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2.xml" ContentType="application/vnd.openxmlformats-officedocument.theme+xml"/>
  <Override PartName="/ppt/slideLayouts/slideLayout40.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4" r:id="rId1"/>
    <p:sldMasterId id="2147483675" r:id="rId2"/>
    <p:sldMasterId id="2147483690" r:id="rId3"/>
  </p:sldMasterIdLst>
  <p:notesMasterIdLst>
    <p:notesMasterId r:id="rId60"/>
  </p:notes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304" r:id="rId31"/>
    <p:sldId id="305" r:id="rId32"/>
    <p:sldId id="306" r:id="rId33"/>
    <p:sldId id="285" r:id="rId34"/>
    <p:sldId id="287" r:id="rId35"/>
    <p:sldId id="288" r:id="rId36"/>
    <p:sldId id="289" r:id="rId37"/>
    <p:sldId id="290" r:id="rId38"/>
    <p:sldId id="291" r:id="rId39"/>
    <p:sldId id="292" r:id="rId40"/>
    <p:sldId id="293" r:id="rId41"/>
    <p:sldId id="294" r:id="rId42"/>
    <p:sldId id="295" r:id="rId43"/>
    <p:sldId id="296" r:id="rId44"/>
    <p:sldId id="297" r:id="rId45"/>
    <p:sldId id="298" r:id="rId46"/>
    <p:sldId id="299" r:id="rId47"/>
    <p:sldId id="300" r:id="rId48"/>
    <p:sldId id="301" r:id="rId49"/>
    <p:sldId id="302" r:id="rId50"/>
    <p:sldId id="303" r:id="rId51"/>
    <p:sldId id="307" r:id="rId52"/>
    <p:sldId id="308" r:id="rId53"/>
    <p:sldId id="309" r:id="rId54"/>
    <p:sldId id="310" r:id="rId55"/>
    <p:sldId id="311" r:id="rId56"/>
    <p:sldId id="312" r:id="rId57"/>
    <p:sldId id="313" r:id="rId58"/>
    <p:sldId id="314" r:id="rId59"/>
  </p:sldIdLst>
  <p:sldSz cx="9144000" cy="5143500" type="screen16x9"/>
  <p:notesSz cx="6858000" cy="9144000"/>
  <p:embeddedFontLst>
    <p:embeddedFont>
      <p:font typeface="等线" panose="02010600030101010101" pitchFamily="2" charset="-122"/>
      <p:regular r:id="rId61"/>
      <p:bold r:id="rId62"/>
    </p:embeddedFont>
    <p:embeddedFont>
      <p:font typeface="等线 Light" panose="02010600030101010101" pitchFamily="2" charset="-122"/>
      <p:regular r:id="rId63"/>
    </p:embeddedFont>
    <p:embeddedFont>
      <p:font typeface="Amatic SC" panose="00000500000000000000" pitchFamily="2" charset="-79"/>
      <p:bold r:id="rId64"/>
    </p:embeddedFont>
    <p:embeddedFont>
      <p:font typeface="Anonymous Pro" panose="02010600030101010101" charset="0"/>
      <p:regular r:id="rId65"/>
      <p:bold r:id="rId66"/>
      <p:italic r:id="rId67"/>
      <p:boldItalic r:id="rId68"/>
    </p:embeddedFont>
    <p:embeddedFont>
      <p:font typeface="Calibri" panose="020F0502020204030204" pitchFamily="34" charset="0"/>
      <p:regular r:id="rId69"/>
      <p:bold r:id="rId70"/>
      <p:italic r:id="rId71"/>
      <p:boldItalic r:id="rId72"/>
    </p:embeddedFont>
    <p:embeddedFont>
      <p:font typeface="Coming Soon" panose="02010600030101010101" charset="0"/>
      <p:regular r:id="rId73"/>
    </p:embeddedFont>
    <p:embeddedFont>
      <p:font typeface="Concert One" panose="02010600030101010101" charset="0"/>
      <p:regular r:id="rId74"/>
    </p:embeddedFont>
    <p:embeddedFont>
      <p:font typeface="Roboto Mono" panose="02010600030101010101" charset="0"/>
      <p:regular r:id="rId75"/>
      <p:bold r:id="rId76"/>
      <p:italic r:id="rId77"/>
      <p:boldItalic r:id="rId78"/>
    </p:embeddedFont>
    <p:embeddedFont>
      <p:font typeface="Roboto Mono Regular" panose="02010600030101010101" charset="0"/>
      <p:regular r:id="rId79"/>
      <p:bold r:id="rId80"/>
      <p:italic r:id="rId81"/>
      <p:boldItalic r:id="rId8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A526E335-E364-4975-A511-EE4543A7E0E0}">
  <a:tblStyle styleId="{A526E335-E364-4975-A511-EE4543A7E0E0}"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0" d="100"/>
          <a:sy n="90" d="100"/>
        </p:scale>
        <p:origin x="816" y="9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font" Target="fonts/font3.fntdata"/><Relationship Id="rId68" Type="http://schemas.openxmlformats.org/officeDocument/2006/relationships/font" Target="fonts/font8.fntdata"/><Relationship Id="rId76" Type="http://schemas.openxmlformats.org/officeDocument/2006/relationships/font" Target="fonts/font16.fntdata"/><Relationship Id="rId84" Type="http://schemas.openxmlformats.org/officeDocument/2006/relationships/viewProps" Target="viewProps.xml"/><Relationship Id="rId7" Type="http://schemas.openxmlformats.org/officeDocument/2006/relationships/slide" Target="slides/slide4.xml"/><Relationship Id="rId71" Type="http://schemas.openxmlformats.org/officeDocument/2006/relationships/font" Target="fonts/font11.fntdata"/><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font" Target="fonts/font6.fntdata"/><Relationship Id="rId74" Type="http://schemas.openxmlformats.org/officeDocument/2006/relationships/font" Target="fonts/font14.fntdata"/><Relationship Id="rId79" Type="http://schemas.openxmlformats.org/officeDocument/2006/relationships/font" Target="fonts/font19.fntdata"/><Relationship Id="rId5" Type="http://schemas.openxmlformats.org/officeDocument/2006/relationships/slide" Target="slides/slide2.xml"/><Relationship Id="rId61" Type="http://schemas.openxmlformats.org/officeDocument/2006/relationships/font" Target="fonts/font1.fntdata"/><Relationship Id="rId82" Type="http://schemas.openxmlformats.org/officeDocument/2006/relationships/font" Target="fonts/font22.fntdata"/><Relationship Id="rId19" Type="http://schemas.openxmlformats.org/officeDocument/2006/relationships/slide" Target="slides/slide16.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font" Target="fonts/font4.fntdata"/><Relationship Id="rId69" Type="http://schemas.openxmlformats.org/officeDocument/2006/relationships/font" Target="fonts/font9.fntdata"/><Relationship Id="rId77" Type="http://schemas.openxmlformats.org/officeDocument/2006/relationships/font" Target="fonts/font17.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font" Target="fonts/font12.fntdata"/><Relationship Id="rId80" Type="http://schemas.openxmlformats.org/officeDocument/2006/relationships/font" Target="fonts/font20.fntdata"/><Relationship Id="rId85" Type="http://schemas.openxmlformats.org/officeDocument/2006/relationships/theme" Target="theme/theme1.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font" Target="fonts/font7.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font" Target="fonts/font2.fntdata"/><Relationship Id="rId70" Type="http://schemas.openxmlformats.org/officeDocument/2006/relationships/font" Target="fonts/font10.fntdata"/><Relationship Id="rId75" Type="http://schemas.openxmlformats.org/officeDocument/2006/relationships/font" Target="fonts/font15.fntdata"/><Relationship Id="rId83"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notesMaster" Target="notesMasters/notesMaster1.xml"/><Relationship Id="rId65" Type="http://schemas.openxmlformats.org/officeDocument/2006/relationships/font" Target="fonts/font5.fntdata"/><Relationship Id="rId73" Type="http://schemas.openxmlformats.org/officeDocument/2006/relationships/font" Target="fonts/font13.fntdata"/><Relationship Id="rId78" Type="http://schemas.openxmlformats.org/officeDocument/2006/relationships/font" Target="fonts/font18.fntdata"/><Relationship Id="rId81" Type="http://schemas.openxmlformats.org/officeDocument/2006/relationships/font" Target="fonts/font21.fntdata"/><Relationship Id="rId86"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
        <p:cNvGrpSpPr/>
        <p:nvPr/>
      </p:nvGrpSpPr>
      <p:grpSpPr>
        <a:xfrm>
          <a:off x="0" y="0"/>
          <a:ext cx="0" cy="0"/>
          <a:chOff x="0" y="0"/>
          <a:chExt cx="0" cy="0"/>
        </a:xfrm>
      </p:grpSpPr>
      <p:sp>
        <p:nvSpPr>
          <p:cNvPr id="173" name="Google Shape;17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 name="Google Shape;17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
        <p:cNvGrpSpPr/>
        <p:nvPr/>
      </p:nvGrpSpPr>
      <p:grpSpPr>
        <a:xfrm>
          <a:off x="0" y="0"/>
          <a:ext cx="0" cy="0"/>
          <a:chOff x="0" y="0"/>
          <a:chExt cx="0" cy="0"/>
        </a:xfrm>
      </p:grpSpPr>
      <p:sp>
        <p:nvSpPr>
          <p:cNvPr id="320" name="Google Shape;320;g853034354b_0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 name="Google Shape;321;g853034354b_0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8"/>
        <p:cNvGrpSpPr/>
        <p:nvPr/>
      </p:nvGrpSpPr>
      <p:grpSpPr>
        <a:xfrm>
          <a:off x="0" y="0"/>
          <a:ext cx="0" cy="0"/>
          <a:chOff x="0" y="0"/>
          <a:chExt cx="0" cy="0"/>
        </a:xfrm>
      </p:grpSpPr>
      <p:sp>
        <p:nvSpPr>
          <p:cNvPr id="339" name="Google Shape;339;g853034354b_0_245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0" name="Google Shape;340;g853034354b_0_245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9"/>
        <p:cNvGrpSpPr/>
        <p:nvPr/>
      </p:nvGrpSpPr>
      <p:grpSpPr>
        <a:xfrm>
          <a:off x="0" y="0"/>
          <a:ext cx="0" cy="0"/>
          <a:chOff x="0" y="0"/>
          <a:chExt cx="0" cy="0"/>
        </a:xfrm>
      </p:grpSpPr>
      <p:sp>
        <p:nvSpPr>
          <p:cNvPr id="360" name="Google Shape;360;g853034354b_0_245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1" name="Google Shape;361;g853034354b_0_245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4"/>
        <p:cNvGrpSpPr/>
        <p:nvPr/>
      </p:nvGrpSpPr>
      <p:grpSpPr>
        <a:xfrm>
          <a:off x="0" y="0"/>
          <a:ext cx="0" cy="0"/>
          <a:chOff x="0" y="0"/>
          <a:chExt cx="0" cy="0"/>
        </a:xfrm>
      </p:grpSpPr>
      <p:sp>
        <p:nvSpPr>
          <p:cNvPr id="385" name="Google Shape;385;g853034354b_0_247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6" name="Google Shape;386;g853034354b_0_247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2"/>
        <p:cNvGrpSpPr/>
        <p:nvPr/>
      </p:nvGrpSpPr>
      <p:grpSpPr>
        <a:xfrm>
          <a:off x="0" y="0"/>
          <a:ext cx="0" cy="0"/>
          <a:chOff x="0" y="0"/>
          <a:chExt cx="0" cy="0"/>
        </a:xfrm>
      </p:grpSpPr>
      <p:sp>
        <p:nvSpPr>
          <p:cNvPr id="393" name="Google Shape;393;g853034354b_0_246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4" name="Google Shape;394;g853034354b_0_246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
        <p:cNvGrpSpPr/>
        <p:nvPr/>
      </p:nvGrpSpPr>
      <p:grpSpPr>
        <a:xfrm>
          <a:off x="0" y="0"/>
          <a:ext cx="0" cy="0"/>
          <a:chOff x="0" y="0"/>
          <a:chExt cx="0" cy="0"/>
        </a:xfrm>
      </p:grpSpPr>
      <p:sp>
        <p:nvSpPr>
          <p:cNvPr id="405" name="Google Shape;405;g853034354b_0_246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6" name="Google Shape;406;g853034354b_0_246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
        <p:cNvGrpSpPr/>
        <p:nvPr/>
      </p:nvGrpSpPr>
      <p:grpSpPr>
        <a:xfrm>
          <a:off x="0" y="0"/>
          <a:ext cx="0" cy="0"/>
          <a:chOff x="0" y="0"/>
          <a:chExt cx="0" cy="0"/>
        </a:xfrm>
      </p:grpSpPr>
      <p:sp>
        <p:nvSpPr>
          <p:cNvPr id="426" name="Google Shape;426;g853034354b_0_246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7" name="Google Shape;427;g853034354b_0_246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7"/>
        <p:cNvGrpSpPr/>
        <p:nvPr/>
      </p:nvGrpSpPr>
      <p:grpSpPr>
        <a:xfrm>
          <a:off x="0" y="0"/>
          <a:ext cx="0" cy="0"/>
          <a:chOff x="0" y="0"/>
          <a:chExt cx="0" cy="0"/>
        </a:xfrm>
      </p:grpSpPr>
      <p:sp>
        <p:nvSpPr>
          <p:cNvPr id="438" name="Google Shape;438;g853034354b_0_246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9" name="Google Shape;439;g853034354b_0_246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6"/>
        <p:cNvGrpSpPr/>
        <p:nvPr/>
      </p:nvGrpSpPr>
      <p:grpSpPr>
        <a:xfrm>
          <a:off x="0" y="0"/>
          <a:ext cx="0" cy="0"/>
          <a:chOff x="0" y="0"/>
          <a:chExt cx="0" cy="0"/>
        </a:xfrm>
      </p:grpSpPr>
      <p:sp>
        <p:nvSpPr>
          <p:cNvPr id="457" name="Google Shape;457;g853034354b_0_246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 name="Google Shape;458;g853034354b_0_246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9"/>
        <p:cNvGrpSpPr/>
        <p:nvPr/>
      </p:nvGrpSpPr>
      <p:grpSpPr>
        <a:xfrm>
          <a:off x="0" y="0"/>
          <a:ext cx="0" cy="0"/>
          <a:chOff x="0" y="0"/>
          <a:chExt cx="0" cy="0"/>
        </a:xfrm>
      </p:grpSpPr>
      <p:sp>
        <p:nvSpPr>
          <p:cNvPr id="480" name="Google Shape;480;g853034354b_0_24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1" name="Google Shape;481;g853034354b_0_24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
        <p:cNvGrpSpPr/>
        <p:nvPr/>
      </p:nvGrpSpPr>
      <p:grpSpPr>
        <a:xfrm>
          <a:off x="0" y="0"/>
          <a:ext cx="0" cy="0"/>
          <a:chOff x="0" y="0"/>
          <a:chExt cx="0" cy="0"/>
        </a:xfrm>
      </p:grpSpPr>
      <p:sp>
        <p:nvSpPr>
          <p:cNvPr id="184" name="Google Shape;184;g853034354b_0_247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 name="Google Shape;185;g853034354b_0_247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5"/>
        <p:cNvGrpSpPr/>
        <p:nvPr/>
      </p:nvGrpSpPr>
      <p:grpSpPr>
        <a:xfrm>
          <a:off x="0" y="0"/>
          <a:ext cx="0" cy="0"/>
          <a:chOff x="0" y="0"/>
          <a:chExt cx="0" cy="0"/>
        </a:xfrm>
      </p:grpSpPr>
      <p:sp>
        <p:nvSpPr>
          <p:cNvPr id="486" name="Google Shape;486;g853034354b_0_247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7" name="Google Shape;487;g853034354b_0_247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4"/>
        <p:cNvGrpSpPr/>
        <p:nvPr/>
      </p:nvGrpSpPr>
      <p:grpSpPr>
        <a:xfrm>
          <a:off x="0" y="0"/>
          <a:ext cx="0" cy="0"/>
          <a:chOff x="0" y="0"/>
          <a:chExt cx="0" cy="0"/>
        </a:xfrm>
      </p:grpSpPr>
      <p:sp>
        <p:nvSpPr>
          <p:cNvPr id="495" name="Google Shape;495;g853034354b_0_247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6" name="Google Shape;496;g853034354b_0_247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
        <p:cNvGrpSpPr/>
        <p:nvPr/>
      </p:nvGrpSpPr>
      <p:grpSpPr>
        <a:xfrm>
          <a:off x="0" y="0"/>
          <a:ext cx="0" cy="0"/>
          <a:chOff x="0" y="0"/>
          <a:chExt cx="0" cy="0"/>
        </a:xfrm>
      </p:grpSpPr>
      <p:sp>
        <p:nvSpPr>
          <p:cNvPr id="513" name="Google Shape;513;g853034354b_0_248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4" name="Google Shape;514;g853034354b_0_248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
        <p:cNvGrpSpPr/>
        <p:nvPr/>
      </p:nvGrpSpPr>
      <p:grpSpPr>
        <a:xfrm>
          <a:off x="0" y="0"/>
          <a:ext cx="0" cy="0"/>
          <a:chOff x="0" y="0"/>
          <a:chExt cx="0" cy="0"/>
        </a:xfrm>
      </p:grpSpPr>
      <p:sp>
        <p:nvSpPr>
          <p:cNvPr id="530" name="Google Shape;530;g853034354b_0_248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1" name="Google Shape;531;g853034354b_0_248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9"/>
        <p:cNvGrpSpPr/>
        <p:nvPr/>
      </p:nvGrpSpPr>
      <p:grpSpPr>
        <a:xfrm>
          <a:off x="0" y="0"/>
          <a:ext cx="0" cy="0"/>
          <a:chOff x="0" y="0"/>
          <a:chExt cx="0" cy="0"/>
        </a:xfrm>
      </p:grpSpPr>
      <p:sp>
        <p:nvSpPr>
          <p:cNvPr id="540" name="Google Shape;540;g853034354b_0_247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1" name="Google Shape;541;g853034354b_0_247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8"/>
        <p:cNvGrpSpPr/>
        <p:nvPr/>
      </p:nvGrpSpPr>
      <p:grpSpPr>
        <a:xfrm>
          <a:off x="0" y="0"/>
          <a:ext cx="0" cy="0"/>
          <a:chOff x="0" y="0"/>
          <a:chExt cx="0" cy="0"/>
        </a:xfrm>
      </p:grpSpPr>
      <p:sp>
        <p:nvSpPr>
          <p:cNvPr id="559" name="Google Shape;559;g853034354b_0_248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0" name="Google Shape;560;g853034354b_0_248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7"/>
        <p:cNvGrpSpPr/>
        <p:nvPr/>
      </p:nvGrpSpPr>
      <p:grpSpPr>
        <a:xfrm>
          <a:off x="0" y="0"/>
          <a:ext cx="0" cy="0"/>
          <a:chOff x="0" y="0"/>
          <a:chExt cx="0" cy="0"/>
        </a:xfrm>
      </p:grpSpPr>
      <p:sp>
        <p:nvSpPr>
          <p:cNvPr id="578" name="Google Shape;578;g853034354b_0_24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9" name="Google Shape;579;g853034354b_0_24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
        <p:cNvGrpSpPr/>
        <p:nvPr/>
      </p:nvGrpSpPr>
      <p:grpSpPr>
        <a:xfrm>
          <a:off x="0" y="0"/>
          <a:ext cx="0" cy="0"/>
          <a:chOff x="0" y="0"/>
          <a:chExt cx="0" cy="0"/>
        </a:xfrm>
      </p:grpSpPr>
      <p:sp>
        <p:nvSpPr>
          <p:cNvPr id="585" name="Google Shape;585;g853034354b_0_248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6" name="Google Shape;586;g853034354b_0_248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6"/>
        <p:cNvGrpSpPr/>
        <p:nvPr/>
      </p:nvGrpSpPr>
      <p:grpSpPr>
        <a:xfrm>
          <a:off x="0" y="0"/>
          <a:ext cx="0" cy="0"/>
          <a:chOff x="0" y="0"/>
          <a:chExt cx="0" cy="0"/>
        </a:xfrm>
      </p:grpSpPr>
      <p:sp>
        <p:nvSpPr>
          <p:cNvPr id="2257" name="Google Shape;2257;g71e807b215_2_161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8" name="Google Shape;2258;g71e807b215_2_161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4"/>
        <p:cNvGrpSpPr/>
        <p:nvPr/>
      </p:nvGrpSpPr>
      <p:grpSpPr>
        <a:xfrm>
          <a:off x="0" y="0"/>
          <a:ext cx="0" cy="0"/>
          <a:chOff x="0" y="0"/>
          <a:chExt cx="0" cy="0"/>
        </a:xfrm>
      </p:grpSpPr>
      <p:sp>
        <p:nvSpPr>
          <p:cNvPr id="2295" name="Google Shape;2295;g92bac1024b_2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96" name="Google Shape;2296;g92bac1024b_2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
        <p:cNvGrpSpPr/>
        <p:nvPr/>
      </p:nvGrpSpPr>
      <p:grpSpPr>
        <a:xfrm>
          <a:off x="0" y="0"/>
          <a:ext cx="0" cy="0"/>
          <a:chOff x="0" y="0"/>
          <a:chExt cx="0" cy="0"/>
        </a:xfrm>
      </p:grpSpPr>
      <p:sp>
        <p:nvSpPr>
          <p:cNvPr id="191" name="Google Shape;191;g777e314435_0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 name="Google Shape;192;g777e314435_0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1"/>
        <p:cNvGrpSpPr/>
        <p:nvPr/>
      </p:nvGrpSpPr>
      <p:grpSpPr>
        <a:xfrm>
          <a:off x="0" y="0"/>
          <a:ext cx="0" cy="0"/>
          <a:chOff x="0" y="0"/>
          <a:chExt cx="0" cy="0"/>
        </a:xfrm>
      </p:grpSpPr>
      <p:sp>
        <p:nvSpPr>
          <p:cNvPr id="2632" name="Google Shape;2632;g92bac1024b_2_156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3" name="Google Shape;2633;g92bac1024b_2_156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31"/>
        <p:cNvGrpSpPr/>
        <p:nvPr/>
      </p:nvGrpSpPr>
      <p:grpSpPr>
        <a:xfrm>
          <a:off x="0" y="0"/>
          <a:ext cx="0" cy="0"/>
          <a:chOff x="0" y="0"/>
          <a:chExt cx="0" cy="0"/>
        </a:xfrm>
      </p:grpSpPr>
      <p:sp>
        <p:nvSpPr>
          <p:cNvPr id="9132" name="Google Shape;9132;g92bac1024b_2_3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33" name="Google Shape;9133;g92bac1024b_2_3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18"/>
        <p:cNvGrpSpPr/>
        <p:nvPr/>
      </p:nvGrpSpPr>
      <p:grpSpPr>
        <a:xfrm>
          <a:off x="0" y="0"/>
          <a:ext cx="0" cy="0"/>
          <a:chOff x="0" y="0"/>
          <a:chExt cx="0" cy="0"/>
        </a:xfrm>
      </p:grpSpPr>
      <p:sp>
        <p:nvSpPr>
          <p:cNvPr id="11919" name="Google Shape;11919;g92bac1024b_2_221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20" name="Google Shape;11920;g92bac1024b_2_221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45"/>
        <p:cNvGrpSpPr/>
        <p:nvPr/>
      </p:nvGrpSpPr>
      <p:grpSpPr>
        <a:xfrm>
          <a:off x="0" y="0"/>
          <a:ext cx="0" cy="0"/>
          <a:chOff x="0" y="0"/>
          <a:chExt cx="0" cy="0"/>
        </a:xfrm>
      </p:grpSpPr>
      <p:sp>
        <p:nvSpPr>
          <p:cNvPr id="12346" name="Google Shape;12346;g92bac1024b_2_31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47" name="Google Shape;12347;g92bac1024b_2_31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64"/>
        <p:cNvGrpSpPr/>
        <p:nvPr/>
      </p:nvGrpSpPr>
      <p:grpSpPr>
        <a:xfrm>
          <a:off x="0" y="0"/>
          <a:ext cx="0" cy="0"/>
          <a:chOff x="0" y="0"/>
          <a:chExt cx="0" cy="0"/>
        </a:xfrm>
      </p:grpSpPr>
      <p:sp>
        <p:nvSpPr>
          <p:cNvPr id="12765" name="Google Shape;12765;g92bac1024b_2_225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66" name="Google Shape;12766;g92bac1024b_2_225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27"/>
        <p:cNvGrpSpPr/>
        <p:nvPr/>
      </p:nvGrpSpPr>
      <p:grpSpPr>
        <a:xfrm>
          <a:off x="0" y="0"/>
          <a:ext cx="0" cy="0"/>
          <a:chOff x="0" y="0"/>
          <a:chExt cx="0" cy="0"/>
        </a:xfrm>
      </p:grpSpPr>
      <p:sp>
        <p:nvSpPr>
          <p:cNvPr id="12928" name="Google Shape;12928;g92bac1024b_2_35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29" name="Google Shape;12929;g92bac1024b_2_35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97"/>
        <p:cNvGrpSpPr/>
        <p:nvPr/>
      </p:nvGrpSpPr>
      <p:grpSpPr>
        <a:xfrm>
          <a:off x="0" y="0"/>
          <a:ext cx="0" cy="0"/>
          <a:chOff x="0" y="0"/>
          <a:chExt cx="0" cy="0"/>
        </a:xfrm>
      </p:grpSpPr>
      <p:sp>
        <p:nvSpPr>
          <p:cNvPr id="13098" name="Google Shape;13098;g92bac1024b_2_227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99" name="Google Shape;13099;g92bac1024b_2_227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99"/>
        <p:cNvGrpSpPr/>
        <p:nvPr/>
      </p:nvGrpSpPr>
      <p:grpSpPr>
        <a:xfrm>
          <a:off x="0" y="0"/>
          <a:ext cx="0" cy="0"/>
          <a:chOff x="0" y="0"/>
          <a:chExt cx="0" cy="0"/>
        </a:xfrm>
      </p:grpSpPr>
      <p:sp>
        <p:nvSpPr>
          <p:cNvPr id="13500" name="Google Shape;13500;g92bac1024b_2_37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01" name="Google Shape;13501;g92bac1024b_2_37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04"/>
        <p:cNvGrpSpPr/>
        <p:nvPr/>
      </p:nvGrpSpPr>
      <p:grpSpPr>
        <a:xfrm>
          <a:off x="0" y="0"/>
          <a:ext cx="0" cy="0"/>
          <a:chOff x="0" y="0"/>
          <a:chExt cx="0" cy="0"/>
        </a:xfrm>
      </p:grpSpPr>
      <p:sp>
        <p:nvSpPr>
          <p:cNvPr id="13905" name="Google Shape;13905;g92bac1024b_2_231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06" name="Google Shape;13906;g92bac1024b_2_231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5"/>
        <p:cNvGrpSpPr/>
        <p:nvPr/>
      </p:nvGrpSpPr>
      <p:grpSpPr>
        <a:xfrm>
          <a:off x="0" y="0"/>
          <a:ext cx="0" cy="0"/>
          <a:chOff x="0" y="0"/>
          <a:chExt cx="0" cy="0"/>
        </a:xfrm>
      </p:grpSpPr>
      <p:sp>
        <p:nvSpPr>
          <p:cNvPr id="14276" name="Google Shape;14276;g92bac1024b_2_41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77" name="Google Shape;14277;g92bac1024b_2_41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
        <p:cNvGrpSpPr/>
        <p:nvPr/>
      </p:nvGrpSpPr>
      <p:grpSpPr>
        <a:xfrm>
          <a:off x="0" y="0"/>
          <a:ext cx="0" cy="0"/>
          <a:chOff x="0" y="0"/>
          <a:chExt cx="0" cy="0"/>
        </a:xfrm>
      </p:grpSpPr>
      <p:sp>
        <p:nvSpPr>
          <p:cNvPr id="207" name="Google Shape;207;g853034354b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 name="Google Shape;208;g853034354b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55"/>
        <p:cNvGrpSpPr/>
        <p:nvPr/>
      </p:nvGrpSpPr>
      <p:grpSpPr>
        <a:xfrm>
          <a:off x="0" y="0"/>
          <a:ext cx="0" cy="0"/>
          <a:chOff x="0" y="0"/>
          <a:chExt cx="0" cy="0"/>
        </a:xfrm>
      </p:grpSpPr>
      <p:sp>
        <p:nvSpPr>
          <p:cNvPr id="14656" name="Google Shape;14656;g92bac1024b_2_45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57" name="Google Shape;14657;g92bac1024b_2_45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23"/>
        <p:cNvGrpSpPr/>
        <p:nvPr/>
      </p:nvGrpSpPr>
      <p:grpSpPr>
        <a:xfrm>
          <a:off x="0" y="0"/>
          <a:ext cx="0" cy="0"/>
          <a:chOff x="0" y="0"/>
          <a:chExt cx="0" cy="0"/>
        </a:xfrm>
      </p:grpSpPr>
      <p:sp>
        <p:nvSpPr>
          <p:cNvPr id="15424" name="Google Shape;15424;g92bac1024b_2_235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25" name="Google Shape;15425;g92bac1024b_2_235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23"/>
        <p:cNvGrpSpPr/>
        <p:nvPr/>
      </p:nvGrpSpPr>
      <p:grpSpPr>
        <a:xfrm>
          <a:off x="0" y="0"/>
          <a:ext cx="0" cy="0"/>
          <a:chOff x="0" y="0"/>
          <a:chExt cx="0" cy="0"/>
        </a:xfrm>
      </p:grpSpPr>
      <p:sp>
        <p:nvSpPr>
          <p:cNvPr id="15724" name="Google Shape;15724;g92bac1024b_2_52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25" name="Google Shape;15725;g92bac1024b_2_52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30"/>
        <p:cNvGrpSpPr/>
        <p:nvPr/>
      </p:nvGrpSpPr>
      <p:grpSpPr>
        <a:xfrm>
          <a:off x="0" y="0"/>
          <a:ext cx="0" cy="0"/>
          <a:chOff x="0" y="0"/>
          <a:chExt cx="0" cy="0"/>
        </a:xfrm>
      </p:grpSpPr>
      <p:sp>
        <p:nvSpPr>
          <p:cNvPr id="17131" name="Google Shape;17131;g7269104ac9_2_85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32" name="Google Shape;17132;g7269104ac9_2_85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22"/>
        <p:cNvGrpSpPr/>
        <p:nvPr/>
      </p:nvGrpSpPr>
      <p:grpSpPr>
        <a:xfrm>
          <a:off x="0" y="0"/>
          <a:ext cx="0" cy="0"/>
          <a:chOff x="0" y="0"/>
          <a:chExt cx="0" cy="0"/>
        </a:xfrm>
      </p:grpSpPr>
      <p:sp>
        <p:nvSpPr>
          <p:cNvPr id="17423" name="Google Shape;17423;g92bac1024b_2_6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24" name="Google Shape;17424;g92bac1024b_2_6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16"/>
        <p:cNvGrpSpPr/>
        <p:nvPr/>
      </p:nvGrpSpPr>
      <p:grpSpPr>
        <a:xfrm>
          <a:off x="0" y="0"/>
          <a:ext cx="0" cy="0"/>
          <a:chOff x="0" y="0"/>
          <a:chExt cx="0" cy="0"/>
        </a:xfrm>
      </p:grpSpPr>
      <p:sp>
        <p:nvSpPr>
          <p:cNvPr id="19817" name="Google Shape;19817;g7269104ac9_2_88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18" name="Google Shape;19818;g7269104ac9_2_88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75"/>
        <p:cNvGrpSpPr/>
        <p:nvPr/>
      </p:nvGrpSpPr>
      <p:grpSpPr>
        <a:xfrm>
          <a:off x="0" y="0"/>
          <a:ext cx="0" cy="0"/>
          <a:chOff x="0" y="0"/>
          <a:chExt cx="0" cy="0"/>
        </a:xfrm>
      </p:grpSpPr>
      <p:sp>
        <p:nvSpPr>
          <p:cNvPr id="20176" name="Google Shape;20176;g92bac1024b_2_90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77" name="Google Shape;20177;g92bac1024b_2_90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89"/>
        <p:cNvGrpSpPr/>
        <p:nvPr/>
      </p:nvGrpSpPr>
      <p:grpSpPr>
        <a:xfrm>
          <a:off x="0" y="0"/>
          <a:ext cx="0" cy="0"/>
          <a:chOff x="0" y="0"/>
          <a:chExt cx="0" cy="0"/>
        </a:xfrm>
      </p:grpSpPr>
      <p:sp>
        <p:nvSpPr>
          <p:cNvPr id="22190" name="Google Shape;22190;g7269104ac9_2_9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191" name="Google Shape;22191;g7269104ac9_2_9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06"/>
        <p:cNvGrpSpPr/>
        <p:nvPr/>
      </p:nvGrpSpPr>
      <p:grpSpPr>
        <a:xfrm>
          <a:off x="0" y="0"/>
          <a:ext cx="0" cy="0"/>
          <a:chOff x="0" y="0"/>
          <a:chExt cx="0" cy="0"/>
        </a:xfrm>
      </p:grpSpPr>
      <p:sp>
        <p:nvSpPr>
          <p:cNvPr id="22607" name="Google Shape;22607;g92bac1024b_2_111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08" name="Google Shape;22608;g92bac1024b_2_111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42"/>
        <p:cNvGrpSpPr/>
        <p:nvPr/>
      </p:nvGrpSpPr>
      <p:grpSpPr>
        <a:xfrm>
          <a:off x="0" y="0"/>
          <a:ext cx="0" cy="0"/>
          <a:chOff x="0" y="0"/>
          <a:chExt cx="0" cy="0"/>
        </a:xfrm>
      </p:grpSpPr>
      <p:sp>
        <p:nvSpPr>
          <p:cNvPr id="24243" name="Google Shape;24243;g7269104ac9_2_95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44" name="Google Shape;24244;g7269104ac9_2_95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
        <p:cNvGrpSpPr/>
        <p:nvPr/>
      </p:nvGrpSpPr>
      <p:grpSpPr>
        <a:xfrm>
          <a:off x="0" y="0"/>
          <a:ext cx="0" cy="0"/>
          <a:chOff x="0" y="0"/>
          <a:chExt cx="0" cy="0"/>
        </a:xfrm>
      </p:grpSpPr>
      <p:sp>
        <p:nvSpPr>
          <p:cNvPr id="217" name="Google Shape;217;g777e314435_0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 name="Google Shape;218;g777e314435_0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81"/>
        <p:cNvGrpSpPr/>
        <p:nvPr/>
      </p:nvGrpSpPr>
      <p:grpSpPr>
        <a:xfrm>
          <a:off x="0" y="0"/>
          <a:ext cx="0" cy="0"/>
          <a:chOff x="0" y="0"/>
          <a:chExt cx="0" cy="0"/>
        </a:xfrm>
      </p:grpSpPr>
      <p:sp>
        <p:nvSpPr>
          <p:cNvPr id="24582" name="Google Shape;24582;g92bac1024b_2_12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83" name="Google Shape;24583;g92bac1024b_2_12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23"/>
        <p:cNvGrpSpPr/>
        <p:nvPr/>
      </p:nvGrpSpPr>
      <p:grpSpPr>
        <a:xfrm>
          <a:off x="0" y="0"/>
          <a:ext cx="0" cy="0"/>
          <a:chOff x="0" y="0"/>
          <a:chExt cx="0" cy="0"/>
        </a:xfrm>
      </p:grpSpPr>
      <p:sp>
        <p:nvSpPr>
          <p:cNvPr id="25624" name="Google Shape;25624;g7269104ac9_2_99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25" name="Google Shape;25625;g7269104ac9_2_99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11"/>
        <p:cNvGrpSpPr/>
        <p:nvPr/>
      </p:nvGrpSpPr>
      <p:grpSpPr>
        <a:xfrm>
          <a:off x="0" y="0"/>
          <a:ext cx="0" cy="0"/>
          <a:chOff x="0" y="0"/>
          <a:chExt cx="0" cy="0"/>
        </a:xfrm>
      </p:grpSpPr>
      <p:sp>
        <p:nvSpPr>
          <p:cNvPr id="25812" name="Google Shape;25812;g92bac1024b_2_137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13" name="Google Shape;25813;g92bac1024b_2_137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46"/>
        <p:cNvGrpSpPr/>
        <p:nvPr/>
      </p:nvGrpSpPr>
      <p:grpSpPr>
        <a:xfrm>
          <a:off x="0" y="0"/>
          <a:ext cx="0" cy="0"/>
          <a:chOff x="0" y="0"/>
          <a:chExt cx="0" cy="0"/>
        </a:xfrm>
      </p:grpSpPr>
      <p:sp>
        <p:nvSpPr>
          <p:cNvPr id="27347" name="Google Shape;27347;g7269104ac9_2_10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48" name="Google Shape;27348;g7269104ac9_2_10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
        <p:cNvGrpSpPr/>
        <p:nvPr/>
      </p:nvGrpSpPr>
      <p:grpSpPr>
        <a:xfrm>
          <a:off x="0" y="0"/>
          <a:ext cx="0" cy="0"/>
          <a:chOff x="0" y="0"/>
          <a:chExt cx="0" cy="0"/>
        </a:xfrm>
      </p:grpSpPr>
      <p:sp>
        <p:nvSpPr>
          <p:cNvPr id="230" name="Google Shape;230;g853034354b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 name="Google Shape;231;g853034354b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
        <p:cNvGrpSpPr/>
        <p:nvPr/>
      </p:nvGrpSpPr>
      <p:grpSpPr>
        <a:xfrm>
          <a:off x="0" y="0"/>
          <a:ext cx="0" cy="0"/>
          <a:chOff x="0" y="0"/>
          <a:chExt cx="0" cy="0"/>
        </a:xfrm>
      </p:grpSpPr>
      <p:sp>
        <p:nvSpPr>
          <p:cNvPr id="248" name="Google Shape;248;g853034354b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 name="Google Shape;249;g853034354b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
        <p:cNvGrpSpPr/>
        <p:nvPr/>
      </p:nvGrpSpPr>
      <p:grpSpPr>
        <a:xfrm>
          <a:off x="0" y="0"/>
          <a:ext cx="0" cy="0"/>
          <a:chOff x="0" y="0"/>
          <a:chExt cx="0" cy="0"/>
        </a:xfrm>
      </p:grpSpPr>
      <p:sp>
        <p:nvSpPr>
          <p:cNvPr id="259" name="Google Shape;259;g853034354b_0_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 name="Google Shape;260;g853034354b_0_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
        <p:cNvGrpSpPr/>
        <p:nvPr/>
      </p:nvGrpSpPr>
      <p:grpSpPr>
        <a:xfrm>
          <a:off x="0" y="0"/>
          <a:ext cx="0" cy="0"/>
          <a:chOff x="0" y="0"/>
          <a:chExt cx="0" cy="0"/>
        </a:xfrm>
      </p:grpSpPr>
      <p:sp>
        <p:nvSpPr>
          <p:cNvPr id="285" name="Google Shape;285;g8506521a88_4_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6" name="Google Shape;286;g8506521a88_4_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9.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hyperlink" Target="http://bit.ly/2TtBDfr" TargetMode="External"/><Relationship Id="rId5" Type="http://schemas.openxmlformats.org/officeDocument/2006/relationships/hyperlink" Target="http://bit.ly/2TyoMsr" TargetMode="External"/><Relationship Id="rId4" Type="http://schemas.openxmlformats.org/officeDocument/2006/relationships/image" Target="../media/image4.png"/></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0" name="Google Shape;10;p2"/>
          <p:cNvPicPr preferRelativeResize="0"/>
          <p:nvPr/>
        </p:nvPicPr>
        <p:blipFill rotWithShape="1">
          <a:blip r:embed="rId3">
            <a:alphaModFix/>
          </a:blip>
          <a:srcRect b="61089"/>
          <a:stretch/>
        </p:blipFill>
        <p:spPr>
          <a:xfrm rot="-620881">
            <a:off x="1853551" y="40483"/>
            <a:ext cx="2068426" cy="1772790"/>
          </a:xfrm>
          <a:prstGeom prst="rect">
            <a:avLst/>
          </a:prstGeom>
          <a:noFill/>
          <a:ln>
            <a:noFill/>
          </a:ln>
        </p:spPr>
      </p:pic>
      <p:pic>
        <p:nvPicPr>
          <p:cNvPr id="11" name="Google Shape;11;p2"/>
          <p:cNvPicPr preferRelativeResize="0"/>
          <p:nvPr/>
        </p:nvPicPr>
        <p:blipFill rotWithShape="1">
          <a:blip r:embed="rId4">
            <a:alphaModFix/>
          </a:blip>
          <a:srcRect r="1545" b="6838"/>
          <a:stretch/>
        </p:blipFill>
        <p:spPr>
          <a:xfrm>
            <a:off x="1047887" y="524012"/>
            <a:ext cx="7048226" cy="4102024"/>
          </a:xfrm>
          <a:prstGeom prst="rect">
            <a:avLst/>
          </a:prstGeom>
          <a:noFill/>
          <a:ln>
            <a:noFill/>
          </a:ln>
        </p:spPr>
      </p:pic>
      <p:pic>
        <p:nvPicPr>
          <p:cNvPr id="12" name="Google Shape;12;p2"/>
          <p:cNvPicPr preferRelativeResize="0"/>
          <p:nvPr/>
        </p:nvPicPr>
        <p:blipFill>
          <a:blip r:embed="rId5">
            <a:alphaModFix/>
          </a:blip>
          <a:stretch>
            <a:fillRect/>
          </a:stretch>
        </p:blipFill>
        <p:spPr>
          <a:xfrm>
            <a:off x="1593925" y="2989525"/>
            <a:ext cx="1584774" cy="1852801"/>
          </a:xfrm>
          <a:prstGeom prst="rect">
            <a:avLst/>
          </a:prstGeom>
          <a:noFill/>
          <a:ln>
            <a:noFill/>
          </a:ln>
          <a:effectLst>
            <a:outerShdw blurRad="57150" dist="19050" dir="3300000" algn="bl" rotWithShape="0">
              <a:srgbClr val="000000">
                <a:alpha val="34000"/>
              </a:srgbClr>
            </a:outerShdw>
          </a:effectLst>
        </p:spPr>
      </p:pic>
      <p:sp>
        <p:nvSpPr>
          <p:cNvPr id="13" name="Google Shape;13;p2"/>
          <p:cNvSpPr txBox="1">
            <a:spLocks noGrp="1"/>
          </p:cNvSpPr>
          <p:nvPr>
            <p:ph type="ctrTitle"/>
          </p:nvPr>
        </p:nvSpPr>
        <p:spPr>
          <a:xfrm>
            <a:off x="1532100" y="1728423"/>
            <a:ext cx="6079800" cy="16551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SzPts val="6000"/>
              <a:buNone/>
              <a:defRPr sz="6000"/>
            </a:lvl1pPr>
            <a:lvl2pPr lvl="1" algn="ctr">
              <a:lnSpc>
                <a:spcPct val="80000"/>
              </a:lnSpc>
              <a:spcBef>
                <a:spcPts val="0"/>
              </a:spcBef>
              <a:spcAft>
                <a:spcPts val="0"/>
              </a:spcAft>
              <a:buClr>
                <a:srgbClr val="0B5394"/>
              </a:buClr>
              <a:buSzPts val="6000"/>
              <a:buNone/>
              <a:defRPr sz="6000">
                <a:solidFill>
                  <a:srgbClr val="0B5394"/>
                </a:solidFill>
              </a:defRPr>
            </a:lvl2pPr>
            <a:lvl3pPr lvl="2" algn="ctr">
              <a:lnSpc>
                <a:spcPct val="80000"/>
              </a:lnSpc>
              <a:spcBef>
                <a:spcPts val="0"/>
              </a:spcBef>
              <a:spcAft>
                <a:spcPts val="0"/>
              </a:spcAft>
              <a:buClr>
                <a:srgbClr val="0B5394"/>
              </a:buClr>
              <a:buSzPts val="6000"/>
              <a:buNone/>
              <a:defRPr sz="6000">
                <a:solidFill>
                  <a:srgbClr val="0B5394"/>
                </a:solidFill>
              </a:defRPr>
            </a:lvl3pPr>
            <a:lvl4pPr lvl="3" algn="ctr">
              <a:lnSpc>
                <a:spcPct val="80000"/>
              </a:lnSpc>
              <a:spcBef>
                <a:spcPts val="0"/>
              </a:spcBef>
              <a:spcAft>
                <a:spcPts val="0"/>
              </a:spcAft>
              <a:buClr>
                <a:srgbClr val="0B5394"/>
              </a:buClr>
              <a:buSzPts val="6000"/>
              <a:buNone/>
              <a:defRPr sz="6000">
                <a:solidFill>
                  <a:srgbClr val="0B5394"/>
                </a:solidFill>
              </a:defRPr>
            </a:lvl4pPr>
            <a:lvl5pPr lvl="4" algn="ctr">
              <a:lnSpc>
                <a:spcPct val="80000"/>
              </a:lnSpc>
              <a:spcBef>
                <a:spcPts val="0"/>
              </a:spcBef>
              <a:spcAft>
                <a:spcPts val="0"/>
              </a:spcAft>
              <a:buClr>
                <a:srgbClr val="0B5394"/>
              </a:buClr>
              <a:buSzPts val="6000"/>
              <a:buNone/>
              <a:defRPr sz="6000">
                <a:solidFill>
                  <a:srgbClr val="0B5394"/>
                </a:solidFill>
              </a:defRPr>
            </a:lvl5pPr>
            <a:lvl6pPr lvl="5" algn="ctr">
              <a:lnSpc>
                <a:spcPct val="80000"/>
              </a:lnSpc>
              <a:spcBef>
                <a:spcPts val="0"/>
              </a:spcBef>
              <a:spcAft>
                <a:spcPts val="0"/>
              </a:spcAft>
              <a:buClr>
                <a:srgbClr val="0B5394"/>
              </a:buClr>
              <a:buSzPts val="6000"/>
              <a:buNone/>
              <a:defRPr sz="6000">
                <a:solidFill>
                  <a:srgbClr val="0B5394"/>
                </a:solidFill>
              </a:defRPr>
            </a:lvl6pPr>
            <a:lvl7pPr lvl="6" algn="ctr">
              <a:lnSpc>
                <a:spcPct val="80000"/>
              </a:lnSpc>
              <a:spcBef>
                <a:spcPts val="0"/>
              </a:spcBef>
              <a:spcAft>
                <a:spcPts val="0"/>
              </a:spcAft>
              <a:buClr>
                <a:srgbClr val="0B5394"/>
              </a:buClr>
              <a:buSzPts val="6000"/>
              <a:buNone/>
              <a:defRPr sz="6000">
                <a:solidFill>
                  <a:srgbClr val="0B5394"/>
                </a:solidFill>
              </a:defRPr>
            </a:lvl7pPr>
            <a:lvl8pPr lvl="7" algn="ctr">
              <a:lnSpc>
                <a:spcPct val="80000"/>
              </a:lnSpc>
              <a:spcBef>
                <a:spcPts val="0"/>
              </a:spcBef>
              <a:spcAft>
                <a:spcPts val="0"/>
              </a:spcAft>
              <a:buClr>
                <a:srgbClr val="0B5394"/>
              </a:buClr>
              <a:buSzPts val="6000"/>
              <a:buNone/>
              <a:defRPr sz="6000">
                <a:solidFill>
                  <a:srgbClr val="0B5394"/>
                </a:solidFill>
              </a:defRPr>
            </a:lvl8pPr>
            <a:lvl9pPr lvl="8" algn="ctr">
              <a:lnSpc>
                <a:spcPct val="80000"/>
              </a:lnSpc>
              <a:spcBef>
                <a:spcPts val="0"/>
              </a:spcBef>
              <a:spcAft>
                <a:spcPts val="0"/>
              </a:spcAft>
              <a:buClr>
                <a:srgbClr val="0B5394"/>
              </a:buClr>
              <a:buSzPts val="6000"/>
              <a:buNone/>
              <a:defRPr sz="6000">
                <a:solidFill>
                  <a:srgbClr val="0B5394"/>
                </a:solidFill>
              </a:defRPr>
            </a:lvl9pPr>
          </a:lstStyle>
          <a:p>
            <a:endParaRPr/>
          </a:p>
        </p:txBody>
      </p:sp>
      <p:sp>
        <p:nvSpPr>
          <p:cNvPr id="14" name="Google Shape;14;p2"/>
          <p:cNvSpPr txBox="1">
            <a:spLocks noGrp="1"/>
          </p:cNvSpPr>
          <p:nvPr>
            <p:ph type="subTitle" idx="1"/>
          </p:nvPr>
        </p:nvSpPr>
        <p:spPr>
          <a:xfrm>
            <a:off x="1672763" y="3769325"/>
            <a:ext cx="1427100" cy="792600"/>
          </a:xfrm>
          <a:prstGeom prst="rect">
            <a:avLst/>
          </a:prstGeom>
        </p:spPr>
        <p:txBody>
          <a:bodyPr spcFirstLastPara="1" wrap="square" lIns="91425" tIns="91425" rIns="91425" bIns="91425" anchor="t" anchorCtr="0">
            <a:noAutofit/>
          </a:bodyPr>
          <a:lstStyle>
            <a:lvl1pPr lvl="0" algn="ctr">
              <a:lnSpc>
                <a:spcPct val="90000"/>
              </a:lnSpc>
              <a:spcBef>
                <a:spcPts val="0"/>
              </a:spcBef>
              <a:spcAft>
                <a:spcPts val="0"/>
              </a:spcAft>
              <a:buClr>
                <a:schemeClr val="dk2"/>
              </a:buClr>
              <a:buSzPts val="1400"/>
              <a:buNone/>
              <a:defRPr sz="1400">
                <a:solidFill>
                  <a:schemeClr val="dk2"/>
                </a:solidFill>
              </a:defRPr>
            </a:lvl1pPr>
            <a:lvl2pPr lvl="1"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2pPr>
            <a:lvl3pPr lvl="2"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3pPr>
            <a:lvl4pPr lvl="3"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4pPr>
            <a:lvl5pPr lvl="4"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5pPr>
            <a:lvl6pPr lvl="5"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6pPr>
            <a:lvl7pPr lvl="6"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7pPr>
            <a:lvl8pPr lvl="7"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8pPr>
            <a:lvl9pPr lvl="8"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4"/>
        <p:cNvGrpSpPr/>
        <p:nvPr/>
      </p:nvGrpSpPr>
      <p:grpSpPr>
        <a:xfrm>
          <a:off x="0" y="0"/>
          <a:ext cx="0" cy="0"/>
          <a:chOff x="0" y="0"/>
          <a:chExt cx="0" cy="0"/>
        </a:xfrm>
      </p:grpSpPr>
      <p:pic>
        <p:nvPicPr>
          <p:cNvPr id="55" name="Google Shape;55;p11"/>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56" name="Google Shape;56;p11"/>
          <p:cNvPicPr preferRelativeResize="0"/>
          <p:nvPr/>
        </p:nvPicPr>
        <p:blipFill rotWithShape="1">
          <a:blip r:embed="rId3">
            <a:alphaModFix/>
          </a:blip>
          <a:srcRect t="16734" r="8892" b="18300"/>
          <a:stretch/>
        </p:blipFill>
        <p:spPr>
          <a:xfrm rot="-5400000">
            <a:off x="4748475" y="480657"/>
            <a:ext cx="2036850" cy="846042"/>
          </a:xfrm>
          <a:prstGeom prst="rect">
            <a:avLst/>
          </a:prstGeom>
          <a:noFill/>
          <a:ln>
            <a:noFill/>
          </a:ln>
        </p:spPr>
      </p:pic>
      <p:pic>
        <p:nvPicPr>
          <p:cNvPr id="57" name="Google Shape;57;p11"/>
          <p:cNvPicPr preferRelativeResize="0"/>
          <p:nvPr/>
        </p:nvPicPr>
        <p:blipFill rotWithShape="1">
          <a:blip r:embed="rId3">
            <a:alphaModFix/>
          </a:blip>
          <a:srcRect t="16734" r="8892" b="18300"/>
          <a:stretch/>
        </p:blipFill>
        <p:spPr>
          <a:xfrm rot="-5400000">
            <a:off x="5339025" y="595407"/>
            <a:ext cx="2036850" cy="846042"/>
          </a:xfrm>
          <a:prstGeom prst="rect">
            <a:avLst/>
          </a:prstGeom>
          <a:noFill/>
          <a:ln>
            <a:noFill/>
          </a:ln>
        </p:spPr>
      </p:pic>
      <p:pic>
        <p:nvPicPr>
          <p:cNvPr id="58" name="Google Shape;58;p11"/>
          <p:cNvPicPr preferRelativeResize="0"/>
          <p:nvPr/>
        </p:nvPicPr>
        <p:blipFill rotWithShape="1">
          <a:blip r:embed="rId4">
            <a:alphaModFix/>
          </a:blip>
          <a:srcRect b="7123"/>
          <a:stretch/>
        </p:blipFill>
        <p:spPr>
          <a:xfrm>
            <a:off x="1974100" y="324738"/>
            <a:ext cx="5195775" cy="4494025"/>
          </a:xfrm>
          <a:prstGeom prst="rect">
            <a:avLst/>
          </a:prstGeom>
          <a:noFill/>
          <a:ln>
            <a:noFill/>
          </a:ln>
        </p:spPr>
      </p:pic>
      <p:sp>
        <p:nvSpPr>
          <p:cNvPr id="59" name="Google Shape;59;p11"/>
          <p:cNvSpPr txBox="1">
            <a:spLocks noGrp="1"/>
          </p:cNvSpPr>
          <p:nvPr>
            <p:ph type="title" hasCustomPrompt="1"/>
          </p:nvPr>
        </p:nvSpPr>
        <p:spPr>
          <a:xfrm>
            <a:off x="2838275" y="1645347"/>
            <a:ext cx="4001700" cy="11370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7200"/>
              <a:buNone/>
              <a:defRPr sz="7200" b="0">
                <a:solidFill>
                  <a:schemeClr val="dk2"/>
                </a:solidFill>
              </a:defRPr>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r>
              <a:t>xx%</a:t>
            </a:r>
          </a:p>
        </p:txBody>
      </p:sp>
      <p:sp>
        <p:nvSpPr>
          <p:cNvPr id="60" name="Google Shape;60;p11"/>
          <p:cNvSpPr txBox="1">
            <a:spLocks noGrp="1"/>
          </p:cNvSpPr>
          <p:nvPr>
            <p:ph type="body" idx="1"/>
          </p:nvPr>
        </p:nvSpPr>
        <p:spPr>
          <a:xfrm>
            <a:off x="3335675" y="3062950"/>
            <a:ext cx="3006900" cy="13008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Clr>
                <a:schemeClr val="dk2"/>
              </a:buClr>
              <a:buSzPts val="1800"/>
              <a:buChar char="●"/>
              <a:defRPr>
                <a:solidFill>
                  <a:schemeClr val="dk2"/>
                </a:solidFill>
              </a:defRPr>
            </a:lvl1pPr>
            <a:lvl2pPr marL="914400" lvl="1" indent="-342900" algn="ctr">
              <a:spcBef>
                <a:spcPts val="1600"/>
              </a:spcBef>
              <a:spcAft>
                <a:spcPts val="0"/>
              </a:spcAft>
              <a:buClr>
                <a:schemeClr val="dk2"/>
              </a:buClr>
              <a:buSzPts val="1800"/>
              <a:buChar char="○"/>
              <a:defRPr sz="1800">
                <a:solidFill>
                  <a:schemeClr val="dk2"/>
                </a:solidFill>
              </a:defRPr>
            </a:lvl2pPr>
            <a:lvl3pPr marL="1371600" lvl="2" indent="-342900" algn="ctr">
              <a:spcBef>
                <a:spcPts val="1600"/>
              </a:spcBef>
              <a:spcAft>
                <a:spcPts val="0"/>
              </a:spcAft>
              <a:buClr>
                <a:schemeClr val="dk2"/>
              </a:buClr>
              <a:buSzPts val="1800"/>
              <a:buChar char="■"/>
              <a:defRPr sz="1800">
                <a:solidFill>
                  <a:schemeClr val="dk2"/>
                </a:solidFill>
              </a:defRPr>
            </a:lvl3pPr>
            <a:lvl4pPr marL="1828800" lvl="3" indent="-342900" algn="ctr">
              <a:spcBef>
                <a:spcPts val="1600"/>
              </a:spcBef>
              <a:spcAft>
                <a:spcPts val="0"/>
              </a:spcAft>
              <a:buClr>
                <a:schemeClr val="dk2"/>
              </a:buClr>
              <a:buSzPts val="1800"/>
              <a:buChar char="●"/>
              <a:defRPr sz="1800">
                <a:solidFill>
                  <a:schemeClr val="dk2"/>
                </a:solidFill>
              </a:defRPr>
            </a:lvl4pPr>
            <a:lvl5pPr marL="2286000" lvl="4" indent="-342900" algn="ctr">
              <a:spcBef>
                <a:spcPts val="1600"/>
              </a:spcBef>
              <a:spcAft>
                <a:spcPts val="0"/>
              </a:spcAft>
              <a:buClr>
                <a:schemeClr val="dk2"/>
              </a:buClr>
              <a:buSzPts val="1800"/>
              <a:buChar char="○"/>
              <a:defRPr sz="1800">
                <a:solidFill>
                  <a:schemeClr val="dk2"/>
                </a:solidFill>
              </a:defRPr>
            </a:lvl5pPr>
            <a:lvl6pPr marL="2743200" lvl="5" indent="-342900" algn="ctr">
              <a:spcBef>
                <a:spcPts val="1600"/>
              </a:spcBef>
              <a:spcAft>
                <a:spcPts val="0"/>
              </a:spcAft>
              <a:buClr>
                <a:schemeClr val="dk2"/>
              </a:buClr>
              <a:buSzPts val="1800"/>
              <a:buChar char="■"/>
              <a:defRPr sz="1800">
                <a:solidFill>
                  <a:schemeClr val="dk2"/>
                </a:solidFill>
              </a:defRPr>
            </a:lvl6pPr>
            <a:lvl7pPr marL="3200400" lvl="6" indent="-342900" algn="ctr">
              <a:spcBef>
                <a:spcPts val="1600"/>
              </a:spcBef>
              <a:spcAft>
                <a:spcPts val="0"/>
              </a:spcAft>
              <a:buClr>
                <a:schemeClr val="dk2"/>
              </a:buClr>
              <a:buSzPts val="1800"/>
              <a:buChar char="●"/>
              <a:defRPr sz="1800">
                <a:solidFill>
                  <a:schemeClr val="dk2"/>
                </a:solidFill>
              </a:defRPr>
            </a:lvl7pPr>
            <a:lvl8pPr marL="3657600" lvl="7" indent="-342900" algn="ctr">
              <a:spcBef>
                <a:spcPts val="1600"/>
              </a:spcBef>
              <a:spcAft>
                <a:spcPts val="0"/>
              </a:spcAft>
              <a:buClr>
                <a:schemeClr val="dk2"/>
              </a:buClr>
              <a:buSzPts val="1800"/>
              <a:buChar char="○"/>
              <a:defRPr sz="1800">
                <a:solidFill>
                  <a:schemeClr val="dk2"/>
                </a:solidFill>
              </a:defRPr>
            </a:lvl8pPr>
            <a:lvl9pPr marL="4114800" lvl="8" indent="-342900" algn="ctr">
              <a:spcBef>
                <a:spcPts val="1600"/>
              </a:spcBef>
              <a:spcAft>
                <a:spcPts val="1600"/>
              </a:spcAft>
              <a:buClr>
                <a:schemeClr val="dk2"/>
              </a:buClr>
              <a:buSzPts val="1800"/>
              <a:buChar char="■"/>
              <a:defRPr sz="1800">
                <a:solidFill>
                  <a:schemeClr val="dk2"/>
                </a:solidFill>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6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SECTION_TITLE_AND_DESCRIPTION_1">
    <p:spTree>
      <p:nvGrpSpPr>
        <p:cNvPr id="1" name="Shape 62"/>
        <p:cNvGrpSpPr/>
        <p:nvPr/>
      </p:nvGrpSpPr>
      <p:grpSpPr>
        <a:xfrm>
          <a:off x="0" y="0"/>
          <a:ext cx="0" cy="0"/>
          <a:chOff x="0" y="0"/>
          <a:chExt cx="0" cy="0"/>
        </a:xfrm>
      </p:grpSpPr>
      <p:pic>
        <p:nvPicPr>
          <p:cNvPr id="63" name="Google Shape;63;p13"/>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64" name="Google Shape;64;p13"/>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65" name="Google Shape;65;p13"/>
          <p:cNvSpPr txBox="1">
            <a:spLocks noGrp="1"/>
          </p:cNvSpPr>
          <p:nvPr>
            <p:ph type="title"/>
          </p:nvPr>
        </p:nvSpPr>
        <p:spPr>
          <a:xfrm>
            <a:off x="907470" y="1705233"/>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66" name="Google Shape;66;p13"/>
          <p:cNvSpPr txBox="1">
            <a:spLocks noGrp="1"/>
          </p:cNvSpPr>
          <p:nvPr>
            <p:ph type="subTitle" idx="1"/>
          </p:nvPr>
        </p:nvSpPr>
        <p:spPr>
          <a:xfrm>
            <a:off x="929350" y="2161275"/>
            <a:ext cx="28740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67" name="Google Shape;67;p13"/>
          <p:cNvSpPr txBox="1">
            <a:spLocks noGrp="1"/>
          </p:cNvSpPr>
          <p:nvPr>
            <p:ph type="title" idx="2"/>
          </p:nvPr>
        </p:nvSpPr>
        <p:spPr>
          <a:xfrm>
            <a:off x="5318730" y="1705233"/>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68" name="Google Shape;68;p13"/>
          <p:cNvSpPr txBox="1">
            <a:spLocks noGrp="1"/>
          </p:cNvSpPr>
          <p:nvPr>
            <p:ph type="subTitle" idx="3"/>
          </p:nvPr>
        </p:nvSpPr>
        <p:spPr>
          <a:xfrm>
            <a:off x="5340612" y="2161275"/>
            <a:ext cx="28740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69" name="Google Shape;69;p13"/>
          <p:cNvSpPr txBox="1">
            <a:spLocks noGrp="1"/>
          </p:cNvSpPr>
          <p:nvPr>
            <p:ph type="title" idx="4"/>
          </p:nvPr>
        </p:nvSpPr>
        <p:spPr>
          <a:xfrm>
            <a:off x="907470" y="3221098"/>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70" name="Google Shape;70;p13"/>
          <p:cNvSpPr txBox="1">
            <a:spLocks noGrp="1"/>
          </p:cNvSpPr>
          <p:nvPr>
            <p:ph type="subTitle" idx="5"/>
          </p:nvPr>
        </p:nvSpPr>
        <p:spPr>
          <a:xfrm>
            <a:off x="929350" y="3685875"/>
            <a:ext cx="28740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71" name="Google Shape;71;p13"/>
          <p:cNvSpPr txBox="1">
            <a:spLocks noGrp="1"/>
          </p:cNvSpPr>
          <p:nvPr>
            <p:ph type="title" idx="6"/>
          </p:nvPr>
        </p:nvSpPr>
        <p:spPr>
          <a:xfrm>
            <a:off x="5318730" y="3221098"/>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72" name="Google Shape;72;p13"/>
          <p:cNvSpPr txBox="1">
            <a:spLocks noGrp="1"/>
          </p:cNvSpPr>
          <p:nvPr>
            <p:ph type="subTitle" idx="7"/>
          </p:nvPr>
        </p:nvSpPr>
        <p:spPr>
          <a:xfrm>
            <a:off x="5340612" y="3685874"/>
            <a:ext cx="28740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73" name="Google Shape;73;p13"/>
          <p:cNvSpPr txBox="1">
            <a:spLocks noGrp="1"/>
          </p:cNvSpPr>
          <p:nvPr>
            <p:ph type="title" idx="8"/>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Three columns">
  <p:cSld name="SECTION_TITLE_AND_DESCRIPTION_1_1">
    <p:spTree>
      <p:nvGrpSpPr>
        <p:cNvPr id="1" name="Shape 74"/>
        <p:cNvGrpSpPr/>
        <p:nvPr/>
      </p:nvGrpSpPr>
      <p:grpSpPr>
        <a:xfrm>
          <a:off x="0" y="0"/>
          <a:ext cx="0" cy="0"/>
          <a:chOff x="0" y="0"/>
          <a:chExt cx="0" cy="0"/>
        </a:xfrm>
      </p:grpSpPr>
      <p:pic>
        <p:nvPicPr>
          <p:cNvPr id="75" name="Google Shape;75;p14"/>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76" name="Google Shape;76;p14"/>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77" name="Google Shape;77;p14"/>
          <p:cNvSpPr txBox="1">
            <a:spLocks noGrp="1"/>
          </p:cNvSpPr>
          <p:nvPr>
            <p:ph type="title"/>
          </p:nvPr>
        </p:nvSpPr>
        <p:spPr>
          <a:xfrm>
            <a:off x="6013614" y="838400"/>
            <a:ext cx="23331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78" name="Google Shape;78;p14"/>
          <p:cNvSpPr txBox="1">
            <a:spLocks noGrp="1"/>
          </p:cNvSpPr>
          <p:nvPr>
            <p:ph type="subTitle" idx="1"/>
          </p:nvPr>
        </p:nvSpPr>
        <p:spPr>
          <a:xfrm>
            <a:off x="6013614" y="1199352"/>
            <a:ext cx="2333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79" name="Google Shape;79;p14"/>
          <p:cNvSpPr txBox="1">
            <a:spLocks noGrp="1"/>
          </p:cNvSpPr>
          <p:nvPr>
            <p:ph type="title" idx="2"/>
          </p:nvPr>
        </p:nvSpPr>
        <p:spPr>
          <a:xfrm>
            <a:off x="6013603" y="2104924"/>
            <a:ext cx="23331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80" name="Google Shape;80;p14"/>
          <p:cNvSpPr txBox="1">
            <a:spLocks noGrp="1"/>
          </p:cNvSpPr>
          <p:nvPr>
            <p:ph type="subTitle" idx="3"/>
          </p:nvPr>
        </p:nvSpPr>
        <p:spPr>
          <a:xfrm>
            <a:off x="6013601" y="2465876"/>
            <a:ext cx="2333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1" name="Google Shape;81;p14"/>
          <p:cNvSpPr txBox="1">
            <a:spLocks noGrp="1"/>
          </p:cNvSpPr>
          <p:nvPr>
            <p:ph type="title" idx="4"/>
          </p:nvPr>
        </p:nvSpPr>
        <p:spPr>
          <a:xfrm>
            <a:off x="6013618" y="3371448"/>
            <a:ext cx="23331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82" name="Google Shape;82;p14"/>
          <p:cNvSpPr txBox="1">
            <a:spLocks noGrp="1"/>
          </p:cNvSpPr>
          <p:nvPr>
            <p:ph type="subTitle" idx="5"/>
          </p:nvPr>
        </p:nvSpPr>
        <p:spPr>
          <a:xfrm>
            <a:off x="6013615" y="3732400"/>
            <a:ext cx="2333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3" name="Google Shape;83;p14"/>
          <p:cNvSpPr txBox="1">
            <a:spLocks noGrp="1"/>
          </p:cNvSpPr>
          <p:nvPr>
            <p:ph type="title" idx="6"/>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SECTION_TITLE_AND_DESCRIPTION_1_1_1">
    <p:spTree>
      <p:nvGrpSpPr>
        <p:cNvPr id="1" name="Shape 84"/>
        <p:cNvGrpSpPr/>
        <p:nvPr/>
      </p:nvGrpSpPr>
      <p:grpSpPr>
        <a:xfrm>
          <a:off x="0" y="0"/>
          <a:ext cx="0" cy="0"/>
          <a:chOff x="0" y="0"/>
          <a:chExt cx="0" cy="0"/>
        </a:xfrm>
      </p:grpSpPr>
      <p:pic>
        <p:nvPicPr>
          <p:cNvPr id="85" name="Google Shape;85;p15"/>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86" name="Google Shape;86;p15"/>
          <p:cNvPicPr preferRelativeResize="0"/>
          <p:nvPr/>
        </p:nvPicPr>
        <p:blipFill rotWithShape="1">
          <a:blip r:embed="rId3">
            <a:alphaModFix/>
          </a:blip>
          <a:srcRect t="16734" r="8892" b="18300"/>
          <a:stretch/>
        </p:blipFill>
        <p:spPr>
          <a:xfrm rot="-5400000">
            <a:off x="650175" y="465007"/>
            <a:ext cx="2036850" cy="846042"/>
          </a:xfrm>
          <a:prstGeom prst="rect">
            <a:avLst/>
          </a:prstGeom>
          <a:noFill/>
          <a:ln>
            <a:noFill/>
          </a:ln>
        </p:spPr>
      </p:pic>
      <p:pic>
        <p:nvPicPr>
          <p:cNvPr id="87" name="Google Shape;87;p15"/>
          <p:cNvPicPr preferRelativeResize="0"/>
          <p:nvPr/>
        </p:nvPicPr>
        <p:blipFill rotWithShape="1">
          <a:blip r:embed="rId3">
            <a:alphaModFix/>
          </a:blip>
          <a:srcRect t="16734" r="8892" b="18300"/>
          <a:stretch/>
        </p:blipFill>
        <p:spPr>
          <a:xfrm rot="-5400000">
            <a:off x="1262550" y="465007"/>
            <a:ext cx="2036850" cy="846042"/>
          </a:xfrm>
          <a:prstGeom prst="rect">
            <a:avLst/>
          </a:prstGeom>
          <a:noFill/>
          <a:ln>
            <a:noFill/>
          </a:ln>
        </p:spPr>
      </p:pic>
      <p:pic>
        <p:nvPicPr>
          <p:cNvPr id="88" name="Google Shape;88;p15"/>
          <p:cNvPicPr preferRelativeResize="0"/>
          <p:nvPr/>
        </p:nvPicPr>
        <p:blipFill rotWithShape="1">
          <a:blip r:embed="rId4">
            <a:alphaModFix/>
          </a:blip>
          <a:srcRect r="1545" b="6838"/>
          <a:stretch/>
        </p:blipFill>
        <p:spPr>
          <a:xfrm>
            <a:off x="384887" y="134900"/>
            <a:ext cx="8374226" cy="4873724"/>
          </a:xfrm>
          <a:prstGeom prst="rect">
            <a:avLst/>
          </a:prstGeom>
          <a:noFill/>
          <a:ln>
            <a:noFill/>
          </a:ln>
        </p:spPr>
      </p:pic>
      <p:sp>
        <p:nvSpPr>
          <p:cNvPr id="89" name="Google Shape;89;p15"/>
          <p:cNvSpPr txBox="1">
            <a:spLocks noGrp="1"/>
          </p:cNvSpPr>
          <p:nvPr>
            <p:ph type="title"/>
          </p:nvPr>
        </p:nvSpPr>
        <p:spPr>
          <a:xfrm>
            <a:off x="1922400" y="3538630"/>
            <a:ext cx="2140200" cy="488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1600"/>
              <a:buFont typeface="Anonymous Pro"/>
              <a:buNone/>
              <a:defRPr sz="1600" b="0">
                <a:solidFill>
                  <a:schemeClr val="dk2"/>
                </a:solidFill>
                <a:latin typeface="Roboto Mono Regular"/>
                <a:ea typeface="Roboto Mono Regular"/>
                <a:cs typeface="Roboto Mono Regular"/>
                <a:sym typeface="Roboto Mono Regular"/>
              </a:defRPr>
            </a:lvl1pPr>
            <a:lvl2pPr lvl="1" rtl="0">
              <a:spcBef>
                <a:spcPts val="0"/>
              </a:spcBef>
              <a:spcAft>
                <a:spcPts val="0"/>
              </a:spcAft>
              <a:buSzPts val="2000"/>
              <a:buNone/>
              <a:defRPr sz="2000" b="1"/>
            </a:lvl2pPr>
            <a:lvl3pPr lvl="2" rtl="0">
              <a:spcBef>
                <a:spcPts val="0"/>
              </a:spcBef>
              <a:spcAft>
                <a:spcPts val="0"/>
              </a:spcAft>
              <a:buSzPts val="2000"/>
              <a:buNone/>
              <a:defRPr sz="2000" b="1"/>
            </a:lvl3pPr>
            <a:lvl4pPr lvl="3" rtl="0">
              <a:spcBef>
                <a:spcPts val="0"/>
              </a:spcBef>
              <a:spcAft>
                <a:spcPts val="0"/>
              </a:spcAft>
              <a:buSzPts val="2000"/>
              <a:buNone/>
              <a:defRPr sz="2000" b="1"/>
            </a:lvl4pPr>
            <a:lvl5pPr lvl="4" rtl="0">
              <a:spcBef>
                <a:spcPts val="0"/>
              </a:spcBef>
              <a:spcAft>
                <a:spcPts val="0"/>
              </a:spcAft>
              <a:buSzPts val="2000"/>
              <a:buNone/>
              <a:defRPr sz="2000" b="1"/>
            </a:lvl5pPr>
            <a:lvl6pPr lvl="5" rtl="0">
              <a:spcBef>
                <a:spcPts val="0"/>
              </a:spcBef>
              <a:spcAft>
                <a:spcPts val="0"/>
              </a:spcAft>
              <a:buSzPts val="2000"/>
              <a:buNone/>
              <a:defRPr sz="2000" b="1"/>
            </a:lvl6pPr>
            <a:lvl7pPr lvl="6" rtl="0">
              <a:spcBef>
                <a:spcPts val="0"/>
              </a:spcBef>
              <a:spcAft>
                <a:spcPts val="0"/>
              </a:spcAft>
              <a:buSzPts val="2000"/>
              <a:buNone/>
              <a:defRPr sz="2000" b="1"/>
            </a:lvl7pPr>
            <a:lvl8pPr lvl="7" rtl="0">
              <a:spcBef>
                <a:spcPts val="0"/>
              </a:spcBef>
              <a:spcAft>
                <a:spcPts val="0"/>
              </a:spcAft>
              <a:buSzPts val="2000"/>
              <a:buNone/>
              <a:defRPr sz="2000" b="1"/>
            </a:lvl8pPr>
            <a:lvl9pPr lvl="8" rtl="0">
              <a:spcBef>
                <a:spcPts val="0"/>
              </a:spcBef>
              <a:spcAft>
                <a:spcPts val="0"/>
              </a:spcAft>
              <a:buSzPts val="2000"/>
              <a:buNone/>
              <a:defRPr sz="2000" b="1"/>
            </a:lvl9pPr>
          </a:lstStyle>
          <a:p>
            <a:endParaRPr/>
          </a:p>
        </p:txBody>
      </p:sp>
      <p:sp>
        <p:nvSpPr>
          <p:cNvPr id="90" name="Google Shape;90;p15"/>
          <p:cNvSpPr txBox="1">
            <a:spLocks noGrp="1"/>
          </p:cNvSpPr>
          <p:nvPr>
            <p:ph type="subTitle" idx="1"/>
          </p:nvPr>
        </p:nvSpPr>
        <p:spPr>
          <a:xfrm>
            <a:off x="1922400" y="1269487"/>
            <a:ext cx="3439500" cy="2189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Concert One"/>
              <a:buNone/>
              <a:defRPr sz="2400" b="1">
                <a:latin typeface="Concert One"/>
                <a:ea typeface="Concert One"/>
                <a:cs typeface="Concert One"/>
                <a:sym typeface="Concert One"/>
              </a:defRPr>
            </a:lvl1pPr>
            <a:lvl2pPr lvl="1" rtl="0">
              <a:lnSpc>
                <a:spcPct val="100000"/>
              </a:lnSpc>
              <a:spcBef>
                <a:spcPts val="0"/>
              </a:spcBef>
              <a:spcAft>
                <a:spcPts val="0"/>
              </a:spcAft>
              <a:buClr>
                <a:schemeClr val="dk2"/>
              </a:buClr>
              <a:buSzPts val="2400"/>
              <a:buNone/>
              <a:defRPr sz="2400">
                <a:solidFill>
                  <a:schemeClr val="dk2"/>
                </a:solidFill>
              </a:defRPr>
            </a:lvl2pPr>
            <a:lvl3pPr lvl="2" rtl="0">
              <a:lnSpc>
                <a:spcPct val="100000"/>
              </a:lnSpc>
              <a:spcBef>
                <a:spcPts val="0"/>
              </a:spcBef>
              <a:spcAft>
                <a:spcPts val="0"/>
              </a:spcAft>
              <a:buClr>
                <a:schemeClr val="dk2"/>
              </a:buClr>
              <a:buSzPts val="2400"/>
              <a:buNone/>
              <a:defRPr sz="2400">
                <a:solidFill>
                  <a:schemeClr val="dk2"/>
                </a:solidFill>
              </a:defRPr>
            </a:lvl3pPr>
            <a:lvl4pPr lvl="3" rtl="0">
              <a:lnSpc>
                <a:spcPct val="100000"/>
              </a:lnSpc>
              <a:spcBef>
                <a:spcPts val="0"/>
              </a:spcBef>
              <a:spcAft>
                <a:spcPts val="0"/>
              </a:spcAft>
              <a:buClr>
                <a:schemeClr val="dk2"/>
              </a:buClr>
              <a:buSzPts val="2400"/>
              <a:buNone/>
              <a:defRPr sz="2400">
                <a:solidFill>
                  <a:schemeClr val="dk2"/>
                </a:solidFill>
              </a:defRPr>
            </a:lvl4pPr>
            <a:lvl5pPr lvl="4" rtl="0">
              <a:lnSpc>
                <a:spcPct val="100000"/>
              </a:lnSpc>
              <a:spcBef>
                <a:spcPts val="0"/>
              </a:spcBef>
              <a:spcAft>
                <a:spcPts val="0"/>
              </a:spcAft>
              <a:buClr>
                <a:schemeClr val="dk2"/>
              </a:buClr>
              <a:buSzPts val="2400"/>
              <a:buNone/>
              <a:defRPr sz="2400">
                <a:solidFill>
                  <a:schemeClr val="dk2"/>
                </a:solidFill>
              </a:defRPr>
            </a:lvl5pPr>
            <a:lvl6pPr lvl="5" rtl="0">
              <a:lnSpc>
                <a:spcPct val="100000"/>
              </a:lnSpc>
              <a:spcBef>
                <a:spcPts val="0"/>
              </a:spcBef>
              <a:spcAft>
                <a:spcPts val="0"/>
              </a:spcAft>
              <a:buClr>
                <a:schemeClr val="dk2"/>
              </a:buClr>
              <a:buSzPts val="2400"/>
              <a:buNone/>
              <a:defRPr sz="2400">
                <a:solidFill>
                  <a:schemeClr val="dk2"/>
                </a:solidFill>
              </a:defRPr>
            </a:lvl6pPr>
            <a:lvl7pPr lvl="6" rtl="0">
              <a:lnSpc>
                <a:spcPct val="100000"/>
              </a:lnSpc>
              <a:spcBef>
                <a:spcPts val="0"/>
              </a:spcBef>
              <a:spcAft>
                <a:spcPts val="0"/>
              </a:spcAft>
              <a:buClr>
                <a:schemeClr val="dk2"/>
              </a:buClr>
              <a:buSzPts val="2400"/>
              <a:buNone/>
              <a:defRPr sz="2400">
                <a:solidFill>
                  <a:schemeClr val="dk2"/>
                </a:solidFill>
              </a:defRPr>
            </a:lvl7pPr>
            <a:lvl8pPr lvl="7" rtl="0">
              <a:lnSpc>
                <a:spcPct val="100000"/>
              </a:lnSpc>
              <a:spcBef>
                <a:spcPts val="0"/>
              </a:spcBef>
              <a:spcAft>
                <a:spcPts val="0"/>
              </a:spcAft>
              <a:buClr>
                <a:schemeClr val="dk2"/>
              </a:buClr>
              <a:buSzPts val="2400"/>
              <a:buNone/>
              <a:defRPr sz="2400">
                <a:solidFill>
                  <a:schemeClr val="dk2"/>
                </a:solidFill>
              </a:defRPr>
            </a:lvl8pPr>
            <a:lvl9pPr lvl="8" rtl="0">
              <a:lnSpc>
                <a:spcPct val="100000"/>
              </a:lnSpc>
              <a:spcBef>
                <a:spcPts val="0"/>
              </a:spcBef>
              <a:spcAft>
                <a:spcPts val="0"/>
              </a:spcAft>
              <a:buClr>
                <a:schemeClr val="dk2"/>
              </a:buClr>
              <a:buSzPts val="2400"/>
              <a:buNone/>
              <a:defRPr sz="2400">
                <a:solidFill>
                  <a:schemeClr val="dk2"/>
                </a:solidFill>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Four Columns">
  <p:cSld name="SECTION_TITLE_AND_DESCRIPTION_1_2">
    <p:spTree>
      <p:nvGrpSpPr>
        <p:cNvPr id="1" name="Shape 91"/>
        <p:cNvGrpSpPr/>
        <p:nvPr/>
      </p:nvGrpSpPr>
      <p:grpSpPr>
        <a:xfrm>
          <a:off x="0" y="0"/>
          <a:ext cx="0" cy="0"/>
          <a:chOff x="0" y="0"/>
          <a:chExt cx="0" cy="0"/>
        </a:xfrm>
      </p:grpSpPr>
      <p:pic>
        <p:nvPicPr>
          <p:cNvPr id="92" name="Google Shape;92;p16"/>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93" name="Google Shape;93;p16"/>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94" name="Google Shape;94;p16"/>
          <p:cNvSpPr txBox="1">
            <a:spLocks noGrp="1"/>
          </p:cNvSpPr>
          <p:nvPr>
            <p:ph type="title"/>
          </p:nvPr>
        </p:nvSpPr>
        <p:spPr>
          <a:xfrm>
            <a:off x="602672" y="2010025"/>
            <a:ext cx="2695800" cy="488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100"/>
              <a:buNone/>
              <a:defRPr sz="2100"/>
            </a:lvl1pPr>
            <a:lvl2pPr lvl="1" algn="r" rtl="0">
              <a:spcBef>
                <a:spcPts val="0"/>
              </a:spcBef>
              <a:spcAft>
                <a:spcPts val="0"/>
              </a:spcAft>
              <a:buSzPts val="3900"/>
              <a:buNone/>
              <a:defRPr sz="3900"/>
            </a:lvl2pPr>
            <a:lvl3pPr lvl="2" algn="r" rtl="0">
              <a:spcBef>
                <a:spcPts val="0"/>
              </a:spcBef>
              <a:spcAft>
                <a:spcPts val="0"/>
              </a:spcAft>
              <a:buSzPts val="3900"/>
              <a:buNone/>
              <a:defRPr sz="3900"/>
            </a:lvl3pPr>
            <a:lvl4pPr lvl="3" algn="r" rtl="0">
              <a:spcBef>
                <a:spcPts val="0"/>
              </a:spcBef>
              <a:spcAft>
                <a:spcPts val="0"/>
              </a:spcAft>
              <a:buSzPts val="3900"/>
              <a:buNone/>
              <a:defRPr sz="3900"/>
            </a:lvl4pPr>
            <a:lvl5pPr lvl="4" algn="r" rtl="0">
              <a:spcBef>
                <a:spcPts val="0"/>
              </a:spcBef>
              <a:spcAft>
                <a:spcPts val="0"/>
              </a:spcAft>
              <a:buSzPts val="3900"/>
              <a:buNone/>
              <a:defRPr sz="3900"/>
            </a:lvl5pPr>
            <a:lvl6pPr lvl="5" algn="r" rtl="0">
              <a:spcBef>
                <a:spcPts val="0"/>
              </a:spcBef>
              <a:spcAft>
                <a:spcPts val="0"/>
              </a:spcAft>
              <a:buSzPts val="3900"/>
              <a:buNone/>
              <a:defRPr sz="3900"/>
            </a:lvl6pPr>
            <a:lvl7pPr lvl="6" algn="r" rtl="0">
              <a:spcBef>
                <a:spcPts val="0"/>
              </a:spcBef>
              <a:spcAft>
                <a:spcPts val="0"/>
              </a:spcAft>
              <a:buSzPts val="3900"/>
              <a:buNone/>
              <a:defRPr sz="3900"/>
            </a:lvl7pPr>
            <a:lvl8pPr lvl="7" algn="r" rtl="0">
              <a:spcBef>
                <a:spcPts val="0"/>
              </a:spcBef>
              <a:spcAft>
                <a:spcPts val="0"/>
              </a:spcAft>
              <a:buSzPts val="3900"/>
              <a:buNone/>
              <a:defRPr sz="3900"/>
            </a:lvl8pPr>
            <a:lvl9pPr lvl="8" algn="r" rtl="0">
              <a:spcBef>
                <a:spcPts val="0"/>
              </a:spcBef>
              <a:spcAft>
                <a:spcPts val="0"/>
              </a:spcAft>
              <a:buSzPts val="3900"/>
              <a:buNone/>
              <a:defRPr sz="3900"/>
            </a:lvl9pPr>
          </a:lstStyle>
          <a:p>
            <a:endParaRPr/>
          </a:p>
        </p:txBody>
      </p:sp>
      <p:sp>
        <p:nvSpPr>
          <p:cNvPr id="95" name="Google Shape;95;p16"/>
          <p:cNvSpPr txBox="1">
            <a:spLocks noGrp="1"/>
          </p:cNvSpPr>
          <p:nvPr>
            <p:ph type="subTitle" idx="1"/>
          </p:nvPr>
        </p:nvSpPr>
        <p:spPr>
          <a:xfrm>
            <a:off x="839201" y="2389868"/>
            <a:ext cx="2459400" cy="716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2"/>
              </a:buClr>
              <a:buSzPts val="1400"/>
              <a:buNone/>
              <a:defRPr sz="1400">
                <a:solidFill>
                  <a:schemeClr val="dk2"/>
                </a:solidFill>
              </a:defRPr>
            </a:lvl1pPr>
            <a:lvl2pPr lvl="1" algn="r" rtl="0">
              <a:lnSpc>
                <a:spcPct val="100000"/>
              </a:lnSpc>
              <a:spcBef>
                <a:spcPts val="0"/>
              </a:spcBef>
              <a:spcAft>
                <a:spcPts val="0"/>
              </a:spcAft>
              <a:buClr>
                <a:schemeClr val="dk2"/>
              </a:buClr>
              <a:buSzPts val="1400"/>
              <a:buNone/>
              <a:defRPr>
                <a:solidFill>
                  <a:schemeClr val="dk2"/>
                </a:solidFill>
              </a:defRPr>
            </a:lvl2pPr>
            <a:lvl3pPr lvl="2" algn="r" rtl="0">
              <a:lnSpc>
                <a:spcPct val="100000"/>
              </a:lnSpc>
              <a:spcBef>
                <a:spcPts val="0"/>
              </a:spcBef>
              <a:spcAft>
                <a:spcPts val="0"/>
              </a:spcAft>
              <a:buClr>
                <a:schemeClr val="dk2"/>
              </a:buClr>
              <a:buSzPts val="1400"/>
              <a:buNone/>
              <a:defRPr>
                <a:solidFill>
                  <a:schemeClr val="dk2"/>
                </a:solidFill>
              </a:defRPr>
            </a:lvl3pPr>
            <a:lvl4pPr lvl="3" algn="r" rtl="0">
              <a:lnSpc>
                <a:spcPct val="100000"/>
              </a:lnSpc>
              <a:spcBef>
                <a:spcPts val="0"/>
              </a:spcBef>
              <a:spcAft>
                <a:spcPts val="0"/>
              </a:spcAft>
              <a:buClr>
                <a:schemeClr val="dk2"/>
              </a:buClr>
              <a:buSzPts val="1400"/>
              <a:buNone/>
              <a:defRPr>
                <a:solidFill>
                  <a:schemeClr val="dk2"/>
                </a:solidFill>
              </a:defRPr>
            </a:lvl4pPr>
            <a:lvl5pPr lvl="4" algn="r" rtl="0">
              <a:lnSpc>
                <a:spcPct val="100000"/>
              </a:lnSpc>
              <a:spcBef>
                <a:spcPts val="0"/>
              </a:spcBef>
              <a:spcAft>
                <a:spcPts val="0"/>
              </a:spcAft>
              <a:buClr>
                <a:schemeClr val="dk2"/>
              </a:buClr>
              <a:buSzPts val="1400"/>
              <a:buNone/>
              <a:defRPr>
                <a:solidFill>
                  <a:schemeClr val="dk2"/>
                </a:solidFill>
              </a:defRPr>
            </a:lvl5pPr>
            <a:lvl6pPr lvl="5" algn="r" rtl="0">
              <a:lnSpc>
                <a:spcPct val="100000"/>
              </a:lnSpc>
              <a:spcBef>
                <a:spcPts val="0"/>
              </a:spcBef>
              <a:spcAft>
                <a:spcPts val="0"/>
              </a:spcAft>
              <a:buClr>
                <a:schemeClr val="dk2"/>
              </a:buClr>
              <a:buSzPts val="1400"/>
              <a:buNone/>
              <a:defRPr>
                <a:solidFill>
                  <a:schemeClr val="dk2"/>
                </a:solidFill>
              </a:defRPr>
            </a:lvl6pPr>
            <a:lvl7pPr lvl="6" algn="r" rtl="0">
              <a:lnSpc>
                <a:spcPct val="100000"/>
              </a:lnSpc>
              <a:spcBef>
                <a:spcPts val="0"/>
              </a:spcBef>
              <a:spcAft>
                <a:spcPts val="0"/>
              </a:spcAft>
              <a:buClr>
                <a:schemeClr val="dk2"/>
              </a:buClr>
              <a:buSzPts val="1400"/>
              <a:buNone/>
              <a:defRPr>
                <a:solidFill>
                  <a:schemeClr val="dk2"/>
                </a:solidFill>
              </a:defRPr>
            </a:lvl7pPr>
            <a:lvl8pPr lvl="7" algn="r" rtl="0">
              <a:lnSpc>
                <a:spcPct val="100000"/>
              </a:lnSpc>
              <a:spcBef>
                <a:spcPts val="0"/>
              </a:spcBef>
              <a:spcAft>
                <a:spcPts val="0"/>
              </a:spcAft>
              <a:buClr>
                <a:schemeClr val="dk2"/>
              </a:buClr>
              <a:buSzPts val="1400"/>
              <a:buNone/>
              <a:defRPr>
                <a:solidFill>
                  <a:schemeClr val="dk2"/>
                </a:solidFill>
              </a:defRPr>
            </a:lvl8pPr>
            <a:lvl9pPr lvl="8" algn="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96" name="Google Shape;96;p16"/>
          <p:cNvSpPr txBox="1">
            <a:spLocks noGrp="1"/>
          </p:cNvSpPr>
          <p:nvPr>
            <p:ph type="title" idx="2"/>
          </p:nvPr>
        </p:nvSpPr>
        <p:spPr>
          <a:xfrm>
            <a:off x="5845528" y="2010025"/>
            <a:ext cx="26958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100"/>
              <a:buNone/>
              <a:defRPr sz="2100"/>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a:endParaRPr/>
          </a:p>
        </p:txBody>
      </p:sp>
      <p:sp>
        <p:nvSpPr>
          <p:cNvPr id="97" name="Google Shape;97;p16"/>
          <p:cNvSpPr txBox="1">
            <a:spLocks noGrp="1"/>
          </p:cNvSpPr>
          <p:nvPr>
            <p:ph type="subTitle" idx="3"/>
          </p:nvPr>
        </p:nvSpPr>
        <p:spPr>
          <a:xfrm>
            <a:off x="5845522" y="2389875"/>
            <a:ext cx="2459400" cy="71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98" name="Google Shape;98;p16"/>
          <p:cNvSpPr txBox="1">
            <a:spLocks noGrp="1"/>
          </p:cNvSpPr>
          <p:nvPr>
            <p:ph type="title" idx="4"/>
          </p:nvPr>
        </p:nvSpPr>
        <p:spPr>
          <a:xfrm>
            <a:off x="602672" y="3449699"/>
            <a:ext cx="2695800" cy="488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100"/>
              <a:buNone/>
              <a:defRPr sz="2100"/>
            </a:lvl1pPr>
            <a:lvl2pPr lvl="1" algn="r" rtl="0">
              <a:spcBef>
                <a:spcPts val="0"/>
              </a:spcBef>
              <a:spcAft>
                <a:spcPts val="0"/>
              </a:spcAft>
              <a:buSzPts val="3900"/>
              <a:buNone/>
              <a:defRPr sz="3900"/>
            </a:lvl2pPr>
            <a:lvl3pPr lvl="2" algn="r" rtl="0">
              <a:spcBef>
                <a:spcPts val="0"/>
              </a:spcBef>
              <a:spcAft>
                <a:spcPts val="0"/>
              </a:spcAft>
              <a:buSzPts val="3900"/>
              <a:buNone/>
              <a:defRPr sz="3900"/>
            </a:lvl3pPr>
            <a:lvl4pPr lvl="3" algn="r" rtl="0">
              <a:spcBef>
                <a:spcPts val="0"/>
              </a:spcBef>
              <a:spcAft>
                <a:spcPts val="0"/>
              </a:spcAft>
              <a:buSzPts val="3900"/>
              <a:buNone/>
              <a:defRPr sz="3900"/>
            </a:lvl4pPr>
            <a:lvl5pPr lvl="4" algn="r" rtl="0">
              <a:spcBef>
                <a:spcPts val="0"/>
              </a:spcBef>
              <a:spcAft>
                <a:spcPts val="0"/>
              </a:spcAft>
              <a:buSzPts val="3900"/>
              <a:buNone/>
              <a:defRPr sz="3900"/>
            </a:lvl5pPr>
            <a:lvl6pPr lvl="5" algn="r" rtl="0">
              <a:spcBef>
                <a:spcPts val="0"/>
              </a:spcBef>
              <a:spcAft>
                <a:spcPts val="0"/>
              </a:spcAft>
              <a:buSzPts val="3900"/>
              <a:buNone/>
              <a:defRPr sz="3900"/>
            </a:lvl6pPr>
            <a:lvl7pPr lvl="6" algn="r" rtl="0">
              <a:spcBef>
                <a:spcPts val="0"/>
              </a:spcBef>
              <a:spcAft>
                <a:spcPts val="0"/>
              </a:spcAft>
              <a:buSzPts val="3900"/>
              <a:buNone/>
              <a:defRPr sz="3900"/>
            </a:lvl7pPr>
            <a:lvl8pPr lvl="7" algn="r" rtl="0">
              <a:spcBef>
                <a:spcPts val="0"/>
              </a:spcBef>
              <a:spcAft>
                <a:spcPts val="0"/>
              </a:spcAft>
              <a:buSzPts val="3900"/>
              <a:buNone/>
              <a:defRPr sz="3900"/>
            </a:lvl8pPr>
            <a:lvl9pPr lvl="8" algn="r" rtl="0">
              <a:spcBef>
                <a:spcPts val="0"/>
              </a:spcBef>
              <a:spcAft>
                <a:spcPts val="0"/>
              </a:spcAft>
              <a:buSzPts val="3900"/>
              <a:buNone/>
              <a:defRPr sz="3900"/>
            </a:lvl9pPr>
          </a:lstStyle>
          <a:p>
            <a:endParaRPr/>
          </a:p>
        </p:txBody>
      </p:sp>
      <p:sp>
        <p:nvSpPr>
          <p:cNvPr id="99" name="Google Shape;99;p16"/>
          <p:cNvSpPr txBox="1">
            <a:spLocks noGrp="1"/>
          </p:cNvSpPr>
          <p:nvPr>
            <p:ph type="subTitle" idx="5"/>
          </p:nvPr>
        </p:nvSpPr>
        <p:spPr>
          <a:xfrm>
            <a:off x="839201" y="3838273"/>
            <a:ext cx="2459400" cy="716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2"/>
              </a:buClr>
              <a:buSzPts val="1400"/>
              <a:buNone/>
              <a:defRPr sz="1400">
                <a:solidFill>
                  <a:schemeClr val="dk2"/>
                </a:solidFill>
              </a:defRPr>
            </a:lvl1pPr>
            <a:lvl2pPr lvl="1" algn="r" rtl="0">
              <a:lnSpc>
                <a:spcPct val="100000"/>
              </a:lnSpc>
              <a:spcBef>
                <a:spcPts val="0"/>
              </a:spcBef>
              <a:spcAft>
                <a:spcPts val="0"/>
              </a:spcAft>
              <a:buClr>
                <a:schemeClr val="dk2"/>
              </a:buClr>
              <a:buSzPts val="1400"/>
              <a:buNone/>
              <a:defRPr>
                <a:solidFill>
                  <a:schemeClr val="dk2"/>
                </a:solidFill>
              </a:defRPr>
            </a:lvl2pPr>
            <a:lvl3pPr lvl="2" algn="r" rtl="0">
              <a:lnSpc>
                <a:spcPct val="100000"/>
              </a:lnSpc>
              <a:spcBef>
                <a:spcPts val="0"/>
              </a:spcBef>
              <a:spcAft>
                <a:spcPts val="0"/>
              </a:spcAft>
              <a:buClr>
                <a:schemeClr val="dk2"/>
              </a:buClr>
              <a:buSzPts val="1400"/>
              <a:buNone/>
              <a:defRPr>
                <a:solidFill>
                  <a:schemeClr val="dk2"/>
                </a:solidFill>
              </a:defRPr>
            </a:lvl3pPr>
            <a:lvl4pPr lvl="3" algn="r" rtl="0">
              <a:lnSpc>
                <a:spcPct val="100000"/>
              </a:lnSpc>
              <a:spcBef>
                <a:spcPts val="0"/>
              </a:spcBef>
              <a:spcAft>
                <a:spcPts val="0"/>
              </a:spcAft>
              <a:buClr>
                <a:schemeClr val="dk2"/>
              </a:buClr>
              <a:buSzPts val="1400"/>
              <a:buNone/>
              <a:defRPr>
                <a:solidFill>
                  <a:schemeClr val="dk2"/>
                </a:solidFill>
              </a:defRPr>
            </a:lvl4pPr>
            <a:lvl5pPr lvl="4" algn="r" rtl="0">
              <a:lnSpc>
                <a:spcPct val="100000"/>
              </a:lnSpc>
              <a:spcBef>
                <a:spcPts val="0"/>
              </a:spcBef>
              <a:spcAft>
                <a:spcPts val="0"/>
              </a:spcAft>
              <a:buClr>
                <a:schemeClr val="dk2"/>
              </a:buClr>
              <a:buSzPts val="1400"/>
              <a:buNone/>
              <a:defRPr>
                <a:solidFill>
                  <a:schemeClr val="dk2"/>
                </a:solidFill>
              </a:defRPr>
            </a:lvl5pPr>
            <a:lvl6pPr lvl="5" algn="r" rtl="0">
              <a:lnSpc>
                <a:spcPct val="100000"/>
              </a:lnSpc>
              <a:spcBef>
                <a:spcPts val="0"/>
              </a:spcBef>
              <a:spcAft>
                <a:spcPts val="0"/>
              </a:spcAft>
              <a:buClr>
                <a:schemeClr val="dk2"/>
              </a:buClr>
              <a:buSzPts val="1400"/>
              <a:buNone/>
              <a:defRPr>
                <a:solidFill>
                  <a:schemeClr val="dk2"/>
                </a:solidFill>
              </a:defRPr>
            </a:lvl6pPr>
            <a:lvl7pPr lvl="6" algn="r" rtl="0">
              <a:lnSpc>
                <a:spcPct val="100000"/>
              </a:lnSpc>
              <a:spcBef>
                <a:spcPts val="0"/>
              </a:spcBef>
              <a:spcAft>
                <a:spcPts val="0"/>
              </a:spcAft>
              <a:buClr>
                <a:schemeClr val="dk2"/>
              </a:buClr>
              <a:buSzPts val="1400"/>
              <a:buNone/>
              <a:defRPr>
                <a:solidFill>
                  <a:schemeClr val="dk2"/>
                </a:solidFill>
              </a:defRPr>
            </a:lvl7pPr>
            <a:lvl8pPr lvl="7" algn="r" rtl="0">
              <a:lnSpc>
                <a:spcPct val="100000"/>
              </a:lnSpc>
              <a:spcBef>
                <a:spcPts val="0"/>
              </a:spcBef>
              <a:spcAft>
                <a:spcPts val="0"/>
              </a:spcAft>
              <a:buClr>
                <a:schemeClr val="dk2"/>
              </a:buClr>
              <a:buSzPts val="1400"/>
              <a:buNone/>
              <a:defRPr>
                <a:solidFill>
                  <a:schemeClr val="dk2"/>
                </a:solidFill>
              </a:defRPr>
            </a:lvl8pPr>
            <a:lvl9pPr lvl="8" algn="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00" name="Google Shape;100;p16"/>
          <p:cNvSpPr txBox="1">
            <a:spLocks noGrp="1"/>
          </p:cNvSpPr>
          <p:nvPr>
            <p:ph type="title" idx="6"/>
          </p:nvPr>
        </p:nvSpPr>
        <p:spPr>
          <a:xfrm>
            <a:off x="5845528" y="3449695"/>
            <a:ext cx="26958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100"/>
              <a:buNone/>
              <a:defRPr sz="2100"/>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a:endParaRPr/>
          </a:p>
        </p:txBody>
      </p:sp>
      <p:sp>
        <p:nvSpPr>
          <p:cNvPr id="101" name="Google Shape;101;p16"/>
          <p:cNvSpPr txBox="1">
            <a:spLocks noGrp="1"/>
          </p:cNvSpPr>
          <p:nvPr>
            <p:ph type="subTitle" idx="7"/>
          </p:nvPr>
        </p:nvSpPr>
        <p:spPr>
          <a:xfrm>
            <a:off x="5845522" y="3838276"/>
            <a:ext cx="2459400" cy="71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02" name="Google Shape;102;p16"/>
          <p:cNvSpPr txBox="1">
            <a:spLocks noGrp="1"/>
          </p:cNvSpPr>
          <p:nvPr>
            <p:ph type="title" idx="8"/>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Percentages">
  <p:cSld name="BIG_NUMBER_1">
    <p:spTree>
      <p:nvGrpSpPr>
        <p:cNvPr id="1" name="Shape 103"/>
        <p:cNvGrpSpPr/>
        <p:nvPr/>
      </p:nvGrpSpPr>
      <p:grpSpPr>
        <a:xfrm>
          <a:off x="0" y="0"/>
          <a:ext cx="0" cy="0"/>
          <a:chOff x="0" y="0"/>
          <a:chExt cx="0" cy="0"/>
        </a:xfrm>
      </p:grpSpPr>
      <p:pic>
        <p:nvPicPr>
          <p:cNvPr id="104" name="Google Shape;104;p17"/>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05" name="Google Shape;105;p17"/>
          <p:cNvPicPr preferRelativeResize="0"/>
          <p:nvPr/>
        </p:nvPicPr>
        <p:blipFill rotWithShape="1">
          <a:blip r:embed="rId3">
            <a:alphaModFix/>
          </a:blip>
          <a:srcRect b="61089"/>
          <a:stretch/>
        </p:blipFill>
        <p:spPr>
          <a:xfrm rot="635655">
            <a:off x="1848552" y="3058534"/>
            <a:ext cx="2068426" cy="1772790"/>
          </a:xfrm>
          <a:prstGeom prst="rect">
            <a:avLst/>
          </a:prstGeom>
          <a:noFill/>
          <a:ln>
            <a:noFill/>
          </a:ln>
        </p:spPr>
      </p:pic>
      <p:pic>
        <p:nvPicPr>
          <p:cNvPr id="106" name="Google Shape;106;p17"/>
          <p:cNvPicPr preferRelativeResize="0"/>
          <p:nvPr/>
        </p:nvPicPr>
        <p:blipFill rotWithShape="1">
          <a:blip r:embed="rId3">
            <a:alphaModFix/>
          </a:blip>
          <a:srcRect b="61089"/>
          <a:stretch/>
        </p:blipFill>
        <p:spPr>
          <a:xfrm rot="1903775">
            <a:off x="6763976" y="866659"/>
            <a:ext cx="2068425" cy="1772790"/>
          </a:xfrm>
          <a:prstGeom prst="rect">
            <a:avLst/>
          </a:prstGeom>
          <a:noFill/>
          <a:ln>
            <a:noFill/>
          </a:ln>
        </p:spPr>
      </p:pic>
      <p:pic>
        <p:nvPicPr>
          <p:cNvPr id="107" name="Google Shape;107;p17"/>
          <p:cNvPicPr preferRelativeResize="0"/>
          <p:nvPr/>
        </p:nvPicPr>
        <p:blipFill rotWithShape="1">
          <a:blip r:embed="rId4">
            <a:alphaModFix/>
          </a:blip>
          <a:srcRect r="1545" b="6838"/>
          <a:stretch/>
        </p:blipFill>
        <p:spPr>
          <a:xfrm>
            <a:off x="129175" y="134900"/>
            <a:ext cx="8374226" cy="4873724"/>
          </a:xfrm>
          <a:prstGeom prst="rect">
            <a:avLst/>
          </a:prstGeom>
          <a:noFill/>
          <a:ln>
            <a:noFill/>
          </a:ln>
        </p:spPr>
      </p:pic>
      <p:sp>
        <p:nvSpPr>
          <p:cNvPr id="108" name="Google Shape;108;p17"/>
          <p:cNvSpPr txBox="1">
            <a:spLocks noGrp="1"/>
          </p:cNvSpPr>
          <p:nvPr>
            <p:ph type="title" hasCustomPrompt="1"/>
          </p:nvPr>
        </p:nvSpPr>
        <p:spPr>
          <a:xfrm>
            <a:off x="1301450" y="2719788"/>
            <a:ext cx="2101200" cy="6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42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09" name="Google Shape;109;p17"/>
          <p:cNvSpPr txBox="1">
            <a:spLocks noGrp="1"/>
          </p:cNvSpPr>
          <p:nvPr>
            <p:ph type="subTitle" idx="1"/>
          </p:nvPr>
        </p:nvSpPr>
        <p:spPr>
          <a:xfrm>
            <a:off x="1301450" y="3383388"/>
            <a:ext cx="21012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10" name="Google Shape;110;p17"/>
          <p:cNvSpPr txBox="1">
            <a:spLocks noGrp="1"/>
          </p:cNvSpPr>
          <p:nvPr>
            <p:ph type="title" idx="2" hasCustomPrompt="1"/>
          </p:nvPr>
        </p:nvSpPr>
        <p:spPr>
          <a:xfrm>
            <a:off x="3521400" y="2719788"/>
            <a:ext cx="2101200" cy="6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42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1" name="Google Shape;111;p17"/>
          <p:cNvSpPr txBox="1">
            <a:spLocks noGrp="1"/>
          </p:cNvSpPr>
          <p:nvPr>
            <p:ph type="subTitle" idx="3"/>
          </p:nvPr>
        </p:nvSpPr>
        <p:spPr>
          <a:xfrm>
            <a:off x="3521400" y="3383388"/>
            <a:ext cx="21012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12" name="Google Shape;112;p17"/>
          <p:cNvSpPr txBox="1">
            <a:spLocks noGrp="1"/>
          </p:cNvSpPr>
          <p:nvPr>
            <p:ph type="title" idx="4" hasCustomPrompt="1"/>
          </p:nvPr>
        </p:nvSpPr>
        <p:spPr>
          <a:xfrm>
            <a:off x="5741350" y="2719788"/>
            <a:ext cx="2101200" cy="6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42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3" name="Google Shape;113;p17"/>
          <p:cNvSpPr txBox="1">
            <a:spLocks noGrp="1"/>
          </p:cNvSpPr>
          <p:nvPr>
            <p:ph type="subTitle" idx="5"/>
          </p:nvPr>
        </p:nvSpPr>
        <p:spPr>
          <a:xfrm>
            <a:off x="5741350" y="3383388"/>
            <a:ext cx="21012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 Two Columns">
  <p:cSld name="SECTION_TITLE_AND_DESCRIPTION_1_1_2">
    <p:spTree>
      <p:nvGrpSpPr>
        <p:cNvPr id="1" name="Shape 114"/>
        <p:cNvGrpSpPr/>
        <p:nvPr/>
      </p:nvGrpSpPr>
      <p:grpSpPr>
        <a:xfrm>
          <a:off x="0" y="0"/>
          <a:ext cx="0" cy="0"/>
          <a:chOff x="0" y="0"/>
          <a:chExt cx="0" cy="0"/>
        </a:xfrm>
      </p:grpSpPr>
      <p:pic>
        <p:nvPicPr>
          <p:cNvPr id="115" name="Google Shape;115;p18"/>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16" name="Google Shape;116;p18"/>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117" name="Google Shape;117;p18"/>
          <p:cNvSpPr txBox="1">
            <a:spLocks noGrp="1"/>
          </p:cNvSpPr>
          <p:nvPr>
            <p:ph type="title"/>
          </p:nvPr>
        </p:nvSpPr>
        <p:spPr>
          <a:xfrm>
            <a:off x="6166050" y="1183210"/>
            <a:ext cx="21402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18" name="Google Shape;118;p18"/>
          <p:cNvSpPr txBox="1">
            <a:spLocks noGrp="1"/>
          </p:cNvSpPr>
          <p:nvPr>
            <p:ph type="subTitle" idx="1"/>
          </p:nvPr>
        </p:nvSpPr>
        <p:spPr>
          <a:xfrm>
            <a:off x="6166050" y="1620375"/>
            <a:ext cx="2140200" cy="92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19" name="Google Shape;119;p18"/>
          <p:cNvSpPr txBox="1">
            <a:spLocks noGrp="1"/>
          </p:cNvSpPr>
          <p:nvPr>
            <p:ph type="title" idx="2"/>
          </p:nvPr>
        </p:nvSpPr>
        <p:spPr>
          <a:xfrm>
            <a:off x="6166040" y="2678335"/>
            <a:ext cx="21402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20" name="Google Shape;120;p18"/>
          <p:cNvSpPr txBox="1">
            <a:spLocks noGrp="1"/>
          </p:cNvSpPr>
          <p:nvPr>
            <p:ph type="subTitle" idx="3"/>
          </p:nvPr>
        </p:nvSpPr>
        <p:spPr>
          <a:xfrm>
            <a:off x="6166050" y="3115508"/>
            <a:ext cx="2140200" cy="92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21" name="Google Shape;121;p18"/>
          <p:cNvSpPr txBox="1">
            <a:spLocks noGrp="1"/>
          </p:cNvSpPr>
          <p:nvPr>
            <p:ph type="title" idx="4"/>
          </p:nvPr>
        </p:nvSpPr>
        <p:spPr>
          <a:xfrm>
            <a:off x="1002325" y="711175"/>
            <a:ext cx="2666700" cy="1166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wo Columns">
  <p:cSld name="CAPTION_ONLY_1">
    <p:spTree>
      <p:nvGrpSpPr>
        <p:cNvPr id="1" name="Shape 122"/>
        <p:cNvGrpSpPr/>
        <p:nvPr/>
      </p:nvGrpSpPr>
      <p:grpSpPr>
        <a:xfrm>
          <a:off x="0" y="0"/>
          <a:ext cx="0" cy="0"/>
          <a:chOff x="0" y="0"/>
          <a:chExt cx="0" cy="0"/>
        </a:xfrm>
      </p:grpSpPr>
      <p:pic>
        <p:nvPicPr>
          <p:cNvPr id="123" name="Google Shape;123;p19"/>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24" name="Google Shape;124;p19"/>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125" name="Google Shape;125;p19"/>
          <p:cNvSpPr txBox="1">
            <a:spLocks noGrp="1"/>
          </p:cNvSpPr>
          <p:nvPr>
            <p:ph type="title"/>
          </p:nvPr>
        </p:nvSpPr>
        <p:spPr>
          <a:xfrm>
            <a:off x="907470" y="2765032"/>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126" name="Google Shape;126;p19"/>
          <p:cNvSpPr txBox="1">
            <a:spLocks noGrp="1"/>
          </p:cNvSpPr>
          <p:nvPr>
            <p:ph type="subTitle" idx="1"/>
          </p:nvPr>
        </p:nvSpPr>
        <p:spPr>
          <a:xfrm>
            <a:off x="1137850" y="3229817"/>
            <a:ext cx="2457000" cy="116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27" name="Google Shape;127;p19"/>
          <p:cNvSpPr txBox="1">
            <a:spLocks noGrp="1"/>
          </p:cNvSpPr>
          <p:nvPr>
            <p:ph type="title" idx="2"/>
          </p:nvPr>
        </p:nvSpPr>
        <p:spPr>
          <a:xfrm>
            <a:off x="5318730" y="2765032"/>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128" name="Google Shape;128;p19"/>
          <p:cNvSpPr txBox="1">
            <a:spLocks noGrp="1"/>
          </p:cNvSpPr>
          <p:nvPr>
            <p:ph type="subTitle" idx="3"/>
          </p:nvPr>
        </p:nvSpPr>
        <p:spPr>
          <a:xfrm>
            <a:off x="5549120" y="3229817"/>
            <a:ext cx="2457000" cy="116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 Design">
  <p:cSld name="BIG_NUMBER_1_1">
    <p:spTree>
      <p:nvGrpSpPr>
        <p:cNvPr id="1" name="Shape 129"/>
        <p:cNvGrpSpPr/>
        <p:nvPr/>
      </p:nvGrpSpPr>
      <p:grpSpPr>
        <a:xfrm>
          <a:off x="0" y="0"/>
          <a:ext cx="0" cy="0"/>
          <a:chOff x="0" y="0"/>
          <a:chExt cx="0" cy="0"/>
        </a:xfrm>
      </p:grpSpPr>
      <p:pic>
        <p:nvPicPr>
          <p:cNvPr id="130" name="Google Shape;130;p20"/>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31" name="Google Shape;131;p20"/>
          <p:cNvPicPr preferRelativeResize="0"/>
          <p:nvPr/>
        </p:nvPicPr>
        <p:blipFill rotWithShape="1">
          <a:blip r:embed="rId3">
            <a:alphaModFix/>
          </a:blip>
          <a:srcRect r="1545" b="6838"/>
          <a:stretch/>
        </p:blipFill>
        <p:spPr>
          <a:xfrm>
            <a:off x="384887" y="134900"/>
            <a:ext cx="8374226" cy="4873724"/>
          </a:xfrm>
          <a:prstGeom prst="rect">
            <a:avLst/>
          </a:prstGeom>
          <a:noFill/>
          <a:ln>
            <a:noFill/>
          </a:ln>
        </p:spPr>
      </p:pic>
      <p:sp>
        <p:nvSpPr>
          <p:cNvPr id="132" name="Google Shape;132;p20"/>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5"/>
        <p:cNvGrpSpPr/>
        <p:nvPr/>
      </p:nvGrpSpPr>
      <p:grpSpPr>
        <a:xfrm>
          <a:off x="0" y="0"/>
          <a:ext cx="0" cy="0"/>
          <a:chOff x="0" y="0"/>
          <a:chExt cx="0" cy="0"/>
        </a:xfrm>
      </p:grpSpPr>
      <p:pic>
        <p:nvPicPr>
          <p:cNvPr id="16" name="Google Shape;16;p3"/>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7" name="Google Shape;17;p3"/>
          <p:cNvPicPr preferRelativeResize="0"/>
          <p:nvPr/>
        </p:nvPicPr>
        <p:blipFill>
          <a:blip r:embed="rId3">
            <a:alphaModFix/>
          </a:blip>
          <a:stretch>
            <a:fillRect/>
          </a:stretch>
        </p:blipFill>
        <p:spPr>
          <a:xfrm>
            <a:off x="1874151" y="447699"/>
            <a:ext cx="5395700" cy="4248101"/>
          </a:xfrm>
          <a:prstGeom prst="rect">
            <a:avLst/>
          </a:prstGeom>
          <a:noFill/>
          <a:ln>
            <a:noFill/>
          </a:ln>
          <a:effectLst>
            <a:outerShdw blurRad="57150" dist="19050" dir="5400000" algn="bl" rotWithShape="0">
              <a:srgbClr val="000000">
                <a:alpha val="50000"/>
              </a:srgbClr>
            </a:outerShdw>
          </a:effectLst>
        </p:spPr>
      </p:pic>
      <p:sp>
        <p:nvSpPr>
          <p:cNvPr id="18" name="Google Shape;18;p3"/>
          <p:cNvSpPr txBox="1">
            <a:spLocks noGrp="1"/>
          </p:cNvSpPr>
          <p:nvPr>
            <p:ph type="title"/>
          </p:nvPr>
        </p:nvSpPr>
        <p:spPr>
          <a:xfrm>
            <a:off x="2673000" y="2550900"/>
            <a:ext cx="3798000" cy="815700"/>
          </a:xfrm>
          <a:prstGeom prst="rect">
            <a:avLst/>
          </a:prstGeom>
        </p:spPr>
        <p:txBody>
          <a:bodyPr spcFirstLastPara="1" wrap="square" lIns="91425" tIns="91425" rIns="91425" bIns="91425" anchor="t" anchorCtr="0">
            <a:noAutofit/>
          </a:bodyPr>
          <a:lstStyle>
            <a:lvl1pPr lvl="0" algn="ctr">
              <a:spcBef>
                <a:spcPts val="0"/>
              </a:spcBef>
              <a:spcAft>
                <a:spcPts val="0"/>
              </a:spcAft>
              <a:buSzPts val="4000"/>
              <a:buNone/>
              <a:defRPr sz="4000"/>
            </a:lvl1pPr>
            <a:lvl2pPr lvl="1" algn="ctr">
              <a:spcBef>
                <a:spcPts val="0"/>
              </a:spcBef>
              <a:spcAft>
                <a:spcPts val="0"/>
              </a:spcAft>
              <a:buSzPts val="4000"/>
              <a:buNone/>
              <a:defRPr sz="4000"/>
            </a:lvl2pPr>
            <a:lvl3pPr lvl="2" algn="ctr">
              <a:spcBef>
                <a:spcPts val="0"/>
              </a:spcBef>
              <a:spcAft>
                <a:spcPts val="0"/>
              </a:spcAft>
              <a:buSzPts val="4000"/>
              <a:buNone/>
              <a:defRPr sz="4000"/>
            </a:lvl3pPr>
            <a:lvl4pPr lvl="3" algn="ctr">
              <a:spcBef>
                <a:spcPts val="0"/>
              </a:spcBef>
              <a:spcAft>
                <a:spcPts val="0"/>
              </a:spcAft>
              <a:buSzPts val="4000"/>
              <a:buNone/>
              <a:defRPr sz="4000"/>
            </a:lvl4pPr>
            <a:lvl5pPr lvl="4" algn="ctr">
              <a:spcBef>
                <a:spcPts val="0"/>
              </a:spcBef>
              <a:spcAft>
                <a:spcPts val="0"/>
              </a:spcAft>
              <a:buSzPts val="4000"/>
              <a:buNone/>
              <a:defRPr sz="4000"/>
            </a:lvl5pPr>
            <a:lvl6pPr lvl="5" algn="ctr">
              <a:spcBef>
                <a:spcPts val="0"/>
              </a:spcBef>
              <a:spcAft>
                <a:spcPts val="0"/>
              </a:spcAft>
              <a:buSzPts val="4000"/>
              <a:buNone/>
              <a:defRPr sz="4000"/>
            </a:lvl6pPr>
            <a:lvl7pPr lvl="6" algn="ctr">
              <a:spcBef>
                <a:spcPts val="0"/>
              </a:spcBef>
              <a:spcAft>
                <a:spcPts val="0"/>
              </a:spcAft>
              <a:buSzPts val="4000"/>
              <a:buNone/>
              <a:defRPr sz="4000"/>
            </a:lvl7pPr>
            <a:lvl8pPr lvl="7" algn="ctr">
              <a:spcBef>
                <a:spcPts val="0"/>
              </a:spcBef>
              <a:spcAft>
                <a:spcPts val="0"/>
              </a:spcAft>
              <a:buSzPts val="4000"/>
              <a:buNone/>
              <a:defRPr sz="4000"/>
            </a:lvl8pPr>
            <a:lvl9pPr lvl="8" algn="ctr">
              <a:spcBef>
                <a:spcPts val="0"/>
              </a:spcBef>
              <a:spcAft>
                <a:spcPts val="0"/>
              </a:spcAft>
              <a:buSzPts val="4000"/>
              <a:buNone/>
              <a:defRPr sz="4000"/>
            </a:lvl9pPr>
          </a:lstStyle>
          <a:p>
            <a:endParaRPr/>
          </a:p>
        </p:txBody>
      </p:sp>
      <p:sp>
        <p:nvSpPr>
          <p:cNvPr id="19" name="Google Shape;19;p3"/>
          <p:cNvSpPr txBox="1">
            <a:spLocks noGrp="1"/>
          </p:cNvSpPr>
          <p:nvPr>
            <p:ph type="subTitle" idx="1"/>
          </p:nvPr>
        </p:nvSpPr>
        <p:spPr>
          <a:xfrm>
            <a:off x="2937741" y="3307350"/>
            <a:ext cx="3268500" cy="7926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Clr>
                <a:schemeClr val="dk2"/>
              </a:buClr>
              <a:buSzPts val="1600"/>
              <a:buNone/>
              <a:defRPr sz="1600">
                <a:solidFill>
                  <a:schemeClr val="dk2"/>
                </a:solidFill>
              </a:defRPr>
            </a:lvl1pPr>
            <a:lvl2pPr lvl="1"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2pPr>
            <a:lvl3pPr lvl="2"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3pPr>
            <a:lvl4pPr lvl="3"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4pPr>
            <a:lvl5pPr lvl="4"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5pPr>
            <a:lvl6pPr lvl="5"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6pPr>
            <a:lvl7pPr lvl="6"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7pPr>
            <a:lvl8pPr lvl="7"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8pPr>
            <a:lvl9pPr lvl="8"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9pPr>
          </a:lstStyle>
          <a:p>
            <a:endParaRPr/>
          </a:p>
        </p:txBody>
      </p:sp>
      <p:sp>
        <p:nvSpPr>
          <p:cNvPr id="20" name="Google Shape;20;p3"/>
          <p:cNvSpPr txBox="1">
            <a:spLocks noGrp="1"/>
          </p:cNvSpPr>
          <p:nvPr>
            <p:ph type="title" idx="2" hasCustomPrompt="1"/>
          </p:nvPr>
        </p:nvSpPr>
        <p:spPr>
          <a:xfrm>
            <a:off x="3778200" y="1403800"/>
            <a:ext cx="1587600" cy="1002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4800"/>
              <a:buNone/>
              <a:defRPr sz="4800" b="0">
                <a:solidFill>
                  <a:schemeClr val="dk1"/>
                </a:solidFill>
              </a:defRPr>
            </a:lvl1pPr>
            <a:lvl2pPr lvl="1" algn="ctr" rtl="0">
              <a:spcBef>
                <a:spcPts val="0"/>
              </a:spcBef>
              <a:spcAft>
                <a:spcPts val="0"/>
              </a:spcAft>
              <a:buClr>
                <a:schemeClr val="dk2"/>
              </a:buClr>
              <a:buSzPts val="4800"/>
              <a:buNone/>
              <a:defRPr sz="4800">
                <a:solidFill>
                  <a:schemeClr val="dk2"/>
                </a:solidFill>
              </a:defRPr>
            </a:lvl2pPr>
            <a:lvl3pPr lvl="2" algn="ctr" rtl="0">
              <a:spcBef>
                <a:spcPts val="0"/>
              </a:spcBef>
              <a:spcAft>
                <a:spcPts val="0"/>
              </a:spcAft>
              <a:buClr>
                <a:schemeClr val="dk2"/>
              </a:buClr>
              <a:buSzPts val="4800"/>
              <a:buNone/>
              <a:defRPr sz="4800">
                <a:solidFill>
                  <a:schemeClr val="dk2"/>
                </a:solidFill>
              </a:defRPr>
            </a:lvl3pPr>
            <a:lvl4pPr lvl="3" algn="ctr" rtl="0">
              <a:spcBef>
                <a:spcPts val="0"/>
              </a:spcBef>
              <a:spcAft>
                <a:spcPts val="0"/>
              </a:spcAft>
              <a:buClr>
                <a:schemeClr val="dk2"/>
              </a:buClr>
              <a:buSzPts val="4800"/>
              <a:buNone/>
              <a:defRPr sz="4800">
                <a:solidFill>
                  <a:schemeClr val="dk2"/>
                </a:solidFill>
              </a:defRPr>
            </a:lvl4pPr>
            <a:lvl5pPr lvl="4" algn="ctr" rtl="0">
              <a:spcBef>
                <a:spcPts val="0"/>
              </a:spcBef>
              <a:spcAft>
                <a:spcPts val="0"/>
              </a:spcAft>
              <a:buClr>
                <a:schemeClr val="dk2"/>
              </a:buClr>
              <a:buSzPts val="4800"/>
              <a:buNone/>
              <a:defRPr sz="4800">
                <a:solidFill>
                  <a:schemeClr val="dk2"/>
                </a:solidFill>
              </a:defRPr>
            </a:lvl5pPr>
            <a:lvl6pPr lvl="5" algn="ctr" rtl="0">
              <a:spcBef>
                <a:spcPts val="0"/>
              </a:spcBef>
              <a:spcAft>
                <a:spcPts val="0"/>
              </a:spcAft>
              <a:buClr>
                <a:schemeClr val="dk2"/>
              </a:buClr>
              <a:buSzPts val="4800"/>
              <a:buNone/>
              <a:defRPr sz="4800">
                <a:solidFill>
                  <a:schemeClr val="dk2"/>
                </a:solidFill>
              </a:defRPr>
            </a:lvl6pPr>
            <a:lvl7pPr lvl="6" algn="ctr" rtl="0">
              <a:spcBef>
                <a:spcPts val="0"/>
              </a:spcBef>
              <a:spcAft>
                <a:spcPts val="0"/>
              </a:spcAft>
              <a:buClr>
                <a:schemeClr val="dk2"/>
              </a:buClr>
              <a:buSzPts val="4800"/>
              <a:buNone/>
              <a:defRPr sz="4800">
                <a:solidFill>
                  <a:schemeClr val="dk2"/>
                </a:solidFill>
              </a:defRPr>
            </a:lvl7pPr>
            <a:lvl8pPr lvl="7" algn="ctr" rtl="0">
              <a:spcBef>
                <a:spcPts val="0"/>
              </a:spcBef>
              <a:spcAft>
                <a:spcPts val="0"/>
              </a:spcAft>
              <a:buClr>
                <a:schemeClr val="dk2"/>
              </a:buClr>
              <a:buSzPts val="4800"/>
              <a:buNone/>
              <a:defRPr sz="4800">
                <a:solidFill>
                  <a:schemeClr val="dk2"/>
                </a:solidFill>
              </a:defRPr>
            </a:lvl8pPr>
            <a:lvl9pPr lvl="8" algn="ctr" rtl="0">
              <a:spcBef>
                <a:spcPts val="0"/>
              </a:spcBef>
              <a:spcAft>
                <a:spcPts val="0"/>
              </a:spcAft>
              <a:buClr>
                <a:schemeClr val="dk2"/>
              </a:buClr>
              <a:buSzPts val="4800"/>
              <a:buNone/>
              <a:defRPr sz="4800">
                <a:solidFill>
                  <a:schemeClr val="dk2"/>
                </a:solidFill>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 Six Columns">
  <p:cSld name="BIG_NUMBER_1_1_1">
    <p:spTree>
      <p:nvGrpSpPr>
        <p:cNvPr id="1" name="Shape 133"/>
        <p:cNvGrpSpPr/>
        <p:nvPr/>
      </p:nvGrpSpPr>
      <p:grpSpPr>
        <a:xfrm>
          <a:off x="0" y="0"/>
          <a:ext cx="0" cy="0"/>
          <a:chOff x="0" y="0"/>
          <a:chExt cx="0" cy="0"/>
        </a:xfrm>
      </p:grpSpPr>
      <p:pic>
        <p:nvPicPr>
          <p:cNvPr id="134" name="Google Shape;134;p21"/>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35" name="Google Shape;135;p21"/>
          <p:cNvPicPr preferRelativeResize="0"/>
          <p:nvPr/>
        </p:nvPicPr>
        <p:blipFill rotWithShape="1">
          <a:blip r:embed="rId3">
            <a:alphaModFix/>
          </a:blip>
          <a:srcRect r="1545" b="6838"/>
          <a:stretch/>
        </p:blipFill>
        <p:spPr>
          <a:xfrm>
            <a:off x="384887" y="134900"/>
            <a:ext cx="8374226" cy="4873724"/>
          </a:xfrm>
          <a:prstGeom prst="rect">
            <a:avLst/>
          </a:prstGeom>
          <a:noFill/>
          <a:ln>
            <a:noFill/>
          </a:ln>
        </p:spPr>
      </p:pic>
      <p:sp>
        <p:nvSpPr>
          <p:cNvPr id="136" name="Google Shape;136;p21"/>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137" name="Google Shape;137;p21"/>
          <p:cNvSpPr txBox="1">
            <a:spLocks noGrp="1"/>
          </p:cNvSpPr>
          <p:nvPr>
            <p:ph type="title" idx="2"/>
          </p:nvPr>
        </p:nvSpPr>
        <p:spPr>
          <a:xfrm>
            <a:off x="1664325" y="17872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38" name="Google Shape;138;p21"/>
          <p:cNvSpPr txBox="1">
            <a:spLocks noGrp="1"/>
          </p:cNvSpPr>
          <p:nvPr>
            <p:ph type="subTitle" idx="1"/>
          </p:nvPr>
        </p:nvSpPr>
        <p:spPr>
          <a:xfrm>
            <a:off x="1664334" y="21481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39" name="Google Shape;139;p21"/>
          <p:cNvSpPr txBox="1">
            <a:spLocks noGrp="1"/>
          </p:cNvSpPr>
          <p:nvPr>
            <p:ph type="title" idx="3"/>
          </p:nvPr>
        </p:nvSpPr>
        <p:spPr>
          <a:xfrm>
            <a:off x="3817459" y="17872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0" name="Google Shape;140;p21"/>
          <p:cNvSpPr txBox="1">
            <a:spLocks noGrp="1"/>
          </p:cNvSpPr>
          <p:nvPr>
            <p:ph type="subTitle" idx="4"/>
          </p:nvPr>
        </p:nvSpPr>
        <p:spPr>
          <a:xfrm>
            <a:off x="3817468" y="21481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1" name="Google Shape;141;p21"/>
          <p:cNvSpPr txBox="1">
            <a:spLocks noGrp="1"/>
          </p:cNvSpPr>
          <p:nvPr>
            <p:ph type="title" idx="5"/>
          </p:nvPr>
        </p:nvSpPr>
        <p:spPr>
          <a:xfrm>
            <a:off x="5970592" y="17872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2" name="Google Shape;142;p21"/>
          <p:cNvSpPr txBox="1">
            <a:spLocks noGrp="1"/>
          </p:cNvSpPr>
          <p:nvPr>
            <p:ph type="subTitle" idx="6"/>
          </p:nvPr>
        </p:nvSpPr>
        <p:spPr>
          <a:xfrm>
            <a:off x="5970602" y="21481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3" name="Google Shape;143;p21"/>
          <p:cNvSpPr txBox="1">
            <a:spLocks noGrp="1"/>
          </p:cNvSpPr>
          <p:nvPr>
            <p:ph type="title" idx="7"/>
          </p:nvPr>
        </p:nvSpPr>
        <p:spPr>
          <a:xfrm>
            <a:off x="1664325" y="32010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4" name="Google Shape;144;p21"/>
          <p:cNvSpPr txBox="1">
            <a:spLocks noGrp="1"/>
          </p:cNvSpPr>
          <p:nvPr>
            <p:ph type="subTitle" idx="8"/>
          </p:nvPr>
        </p:nvSpPr>
        <p:spPr>
          <a:xfrm>
            <a:off x="1664334" y="35619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5" name="Google Shape;145;p21"/>
          <p:cNvSpPr txBox="1">
            <a:spLocks noGrp="1"/>
          </p:cNvSpPr>
          <p:nvPr>
            <p:ph type="title" idx="9"/>
          </p:nvPr>
        </p:nvSpPr>
        <p:spPr>
          <a:xfrm>
            <a:off x="3817459" y="32010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6" name="Google Shape;146;p21"/>
          <p:cNvSpPr txBox="1">
            <a:spLocks noGrp="1"/>
          </p:cNvSpPr>
          <p:nvPr>
            <p:ph type="subTitle" idx="13"/>
          </p:nvPr>
        </p:nvSpPr>
        <p:spPr>
          <a:xfrm>
            <a:off x="3817468" y="35619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7" name="Google Shape;147;p21"/>
          <p:cNvSpPr txBox="1">
            <a:spLocks noGrp="1"/>
          </p:cNvSpPr>
          <p:nvPr>
            <p:ph type="title" idx="14"/>
          </p:nvPr>
        </p:nvSpPr>
        <p:spPr>
          <a:xfrm>
            <a:off x="5970592" y="32010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8" name="Google Shape;148;p21"/>
          <p:cNvSpPr txBox="1">
            <a:spLocks noGrp="1"/>
          </p:cNvSpPr>
          <p:nvPr>
            <p:ph type="subTitle" idx="15"/>
          </p:nvPr>
        </p:nvSpPr>
        <p:spPr>
          <a:xfrm>
            <a:off x="5970602" y="35619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hanks + Credits">
  <p:cSld name="SECTION_TITLE_AND_DESCRIPTION_1_1_3">
    <p:spTree>
      <p:nvGrpSpPr>
        <p:cNvPr id="1" name="Shape 149"/>
        <p:cNvGrpSpPr/>
        <p:nvPr/>
      </p:nvGrpSpPr>
      <p:grpSpPr>
        <a:xfrm>
          <a:off x="0" y="0"/>
          <a:ext cx="0" cy="0"/>
          <a:chOff x="0" y="0"/>
          <a:chExt cx="0" cy="0"/>
        </a:xfrm>
      </p:grpSpPr>
      <p:pic>
        <p:nvPicPr>
          <p:cNvPr id="150" name="Google Shape;150;p22"/>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51" name="Google Shape;151;p22"/>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152" name="Google Shape;152;p22"/>
          <p:cNvSpPr txBox="1">
            <a:spLocks noGrp="1"/>
          </p:cNvSpPr>
          <p:nvPr>
            <p:ph type="title"/>
          </p:nvPr>
        </p:nvSpPr>
        <p:spPr>
          <a:xfrm>
            <a:off x="1041650" y="1003422"/>
            <a:ext cx="2802600" cy="7224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4800"/>
              <a:buNone/>
              <a:defRPr sz="4800"/>
            </a:lvl1pPr>
            <a:lvl2pPr lvl="1" rtl="0">
              <a:lnSpc>
                <a:spcPct val="80000"/>
              </a:lnSpc>
              <a:spcBef>
                <a:spcPts val="0"/>
              </a:spcBef>
              <a:spcAft>
                <a:spcPts val="0"/>
              </a:spcAft>
              <a:buSzPts val="4800"/>
              <a:buNone/>
              <a:defRPr sz="4800"/>
            </a:lvl2pPr>
            <a:lvl3pPr lvl="2" rtl="0">
              <a:lnSpc>
                <a:spcPct val="80000"/>
              </a:lnSpc>
              <a:spcBef>
                <a:spcPts val="0"/>
              </a:spcBef>
              <a:spcAft>
                <a:spcPts val="0"/>
              </a:spcAft>
              <a:buSzPts val="4800"/>
              <a:buNone/>
              <a:defRPr sz="4800"/>
            </a:lvl3pPr>
            <a:lvl4pPr lvl="3" rtl="0">
              <a:lnSpc>
                <a:spcPct val="80000"/>
              </a:lnSpc>
              <a:spcBef>
                <a:spcPts val="0"/>
              </a:spcBef>
              <a:spcAft>
                <a:spcPts val="0"/>
              </a:spcAft>
              <a:buSzPts val="4800"/>
              <a:buNone/>
              <a:defRPr sz="4800"/>
            </a:lvl4pPr>
            <a:lvl5pPr lvl="4" rtl="0">
              <a:lnSpc>
                <a:spcPct val="80000"/>
              </a:lnSpc>
              <a:spcBef>
                <a:spcPts val="0"/>
              </a:spcBef>
              <a:spcAft>
                <a:spcPts val="0"/>
              </a:spcAft>
              <a:buSzPts val="4800"/>
              <a:buNone/>
              <a:defRPr sz="4800"/>
            </a:lvl5pPr>
            <a:lvl6pPr lvl="5" rtl="0">
              <a:lnSpc>
                <a:spcPct val="80000"/>
              </a:lnSpc>
              <a:spcBef>
                <a:spcPts val="0"/>
              </a:spcBef>
              <a:spcAft>
                <a:spcPts val="0"/>
              </a:spcAft>
              <a:buSzPts val="4800"/>
              <a:buNone/>
              <a:defRPr sz="4800"/>
            </a:lvl6pPr>
            <a:lvl7pPr lvl="6" rtl="0">
              <a:lnSpc>
                <a:spcPct val="80000"/>
              </a:lnSpc>
              <a:spcBef>
                <a:spcPts val="0"/>
              </a:spcBef>
              <a:spcAft>
                <a:spcPts val="0"/>
              </a:spcAft>
              <a:buSzPts val="4800"/>
              <a:buNone/>
              <a:defRPr sz="4800"/>
            </a:lvl7pPr>
            <a:lvl8pPr lvl="7" rtl="0">
              <a:lnSpc>
                <a:spcPct val="80000"/>
              </a:lnSpc>
              <a:spcBef>
                <a:spcPts val="0"/>
              </a:spcBef>
              <a:spcAft>
                <a:spcPts val="0"/>
              </a:spcAft>
              <a:buSzPts val="4800"/>
              <a:buNone/>
              <a:defRPr sz="4800"/>
            </a:lvl8pPr>
            <a:lvl9pPr lvl="8" rtl="0">
              <a:lnSpc>
                <a:spcPct val="80000"/>
              </a:lnSpc>
              <a:spcBef>
                <a:spcPts val="0"/>
              </a:spcBef>
              <a:spcAft>
                <a:spcPts val="0"/>
              </a:spcAft>
              <a:buSzPts val="4800"/>
              <a:buNone/>
              <a:defRPr sz="4800"/>
            </a:lvl9pPr>
          </a:lstStyle>
          <a:p>
            <a:endParaRPr/>
          </a:p>
        </p:txBody>
      </p:sp>
      <p:sp>
        <p:nvSpPr>
          <p:cNvPr id="153" name="Google Shape;153;p22"/>
          <p:cNvSpPr txBox="1">
            <a:spLocks noGrp="1"/>
          </p:cNvSpPr>
          <p:nvPr>
            <p:ph type="subTitle" idx="1"/>
          </p:nvPr>
        </p:nvSpPr>
        <p:spPr>
          <a:xfrm>
            <a:off x="1058450" y="1757352"/>
            <a:ext cx="2769000" cy="137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pic>
        <p:nvPicPr>
          <p:cNvPr id="154" name="Google Shape;154;p22"/>
          <p:cNvPicPr preferRelativeResize="0"/>
          <p:nvPr/>
        </p:nvPicPr>
        <p:blipFill>
          <a:blip r:embed="rId4">
            <a:alphaModFix/>
          </a:blip>
          <a:stretch>
            <a:fillRect/>
          </a:stretch>
        </p:blipFill>
        <p:spPr>
          <a:xfrm rot="-405240">
            <a:off x="6284102" y="2385388"/>
            <a:ext cx="1961516" cy="2293291"/>
          </a:xfrm>
          <a:prstGeom prst="rect">
            <a:avLst/>
          </a:prstGeom>
          <a:noFill/>
          <a:ln>
            <a:noFill/>
          </a:ln>
        </p:spPr>
      </p:pic>
      <p:pic>
        <p:nvPicPr>
          <p:cNvPr id="155" name="Google Shape;155;p22"/>
          <p:cNvPicPr preferRelativeResize="0"/>
          <p:nvPr/>
        </p:nvPicPr>
        <p:blipFill>
          <a:blip r:embed="rId4">
            <a:alphaModFix/>
          </a:blip>
          <a:stretch>
            <a:fillRect/>
          </a:stretch>
        </p:blipFill>
        <p:spPr>
          <a:xfrm rot="417625">
            <a:off x="4378962" y="1324630"/>
            <a:ext cx="2803901" cy="2815133"/>
          </a:xfrm>
          <a:prstGeom prst="rect">
            <a:avLst/>
          </a:prstGeom>
          <a:noFill/>
          <a:ln>
            <a:noFill/>
          </a:ln>
        </p:spPr>
      </p:pic>
      <p:sp>
        <p:nvSpPr>
          <p:cNvPr id="156" name="Google Shape;156;p22"/>
          <p:cNvSpPr txBox="1"/>
          <p:nvPr/>
        </p:nvSpPr>
        <p:spPr>
          <a:xfrm rot="420963">
            <a:off x="4549033" y="2333911"/>
            <a:ext cx="2308687" cy="1497649"/>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dirty="0">
                <a:solidFill>
                  <a:schemeClr val="dk2"/>
                </a:solidFill>
                <a:latin typeface="Roboto Mono"/>
                <a:ea typeface="Roboto Mono"/>
                <a:cs typeface="Roboto Mono"/>
                <a:sym typeface="Roboto Mono"/>
              </a:rPr>
              <a:t>CREDITS: This presentation template was created by </a:t>
            </a:r>
            <a:r>
              <a:rPr lang="en-US" altLang="zh-CN" sz="1200" dirty="0">
                <a:solidFill>
                  <a:schemeClr val="dk2"/>
                </a:solidFill>
                <a:uFill>
                  <a:noFill/>
                </a:uFill>
                <a:latin typeface="Roboto Mono"/>
                <a:ea typeface="Roboto Mono"/>
                <a:cs typeface="Roboto Mono"/>
                <a:sym typeface="Roboto Mono"/>
              </a:rPr>
              <a:t>jpppt.com</a:t>
            </a:r>
            <a:r>
              <a:rPr lang="en" sz="1200" dirty="0">
                <a:solidFill>
                  <a:schemeClr val="dk2"/>
                </a:solidFill>
                <a:latin typeface="Roboto Mono"/>
                <a:ea typeface="Roboto Mono"/>
                <a:cs typeface="Roboto Mono"/>
                <a:sym typeface="Roboto Mono"/>
              </a:rPr>
              <a:t>, including icons by </a:t>
            </a:r>
            <a:r>
              <a:rPr lang="en" sz="1200" dirty="0">
                <a:solidFill>
                  <a:schemeClr val="dk2"/>
                </a:solidFill>
                <a:uFill>
                  <a:noFill/>
                </a:uFill>
                <a:latin typeface="Roboto Mono"/>
                <a:ea typeface="Roboto Mono"/>
                <a:cs typeface="Roboto Mono"/>
                <a:sym typeface="Roboto Mono"/>
                <a:hlinkClick r:id="rId5">
                  <a:extLst>
                    <a:ext uri="{A12FA001-AC4F-418D-AE19-62706E023703}">
                      <ahyp:hlinkClr xmlns:ahyp="http://schemas.microsoft.com/office/drawing/2018/hyperlinkcolor" val="tx"/>
                    </a:ext>
                  </a:extLst>
                </a:hlinkClick>
              </a:rPr>
              <a:t>Flaticon</a:t>
            </a:r>
            <a:r>
              <a:rPr lang="en" sz="1200" dirty="0">
                <a:solidFill>
                  <a:schemeClr val="dk2"/>
                </a:solidFill>
                <a:latin typeface="Roboto Mono"/>
                <a:ea typeface="Roboto Mono"/>
                <a:cs typeface="Roboto Mono"/>
                <a:sym typeface="Roboto Mono"/>
              </a:rPr>
              <a:t>, and infographics &amp; images by </a:t>
            </a:r>
            <a:r>
              <a:rPr lang="en" sz="1200" dirty="0">
                <a:solidFill>
                  <a:schemeClr val="dk2"/>
                </a:solidFill>
                <a:uFill>
                  <a:noFill/>
                </a:uFill>
                <a:latin typeface="Roboto Mono"/>
                <a:ea typeface="Roboto Mono"/>
                <a:cs typeface="Roboto Mono"/>
                <a:sym typeface="Roboto Mono"/>
                <a:hlinkClick r:id="rId6">
                  <a:extLst>
                    <a:ext uri="{A12FA001-AC4F-418D-AE19-62706E023703}">
                      <ahyp:hlinkClr xmlns:ahyp="http://schemas.microsoft.com/office/drawing/2018/hyperlinkcolor" val="tx"/>
                    </a:ext>
                  </a:extLst>
                </a:hlinkClick>
              </a:rPr>
              <a:t>Freepik</a:t>
            </a:r>
            <a:r>
              <a:rPr lang="en" sz="1200" dirty="0">
                <a:solidFill>
                  <a:schemeClr val="dk2"/>
                </a:solidFill>
                <a:latin typeface="Roboto Mono"/>
                <a:ea typeface="Roboto Mono"/>
                <a:cs typeface="Roboto Mono"/>
                <a:sym typeface="Roboto Mono"/>
              </a:rPr>
              <a:t>. </a:t>
            </a:r>
            <a:endParaRPr sz="1200" dirty="0">
              <a:solidFill>
                <a:schemeClr val="dk2"/>
              </a:solidFill>
              <a:latin typeface="Roboto Mono"/>
              <a:ea typeface="Roboto Mono"/>
              <a:cs typeface="Roboto Mono"/>
              <a:sym typeface="Roboto Mono"/>
            </a:endParaRPr>
          </a:p>
          <a:p>
            <a:pPr marL="0" lvl="0" indent="0" algn="ctr" rtl="0">
              <a:spcBef>
                <a:spcPts val="300"/>
              </a:spcBef>
              <a:spcAft>
                <a:spcPts val="0"/>
              </a:spcAft>
              <a:buNone/>
            </a:pPr>
            <a:endParaRPr sz="1200" dirty="0">
              <a:solidFill>
                <a:schemeClr val="dk2"/>
              </a:solidFill>
              <a:latin typeface="Roboto Mono"/>
              <a:ea typeface="Roboto Mono"/>
              <a:cs typeface="Roboto Mono"/>
              <a:sym typeface="Roboto Mono"/>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p:cSld name="BLANK_1">
    <p:spTree>
      <p:nvGrpSpPr>
        <p:cNvPr id="1" name="Shape 157"/>
        <p:cNvGrpSpPr/>
        <p:nvPr/>
      </p:nvGrpSpPr>
      <p:grpSpPr>
        <a:xfrm>
          <a:off x="0" y="0"/>
          <a:ext cx="0" cy="0"/>
          <a:chOff x="0" y="0"/>
          <a:chExt cx="0" cy="0"/>
        </a:xfrm>
      </p:grpSpPr>
      <p:pic>
        <p:nvPicPr>
          <p:cNvPr id="158" name="Google Shape;158;p23"/>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1">
  <p:cSld name="CAPTION_ONLY_1_1">
    <p:spTree>
      <p:nvGrpSpPr>
        <p:cNvPr id="1" name="Shape 159"/>
        <p:cNvGrpSpPr/>
        <p:nvPr/>
      </p:nvGrpSpPr>
      <p:grpSpPr>
        <a:xfrm>
          <a:off x="0" y="0"/>
          <a:ext cx="0" cy="0"/>
          <a:chOff x="0" y="0"/>
          <a:chExt cx="0" cy="0"/>
        </a:xfrm>
      </p:grpSpPr>
      <p:pic>
        <p:nvPicPr>
          <p:cNvPr id="160" name="Google Shape;160;p24"/>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61" name="Google Shape;161;p24"/>
          <p:cNvPicPr preferRelativeResize="0"/>
          <p:nvPr/>
        </p:nvPicPr>
        <p:blipFill>
          <a:blip r:embed="rId3">
            <a:alphaModFix/>
          </a:blip>
          <a:stretch>
            <a:fillRect/>
          </a:stretch>
        </p:blipFill>
        <p:spPr>
          <a:xfrm>
            <a:off x="255775" y="186275"/>
            <a:ext cx="8632448" cy="4770949"/>
          </a:xfrm>
          <a:prstGeom prst="rect">
            <a:avLst/>
          </a:prstGeom>
          <a:noFill/>
          <a:ln>
            <a:noFill/>
          </a:ln>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2">
  <p:cSld name="SECTION_TITLE_AND_DESCRIPTION_1_1_3_1">
    <p:spTree>
      <p:nvGrpSpPr>
        <p:cNvPr id="1" name="Shape 162"/>
        <p:cNvGrpSpPr/>
        <p:nvPr/>
      </p:nvGrpSpPr>
      <p:grpSpPr>
        <a:xfrm>
          <a:off x="0" y="0"/>
          <a:ext cx="0" cy="0"/>
          <a:chOff x="0" y="0"/>
          <a:chExt cx="0" cy="0"/>
        </a:xfrm>
      </p:grpSpPr>
      <p:pic>
        <p:nvPicPr>
          <p:cNvPr id="163" name="Google Shape;163;p25"/>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64" name="Google Shape;164;p25"/>
          <p:cNvPicPr preferRelativeResize="0"/>
          <p:nvPr/>
        </p:nvPicPr>
        <p:blipFill>
          <a:blip r:embed="rId3">
            <a:alphaModFix/>
          </a:blip>
          <a:stretch>
            <a:fillRect/>
          </a:stretch>
        </p:blipFill>
        <p:spPr>
          <a:xfrm>
            <a:off x="254425" y="201113"/>
            <a:ext cx="8635149" cy="4741275"/>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3">
  <p:cSld name="BIG_NUMBER_1_1_2">
    <p:spTree>
      <p:nvGrpSpPr>
        <p:cNvPr id="1" name="Shape 165"/>
        <p:cNvGrpSpPr/>
        <p:nvPr/>
      </p:nvGrpSpPr>
      <p:grpSpPr>
        <a:xfrm>
          <a:off x="0" y="0"/>
          <a:ext cx="0" cy="0"/>
          <a:chOff x="0" y="0"/>
          <a:chExt cx="0" cy="0"/>
        </a:xfrm>
      </p:grpSpPr>
      <p:pic>
        <p:nvPicPr>
          <p:cNvPr id="166" name="Google Shape;166;p26"/>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67" name="Google Shape;167;p26"/>
          <p:cNvPicPr preferRelativeResize="0"/>
          <p:nvPr/>
        </p:nvPicPr>
        <p:blipFill rotWithShape="1">
          <a:blip r:embed="rId3">
            <a:alphaModFix/>
          </a:blip>
          <a:srcRect r="1545" b="6838"/>
          <a:stretch/>
        </p:blipFill>
        <p:spPr>
          <a:xfrm>
            <a:off x="384887" y="134900"/>
            <a:ext cx="8374226" cy="4873724"/>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1_Images &amp; Contents Layout">
    <p:spTree>
      <p:nvGrpSpPr>
        <p:cNvPr id="1" name=""/>
        <p:cNvGrpSpPr/>
        <p:nvPr/>
      </p:nvGrpSpPr>
      <p:grpSpPr>
        <a:xfrm>
          <a:off x="0" y="0"/>
          <a:ext cx="0" cy="0"/>
          <a:chOff x="0" y="0"/>
          <a:chExt cx="0" cy="0"/>
        </a:xfrm>
      </p:grpSpPr>
      <p:sp>
        <p:nvSpPr>
          <p:cNvPr id="2" name="Picture Placeholder 2"/>
          <p:cNvSpPr>
            <a:spLocks noGrp="1"/>
          </p:cNvSpPr>
          <p:nvPr>
            <p:ph type="pic" idx="12" hasCustomPrompt="1"/>
          </p:nvPr>
        </p:nvSpPr>
        <p:spPr>
          <a:xfrm>
            <a:off x="3003569" y="39108"/>
            <a:ext cx="6083813" cy="3353624"/>
          </a:xfrm>
          <a:prstGeom prst="rect">
            <a:avLst/>
          </a:prstGeom>
          <a:solidFill>
            <a:schemeClr val="bg1">
              <a:lumMod val="95000"/>
            </a:schemeClr>
          </a:solidFill>
        </p:spPr>
        <p:txBody>
          <a:bodyPr anchor="ctr"/>
          <a:lstStyle>
            <a:lvl1pPr marL="0" indent="0" algn="ctr">
              <a:buNone/>
              <a:defRPr sz="900">
                <a:latin typeface="Arial" pitchFamily="34" charset="0"/>
                <a:cs typeface="Arial" pitchFamily="34" charset="0"/>
              </a:defRPr>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ltLang="ko-KR" dirty="0"/>
              <a:t>Your Picture Here</a:t>
            </a:r>
            <a:endParaRPr lang="ko-KR" altLang="en-US" dirty="0"/>
          </a:p>
        </p:txBody>
      </p:sp>
      <p:sp>
        <p:nvSpPr>
          <p:cNvPr id="5" name="Picture Placeholder 2"/>
          <p:cNvSpPr>
            <a:spLocks noGrp="1"/>
          </p:cNvSpPr>
          <p:nvPr>
            <p:ph type="pic" idx="15" hasCustomPrompt="1"/>
          </p:nvPr>
        </p:nvSpPr>
        <p:spPr>
          <a:xfrm>
            <a:off x="39372" y="1740971"/>
            <a:ext cx="2899771" cy="1641964"/>
          </a:xfrm>
          <a:prstGeom prst="rect">
            <a:avLst/>
          </a:prstGeom>
          <a:solidFill>
            <a:schemeClr val="bg1">
              <a:lumMod val="95000"/>
            </a:schemeClr>
          </a:solidFill>
        </p:spPr>
        <p:txBody>
          <a:bodyPr anchor="ctr"/>
          <a:lstStyle>
            <a:lvl1pPr marL="0" indent="0" algn="ctr">
              <a:buNone/>
              <a:defRPr sz="900">
                <a:latin typeface="Arial" pitchFamily="34" charset="0"/>
                <a:cs typeface="Arial" pitchFamily="34" charset="0"/>
              </a:defRPr>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ltLang="ko-KR" dirty="0"/>
              <a:t>Your Picture Here</a:t>
            </a:r>
            <a:endParaRPr lang="ko-KR" altLang="en-US" dirty="0"/>
          </a:p>
        </p:txBody>
      </p:sp>
      <p:sp>
        <p:nvSpPr>
          <p:cNvPr id="10" name="Picture Placeholder 2">
            <a:extLst>
              <a:ext uri="{FF2B5EF4-FFF2-40B4-BE49-F238E27FC236}">
                <a16:creationId xmlns:a16="http://schemas.microsoft.com/office/drawing/2014/main" id="{58EB7C68-1D9A-46E9-BA6C-81583C7C18CB}"/>
              </a:ext>
            </a:extLst>
          </p:cNvPr>
          <p:cNvSpPr>
            <a:spLocks noGrp="1"/>
          </p:cNvSpPr>
          <p:nvPr>
            <p:ph type="pic" idx="17" hasCustomPrompt="1"/>
          </p:nvPr>
        </p:nvSpPr>
        <p:spPr>
          <a:xfrm>
            <a:off x="39372" y="31517"/>
            <a:ext cx="2899771" cy="1641964"/>
          </a:xfrm>
          <a:prstGeom prst="rect">
            <a:avLst/>
          </a:prstGeom>
          <a:solidFill>
            <a:schemeClr val="bg1">
              <a:lumMod val="95000"/>
            </a:schemeClr>
          </a:solidFill>
        </p:spPr>
        <p:txBody>
          <a:bodyPr anchor="ctr"/>
          <a:lstStyle>
            <a:lvl1pPr marL="0" indent="0" algn="ctr">
              <a:buNone/>
              <a:defRPr sz="900">
                <a:latin typeface="Arial" pitchFamily="34" charset="0"/>
                <a:cs typeface="Arial" pitchFamily="34" charset="0"/>
              </a:defRPr>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ltLang="ko-KR" dirty="0"/>
              <a:t>Your Picture Here</a:t>
            </a:r>
            <a:endParaRPr lang="ko-KR" altLang="en-US" dirty="0"/>
          </a:p>
        </p:txBody>
      </p:sp>
      <p:sp>
        <p:nvSpPr>
          <p:cNvPr id="11" name="Picture Placeholder 2">
            <a:extLst>
              <a:ext uri="{FF2B5EF4-FFF2-40B4-BE49-F238E27FC236}">
                <a16:creationId xmlns:a16="http://schemas.microsoft.com/office/drawing/2014/main" id="{9E6EF280-0367-48C9-B8B6-3BB98A801128}"/>
              </a:ext>
            </a:extLst>
          </p:cNvPr>
          <p:cNvSpPr>
            <a:spLocks noGrp="1"/>
          </p:cNvSpPr>
          <p:nvPr>
            <p:ph type="pic" idx="18" hasCustomPrompt="1"/>
          </p:nvPr>
        </p:nvSpPr>
        <p:spPr>
          <a:xfrm>
            <a:off x="39372" y="3450426"/>
            <a:ext cx="2899771" cy="1641964"/>
          </a:xfrm>
          <a:prstGeom prst="rect">
            <a:avLst/>
          </a:prstGeom>
          <a:solidFill>
            <a:schemeClr val="bg1">
              <a:lumMod val="95000"/>
            </a:schemeClr>
          </a:solidFill>
        </p:spPr>
        <p:txBody>
          <a:bodyPr anchor="ctr"/>
          <a:lstStyle>
            <a:lvl1pPr marL="0" indent="0" algn="ctr">
              <a:buNone/>
              <a:defRPr sz="900">
                <a:latin typeface="Arial" pitchFamily="34" charset="0"/>
                <a:cs typeface="Arial" pitchFamily="34" charset="0"/>
              </a:defRPr>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ltLang="ko-KR" dirty="0"/>
              <a:t>Your Picture Here</a:t>
            </a:r>
            <a:endParaRPr lang="ko-KR" altLang="en-US" dirty="0"/>
          </a:p>
        </p:txBody>
      </p:sp>
      <p:sp>
        <p:nvSpPr>
          <p:cNvPr id="12" name="Picture Placeholder 2">
            <a:extLst>
              <a:ext uri="{FF2B5EF4-FFF2-40B4-BE49-F238E27FC236}">
                <a16:creationId xmlns:a16="http://schemas.microsoft.com/office/drawing/2014/main" id="{BCBD211C-1A1D-4A5B-849B-BF510C1F589F}"/>
              </a:ext>
            </a:extLst>
          </p:cNvPr>
          <p:cNvSpPr>
            <a:spLocks noGrp="1"/>
          </p:cNvSpPr>
          <p:nvPr>
            <p:ph type="pic" idx="19" hasCustomPrompt="1"/>
          </p:nvPr>
        </p:nvSpPr>
        <p:spPr>
          <a:xfrm>
            <a:off x="3003569" y="3457019"/>
            <a:ext cx="3033351" cy="1634858"/>
          </a:xfrm>
          <a:prstGeom prst="rect">
            <a:avLst/>
          </a:prstGeom>
          <a:solidFill>
            <a:schemeClr val="bg1">
              <a:lumMod val="95000"/>
            </a:schemeClr>
          </a:solidFill>
        </p:spPr>
        <p:txBody>
          <a:bodyPr anchor="ctr"/>
          <a:lstStyle>
            <a:lvl1pPr marL="0" indent="0" algn="ctr">
              <a:buNone/>
              <a:defRPr sz="900">
                <a:latin typeface="Arial" pitchFamily="34" charset="0"/>
                <a:cs typeface="Arial" pitchFamily="34" charset="0"/>
              </a:defRPr>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ltLang="ko-KR" dirty="0"/>
              <a:t>Your Picture Here</a:t>
            </a:r>
            <a:endParaRPr lang="ko-KR" altLang="en-US" dirty="0"/>
          </a:p>
        </p:txBody>
      </p:sp>
      <p:sp>
        <p:nvSpPr>
          <p:cNvPr id="13" name="Picture Placeholder 2">
            <a:extLst>
              <a:ext uri="{FF2B5EF4-FFF2-40B4-BE49-F238E27FC236}">
                <a16:creationId xmlns:a16="http://schemas.microsoft.com/office/drawing/2014/main" id="{19E79D5F-331E-4CE3-B241-D25A4E847B2B}"/>
              </a:ext>
            </a:extLst>
          </p:cNvPr>
          <p:cNvSpPr>
            <a:spLocks noGrp="1"/>
          </p:cNvSpPr>
          <p:nvPr>
            <p:ph type="pic" idx="20" hasCustomPrompt="1"/>
          </p:nvPr>
        </p:nvSpPr>
        <p:spPr>
          <a:xfrm>
            <a:off x="6103727" y="3449914"/>
            <a:ext cx="2986138" cy="1634858"/>
          </a:xfrm>
          <a:prstGeom prst="rect">
            <a:avLst/>
          </a:prstGeom>
          <a:solidFill>
            <a:schemeClr val="bg1">
              <a:lumMod val="95000"/>
            </a:schemeClr>
          </a:solidFill>
        </p:spPr>
        <p:txBody>
          <a:bodyPr anchor="ctr"/>
          <a:lstStyle>
            <a:lvl1pPr marL="0" indent="0" algn="ctr">
              <a:buNone/>
              <a:defRPr sz="900">
                <a:latin typeface="Arial" pitchFamily="34" charset="0"/>
                <a:cs typeface="Arial" pitchFamily="34" charset="0"/>
              </a:defRPr>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ltLang="ko-KR" dirty="0"/>
              <a:t>Your Picture Here</a:t>
            </a:r>
            <a:endParaRPr lang="ko-KR" altLang="en-US" dirty="0"/>
          </a:p>
        </p:txBody>
      </p:sp>
    </p:spTree>
    <p:extLst>
      <p:ext uri="{BB962C8B-B14F-4D97-AF65-F5344CB8AC3E}">
        <p14:creationId xmlns:p14="http://schemas.microsoft.com/office/powerpoint/2010/main" val="1870458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125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stCondLst>
                                    <p:cond delay="10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10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fill="hold"/>
                                        <p:tgtEl>
                                          <p:spTgt spid="10"/>
                                        </p:tgtEl>
                                        <p:attrNameLst>
                                          <p:attrName>ppt_x</p:attrName>
                                        </p:attrNameLst>
                                      </p:cBhvr>
                                      <p:tavLst>
                                        <p:tav tm="0">
                                          <p:val>
                                            <p:strVal val="#ppt_x"/>
                                          </p:val>
                                        </p:tav>
                                        <p:tav tm="100000">
                                          <p:val>
                                            <p:strVal val="#ppt_x"/>
                                          </p:val>
                                        </p:tav>
                                      </p:tavLst>
                                    </p:anim>
                                    <p:anim calcmode="lin" valueType="num">
                                      <p:cBhvr additive="base">
                                        <p:cTn id="16" dur="500" fill="hold"/>
                                        <p:tgtEl>
                                          <p:spTgt spid="10"/>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100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ppt_x"/>
                                          </p:val>
                                        </p:tav>
                                        <p:tav tm="100000">
                                          <p:val>
                                            <p:strVal val="#ppt_x"/>
                                          </p:val>
                                        </p:tav>
                                      </p:tavLst>
                                    </p:anim>
                                    <p:anim calcmode="lin" valueType="num">
                                      <p:cBhvr additive="base">
                                        <p:cTn id="20" dur="500" fill="hold"/>
                                        <p:tgtEl>
                                          <p:spTgt spid="11"/>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100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500" fill="hold"/>
                                        <p:tgtEl>
                                          <p:spTgt spid="12"/>
                                        </p:tgtEl>
                                        <p:attrNameLst>
                                          <p:attrName>ppt_x</p:attrName>
                                        </p:attrNameLst>
                                      </p:cBhvr>
                                      <p:tavLst>
                                        <p:tav tm="0">
                                          <p:val>
                                            <p:strVal val="#ppt_x"/>
                                          </p:val>
                                        </p:tav>
                                        <p:tav tm="100000">
                                          <p:val>
                                            <p:strVal val="#ppt_x"/>
                                          </p:val>
                                        </p:tav>
                                      </p:tavLst>
                                    </p:anim>
                                    <p:anim calcmode="lin" valueType="num">
                                      <p:cBhvr additive="base">
                                        <p:cTn id="24" dur="500" fill="hold"/>
                                        <p:tgtEl>
                                          <p:spTgt spid="12"/>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100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fill="hold"/>
                                        <p:tgtEl>
                                          <p:spTgt spid="13"/>
                                        </p:tgtEl>
                                        <p:attrNameLst>
                                          <p:attrName>ppt_x</p:attrName>
                                        </p:attrNameLst>
                                      </p:cBhvr>
                                      <p:tavLst>
                                        <p:tav tm="0">
                                          <p:val>
                                            <p:strVal val="#ppt_x"/>
                                          </p:val>
                                        </p:tav>
                                        <p:tav tm="100000">
                                          <p:val>
                                            <p:strVal val="#ppt_x"/>
                                          </p:val>
                                        </p:tav>
                                      </p:tavLst>
                                    </p:anim>
                                    <p:anim calcmode="lin" valueType="num">
                                      <p:cBhvr additive="base">
                                        <p:cTn id="2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10" grpId="0" animBg="1"/>
      <p:bldP spid="11" grpId="0" animBg="1"/>
      <p:bldP spid="12" grpId="0" animBg="1"/>
      <p:bldP spid="13" grpId="0" animBg="1"/>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2_Images &amp; Contents Layout">
    <p:spTree>
      <p:nvGrpSpPr>
        <p:cNvPr id="1" name=""/>
        <p:cNvGrpSpPr/>
        <p:nvPr/>
      </p:nvGrpSpPr>
      <p:grpSpPr>
        <a:xfrm>
          <a:off x="0" y="0"/>
          <a:ext cx="0" cy="0"/>
          <a:chOff x="0" y="0"/>
          <a:chExt cx="0" cy="0"/>
        </a:xfrm>
      </p:grpSpPr>
      <p:sp>
        <p:nvSpPr>
          <p:cNvPr id="2" name="Picture Placeholder 2"/>
          <p:cNvSpPr>
            <a:spLocks noGrp="1"/>
          </p:cNvSpPr>
          <p:nvPr>
            <p:ph type="pic" idx="12" hasCustomPrompt="1"/>
          </p:nvPr>
        </p:nvSpPr>
        <p:spPr>
          <a:xfrm>
            <a:off x="39373" y="35857"/>
            <a:ext cx="6083813" cy="3353624"/>
          </a:xfrm>
          <a:prstGeom prst="rect">
            <a:avLst/>
          </a:prstGeom>
          <a:solidFill>
            <a:schemeClr val="bg1">
              <a:lumMod val="95000"/>
            </a:schemeClr>
          </a:solidFill>
        </p:spPr>
        <p:txBody>
          <a:bodyPr anchor="ctr"/>
          <a:lstStyle>
            <a:lvl1pPr marL="0" indent="0" algn="ctr">
              <a:buNone/>
              <a:defRPr sz="900">
                <a:latin typeface="Arial" pitchFamily="34" charset="0"/>
                <a:cs typeface="Arial" pitchFamily="34" charset="0"/>
              </a:defRPr>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ltLang="ko-KR" dirty="0"/>
              <a:t>Your Picture Here</a:t>
            </a:r>
            <a:endParaRPr lang="ko-KR" altLang="en-US" dirty="0"/>
          </a:p>
        </p:txBody>
      </p:sp>
      <p:sp>
        <p:nvSpPr>
          <p:cNvPr id="5" name="Picture Placeholder 2"/>
          <p:cNvSpPr>
            <a:spLocks noGrp="1"/>
          </p:cNvSpPr>
          <p:nvPr>
            <p:ph type="pic" idx="15" hasCustomPrompt="1"/>
          </p:nvPr>
        </p:nvSpPr>
        <p:spPr>
          <a:xfrm>
            <a:off x="6190228" y="1742061"/>
            <a:ext cx="2899771" cy="1641964"/>
          </a:xfrm>
          <a:prstGeom prst="rect">
            <a:avLst/>
          </a:prstGeom>
          <a:solidFill>
            <a:schemeClr val="bg1">
              <a:lumMod val="95000"/>
            </a:schemeClr>
          </a:solidFill>
        </p:spPr>
        <p:txBody>
          <a:bodyPr anchor="ctr"/>
          <a:lstStyle>
            <a:lvl1pPr marL="0" indent="0" algn="ctr">
              <a:buNone/>
              <a:defRPr sz="900">
                <a:latin typeface="Arial" pitchFamily="34" charset="0"/>
                <a:cs typeface="Arial" pitchFamily="34" charset="0"/>
              </a:defRPr>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ltLang="ko-KR" dirty="0"/>
              <a:t>Your Picture Here</a:t>
            </a:r>
            <a:endParaRPr lang="ko-KR" altLang="en-US" dirty="0"/>
          </a:p>
        </p:txBody>
      </p:sp>
      <p:sp>
        <p:nvSpPr>
          <p:cNvPr id="10" name="Picture Placeholder 2">
            <a:extLst>
              <a:ext uri="{FF2B5EF4-FFF2-40B4-BE49-F238E27FC236}">
                <a16:creationId xmlns:a16="http://schemas.microsoft.com/office/drawing/2014/main" id="{58EB7C68-1D9A-46E9-BA6C-81583C7C18CB}"/>
              </a:ext>
            </a:extLst>
          </p:cNvPr>
          <p:cNvSpPr>
            <a:spLocks noGrp="1"/>
          </p:cNvSpPr>
          <p:nvPr>
            <p:ph type="pic" idx="17" hasCustomPrompt="1"/>
          </p:nvPr>
        </p:nvSpPr>
        <p:spPr>
          <a:xfrm>
            <a:off x="6186099" y="31517"/>
            <a:ext cx="2899771" cy="1641964"/>
          </a:xfrm>
          <a:prstGeom prst="rect">
            <a:avLst/>
          </a:prstGeom>
          <a:solidFill>
            <a:schemeClr val="bg1">
              <a:lumMod val="95000"/>
            </a:schemeClr>
          </a:solidFill>
        </p:spPr>
        <p:txBody>
          <a:bodyPr anchor="ctr"/>
          <a:lstStyle>
            <a:lvl1pPr marL="0" indent="0" algn="ctr">
              <a:buNone/>
              <a:defRPr sz="900">
                <a:latin typeface="Arial" pitchFamily="34" charset="0"/>
                <a:cs typeface="Arial" pitchFamily="34" charset="0"/>
              </a:defRPr>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ltLang="ko-KR" dirty="0"/>
              <a:t>Your Picture Here</a:t>
            </a:r>
            <a:endParaRPr lang="ko-KR" altLang="en-US" dirty="0"/>
          </a:p>
        </p:txBody>
      </p:sp>
      <p:sp>
        <p:nvSpPr>
          <p:cNvPr id="11" name="Picture Placeholder 2">
            <a:extLst>
              <a:ext uri="{FF2B5EF4-FFF2-40B4-BE49-F238E27FC236}">
                <a16:creationId xmlns:a16="http://schemas.microsoft.com/office/drawing/2014/main" id="{9E6EF280-0367-48C9-B8B6-3BB98A801128}"/>
              </a:ext>
            </a:extLst>
          </p:cNvPr>
          <p:cNvSpPr>
            <a:spLocks noGrp="1"/>
          </p:cNvSpPr>
          <p:nvPr>
            <p:ph type="pic" idx="18" hasCustomPrompt="1"/>
          </p:nvPr>
        </p:nvSpPr>
        <p:spPr>
          <a:xfrm>
            <a:off x="6196302" y="3447604"/>
            <a:ext cx="2899771" cy="1641964"/>
          </a:xfrm>
          <a:prstGeom prst="rect">
            <a:avLst/>
          </a:prstGeom>
          <a:solidFill>
            <a:schemeClr val="bg1">
              <a:lumMod val="95000"/>
            </a:schemeClr>
          </a:solidFill>
        </p:spPr>
        <p:txBody>
          <a:bodyPr anchor="ctr"/>
          <a:lstStyle>
            <a:lvl1pPr marL="0" indent="0" algn="ctr">
              <a:buNone/>
              <a:defRPr sz="900">
                <a:latin typeface="Arial" pitchFamily="34" charset="0"/>
                <a:cs typeface="Arial" pitchFamily="34" charset="0"/>
              </a:defRPr>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ltLang="ko-KR" dirty="0"/>
              <a:t>Your Picture Here</a:t>
            </a:r>
            <a:endParaRPr lang="ko-KR" altLang="en-US" dirty="0"/>
          </a:p>
        </p:txBody>
      </p:sp>
      <p:sp>
        <p:nvSpPr>
          <p:cNvPr id="12" name="Picture Placeholder 2">
            <a:extLst>
              <a:ext uri="{FF2B5EF4-FFF2-40B4-BE49-F238E27FC236}">
                <a16:creationId xmlns:a16="http://schemas.microsoft.com/office/drawing/2014/main" id="{BCBD211C-1A1D-4A5B-849B-BF510C1F589F}"/>
              </a:ext>
            </a:extLst>
          </p:cNvPr>
          <p:cNvSpPr>
            <a:spLocks noGrp="1"/>
          </p:cNvSpPr>
          <p:nvPr>
            <p:ph type="pic" idx="19" hasCustomPrompt="1"/>
          </p:nvPr>
        </p:nvSpPr>
        <p:spPr>
          <a:xfrm>
            <a:off x="47927" y="3447605"/>
            <a:ext cx="3033351" cy="1641964"/>
          </a:xfrm>
          <a:prstGeom prst="rect">
            <a:avLst/>
          </a:prstGeom>
          <a:solidFill>
            <a:schemeClr val="bg1">
              <a:lumMod val="95000"/>
            </a:schemeClr>
          </a:solidFill>
        </p:spPr>
        <p:txBody>
          <a:bodyPr anchor="ctr"/>
          <a:lstStyle>
            <a:lvl1pPr marL="0" indent="0" algn="ctr">
              <a:buNone/>
              <a:defRPr sz="900">
                <a:latin typeface="Arial" pitchFamily="34" charset="0"/>
                <a:cs typeface="Arial" pitchFamily="34" charset="0"/>
              </a:defRPr>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ltLang="ko-KR" dirty="0"/>
              <a:t>Your Picture Here</a:t>
            </a:r>
            <a:endParaRPr lang="ko-KR" altLang="en-US" dirty="0"/>
          </a:p>
        </p:txBody>
      </p:sp>
      <p:sp>
        <p:nvSpPr>
          <p:cNvPr id="13" name="Picture Placeholder 2">
            <a:extLst>
              <a:ext uri="{FF2B5EF4-FFF2-40B4-BE49-F238E27FC236}">
                <a16:creationId xmlns:a16="http://schemas.microsoft.com/office/drawing/2014/main" id="{19E79D5F-331E-4CE3-B241-D25A4E847B2B}"/>
              </a:ext>
            </a:extLst>
          </p:cNvPr>
          <p:cNvSpPr>
            <a:spLocks noGrp="1"/>
          </p:cNvSpPr>
          <p:nvPr>
            <p:ph type="pic" idx="20" hasCustomPrompt="1"/>
          </p:nvPr>
        </p:nvSpPr>
        <p:spPr>
          <a:xfrm>
            <a:off x="3137048" y="3447604"/>
            <a:ext cx="2986138" cy="1641964"/>
          </a:xfrm>
          <a:prstGeom prst="rect">
            <a:avLst/>
          </a:prstGeom>
          <a:solidFill>
            <a:schemeClr val="bg1">
              <a:lumMod val="95000"/>
            </a:schemeClr>
          </a:solidFill>
        </p:spPr>
        <p:txBody>
          <a:bodyPr anchor="ctr"/>
          <a:lstStyle>
            <a:lvl1pPr marL="0" indent="0" algn="ctr">
              <a:buNone/>
              <a:defRPr sz="900">
                <a:latin typeface="Arial" pitchFamily="34" charset="0"/>
                <a:cs typeface="Arial" pitchFamily="34" charset="0"/>
              </a:defRPr>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ltLang="ko-KR" dirty="0"/>
              <a:t>Your Picture Here</a:t>
            </a:r>
            <a:endParaRPr lang="ko-KR" altLang="en-US" dirty="0"/>
          </a:p>
        </p:txBody>
      </p:sp>
    </p:spTree>
    <p:extLst>
      <p:ext uri="{BB962C8B-B14F-4D97-AF65-F5344CB8AC3E}">
        <p14:creationId xmlns:p14="http://schemas.microsoft.com/office/powerpoint/2010/main" val="3200461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125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stCondLst>
                                    <p:cond delay="10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10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fill="hold"/>
                                        <p:tgtEl>
                                          <p:spTgt spid="10"/>
                                        </p:tgtEl>
                                        <p:attrNameLst>
                                          <p:attrName>ppt_x</p:attrName>
                                        </p:attrNameLst>
                                      </p:cBhvr>
                                      <p:tavLst>
                                        <p:tav tm="0">
                                          <p:val>
                                            <p:strVal val="#ppt_x"/>
                                          </p:val>
                                        </p:tav>
                                        <p:tav tm="100000">
                                          <p:val>
                                            <p:strVal val="#ppt_x"/>
                                          </p:val>
                                        </p:tav>
                                      </p:tavLst>
                                    </p:anim>
                                    <p:anim calcmode="lin" valueType="num">
                                      <p:cBhvr additive="base">
                                        <p:cTn id="16" dur="500" fill="hold"/>
                                        <p:tgtEl>
                                          <p:spTgt spid="10"/>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100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ppt_x"/>
                                          </p:val>
                                        </p:tav>
                                        <p:tav tm="100000">
                                          <p:val>
                                            <p:strVal val="#ppt_x"/>
                                          </p:val>
                                        </p:tav>
                                      </p:tavLst>
                                    </p:anim>
                                    <p:anim calcmode="lin" valueType="num">
                                      <p:cBhvr additive="base">
                                        <p:cTn id="20" dur="500" fill="hold"/>
                                        <p:tgtEl>
                                          <p:spTgt spid="11"/>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100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500" fill="hold"/>
                                        <p:tgtEl>
                                          <p:spTgt spid="12"/>
                                        </p:tgtEl>
                                        <p:attrNameLst>
                                          <p:attrName>ppt_x</p:attrName>
                                        </p:attrNameLst>
                                      </p:cBhvr>
                                      <p:tavLst>
                                        <p:tav tm="0">
                                          <p:val>
                                            <p:strVal val="#ppt_x"/>
                                          </p:val>
                                        </p:tav>
                                        <p:tav tm="100000">
                                          <p:val>
                                            <p:strVal val="#ppt_x"/>
                                          </p:val>
                                        </p:tav>
                                      </p:tavLst>
                                    </p:anim>
                                    <p:anim calcmode="lin" valueType="num">
                                      <p:cBhvr additive="base">
                                        <p:cTn id="24" dur="500" fill="hold"/>
                                        <p:tgtEl>
                                          <p:spTgt spid="12"/>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100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fill="hold"/>
                                        <p:tgtEl>
                                          <p:spTgt spid="13"/>
                                        </p:tgtEl>
                                        <p:attrNameLst>
                                          <p:attrName>ppt_x</p:attrName>
                                        </p:attrNameLst>
                                      </p:cBhvr>
                                      <p:tavLst>
                                        <p:tav tm="0">
                                          <p:val>
                                            <p:strVal val="#ppt_x"/>
                                          </p:val>
                                        </p:tav>
                                        <p:tav tm="100000">
                                          <p:val>
                                            <p:strVal val="#ppt_x"/>
                                          </p:val>
                                        </p:tav>
                                      </p:tavLst>
                                    </p:anim>
                                    <p:anim calcmode="lin" valueType="num">
                                      <p:cBhvr additive="base">
                                        <p:cTn id="2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10" grpId="0" animBg="1"/>
      <p:bldP spid="11" grpId="0" animBg="1"/>
      <p:bldP spid="12" grpId="0" animBg="1"/>
      <p:bldP spid="13" grpId="0" animBg="1"/>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E8B17ECC-FC4F-43F2-A093-A7D47ADD9504}"/>
              </a:ext>
            </a:extLst>
          </p:cNvPr>
          <p:cNvSpPr>
            <a:spLocks noGrp="1"/>
          </p:cNvSpPr>
          <p:nvPr>
            <p:ph type="ctrTitle"/>
          </p:nvPr>
        </p:nvSpPr>
        <p:spPr>
          <a:xfrm>
            <a:off x="1143000" y="841772"/>
            <a:ext cx="6858000" cy="1790700"/>
          </a:xfrm>
        </p:spPr>
        <p:txBody>
          <a:bodyPr anchor="b"/>
          <a:lstStyle>
            <a:lvl1pPr algn="ctr">
              <a:defRPr sz="4500"/>
            </a:lvl1pPr>
          </a:lstStyle>
          <a:p>
            <a:r>
              <a:rPr lang="zh-CN" altLang="en-US"/>
              <a:t>单击此处编辑母版标题样式</a:t>
            </a:r>
          </a:p>
        </p:txBody>
      </p:sp>
      <p:sp>
        <p:nvSpPr>
          <p:cNvPr id="3" name="副标题 2">
            <a:extLst>
              <a:ext uri="{FF2B5EF4-FFF2-40B4-BE49-F238E27FC236}">
                <a16:creationId xmlns:a16="http://schemas.microsoft.com/office/drawing/2014/main" id="{9AB01B49-AC3C-4D5D-B649-79FABB8AFCE2}"/>
              </a:ext>
            </a:extLst>
          </p:cNvPr>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a:t>单击此处编辑母版副标题样式</a:t>
            </a:r>
          </a:p>
        </p:txBody>
      </p:sp>
      <p:sp>
        <p:nvSpPr>
          <p:cNvPr id="4" name="日期占位符 3">
            <a:extLst>
              <a:ext uri="{FF2B5EF4-FFF2-40B4-BE49-F238E27FC236}">
                <a16:creationId xmlns:a16="http://schemas.microsoft.com/office/drawing/2014/main" id="{CC1BC5B9-61E2-4455-9660-E14CCE93FDF4}"/>
              </a:ext>
            </a:extLst>
          </p:cNvPr>
          <p:cNvSpPr>
            <a:spLocks noGrp="1"/>
          </p:cNvSpPr>
          <p:nvPr>
            <p:ph type="dt" sz="half" idx="10"/>
          </p:nvPr>
        </p:nvSpPr>
        <p:spPr/>
        <p:txBody>
          <a:bodyPr/>
          <a:lstStyle/>
          <a:p>
            <a:fld id="{93FC91E9-BA21-4665-B569-3794335F89ED}" type="datetimeFigureOut">
              <a:rPr lang="zh-CN" altLang="en-US" smtClean="0"/>
              <a:t>2021/9/3</a:t>
            </a:fld>
            <a:endParaRPr lang="zh-CN" altLang="en-US"/>
          </a:p>
        </p:txBody>
      </p:sp>
      <p:sp>
        <p:nvSpPr>
          <p:cNvPr id="5" name="页脚占位符 4">
            <a:extLst>
              <a:ext uri="{FF2B5EF4-FFF2-40B4-BE49-F238E27FC236}">
                <a16:creationId xmlns:a16="http://schemas.microsoft.com/office/drawing/2014/main" id="{AF05D5EA-306B-488B-BB64-C5B5BF34012C}"/>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DDCE0A82-47B2-4B50-AB8C-44FADE5B69C3}"/>
              </a:ext>
            </a:extLst>
          </p:cNvPr>
          <p:cNvSpPr>
            <a:spLocks noGrp="1"/>
          </p:cNvSpPr>
          <p:nvPr>
            <p:ph type="sldNum" sz="quarter" idx="12"/>
          </p:nvPr>
        </p:nvSpPr>
        <p:spPr/>
        <p:txBody>
          <a:bodyPr/>
          <a:lstStyle/>
          <a:p>
            <a:fld id="{D6526C87-8BF2-4EE6-A5B5-29351161E3D7}" type="slidenum">
              <a:rPr lang="zh-CN" altLang="en-US" smtClean="0"/>
              <a:t>‹#›</a:t>
            </a:fld>
            <a:endParaRPr lang="zh-CN" altLang="en-US"/>
          </a:p>
        </p:txBody>
      </p:sp>
    </p:spTree>
    <p:extLst>
      <p:ext uri="{BB962C8B-B14F-4D97-AF65-F5344CB8AC3E}">
        <p14:creationId xmlns:p14="http://schemas.microsoft.com/office/powerpoint/2010/main" val="261247293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04F2ED62-F664-44BF-B91E-AA049AB3CF31}"/>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F13F92DF-82B5-44EF-8268-D2FD7CE33342}"/>
              </a:ext>
            </a:extLst>
          </p:cNvPr>
          <p:cNvSpPr>
            <a:spLocks noGrp="1"/>
          </p:cNvSpPr>
          <p:nvPr>
            <p:ph idx="1"/>
          </p:nvPr>
        </p:nvSpPr>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5B4D8D7C-E351-4A30-AB9D-6FFF91C16DAA}"/>
              </a:ext>
            </a:extLst>
          </p:cNvPr>
          <p:cNvSpPr>
            <a:spLocks noGrp="1"/>
          </p:cNvSpPr>
          <p:nvPr>
            <p:ph type="dt" sz="half" idx="10"/>
          </p:nvPr>
        </p:nvSpPr>
        <p:spPr/>
        <p:txBody>
          <a:bodyPr/>
          <a:lstStyle/>
          <a:p>
            <a:fld id="{93FC91E9-BA21-4665-B569-3794335F89ED}" type="datetimeFigureOut">
              <a:rPr lang="zh-CN" altLang="en-US" smtClean="0"/>
              <a:t>2021/9/3</a:t>
            </a:fld>
            <a:endParaRPr lang="zh-CN" altLang="en-US"/>
          </a:p>
        </p:txBody>
      </p:sp>
      <p:sp>
        <p:nvSpPr>
          <p:cNvPr id="5" name="页脚占位符 4">
            <a:extLst>
              <a:ext uri="{FF2B5EF4-FFF2-40B4-BE49-F238E27FC236}">
                <a16:creationId xmlns:a16="http://schemas.microsoft.com/office/drawing/2014/main" id="{826C37D6-D9D1-41EA-B0A7-0603D21A4BE7}"/>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3218907A-6567-4074-93A0-20375B682291}"/>
              </a:ext>
            </a:extLst>
          </p:cNvPr>
          <p:cNvSpPr>
            <a:spLocks noGrp="1"/>
          </p:cNvSpPr>
          <p:nvPr>
            <p:ph type="sldNum" sz="quarter" idx="12"/>
          </p:nvPr>
        </p:nvSpPr>
        <p:spPr/>
        <p:txBody>
          <a:bodyPr/>
          <a:lstStyle/>
          <a:p>
            <a:fld id="{D6526C87-8BF2-4EE6-A5B5-29351161E3D7}" type="slidenum">
              <a:rPr lang="zh-CN" altLang="en-US" smtClean="0"/>
              <a:t>‹#›</a:t>
            </a:fld>
            <a:endParaRPr lang="zh-CN" altLang="en-US"/>
          </a:p>
        </p:txBody>
      </p:sp>
    </p:spTree>
    <p:extLst>
      <p:ext uri="{BB962C8B-B14F-4D97-AF65-F5344CB8AC3E}">
        <p14:creationId xmlns:p14="http://schemas.microsoft.com/office/powerpoint/2010/main" val="117365009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1"/>
        <p:cNvGrpSpPr/>
        <p:nvPr/>
      </p:nvGrpSpPr>
      <p:grpSpPr>
        <a:xfrm>
          <a:off x="0" y="0"/>
          <a:ext cx="0" cy="0"/>
          <a:chOff x="0" y="0"/>
          <a:chExt cx="0" cy="0"/>
        </a:xfrm>
      </p:grpSpPr>
      <p:pic>
        <p:nvPicPr>
          <p:cNvPr id="22" name="Google Shape;22;p4"/>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23" name="Google Shape;23;p4"/>
          <p:cNvPicPr preferRelativeResize="0"/>
          <p:nvPr/>
        </p:nvPicPr>
        <p:blipFill rotWithShape="1">
          <a:blip r:embed="rId3">
            <a:alphaModFix/>
          </a:blip>
          <a:srcRect r="1545" b="6838"/>
          <a:stretch/>
        </p:blipFill>
        <p:spPr>
          <a:xfrm>
            <a:off x="384887" y="134900"/>
            <a:ext cx="8374226" cy="4873724"/>
          </a:xfrm>
          <a:prstGeom prst="rect">
            <a:avLst/>
          </a:prstGeom>
          <a:noFill/>
          <a:ln>
            <a:noFill/>
          </a:ln>
        </p:spPr>
      </p:pic>
      <p:sp>
        <p:nvSpPr>
          <p:cNvPr id="24" name="Google Shape;24;p4"/>
          <p:cNvSpPr txBox="1">
            <a:spLocks noGrp="1"/>
          </p:cNvSpPr>
          <p:nvPr>
            <p:ph type="title"/>
          </p:nvPr>
        </p:nvSpPr>
        <p:spPr>
          <a:xfrm>
            <a:off x="1836900" y="711175"/>
            <a:ext cx="5470200" cy="5727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25" name="Google Shape;25;p4"/>
          <p:cNvSpPr txBox="1">
            <a:spLocks noGrp="1"/>
          </p:cNvSpPr>
          <p:nvPr>
            <p:ph type="body" idx="1"/>
          </p:nvPr>
        </p:nvSpPr>
        <p:spPr>
          <a:xfrm>
            <a:off x="1398275" y="1249425"/>
            <a:ext cx="6963300" cy="2836500"/>
          </a:xfrm>
          <a:prstGeom prst="rect">
            <a:avLst/>
          </a:prstGeom>
        </p:spPr>
        <p:txBody>
          <a:bodyPr spcFirstLastPara="1" wrap="square" lIns="91425" tIns="91425" rIns="91425" bIns="91425" anchor="t" anchorCtr="0">
            <a:noAutofit/>
          </a:bodyPr>
          <a:lstStyle>
            <a:lvl1pPr marL="457200" lvl="0" indent="-288925">
              <a:spcBef>
                <a:spcPts val="0"/>
              </a:spcBef>
              <a:spcAft>
                <a:spcPts val="0"/>
              </a:spcAft>
              <a:buClr>
                <a:schemeClr val="dk2"/>
              </a:buClr>
              <a:buSzPts val="950"/>
              <a:buChar char="●"/>
              <a:defRPr sz="950">
                <a:solidFill>
                  <a:schemeClr val="dk2"/>
                </a:solidFill>
              </a:defRPr>
            </a:lvl1pPr>
            <a:lvl2pPr marL="914400" lvl="1" indent="-288925">
              <a:spcBef>
                <a:spcPts val="1600"/>
              </a:spcBef>
              <a:spcAft>
                <a:spcPts val="0"/>
              </a:spcAft>
              <a:buClr>
                <a:schemeClr val="dk2"/>
              </a:buClr>
              <a:buSzPts val="950"/>
              <a:buChar char="○"/>
              <a:defRPr sz="950">
                <a:solidFill>
                  <a:schemeClr val="dk2"/>
                </a:solidFill>
              </a:defRPr>
            </a:lvl2pPr>
            <a:lvl3pPr marL="1371600" lvl="2" indent="-288925">
              <a:spcBef>
                <a:spcPts val="1600"/>
              </a:spcBef>
              <a:spcAft>
                <a:spcPts val="0"/>
              </a:spcAft>
              <a:buClr>
                <a:schemeClr val="dk2"/>
              </a:buClr>
              <a:buSzPts val="950"/>
              <a:buChar char="■"/>
              <a:defRPr sz="950">
                <a:solidFill>
                  <a:schemeClr val="dk2"/>
                </a:solidFill>
              </a:defRPr>
            </a:lvl3pPr>
            <a:lvl4pPr marL="1828800" lvl="3" indent="-288925">
              <a:spcBef>
                <a:spcPts val="1600"/>
              </a:spcBef>
              <a:spcAft>
                <a:spcPts val="0"/>
              </a:spcAft>
              <a:buClr>
                <a:schemeClr val="dk2"/>
              </a:buClr>
              <a:buSzPts val="950"/>
              <a:buChar char="●"/>
              <a:defRPr sz="950">
                <a:solidFill>
                  <a:schemeClr val="dk2"/>
                </a:solidFill>
              </a:defRPr>
            </a:lvl4pPr>
            <a:lvl5pPr marL="2286000" lvl="4" indent="-288925">
              <a:spcBef>
                <a:spcPts val="1600"/>
              </a:spcBef>
              <a:spcAft>
                <a:spcPts val="0"/>
              </a:spcAft>
              <a:buClr>
                <a:schemeClr val="dk2"/>
              </a:buClr>
              <a:buSzPts val="950"/>
              <a:buChar char="○"/>
              <a:defRPr sz="950">
                <a:solidFill>
                  <a:schemeClr val="dk2"/>
                </a:solidFill>
              </a:defRPr>
            </a:lvl5pPr>
            <a:lvl6pPr marL="2743200" lvl="5" indent="-288925">
              <a:spcBef>
                <a:spcPts val="1600"/>
              </a:spcBef>
              <a:spcAft>
                <a:spcPts val="0"/>
              </a:spcAft>
              <a:buClr>
                <a:schemeClr val="dk2"/>
              </a:buClr>
              <a:buSzPts val="950"/>
              <a:buChar char="■"/>
              <a:defRPr sz="950">
                <a:solidFill>
                  <a:schemeClr val="dk2"/>
                </a:solidFill>
              </a:defRPr>
            </a:lvl6pPr>
            <a:lvl7pPr marL="3200400" lvl="6" indent="-288925">
              <a:spcBef>
                <a:spcPts val="1600"/>
              </a:spcBef>
              <a:spcAft>
                <a:spcPts val="0"/>
              </a:spcAft>
              <a:buClr>
                <a:schemeClr val="dk2"/>
              </a:buClr>
              <a:buSzPts val="950"/>
              <a:buChar char="●"/>
              <a:defRPr sz="950">
                <a:solidFill>
                  <a:schemeClr val="dk2"/>
                </a:solidFill>
              </a:defRPr>
            </a:lvl7pPr>
            <a:lvl8pPr marL="3657600" lvl="7" indent="-288925">
              <a:spcBef>
                <a:spcPts val="1600"/>
              </a:spcBef>
              <a:spcAft>
                <a:spcPts val="0"/>
              </a:spcAft>
              <a:buClr>
                <a:schemeClr val="dk2"/>
              </a:buClr>
              <a:buSzPts val="950"/>
              <a:buChar char="○"/>
              <a:defRPr sz="950">
                <a:solidFill>
                  <a:schemeClr val="dk2"/>
                </a:solidFill>
              </a:defRPr>
            </a:lvl8pPr>
            <a:lvl9pPr marL="4114800" lvl="8" indent="-288925">
              <a:spcBef>
                <a:spcPts val="1600"/>
              </a:spcBef>
              <a:spcAft>
                <a:spcPts val="1600"/>
              </a:spcAft>
              <a:buClr>
                <a:schemeClr val="dk2"/>
              </a:buClr>
              <a:buSzPts val="950"/>
              <a:buChar char="■"/>
              <a:defRPr sz="950">
                <a:solidFill>
                  <a:schemeClr val="dk2"/>
                </a:solidFill>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AECA7B8-A938-43F1-BA2E-A12D1AD7BCEF}"/>
              </a:ext>
            </a:extLst>
          </p:cNvPr>
          <p:cNvSpPr>
            <a:spLocks noGrp="1"/>
          </p:cNvSpPr>
          <p:nvPr>
            <p:ph type="title"/>
          </p:nvPr>
        </p:nvSpPr>
        <p:spPr>
          <a:xfrm>
            <a:off x="623888" y="1282304"/>
            <a:ext cx="7886700" cy="2139553"/>
          </a:xfrm>
        </p:spPr>
        <p:txBody>
          <a:bodyPr anchor="b"/>
          <a:lstStyle>
            <a:lvl1pPr>
              <a:defRPr sz="4500"/>
            </a:lvl1pPr>
          </a:lstStyle>
          <a:p>
            <a:r>
              <a:rPr lang="zh-CN" altLang="en-US"/>
              <a:t>单击此处编辑母版标题样式</a:t>
            </a:r>
          </a:p>
        </p:txBody>
      </p:sp>
      <p:sp>
        <p:nvSpPr>
          <p:cNvPr id="3" name="文本占位符 2">
            <a:extLst>
              <a:ext uri="{FF2B5EF4-FFF2-40B4-BE49-F238E27FC236}">
                <a16:creationId xmlns:a16="http://schemas.microsoft.com/office/drawing/2014/main" id="{005C5454-6B29-4C77-8519-7CB9DC0F9D3F}"/>
              </a:ext>
            </a:extLst>
          </p:cNvPr>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a:t>单击此处编辑母版文本样式</a:t>
            </a:r>
          </a:p>
        </p:txBody>
      </p:sp>
      <p:sp>
        <p:nvSpPr>
          <p:cNvPr id="4" name="日期占位符 3">
            <a:extLst>
              <a:ext uri="{FF2B5EF4-FFF2-40B4-BE49-F238E27FC236}">
                <a16:creationId xmlns:a16="http://schemas.microsoft.com/office/drawing/2014/main" id="{9FAD185F-6B51-4122-90DC-9DCC8033011B}"/>
              </a:ext>
            </a:extLst>
          </p:cNvPr>
          <p:cNvSpPr>
            <a:spLocks noGrp="1"/>
          </p:cNvSpPr>
          <p:nvPr>
            <p:ph type="dt" sz="half" idx="10"/>
          </p:nvPr>
        </p:nvSpPr>
        <p:spPr/>
        <p:txBody>
          <a:bodyPr/>
          <a:lstStyle/>
          <a:p>
            <a:fld id="{93FC91E9-BA21-4665-B569-3794335F89ED}" type="datetimeFigureOut">
              <a:rPr lang="zh-CN" altLang="en-US" smtClean="0"/>
              <a:t>2021/9/3</a:t>
            </a:fld>
            <a:endParaRPr lang="zh-CN" altLang="en-US"/>
          </a:p>
        </p:txBody>
      </p:sp>
      <p:sp>
        <p:nvSpPr>
          <p:cNvPr id="5" name="页脚占位符 4">
            <a:extLst>
              <a:ext uri="{FF2B5EF4-FFF2-40B4-BE49-F238E27FC236}">
                <a16:creationId xmlns:a16="http://schemas.microsoft.com/office/drawing/2014/main" id="{3FCFE8E0-EA23-4BE8-BFED-DCE98CFF6901}"/>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DD550A4F-3006-4784-9798-C8AEBD7BFB42}"/>
              </a:ext>
            </a:extLst>
          </p:cNvPr>
          <p:cNvSpPr>
            <a:spLocks noGrp="1"/>
          </p:cNvSpPr>
          <p:nvPr>
            <p:ph type="sldNum" sz="quarter" idx="12"/>
          </p:nvPr>
        </p:nvSpPr>
        <p:spPr/>
        <p:txBody>
          <a:bodyPr/>
          <a:lstStyle/>
          <a:p>
            <a:fld id="{D6526C87-8BF2-4EE6-A5B5-29351161E3D7}" type="slidenum">
              <a:rPr lang="zh-CN" altLang="en-US" smtClean="0"/>
              <a:t>‹#›</a:t>
            </a:fld>
            <a:endParaRPr lang="zh-CN" altLang="en-US"/>
          </a:p>
        </p:txBody>
      </p:sp>
    </p:spTree>
    <p:extLst>
      <p:ext uri="{BB962C8B-B14F-4D97-AF65-F5344CB8AC3E}">
        <p14:creationId xmlns:p14="http://schemas.microsoft.com/office/powerpoint/2010/main" val="61571166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0EC3AE85-85C7-4F5B-8464-7CEBFFAEF2D4}"/>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D61490B8-7680-432B-BF59-4DFA5C473845}"/>
              </a:ext>
            </a:extLst>
          </p:cNvPr>
          <p:cNvSpPr>
            <a:spLocks noGrp="1"/>
          </p:cNvSpPr>
          <p:nvPr>
            <p:ph sz="half" idx="1"/>
          </p:nvPr>
        </p:nvSpPr>
        <p:spPr>
          <a:xfrm>
            <a:off x="628650" y="1369219"/>
            <a:ext cx="3886200" cy="3263504"/>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内容占位符 3">
            <a:extLst>
              <a:ext uri="{FF2B5EF4-FFF2-40B4-BE49-F238E27FC236}">
                <a16:creationId xmlns:a16="http://schemas.microsoft.com/office/drawing/2014/main" id="{3B6EBA0B-AEAA-4092-8A95-AE19BB38621D}"/>
              </a:ext>
            </a:extLst>
          </p:cNvPr>
          <p:cNvSpPr>
            <a:spLocks noGrp="1"/>
          </p:cNvSpPr>
          <p:nvPr>
            <p:ph sz="half" idx="2"/>
          </p:nvPr>
        </p:nvSpPr>
        <p:spPr>
          <a:xfrm>
            <a:off x="4629150" y="1369219"/>
            <a:ext cx="3886200" cy="3263504"/>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日期占位符 4">
            <a:extLst>
              <a:ext uri="{FF2B5EF4-FFF2-40B4-BE49-F238E27FC236}">
                <a16:creationId xmlns:a16="http://schemas.microsoft.com/office/drawing/2014/main" id="{7CE2E69C-3B59-4ACC-9132-9D235AC313BE}"/>
              </a:ext>
            </a:extLst>
          </p:cNvPr>
          <p:cNvSpPr>
            <a:spLocks noGrp="1"/>
          </p:cNvSpPr>
          <p:nvPr>
            <p:ph type="dt" sz="half" idx="10"/>
          </p:nvPr>
        </p:nvSpPr>
        <p:spPr/>
        <p:txBody>
          <a:bodyPr/>
          <a:lstStyle/>
          <a:p>
            <a:fld id="{93FC91E9-BA21-4665-B569-3794335F89ED}" type="datetimeFigureOut">
              <a:rPr lang="zh-CN" altLang="en-US" smtClean="0"/>
              <a:t>2021/9/3</a:t>
            </a:fld>
            <a:endParaRPr lang="zh-CN" altLang="en-US"/>
          </a:p>
        </p:txBody>
      </p:sp>
      <p:sp>
        <p:nvSpPr>
          <p:cNvPr id="6" name="页脚占位符 5">
            <a:extLst>
              <a:ext uri="{FF2B5EF4-FFF2-40B4-BE49-F238E27FC236}">
                <a16:creationId xmlns:a16="http://schemas.microsoft.com/office/drawing/2014/main" id="{0B439F7D-3BD5-4AF7-A770-1A89104D44F7}"/>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1892F731-D1F4-439B-B402-7FBE9D909CC9}"/>
              </a:ext>
            </a:extLst>
          </p:cNvPr>
          <p:cNvSpPr>
            <a:spLocks noGrp="1"/>
          </p:cNvSpPr>
          <p:nvPr>
            <p:ph type="sldNum" sz="quarter" idx="12"/>
          </p:nvPr>
        </p:nvSpPr>
        <p:spPr/>
        <p:txBody>
          <a:bodyPr/>
          <a:lstStyle/>
          <a:p>
            <a:fld id="{D6526C87-8BF2-4EE6-A5B5-29351161E3D7}" type="slidenum">
              <a:rPr lang="zh-CN" altLang="en-US" smtClean="0"/>
              <a:t>‹#›</a:t>
            </a:fld>
            <a:endParaRPr lang="zh-CN" altLang="en-US"/>
          </a:p>
        </p:txBody>
      </p:sp>
    </p:spTree>
    <p:extLst>
      <p:ext uri="{BB962C8B-B14F-4D97-AF65-F5344CB8AC3E}">
        <p14:creationId xmlns:p14="http://schemas.microsoft.com/office/powerpoint/2010/main" val="403011453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3E1611B-1A3A-427A-8140-A6CA9977CAD5}"/>
              </a:ext>
            </a:extLst>
          </p:cNvPr>
          <p:cNvSpPr>
            <a:spLocks noGrp="1"/>
          </p:cNvSpPr>
          <p:nvPr>
            <p:ph type="title"/>
          </p:nvPr>
        </p:nvSpPr>
        <p:spPr>
          <a:xfrm>
            <a:off x="629841" y="273844"/>
            <a:ext cx="7886700" cy="994172"/>
          </a:xfr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id="{BB9F6744-CE8D-4708-B5C7-AF089312B7B1}"/>
              </a:ext>
            </a:extLst>
          </p:cNvPr>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单击此处编辑母版文本样式</a:t>
            </a:r>
          </a:p>
        </p:txBody>
      </p:sp>
      <p:sp>
        <p:nvSpPr>
          <p:cNvPr id="4" name="内容占位符 3">
            <a:extLst>
              <a:ext uri="{FF2B5EF4-FFF2-40B4-BE49-F238E27FC236}">
                <a16:creationId xmlns:a16="http://schemas.microsoft.com/office/drawing/2014/main" id="{B969BF5F-93D7-4914-A98E-46360EA9C1FF}"/>
              </a:ext>
            </a:extLst>
          </p:cNvPr>
          <p:cNvSpPr>
            <a:spLocks noGrp="1"/>
          </p:cNvSpPr>
          <p:nvPr>
            <p:ph sz="half" idx="2"/>
          </p:nvPr>
        </p:nvSpPr>
        <p:spPr>
          <a:xfrm>
            <a:off x="629842" y="1878806"/>
            <a:ext cx="3868340" cy="2763441"/>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文本占位符 4">
            <a:extLst>
              <a:ext uri="{FF2B5EF4-FFF2-40B4-BE49-F238E27FC236}">
                <a16:creationId xmlns:a16="http://schemas.microsoft.com/office/drawing/2014/main" id="{BA7C32F0-A56D-4278-8717-14459ED685B9}"/>
              </a:ext>
            </a:extLst>
          </p:cNvPr>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单击此处编辑母版文本样式</a:t>
            </a:r>
          </a:p>
        </p:txBody>
      </p:sp>
      <p:sp>
        <p:nvSpPr>
          <p:cNvPr id="6" name="内容占位符 5">
            <a:extLst>
              <a:ext uri="{FF2B5EF4-FFF2-40B4-BE49-F238E27FC236}">
                <a16:creationId xmlns:a16="http://schemas.microsoft.com/office/drawing/2014/main" id="{F514C022-9392-4C0E-8EFB-3803D409E2E7}"/>
              </a:ext>
            </a:extLst>
          </p:cNvPr>
          <p:cNvSpPr>
            <a:spLocks noGrp="1"/>
          </p:cNvSpPr>
          <p:nvPr>
            <p:ph sz="quarter" idx="4"/>
          </p:nvPr>
        </p:nvSpPr>
        <p:spPr>
          <a:xfrm>
            <a:off x="4629150" y="1878806"/>
            <a:ext cx="3887391" cy="2763441"/>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7" name="日期占位符 6">
            <a:extLst>
              <a:ext uri="{FF2B5EF4-FFF2-40B4-BE49-F238E27FC236}">
                <a16:creationId xmlns:a16="http://schemas.microsoft.com/office/drawing/2014/main" id="{FFADC142-1181-4BB6-BA11-254D19EE252C}"/>
              </a:ext>
            </a:extLst>
          </p:cNvPr>
          <p:cNvSpPr>
            <a:spLocks noGrp="1"/>
          </p:cNvSpPr>
          <p:nvPr>
            <p:ph type="dt" sz="half" idx="10"/>
          </p:nvPr>
        </p:nvSpPr>
        <p:spPr/>
        <p:txBody>
          <a:bodyPr/>
          <a:lstStyle/>
          <a:p>
            <a:fld id="{93FC91E9-BA21-4665-B569-3794335F89ED}" type="datetimeFigureOut">
              <a:rPr lang="zh-CN" altLang="en-US" smtClean="0"/>
              <a:t>2021/9/3</a:t>
            </a:fld>
            <a:endParaRPr lang="zh-CN" altLang="en-US"/>
          </a:p>
        </p:txBody>
      </p:sp>
      <p:sp>
        <p:nvSpPr>
          <p:cNvPr id="8" name="页脚占位符 7">
            <a:extLst>
              <a:ext uri="{FF2B5EF4-FFF2-40B4-BE49-F238E27FC236}">
                <a16:creationId xmlns:a16="http://schemas.microsoft.com/office/drawing/2014/main" id="{25A6B887-6142-4ACC-A60D-A965373BD443}"/>
              </a:ext>
            </a:extLst>
          </p:cNvPr>
          <p:cNvSpPr>
            <a:spLocks noGrp="1"/>
          </p:cNvSpPr>
          <p:nvPr>
            <p:ph type="ftr" sz="quarter" idx="11"/>
          </p:nvPr>
        </p:nvSpPr>
        <p:spPr/>
        <p:txBody>
          <a:bodyPr/>
          <a:lstStyle/>
          <a:p>
            <a:endParaRPr lang="zh-CN" altLang="en-US"/>
          </a:p>
        </p:txBody>
      </p:sp>
      <p:sp>
        <p:nvSpPr>
          <p:cNvPr id="9" name="灯片编号占位符 8">
            <a:extLst>
              <a:ext uri="{FF2B5EF4-FFF2-40B4-BE49-F238E27FC236}">
                <a16:creationId xmlns:a16="http://schemas.microsoft.com/office/drawing/2014/main" id="{B7D2B6AB-F45B-4FDD-93E5-1CCDAEE3A90F}"/>
              </a:ext>
            </a:extLst>
          </p:cNvPr>
          <p:cNvSpPr>
            <a:spLocks noGrp="1"/>
          </p:cNvSpPr>
          <p:nvPr>
            <p:ph type="sldNum" sz="quarter" idx="12"/>
          </p:nvPr>
        </p:nvSpPr>
        <p:spPr/>
        <p:txBody>
          <a:bodyPr/>
          <a:lstStyle/>
          <a:p>
            <a:fld id="{D6526C87-8BF2-4EE6-A5B5-29351161E3D7}" type="slidenum">
              <a:rPr lang="zh-CN" altLang="en-US" smtClean="0"/>
              <a:t>‹#›</a:t>
            </a:fld>
            <a:endParaRPr lang="zh-CN" altLang="en-US"/>
          </a:p>
        </p:txBody>
      </p:sp>
    </p:spTree>
    <p:extLst>
      <p:ext uri="{BB962C8B-B14F-4D97-AF65-F5344CB8AC3E}">
        <p14:creationId xmlns:p14="http://schemas.microsoft.com/office/powerpoint/2010/main" val="391368167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A643F1F-2E27-4DBD-9C62-96F94B576CE9}"/>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B7A9939F-DCD1-45CD-860D-9B2B878803AF}"/>
              </a:ext>
            </a:extLst>
          </p:cNvPr>
          <p:cNvSpPr>
            <a:spLocks noGrp="1"/>
          </p:cNvSpPr>
          <p:nvPr>
            <p:ph type="dt" sz="half" idx="10"/>
          </p:nvPr>
        </p:nvSpPr>
        <p:spPr/>
        <p:txBody>
          <a:bodyPr/>
          <a:lstStyle/>
          <a:p>
            <a:fld id="{93FC91E9-BA21-4665-B569-3794335F89ED}" type="datetimeFigureOut">
              <a:rPr lang="zh-CN" altLang="en-US" smtClean="0"/>
              <a:t>2021/9/3</a:t>
            </a:fld>
            <a:endParaRPr lang="zh-CN" altLang="en-US"/>
          </a:p>
        </p:txBody>
      </p:sp>
      <p:sp>
        <p:nvSpPr>
          <p:cNvPr id="4" name="页脚占位符 3">
            <a:extLst>
              <a:ext uri="{FF2B5EF4-FFF2-40B4-BE49-F238E27FC236}">
                <a16:creationId xmlns:a16="http://schemas.microsoft.com/office/drawing/2014/main" id="{8BE7FD49-5A55-4DA5-BA2E-75C395A996B7}"/>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id="{FE308369-6290-435F-A08D-058DF9A132DA}"/>
              </a:ext>
            </a:extLst>
          </p:cNvPr>
          <p:cNvSpPr>
            <a:spLocks noGrp="1"/>
          </p:cNvSpPr>
          <p:nvPr>
            <p:ph type="sldNum" sz="quarter" idx="12"/>
          </p:nvPr>
        </p:nvSpPr>
        <p:spPr/>
        <p:txBody>
          <a:bodyPr/>
          <a:lstStyle/>
          <a:p>
            <a:fld id="{D6526C87-8BF2-4EE6-A5B5-29351161E3D7}" type="slidenum">
              <a:rPr lang="zh-CN" altLang="en-US" smtClean="0"/>
              <a:t>‹#›</a:t>
            </a:fld>
            <a:endParaRPr lang="zh-CN" altLang="en-US"/>
          </a:p>
        </p:txBody>
      </p:sp>
    </p:spTree>
    <p:extLst>
      <p:ext uri="{BB962C8B-B14F-4D97-AF65-F5344CB8AC3E}">
        <p14:creationId xmlns:p14="http://schemas.microsoft.com/office/powerpoint/2010/main" val="142747201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6D4A9C83-D7D1-4657-ADDE-4E9F60AB36EC}"/>
              </a:ext>
            </a:extLst>
          </p:cNvPr>
          <p:cNvSpPr>
            <a:spLocks noGrp="1"/>
          </p:cNvSpPr>
          <p:nvPr>
            <p:ph type="dt" sz="half" idx="10"/>
          </p:nvPr>
        </p:nvSpPr>
        <p:spPr/>
        <p:txBody>
          <a:bodyPr/>
          <a:lstStyle/>
          <a:p>
            <a:fld id="{93FC91E9-BA21-4665-B569-3794335F89ED}" type="datetimeFigureOut">
              <a:rPr lang="zh-CN" altLang="en-US" smtClean="0"/>
              <a:t>2021/9/3</a:t>
            </a:fld>
            <a:endParaRPr lang="zh-CN" altLang="en-US"/>
          </a:p>
        </p:txBody>
      </p:sp>
      <p:sp>
        <p:nvSpPr>
          <p:cNvPr id="3" name="页脚占位符 2">
            <a:extLst>
              <a:ext uri="{FF2B5EF4-FFF2-40B4-BE49-F238E27FC236}">
                <a16:creationId xmlns:a16="http://schemas.microsoft.com/office/drawing/2014/main" id="{15782F24-BF15-4A53-A91D-09152DABC335}"/>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id="{7795C497-9509-40D5-B7E2-3088B3D8E29D}"/>
              </a:ext>
            </a:extLst>
          </p:cNvPr>
          <p:cNvSpPr>
            <a:spLocks noGrp="1"/>
          </p:cNvSpPr>
          <p:nvPr>
            <p:ph type="sldNum" sz="quarter" idx="12"/>
          </p:nvPr>
        </p:nvSpPr>
        <p:spPr/>
        <p:txBody>
          <a:bodyPr/>
          <a:lstStyle/>
          <a:p>
            <a:fld id="{D6526C87-8BF2-4EE6-A5B5-29351161E3D7}" type="slidenum">
              <a:rPr lang="zh-CN" altLang="en-US" smtClean="0"/>
              <a:t>‹#›</a:t>
            </a:fld>
            <a:endParaRPr lang="zh-CN" altLang="en-US"/>
          </a:p>
        </p:txBody>
      </p:sp>
    </p:spTree>
    <p:extLst>
      <p:ext uri="{BB962C8B-B14F-4D97-AF65-F5344CB8AC3E}">
        <p14:creationId xmlns:p14="http://schemas.microsoft.com/office/powerpoint/2010/main" val="56987682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AF6E757F-007B-4371-A700-D0A91FEDD087}"/>
              </a:ext>
            </a:extLst>
          </p:cNvPr>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p>
        </p:txBody>
      </p:sp>
      <p:sp>
        <p:nvSpPr>
          <p:cNvPr id="3" name="内容占位符 2">
            <a:extLst>
              <a:ext uri="{FF2B5EF4-FFF2-40B4-BE49-F238E27FC236}">
                <a16:creationId xmlns:a16="http://schemas.microsoft.com/office/drawing/2014/main" id="{27E6EF5C-0641-4ECC-BB8F-21A5DCBE3F9D}"/>
              </a:ext>
            </a:extLst>
          </p:cNvPr>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文本占位符 3">
            <a:extLst>
              <a:ext uri="{FF2B5EF4-FFF2-40B4-BE49-F238E27FC236}">
                <a16:creationId xmlns:a16="http://schemas.microsoft.com/office/drawing/2014/main" id="{4052D715-2981-4A80-8C39-81D13B2261F2}"/>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id="{0DE4AD20-4BFD-4261-A491-9781229A3115}"/>
              </a:ext>
            </a:extLst>
          </p:cNvPr>
          <p:cNvSpPr>
            <a:spLocks noGrp="1"/>
          </p:cNvSpPr>
          <p:nvPr>
            <p:ph type="dt" sz="half" idx="10"/>
          </p:nvPr>
        </p:nvSpPr>
        <p:spPr/>
        <p:txBody>
          <a:bodyPr/>
          <a:lstStyle/>
          <a:p>
            <a:fld id="{93FC91E9-BA21-4665-B569-3794335F89ED}" type="datetimeFigureOut">
              <a:rPr lang="zh-CN" altLang="en-US" smtClean="0"/>
              <a:t>2021/9/3</a:t>
            </a:fld>
            <a:endParaRPr lang="zh-CN" altLang="en-US"/>
          </a:p>
        </p:txBody>
      </p:sp>
      <p:sp>
        <p:nvSpPr>
          <p:cNvPr id="6" name="页脚占位符 5">
            <a:extLst>
              <a:ext uri="{FF2B5EF4-FFF2-40B4-BE49-F238E27FC236}">
                <a16:creationId xmlns:a16="http://schemas.microsoft.com/office/drawing/2014/main" id="{E4C059F3-11B2-4EB9-A0B2-0B71F1CD2DC5}"/>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C7212123-F401-40DC-AC3F-E6989421CAB9}"/>
              </a:ext>
            </a:extLst>
          </p:cNvPr>
          <p:cNvSpPr>
            <a:spLocks noGrp="1"/>
          </p:cNvSpPr>
          <p:nvPr>
            <p:ph type="sldNum" sz="quarter" idx="12"/>
          </p:nvPr>
        </p:nvSpPr>
        <p:spPr/>
        <p:txBody>
          <a:bodyPr/>
          <a:lstStyle/>
          <a:p>
            <a:fld id="{D6526C87-8BF2-4EE6-A5B5-29351161E3D7}" type="slidenum">
              <a:rPr lang="zh-CN" altLang="en-US" smtClean="0"/>
              <a:t>‹#›</a:t>
            </a:fld>
            <a:endParaRPr lang="zh-CN" altLang="en-US"/>
          </a:p>
        </p:txBody>
      </p:sp>
    </p:spTree>
    <p:extLst>
      <p:ext uri="{BB962C8B-B14F-4D97-AF65-F5344CB8AC3E}">
        <p14:creationId xmlns:p14="http://schemas.microsoft.com/office/powerpoint/2010/main" val="387316093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6E5F61A-9DC1-4F73-8A5B-C16195101A4B}"/>
              </a:ext>
            </a:extLst>
          </p:cNvPr>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p>
        </p:txBody>
      </p:sp>
      <p:sp>
        <p:nvSpPr>
          <p:cNvPr id="3" name="图片占位符 2">
            <a:extLst>
              <a:ext uri="{FF2B5EF4-FFF2-40B4-BE49-F238E27FC236}">
                <a16:creationId xmlns:a16="http://schemas.microsoft.com/office/drawing/2014/main" id="{7143ED87-F2ED-410B-8853-568355F58DF1}"/>
              </a:ext>
            </a:extLst>
          </p:cNvPr>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zh-CN" altLang="en-US"/>
          </a:p>
        </p:txBody>
      </p:sp>
      <p:sp>
        <p:nvSpPr>
          <p:cNvPr id="4" name="文本占位符 3">
            <a:extLst>
              <a:ext uri="{FF2B5EF4-FFF2-40B4-BE49-F238E27FC236}">
                <a16:creationId xmlns:a16="http://schemas.microsoft.com/office/drawing/2014/main" id="{EF8726CC-CD51-4B7E-9162-3B265B9ACF9F}"/>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id="{7659CC49-251E-4ABA-8143-44A797A87F6F}"/>
              </a:ext>
            </a:extLst>
          </p:cNvPr>
          <p:cNvSpPr>
            <a:spLocks noGrp="1"/>
          </p:cNvSpPr>
          <p:nvPr>
            <p:ph type="dt" sz="half" idx="10"/>
          </p:nvPr>
        </p:nvSpPr>
        <p:spPr/>
        <p:txBody>
          <a:bodyPr/>
          <a:lstStyle/>
          <a:p>
            <a:fld id="{93FC91E9-BA21-4665-B569-3794335F89ED}" type="datetimeFigureOut">
              <a:rPr lang="zh-CN" altLang="en-US" smtClean="0"/>
              <a:t>2021/9/3</a:t>
            </a:fld>
            <a:endParaRPr lang="zh-CN" altLang="en-US"/>
          </a:p>
        </p:txBody>
      </p:sp>
      <p:sp>
        <p:nvSpPr>
          <p:cNvPr id="6" name="页脚占位符 5">
            <a:extLst>
              <a:ext uri="{FF2B5EF4-FFF2-40B4-BE49-F238E27FC236}">
                <a16:creationId xmlns:a16="http://schemas.microsoft.com/office/drawing/2014/main" id="{58D232FB-5A71-4CA3-AD03-FCB0FA952268}"/>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32C8F8A4-AF5D-4EB7-BA0C-EA45F768B3FD}"/>
              </a:ext>
            </a:extLst>
          </p:cNvPr>
          <p:cNvSpPr>
            <a:spLocks noGrp="1"/>
          </p:cNvSpPr>
          <p:nvPr>
            <p:ph type="sldNum" sz="quarter" idx="12"/>
          </p:nvPr>
        </p:nvSpPr>
        <p:spPr/>
        <p:txBody>
          <a:bodyPr/>
          <a:lstStyle/>
          <a:p>
            <a:fld id="{D6526C87-8BF2-4EE6-A5B5-29351161E3D7}" type="slidenum">
              <a:rPr lang="zh-CN" altLang="en-US" smtClean="0"/>
              <a:t>‹#›</a:t>
            </a:fld>
            <a:endParaRPr lang="zh-CN" altLang="en-US"/>
          </a:p>
        </p:txBody>
      </p:sp>
    </p:spTree>
    <p:extLst>
      <p:ext uri="{BB962C8B-B14F-4D97-AF65-F5344CB8AC3E}">
        <p14:creationId xmlns:p14="http://schemas.microsoft.com/office/powerpoint/2010/main" val="10122055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8FD7094-0298-46D9-9383-B01EF500508C}"/>
              </a:ext>
            </a:extLst>
          </p:cNvPr>
          <p:cNvSpPr>
            <a:spLocks noGrp="1"/>
          </p:cNvSpPr>
          <p:nvPr>
            <p:ph type="title"/>
          </p:nvPr>
        </p:nvSpPr>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id="{E928AFD0-1BAA-4B83-BF38-82925396E046}"/>
              </a:ext>
            </a:extLst>
          </p:cNvPr>
          <p:cNvSpPr>
            <a:spLocks noGrp="1"/>
          </p:cNvSpPr>
          <p:nvPr>
            <p:ph type="body" orient="vert" idx="1"/>
          </p:nvPr>
        </p:nvSpPr>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0C1DDED9-46B7-4B68-AFCE-B50DA383FA18}"/>
              </a:ext>
            </a:extLst>
          </p:cNvPr>
          <p:cNvSpPr>
            <a:spLocks noGrp="1"/>
          </p:cNvSpPr>
          <p:nvPr>
            <p:ph type="dt" sz="half" idx="10"/>
          </p:nvPr>
        </p:nvSpPr>
        <p:spPr/>
        <p:txBody>
          <a:bodyPr/>
          <a:lstStyle/>
          <a:p>
            <a:fld id="{93FC91E9-BA21-4665-B569-3794335F89ED}" type="datetimeFigureOut">
              <a:rPr lang="zh-CN" altLang="en-US" smtClean="0"/>
              <a:t>2021/9/3</a:t>
            </a:fld>
            <a:endParaRPr lang="zh-CN" altLang="en-US"/>
          </a:p>
        </p:txBody>
      </p:sp>
      <p:sp>
        <p:nvSpPr>
          <p:cNvPr id="5" name="页脚占位符 4">
            <a:extLst>
              <a:ext uri="{FF2B5EF4-FFF2-40B4-BE49-F238E27FC236}">
                <a16:creationId xmlns:a16="http://schemas.microsoft.com/office/drawing/2014/main" id="{BE6600B9-1B93-491C-8F30-74660DAACDDD}"/>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73CFA1D6-EAF4-4B08-B88E-9E699810C952}"/>
              </a:ext>
            </a:extLst>
          </p:cNvPr>
          <p:cNvSpPr>
            <a:spLocks noGrp="1"/>
          </p:cNvSpPr>
          <p:nvPr>
            <p:ph type="sldNum" sz="quarter" idx="12"/>
          </p:nvPr>
        </p:nvSpPr>
        <p:spPr/>
        <p:txBody>
          <a:bodyPr/>
          <a:lstStyle/>
          <a:p>
            <a:fld id="{D6526C87-8BF2-4EE6-A5B5-29351161E3D7}" type="slidenum">
              <a:rPr lang="zh-CN" altLang="en-US" smtClean="0"/>
              <a:t>‹#›</a:t>
            </a:fld>
            <a:endParaRPr lang="zh-CN" altLang="en-US"/>
          </a:p>
        </p:txBody>
      </p:sp>
    </p:spTree>
    <p:extLst>
      <p:ext uri="{BB962C8B-B14F-4D97-AF65-F5344CB8AC3E}">
        <p14:creationId xmlns:p14="http://schemas.microsoft.com/office/powerpoint/2010/main" val="425445920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0513C813-506E-4CF6-8A39-FE1E96BD51E4}"/>
              </a:ext>
            </a:extLst>
          </p:cNvPr>
          <p:cNvSpPr>
            <a:spLocks noGrp="1"/>
          </p:cNvSpPr>
          <p:nvPr>
            <p:ph type="title" orient="vert"/>
          </p:nvPr>
        </p:nvSpPr>
        <p:spPr>
          <a:xfrm>
            <a:off x="6543675" y="273844"/>
            <a:ext cx="1971675" cy="4358879"/>
          </a:xfr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id="{C4B0BA30-BE10-4528-A295-BF98B32950D8}"/>
              </a:ext>
            </a:extLst>
          </p:cNvPr>
          <p:cNvSpPr>
            <a:spLocks noGrp="1"/>
          </p:cNvSpPr>
          <p:nvPr>
            <p:ph type="body" orient="vert" idx="1"/>
          </p:nvPr>
        </p:nvSpPr>
        <p:spPr>
          <a:xfrm>
            <a:off x="628650" y="273844"/>
            <a:ext cx="5800725" cy="4358879"/>
          </a:xfr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69F297A4-5EEB-45CF-86B9-9434BE6F99DF}"/>
              </a:ext>
            </a:extLst>
          </p:cNvPr>
          <p:cNvSpPr>
            <a:spLocks noGrp="1"/>
          </p:cNvSpPr>
          <p:nvPr>
            <p:ph type="dt" sz="half" idx="10"/>
          </p:nvPr>
        </p:nvSpPr>
        <p:spPr/>
        <p:txBody>
          <a:bodyPr/>
          <a:lstStyle/>
          <a:p>
            <a:fld id="{93FC91E9-BA21-4665-B569-3794335F89ED}" type="datetimeFigureOut">
              <a:rPr lang="zh-CN" altLang="en-US" smtClean="0"/>
              <a:t>2021/9/3</a:t>
            </a:fld>
            <a:endParaRPr lang="zh-CN" altLang="en-US"/>
          </a:p>
        </p:txBody>
      </p:sp>
      <p:sp>
        <p:nvSpPr>
          <p:cNvPr id="5" name="页脚占位符 4">
            <a:extLst>
              <a:ext uri="{FF2B5EF4-FFF2-40B4-BE49-F238E27FC236}">
                <a16:creationId xmlns:a16="http://schemas.microsoft.com/office/drawing/2014/main" id="{90023150-F116-4D33-A901-4E752D0AF384}"/>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110285C9-C50F-4206-9CFF-99CB5D72CA38}"/>
              </a:ext>
            </a:extLst>
          </p:cNvPr>
          <p:cNvSpPr>
            <a:spLocks noGrp="1"/>
          </p:cNvSpPr>
          <p:nvPr>
            <p:ph type="sldNum" sz="quarter" idx="12"/>
          </p:nvPr>
        </p:nvSpPr>
        <p:spPr/>
        <p:txBody>
          <a:bodyPr/>
          <a:lstStyle/>
          <a:p>
            <a:fld id="{D6526C87-8BF2-4EE6-A5B5-29351161E3D7}" type="slidenum">
              <a:rPr lang="zh-CN" altLang="en-US" smtClean="0"/>
              <a:t>‹#›</a:t>
            </a:fld>
            <a:endParaRPr lang="zh-CN" altLang="en-US"/>
          </a:p>
        </p:txBody>
      </p:sp>
    </p:spTree>
    <p:extLst>
      <p:ext uri="{BB962C8B-B14F-4D97-AF65-F5344CB8AC3E}">
        <p14:creationId xmlns:p14="http://schemas.microsoft.com/office/powerpoint/2010/main" val="396750644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1_Icon sets layout">
    <p:bg>
      <p:bgPr>
        <a:solidFill>
          <a:schemeClr val="accent3">
            <a:lumMod val="20000"/>
            <a:lumOff val="80000"/>
          </a:schemeClr>
        </a:soli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7" y="92609"/>
            <a:ext cx="8679898" cy="543185"/>
          </a:xfrm>
          <a:prstGeom prst="rect">
            <a:avLst/>
          </a:prstGeom>
        </p:spPr>
        <p:txBody>
          <a:bodyPr anchor="ctr"/>
          <a:lstStyle>
            <a:lvl1pPr marL="0" indent="0" algn="ctr">
              <a:buNone/>
              <a:defRPr sz="4050" b="0" baseline="0">
                <a:solidFill>
                  <a:schemeClr val="tx1">
                    <a:lumMod val="85000"/>
                    <a:lumOff val="15000"/>
                  </a:schemeClr>
                </a:solidFill>
                <a:latin typeface="+mj-lt"/>
                <a:cs typeface="Arial" pitchFamily="34" charset="0"/>
              </a:defRPr>
            </a:lvl1pPr>
          </a:lstStyle>
          <a:p>
            <a:pPr lvl="0"/>
            <a:r>
              <a:rPr lang="en-US" altLang="ko-KR" dirty="0"/>
              <a:t>Icon Sets Layout</a:t>
            </a:r>
          </a:p>
        </p:txBody>
      </p:sp>
      <p:sp>
        <p:nvSpPr>
          <p:cNvPr id="3" name="Rounded Rectangle 2"/>
          <p:cNvSpPr/>
          <p:nvPr userDrawn="1"/>
        </p:nvSpPr>
        <p:spPr>
          <a:xfrm>
            <a:off x="265508" y="848694"/>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013"/>
          </a:p>
        </p:txBody>
      </p:sp>
      <p:sp>
        <p:nvSpPr>
          <p:cNvPr id="4" name="Rounded Rectangle 3"/>
          <p:cNvSpPr/>
          <p:nvPr userDrawn="1"/>
        </p:nvSpPr>
        <p:spPr>
          <a:xfrm>
            <a:off x="398950"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013">
              <a:solidFill>
                <a:schemeClr val="bg1"/>
              </a:solidFill>
            </a:endParaRPr>
          </a:p>
        </p:txBody>
      </p:sp>
      <p:sp>
        <p:nvSpPr>
          <p:cNvPr id="5" name="Half Frame 4"/>
          <p:cNvSpPr/>
          <p:nvPr userDrawn="1"/>
        </p:nvSpPr>
        <p:spPr>
          <a:xfrm rot="5400000">
            <a:off x="2292883" y="957490"/>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013">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533778" y="1216369"/>
            <a:ext cx="1674186" cy="415498"/>
          </a:xfrm>
          <a:prstGeom prst="rect">
            <a:avLst/>
          </a:prstGeom>
          <a:noFill/>
        </p:spPr>
        <p:txBody>
          <a:bodyPr wrap="square" rtlCol="0" anchor="ctr">
            <a:spAutoFit/>
          </a:bodyPr>
          <a:lstStyle/>
          <a:p>
            <a:r>
              <a:rPr lang="en-US" altLang="ko-KR" sz="1050" b="1" dirty="0">
                <a:solidFill>
                  <a:schemeClr val="bg1"/>
                </a:solidFill>
                <a:latin typeface="Arial" pitchFamily="34" charset="0"/>
                <a:cs typeface="Arial" pitchFamily="34" charset="0"/>
              </a:rPr>
              <a:t>You can Resize without losing quality</a:t>
            </a:r>
            <a:endParaRPr lang="ko-KR" altLang="en-US" sz="1050" b="1" dirty="0">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533778" y="1584056"/>
            <a:ext cx="1674186" cy="577081"/>
          </a:xfrm>
          <a:prstGeom prst="rect">
            <a:avLst/>
          </a:prstGeom>
          <a:noFill/>
        </p:spPr>
        <p:txBody>
          <a:bodyPr wrap="square" rtlCol="0" anchor="ctr">
            <a:spAutoFit/>
          </a:bodyPr>
          <a:lstStyle/>
          <a:p>
            <a:r>
              <a:rPr lang="en-US" altLang="ko-KR" sz="1050" b="1" dirty="0">
                <a:solidFill>
                  <a:schemeClr val="bg1"/>
                </a:solidFill>
                <a:latin typeface="Arial" pitchFamily="34" charset="0"/>
                <a:cs typeface="Arial" pitchFamily="34" charset="0"/>
              </a:rPr>
              <a:t>You can Change Fill Color &amp;</a:t>
            </a:r>
          </a:p>
          <a:p>
            <a:r>
              <a:rPr lang="en-US" altLang="ko-KR" sz="1050" b="1" dirty="0">
                <a:solidFill>
                  <a:schemeClr val="bg1"/>
                </a:solidFill>
                <a:latin typeface="Arial" pitchFamily="34" charset="0"/>
                <a:cs typeface="Arial" pitchFamily="34" charset="0"/>
              </a:rPr>
              <a:t>Line Color</a:t>
            </a:r>
            <a:endParaRPr lang="ko-KR" altLang="en-US" sz="1050" b="1" dirty="0">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540922" y="4344787"/>
            <a:ext cx="1674000" cy="253916"/>
          </a:xfrm>
          <a:prstGeom prst="rect">
            <a:avLst/>
          </a:prstGeom>
          <a:noFill/>
        </p:spPr>
        <p:txBody>
          <a:bodyPr wrap="square" rtlCol="0" anchor="ctr">
            <a:spAutoFit/>
          </a:bodyPr>
          <a:lstStyle/>
          <a:p>
            <a:r>
              <a:rPr lang="en-US" altLang="ko-KR" sz="1050" dirty="0">
                <a:solidFill>
                  <a:schemeClr val="bg1"/>
                </a:solidFill>
                <a:latin typeface="Arial" pitchFamily="34" charset="0"/>
                <a:cs typeface="Arial" pitchFamily="34" charset="0"/>
              </a:rPr>
              <a:t>www.freeppt7.com</a:t>
            </a:r>
            <a:endParaRPr lang="ko-KR" altLang="en-US" sz="1050" dirty="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540922" y="3326202"/>
            <a:ext cx="2037972" cy="1061829"/>
          </a:xfrm>
          <a:prstGeom prst="rect">
            <a:avLst/>
          </a:prstGeom>
          <a:noFill/>
        </p:spPr>
        <p:txBody>
          <a:bodyPr wrap="square" rtlCol="0" anchor="ctr">
            <a:spAutoFit/>
          </a:bodyPr>
          <a:lstStyle/>
          <a:p>
            <a:r>
              <a:rPr lang="en-US" altLang="ko-KR" sz="2100" b="1" dirty="0">
                <a:solidFill>
                  <a:schemeClr val="bg1"/>
                </a:solidFill>
                <a:latin typeface="+mn-lt"/>
                <a:ea typeface="+mn-ea"/>
                <a:cs typeface="Arial" pitchFamily="34" charset="0"/>
              </a:rPr>
              <a:t>FREE </a:t>
            </a:r>
          </a:p>
          <a:p>
            <a:r>
              <a:rPr lang="en-US" altLang="ko-KR" sz="2100" b="1" dirty="0">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391292263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6"/>
        <p:cNvGrpSpPr/>
        <p:nvPr/>
      </p:nvGrpSpPr>
      <p:grpSpPr>
        <a:xfrm>
          <a:off x="0" y="0"/>
          <a:ext cx="0" cy="0"/>
          <a:chOff x="0" y="0"/>
          <a:chExt cx="0" cy="0"/>
        </a:xfrm>
      </p:grpSpPr>
      <p:pic>
        <p:nvPicPr>
          <p:cNvPr id="27" name="Google Shape;27;p5"/>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28" name="Google Shape;28;p5"/>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29" name="Google Shape;29;p5"/>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30" name="Google Shape;30;p5"/>
          <p:cNvSpPr txBox="1">
            <a:spLocks noGrp="1"/>
          </p:cNvSpPr>
          <p:nvPr>
            <p:ph type="body" idx="1"/>
          </p:nvPr>
        </p:nvSpPr>
        <p:spPr>
          <a:xfrm>
            <a:off x="744675" y="1551725"/>
            <a:ext cx="3593400" cy="2822100"/>
          </a:xfrm>
          <a:prstGeom prst="rect">
            <a:avLst/>
          </a:prstGeom>
        </p:spPr>
        <p:txBody>
          <a:bodyPr spcFirstLastPara="1" wrap="square" lIns="91425" tIns="91425" rIns="91425" bIns="91425" anchor="b" anchorCtr="0">
            <a:noAutofit/>
          </a:bodyPr>
          <a:lstStyle>
            <a:lvl1pPr marL="457200" lvl="0" indent="-317500">
              <a:spcBef>
                <a:spcPts val="0"/>
              </a:spcBef>
              <a:spcAft>
                <a:spcPts val="0"/>
              </a:spcAft>
              <a:buClr>
                <a:schemeClr val="dk2"/>
              </a:buClr>
              <a:buSzPts val="1400"/>
              <a:buChar char="●"/>
              <a:defRPr sz="1400">
                <a:solidFill>
                  <a:schemeClr val="dk2"/>
                </a:solidFill>
              </a:defRPr>
            </a:lvl1pPr>
            <a:lvl2pPr marL="914400" lvl="1" indent="-317500">
              <a:spcBef>
                <a:spcPts val="1600"/>
              </a:spcBef>
              <a:spcAft>
                <a:spcPts val="0"/>
              </a:spcAft>
              <a:buClr>
                <a:schemeClr val="dk2"/>
              </a:buClr>
              <a:buSzPts val="1400"/>
              <a:buChar char="○"/>
              <a:defRPr>
                <a:solidFill>
                  <a:schemeClr val="dk2"/>
                </a:solidFill>
              </a:defRPr>
            </a:lvl2pPr>
            <a:lvl3pPr marL="1371600" lvl="2" indent="-317500">
              <a:spcBef>
                <a:spcPts val="1600"/>
              </a:spcBef>
              <a:spcAft>
                <a:spcPts val="0"/>
              </a:spcAft>
              <a:buClr>
                <a:schemeClr val="dk2"/>
              </a:buClr>
              <a:buSzPts val="1400"/>
              <a:buChar char="■"/>
              <a:defRPr>
                <a:solidFill>
                  <a:schemeClr val="dk2"/>
                </a:solidFill>
              </a:defRPr>
            </a:lvl3pPr>
            <a:lvl4pPr marL="1828800" lvl="3" indent="-317500">
              <a:spcBef>
                <a:spcPts val="1600"/>
              </a:spcBef>
              <a:spcAft>
                <a:spcPts val="0"/>
              </a:spcAft>
              <a:buClr>
                <a:schemeClr val="dk2"/>
              </a:buClr>
              <a:buSzPts val="1400"/>
              <a:buChar char="●"/>
              <a:defRPr>
                <a:solidFill>
                  <a:schemeClr val="dk2"/>
                </a:solidFill>
              </a:defRPr>
            </a:lvl4pPr>
            <a:lvl5pPr marL="2286000" lvl="4" indent="-317500">
              <a:spcBef>
                <a:spcPts val="1600"/>
              </a:spcBef>
              <a:spcAft>
                <a:spcPts val="0"/>
              </a:spcAft>
              <a:buClr>
                <a:schemeClr val="dk2"/>
              </a:buClr>
              <a:buSzPts val="1400"/>
              <a:buChar char="○"/>
              <a:defRPr>
                <a:solidFill>
                  <a:schemeClr val="dk2"/>
                </a:solidFill>
              </a:defRPr>
            </a:lvl5pPr>
            <a:lvl6pPr marL="2743200" lvl="5" indent="-317500">
              <a:spcBef>
                <a:spcPts val="1600"/>
              </a:spcBef>
              <a:spcAft>
                <a:spcPts val="0"/>
              </a:spcAft>
              <a:buClr>
                <a:schemeClr val="dk2"/>
              </a:buClr>
              <a:buSzPts val="1400"/>
              <a:buChar char="■"/>
              <a:defRPr>
                <a:solidFill>
                  <a:schemeClr val="dk2"/>
                </a:solidFill>
              </a:defRPr>
            </a:lvl6pPr>
            <a:lvl7pPr marL="3200400" lvl="6" indent="-317500">
              <a:spcBef>
                <a:spcPts val="1600"/>
              </a:spcBef>
              <a:spcAft>
                <a:spcPts val="0"/>
              </a:spcAft>
              <a:buClr>
                <a:schemeClr val="dk2"/>
              </a:buClr>
              <a:buSzPts val="1400"/>
              <a:buChar char="●"/>
              <a:defRPr>
                <a:solidFill>
                  <a:schemeClr val="dk2"/>
                </a:solidFill>
              </a:defRPr>
            </a:lvl7pPr>
            <a:lvl8pPr marL="3657600" lvl="7" indent="-317500">
              <a:spcBef>
                <a:spcPts val="1600"/>
              </a:spcBef>
              <a:spcAft>
                <a:spcPts val="0"/>
              </a:spcAft>
              <a:buClr>
                <a:schemeClr val="dk2"/>
              </a:buClr>
              <a:buSzPts val="1400"/>
              <a:buChar char="○"/>
              <a:defRPr>
                <a:solidFill>
                  <a:schemeClr val="dk2"/>
                </a:solidFill>
              </a:defRPr>
            </a:lvl8pPr>
            <a:lvl9pPr marL="4114800" lvl="8" indent="-317500">
              <a:spcBef>
                <a:spcPts val="1600"/>
              </a:spcBef>
              <a:spcAft>
                <a:spcPts val="1600"/>
              </a:spcAft>
              <a:buClr>
                <a:schemeClr val="dk2"/>
              </a:buClr>
              <a:buSzPts val="1400"/>
              <a:buChar char="■"/>
              <a:defRPr>
                <a:solidFill>
                  <a:schemeClr val="dk2"/>
                </a:solidFill>
              </a:defRPr>
            </a:lvl9pPr>
          </a:lstStyle>
          <a:p>
            <a:endParaRPr/>
          </a:p>
        </p:txBody>
      </p:sp>
      <p:sp>
        <p:nvSpPr>
          <p:cNvPr id="31" name="Google Shape;31;p5"/>
          <p:cNvSpPr txBox="1">
            <a:spLocks noGrp="1"/>
          </p:cNvSpPr>
          <p:nvPr>
            <p:ph type="body" idx="2"/>
          </p:nvPr>
        </p:nvSpPr>
        <p:spPr>
          <a:xfrm>
            <a:off x="4805925" y="1551725"/>
            <a:ext cx="3593400" cy="2822100"/>
          </a:xfrm>
          <a:prstGeom prst="rect">
            <a:avLst/>
          </a:prstGeom>
        </p:spPr>
        <p:txBody>
          <a:bodyPr spcFirstLastPara="1" wrap="square" lIns="91425" tIns="91425" rIns="91425" bIns="91425" anchor="b" anchorCtr="0">
            <a:noAutofit/>
          </a:bodyPr>
          <a:lstStyle>
            <a:lvl1pPr marL="457200" lvl="0" indent="-317500">
              <a:spcBef>
                <a:spcPts val="0"/>
              </a:spcBef>
              <a:spcAft>
                <a:spcPts val="0"/>
              </a:spcAft>
              <a:buClr>
                <a:schemeClr val="dk2"/>
              </a:buClr>
              <a:buSzPts val="1400"/>
              <a:buChar char="●"/>
              <a:defRPr sz="1400">
                <a:solidFill>
                  <a:schemeClr val="dk2"/>
                </a:solidFill>
              </a:defRPr>
            </a:lvl1pPr>
            <a:lvl2pPr marL="914400" lvl="1" indent="-317500">
              <a:spcBef>
                <a:spcPts val="1600"/>
              </a:spcBef>
              <a:spcAft>
                <a:spcPts val="0"/>
              </a:spcAft>
              <a:buClr>
                <a:schemeClr val="dk2"/>
              </a:buClr>
              <a:buSzPts val="1400"/>
              <a:buChar char="○"/>
              <a:defRPr>
                <a:solidFill>
                  <a:schemeClr val="dk2"/>
                </a:solidFill>
              </a:defRPr>
            </a:lvl2pPr>
            <a:lvl3pPr marL="1371600" lvl="2" indent="-317500">
              <a:spcBef>
                <a:spcPts val="1600"/>
              </a:spcBef>
              <a:spcAft>
                <a:spcPts val="0"/>
              </a:spcAft>
              <a:buClr>
                <a:schemeClr val="dk2"/>
              </a:buClr>
              <a:buSzPts val="1400"/>
              <a:buChar char="■"/>
              <a:defRPr>
                <a:solidFill>
                  <a:schemeClr val="dk2"/>
                </a:solidFill>
              </a:defRPr>
            </a:lvl3pPr>
            <a:lvl4pPr marL="1828800" lvl="3" indent="-317500">
              <a:spcBef>
                <a:spcPts val="1600"/>
              </a:spcBef>
              <a:spcAft>
                <a:spcPts val="0"/>
              </a:spcAft>
              <a:buClr>
                <a:schemeClr val="dk2"/>
              </a:buClr>
              <a:buSzPts val="1400"/>
              <a:buChar char="●"/>
              <a:defRPr>
                <a:solidFill>
                  <a:schemeClr val="dk2"/>
                </a:solidFill>
              </a:defRPr>
            </a:lvl4pPr>
            <a:lvl5pPr marL="2286000" lvl="4" indent="-317500">
              <a:spcBef>
                <a:spcPts val="1600"/>
              </a:spcBef>
              <a:spcAft>
                <a:spcPts val="0"/>
              </a:spcAft>
              <a:buClr>
                <a:schemeClr val="dk2"/>
              </a:buClr>
              <a:buSzPts val="1400"/>
              <a:buChar char="○"/>
              <a:defRPr>
                <a:solidFill>
                  <a:schemeClr val="dk2"/>
                </a:solidFill>
              </a:defRPr>
            </a:lvl5pPr>
            <a:lvl6pPr marL="2743200" lvl="5" indent="-317500">
              <a:spcBef>
                <a:spcPts val="1600"/>
              </a:spcBef>
              <a:spcAft>
                <a:spcPts val="0"/>
              </a:spcAft>
              <a:buClr>
                <a:schemeClr val="dk2"/>
              </a:buClr>
              <a:buSzPts val="1400"/>
              <a:buChar char="■"/>
              <a:defRPr>
                <a:solidFill>
                  <a:schemeClr val="dk2"/>
                </a:solidFill>
              </a:defRPr>
            </a:lvl6pPr>
            <a:lvl7pPr marL="3200400" lvl="6" indent="-317500">
              <a:spcBef>
                <a:spcPts val="1600"/>
              </a:spcBef>
              <a:spcAft>
                <a:spcPts val="0"/>
              </a:spcAft>
              <a:buClr>
                <a:schemeClr val="dk2"/>
              </a:buClr>
              <a:buSzPts val="1400"/>
              <a:buChar char="●"/>
              <a:defRPr>
                <a:solidFill>
                  <a:schemeClr val="dk2"/>
                </a:solidFill>
              </a:defRPr>
            </a:lvl7pPr>
            <a:lvl8pPr marL="3657600" lvl="7" indent="-317500">
              <a:spcBef>
                <a:spcPts val="1600"/>
              </a:spcBef>
              <a:spcAft>
                <a:spcPts val="0"/>
              </a:spcAft>
              <a:buClr>
                <a:schemeClr val="dk2"/>
              </a:buClr>
              <a:buSzPts val="1400"/>
              <a:buChar char="○"/>
              <a:defRPr>
                <a:solidFill>
                  <a:schemeClr val="dk2"/>
                </a:solidFill>
              </a:defRPr>
            </a:lvl8pPr>
            <a:lvl9pPr marL="4114800" lvl="8" indent="-317500">
              <a:spcBef>
                <a:spcPts val="1600"/>
              </a:spcBef>
              <a:spcAft>
                <a:spcPts val="1600"/>
              </a:spcAft>
              <a:buClr>
                <a:schemeClr val="dk2"/>
              </a:buClr>
              <a:buSzPts val="1400"/>
              <a:buChar char="■"/>
              <a:defRPr>
                <a:solidFill>
                  <a:schemeClr val="dk2"/>
                </a:solidFill>
              </a:defRPr>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593"/>
        <p:cNvGrpSpPr/>
        <p:nvPr/>
      </p:nvGrpSpPr>
      <p:grpSpPr>
        <a:xfrm>
          <a:off x="0" y="0"/>
          <a:ext cx="0" cy="0"/>
          <a:chOff x="0" y="0"/>
          <a:chExt cx="0" cy="0"/>
        </a:xfrm>
      </p:grpSpPr>
    </p:spTree>
    <p:extLst>
      <p:ext uri="{BB962C8B-B14F-4D97-AF65-F5344CB8AC3E}">
        <p14:creationId xmlns:p14="http://schemas.microsoft.com/office/powerpoint/2010/main" val="165584515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2"/>
        <p:cNvGrpSpPr/>
        <p:nvPr/>
      </p:nvGrpSpPr>
      <p:grpSpPr>
        <a:xfrm>
          <a:off x="0" y="0"/>
          <a:ext cx="0" cy="0"/>
          <a:chOff x="0" y="0"/>
          <a:chExt cx="0" cy="0"/>
        </a:xfrm>
      </p:grpSpPr>
      <p:pic>
        <p:nvPicPr>
          <p:cNvPr id="33" name="Google Shape;33;p6"/>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34" name="Google Shape;34;p6"/>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35" name="Google Shape;35;p6"/>
          <p:cNvSpPr txBox="1">
            <a:spLocks noGrp="1"/>
          </p:cNvSpPr>
          <p:nvPr>
            <p:ph type="title"/>
          </p:nvPr>
        </p:nvSpPr>
        <p:spPr>
          <a:xfrm>
            <a:off x="1002325" y="711175"/>
            <a:ext cx="2072100" cy="1166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6"/>
        <p:cNvGrpSpPr/>
        <p:nvPr/>
      </p:nvGrpSpPr>
      <p:grpSpPr>
        <a:xfrm>
          <a:off x="0" y="0"/>
          <a:ext cx="0" cy="0"/>
          <a:chOff x="0" y="0"/>
          <a:chExt cx="0" cy="0"/>
        </a:xfrm>
      </p:grpSpPr>
      <p:pic>
        <p:nvPicPr>
          <p:cNvPr id="37" name="Google Shape;37;p7"/>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38" name="Google Shape;38;p7"/>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39" name="Google Shape;39;p7"/>
          <p:cNvSpPr txBox="1">
            <a:spLocks noGrp="1"/>
          </p:cNvSpPr>
          <p:nvPr>
            <p:ph type="body" idx="1"/>
          </p:nvPr>
        </p:nvSpPr>
        <p:spPr>
          <a:xfrm>
            <a:off x="996375" y="1900525"/>
            <a:ext cx="2901600" cy="2270400"/>
          </a:xfrm>
          <a:prstGeom prst="rect">
            <a:avLst/>
          </a:prstGeom>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2"/>
              </a:buClr>
              <a:buSzPts val="1600"/>
              <a:buChar char="●"/>
              <a:defRPr sz="1600">
                <a:solidFill>
                  <a:schemeClr val="dk2"/>
                </a:solidFill>
              </a:defRPr>
            </a:lvl1pPr>
            <a:lvl2pPr marL="914400" lvl="1" indent="-330200">
              <a:lnSpc>
                <a:spcPct val="100000"/>
              </a:lnSpc>
              <a:spcBef>
                <a:spcPts val="1600"/>
              </a:spcBef>
              <a:spcAft>
                <a:spcPts val="0"/>
              </a:spcAft>
              <a:buClr>
                <a:schemeClr val="dk2"/>
              </a:buClr>
              <a:buSzPts val="1600"/>
              <a:buChar char="○"/>
              <a:defRPr sz="1600">
                <a:solidFill>
                  <a:schemeClr val="dk2"/>
                </a:solidFill>
              </a:defRPr>
            </a:lvl2pPr>
            <a:lvl3pPr marL="1371600" lvl="2" indent="-330200">
              <a:lnSpc>
                <a:spcPct val="100000"/>
              </a:lnSpc>
              <a:spcBef>
                <a:spcPts val="1600"/>
              </a:spcBef>
              <a:spcAft>
                <a:spcPts val="0"/>
              </a:spcAft>
              <a:buClr>
                <a:schemeClr val="dk2"/>
              </a:buClr>
              <a:buSzPts val="1600"/>
              <a:buChar char="■"/>
              <a:defRPr sz="1600">
                <a:solidFill>
                  <a:schemeClr val="dk2"/>
                </a:solidFill>
              </a:defRPr>
            </a:lvl3pPr>
            <a:lvl4pPr marL="1828800" lvl="3" indent="-330200">
              <a:lnSpc>
                <a:spcPct val="100000"/>
              </a:lnSpc>
              <a:spcBef>
                <a:spcPts val="1600"/>
              </a:spcBef>
              <a:spcAft>
                <a:spcPts val="0"/>
              </a:spcAft>
              <a:buClr>
                <a:schemeClr val="dk2"/>
              </a:buClr>
              <a:buSzPts val="1600"/>
              <a:buChar char="●"/>
              <a:defRPr sz="1600">
                <a:solidFill>
                  <a:schemeClr val="dk2"/>
                </a:solidFill>
              </a:defRPr>
            </a:lvl4pPr>
            <a:lvl5pPr marL="2286000" lvl="4" indent="-330200">
              <a:lnSpc>
                <a:spcPct val="100000"/>
              </a:lnSpc>
              <a:spcBef>
                <a:spcPts val="1600"/>
              </a:spcBef>
              <a:spcAft>
                <a:spcPts val="0"/>
              </a:spcAft>
              <a:buClr>
                <a:schemeClr val="dk2"/>
              </a:buClr>
              <a:buSzPts val="1600"/>
              <a:buChar char="○"/>
              <a:defRPr sz="1600">
                <a:solidFill>
                  <a:schemeClr val="dk2"/>
                </a:solidFill>
              </a:defRPr>
            </a:lvl5pPr>
            <a:lvl6pPr marL="2743200" lvl="5" indent="-330200">
              <a:lnSpc>
                <a:spcPct val="100000"/>
              </a:lnSpc>
              <a:spcBef>
                <a:spcPts val="1600"/>
              </a:spcBef>
              <a:spcAft>
                <a:spcPts val="0"/>
              </a:spcAft>
              <a:buClr>
                <a:schemeClr val="dk2"/>
              </a:buClr>
              <a:buSzPts val="1600"/>
              <a:buChar char="■"/>
              <a:defRPr sz="1600">
                <a:solidFill>
                  <a:schemeClr val="dk2"/>
                </a:solidFill>
              </a:defRPr>
            </a:lvl6pPr>
            <a:lvl7pPr marL="3200400" lvl="6" indent="-330200">
              <a:lnSpc>
                <a:spcPct val="100000"/>
              </a:lnSpc>
              <a:spcBef>
                <a:spcPts val="1600"/>
              </a:spcBef>
              <a:spcAft>
                <a:spcPts val="0"/>
              </a:spcAft>
              <a:buClr>
                <a:schemeClr val="dk2"/>
              </a:buClr>
              <a:buSzPts val="1600"/>
              <a:buChar char="●"/>
              <a:defRPr sz="1600">
                <a:solidFill>
                  <a:schemeClr val="dk2"/>
                </a:solidFill>
              </a:defRPr>
            </a:lvl7pPr>
            <a:lvl8pPr marL="3657600" lvl="7" indent="-330200">
              <a:lnSpc>
                <a:spcPct val="100000"/>
              </a:lnSpc>
              <a:spcBef>
                <a:spcPts val="1600"/>
              </a:spcBef>
              <a:spcAft>
                <a:spcPts val="0"/>
              </a:spcAft>
              <a:buClr>
                <a:schemeClr val="dk2"/>
              </a:buClr>
              <a:buSzPts val="1600"/>
              <a:buChar char="○"/>
              <a:defRPr sz="1600">
                <a:solidFill>
                  <a:schemeClr val="dk2"/>
                </a:solidFill>
              </a:defRPr>
            </a:lvl8pPr>
            <a:lvl9pPr marL="4114800" lvl="8" indent="-330200">
              <a:lnSpc>
                <a:spcPct val="100000"/>
              </a:lnSpc>
              <a:spcBef>
                <a:spcPts val="1600"/>
              </a:spcBef>
              <a:spcAft>
                <a:spcPts val="1600"/>
              </a:spcAft>
              <a:buClr>
                <a:schemeClr val="dk2"/>
              </a:buClr>
              <a:buSzPts val="1600"/>
              <a:buChar char="■"/>
              <a:defRPr sz="1600">
                <a:solidFill>
                  <a:schemeClr val="dk2"/>
                </a:solidFill>
              </a:defRPr>
            </a:lvl9pPr>
          </a:lstStyle>
          <a:p>
            <a:endParaRPr/>
          </a:p>
        </p:txBody>
      </p:sp>
      <p:sp>
        <p:nvSpPr>
          <p:cNvPr id="40" name="Google Shape;40;p7"/>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1"/>
        <p:cNvGrpSpPr/>
        <p:nvPr/>
      </p:nvGrpSpPr>
      <p:grpSpPr>
        <a:xfrm>
          <a:off x="0" y="0"/>
          <a:ext cx="0" cy="0"/>
          <a:chOff x="0" y="0"/>
          <a:chExt cx="0" cy="0"/>
        </a:xfrm>
      </p:grpSpPr>
      <p:pic>
        <p:nvPicPr>
          <p:cNvPr id="42" name="Google Shape;42;p8"/>
          <p:cNvPicPr preferRelativeResize="0"/>
          <p:nvPr/>
        </p:nvPicPr>
        <p:blipFill>
          <a:blip r:embed="rId2">
            <a:alphaModFix/>
          </a:blip>
          <a:stretch>
            <a:fillRect/>
          </a:stretch>
        </p:blipFill>
        <p:spPr>
          <a:xfrm rot="896489">
            <a:off x="6092370" y="-1056710"/>
            <a:ext cx="2878009" cy="3364796"/>
          </a:xfrm>
          <a:prstGeom prst="rect">
            <a:avLst/>
          </a:prstGeom>
          <a:noFill/>
          <a:ln>
            <a:noFill/>
          </a:ln>
          <a:effectLst>
            <a:outerShdw blurRad="85725" dist="57150" dir="5400000" algn="bl" rotWithShape="0">
              <a:srgbClr val="000000">
                <a:alpha val="39000"/>
              </a:srgbClr>
            </a:outerShdw>
          </a:effectLst>
        </p:spPr>
      </p:pic>
      <p:sp>
        <p:nvSpPr>
          <p:cNvPr id="43" name="Google Shape;43;p8"/>
          <p:cNvSpPr txBox="1">
            <a:spLocks noGrp="1"/>
          </p:cNvSpPr>
          <p:nvPr>
            <p:ph type="title"/>
          </p:nvPr>
        </p:nvSpPr>
        <p:spPr>
          <a:xfrm rot="877333">
            <a:off x="6289345" y="436639"/>
            <a:ext cx="2155721" cy="1510808"/>
          </a:xfrm>
          <a:prstGeom prst="rect">
            <a:avLst/>
          </a:prstGeom>
        </p:spPr>
        <p:txBody>
          <a:bodyPr spcFirstLastPara="1" wrap="square" lIns="91425" tIns="91425" rIns="91425" bIns="91425" anchor="t" anchorCtr="0">
            <a:noAutofit/>
          </a:bodyPr>
          <a:lstStyle>
            <a:lvl1pPr lvl="0" algn="ctr">
              <a:spcBef>
                <a:spcPts val="0"/>
              </a:spcBef>
              <a:spcAft>
                <a:spcPts val="0"/>
              </a:spcAft>
              <a:buSzPts val="2600"/>
              <a:buNone/>
              <a:defRPr sz="2600" b="0"/>
            </a:lvl1pPr>
            <a:lvl2pPr lvl="1" algn="ctr">
              <a:spcBef>
                <a:spcPts val="0"/>
              </a:spcBef>
              <a:spcAft>
                <a:spcPts val="0"/>
              </a:spcAft>
              <a:buSzPts val="5000"/>
              <a:buNone/>
              <a:defRPr sz="5000"/>
            </a:lvl2pPr>
            <a:lvl3pPr lvl="2" algn="ctr">
              <a:spcBef>
                <a:spcPts val="0"/>
              </a:spcBef>
              <a:spcAft>
                <a:spcPts val="0"/>
              </a:spcAft>
              <a:buSzPts val="5000"/>
              <a:buNone/>
              <a:defRPr sz="5000"/>
            </a:lvl3pPr>
            <a:lvl4pPr lvl="3" algn="ctr">
              <a:spcBef>
                <a:spcPts val="0"/>
              </a:spcBef>
              <a:spcAft>
                <a:spcPts val="0"/>
              </a:spcAft>
              <a:buSzPts val="5000"/>
              <a:buNone/>
              <a:defRPr sz="5000"/>
            </a:lvl4pPr>
            <a:lvl5pPr lvl="4" algn="ctr">
              <a:spcBef>
                <a:spcPts val="0"/>
              </a:spcBef>
              <a:spcAft>
                <a:spcPts val="0"/>
              </a:spcAft>
              <a:buSzPts val="5000"/>
              <a:buNone/>
              <a:defRPr sz="5000"/>
            </a:lvl5pPr>
            <a:lvl6pPr lvl="5" algn="ctr">
              <a:spcBef>
                <a:spcPts val="0"/>
              </a:spcBef>
              <a:spcAft>
                <a:spcPts val="0"/>
              </a:spcAft>
              <a:buSzPts val="5000"/>
              <a:buNone/>
              <a:defRPr sz="5000"/>
            </a:lvl6pPr>
            <a:lvl7pPr lvl="6" algn="ctr">
              <a:spcBef>
                <a:spcPts val="0"/>
              </a:spcBef>
              <a:spcAft>
                <a:spcPts val="0"/>
              </a:spcAft>
              <a:buSzPts val="5000"/>
              <a:buNone/>
              <a:defRPr sz="5000"/>
            </a:lvl7pPr>
            <a:lvl8pPr lvl="7" algn="ctr">
              <a:spcBef>
                <a:spcPts val="0"/>
              </a:spcBef>
              <a:spcAft>
                <a:spcPts val="0"/>
              </a:spcAft>
              <a:buSzPts val="5000"/>
              <a:buNone/>
              <a:defRPr sz="5000"/>
            </a:lvl8pPr>
            <a:lvl9pPr lvl="8" algn="ctr">
              <a:spcBef>
                <a:spcPts val="0"/>
              </a:spcBef>
              <a:spcAft>
                <a:spcPts val="0"/>
              </a:spcAft>
              <a:buSzPts val="5000"/>
              <a:buNone/>
              <a:defRPr sz="5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4"/>
        <p:cNvGrpSpPr/>
        <p:nvPr/>
      </p:nvGrpSpPr>
      <p:grpSpPr>
        <a:xfrm>
          <a:off x="0" y="0"/>
          <a:ext cx="0" cy="0"/>
          <a:chOff x="0" y="0"/>
          <a:chExt cx="0" cy="0"/>
        </a:xfrm>
      </p:grpSpPr>
      <p:pic>
        <p:nvPicPr>
          <p:cNvPr id="45" name="Google Shape;45;p9"/>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46" name="Google Shape;46;p9"/>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47" name="Google Shape;47;p9"/>
          <p:cNvSpPr txBox="1">
            <a:spLocks noGrp="1"/>
          </p:cNvSpPr>
          <p:nvPr>
            <p:ph type="subTitle" idx="1"/>
          </p:nvPr>
        </p:nvSpPr>
        <p:spPr>
          <a:xfrm>
            <a:off x="1629950" y="3828100"/>
            <a:ext cx="2332500" cy="697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Font typeface="Concert One"/>
              <a:buNone/>
              <a:defRPr sz="1600">
                <a:latin typeface="Concert One"/>
                <a:ea typeface="Concert One"/>
                <a:cs typeface="Concert One"/>
                <a:sym typeface="Concert One"/>
              </a:defRPr>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a:endParaRPr/>
          </a:p>
        </p:txBody>
      </p:sp>
      <p:sp>
        <p:nvSpPr>
          <p:cNvPr id="48" name="Google Shape;48;p9"/>
          <p:cNvSpPr txBox="1">
            <a:spLocks noGrp="1"/>
          </p:cNvSpPr>
          <p:nvPr>
            <p:ph type="body" idx="2"/>
          </p:nvPr>
        </p:nvSpPr>
        <p:spPr>
          <a:xfrm>
            <a:off x="5044725" y="539500"/>
            <a:ext cx="3224400" cy="4069200"/>
          </a:xfrm>
          <a:prstGeom prst="rect">
            <a:avLst/>
          </a:prstGeom>
        </p:spPr>
        <p:txBody>
          <a:bodyPr spcFirstLastPara="1" wrap="square" lIns="91425" tIns="91425" rIns="91425" bIns="91425" anchor="ctr" anchorCtr="0">
            <a:noAutofit/>
          </a:bodyPr>
          <a:lstStyle>
            <a:lvl1pPr marL="457200" lvl="0" indent="-317500">
              <a:spcBef>
                <a:spcPts val="0"/>
              </a:spcBef>
              <a:spcAft>
                <a:spcPts val="0"/>
              </a:spcAft>
              <a:buClr>
                <a:schemeClr val="dk2"/>
              </a:buClr>
              <a:buSzPts val="1400"/>
              <a:buChar char="●"/>
              <a:defRPr sz="1400">
                <a:solidFill>
                  <a:schemeClr val="dk2"/>
                </a:solidFill>
              </a:defRPr>
            </a:lvl1pPr>
            <a:lvl2pPr marL="914400" lvl="1" indent="-317500">
              <a:spcBef>
                <a:spcPts val="0"/>
              </a:spcBef>
              <a:spcAft>
                <a:spcPts val="0"/>
              </a:spcAft>
              <a:buClr>
                <a:schemeClr val="dk2"/>
              </a:buClr>
              <a:buSzPts val="1400"/>
              <a:buChar char="○"/>
              <a:defRPr>
                <a:solidFill>
                  <a:schemeClr val="dk2"/>
                </a:solidFill>
              </a:defRPr>
            </a:lvl2pPr>
            <a:lvl3pPr marL="1371600" lvl="2" indent="-317500">
              <a:spcBef>
                <a:spcPts val="1600"/>
              </a:spcBef>
              <a:spcAft>
                <a:spcPts val="0"/>
              </a:spcAft>
              <a:buClr>
                <a:schemeClr val="dk2"/>
              </a:buClr>
              <a:buSzPts val="1400"/>
              <a:buChar char="■"/>
              <a:defRPr>
                <a:solidFill>
                  <a:schemeClr val="dk2"/>
                </a:solidFill>
              </a:defRPr>
            </a:lvl3pPr>
            <a:lvl4pPr marL="1828800" lvl="3" indent="-317500">
              <a:spcBef>
                <a:spcPts val="1600"/>
              </a:spcBef>
              <a:spcAft>
                <a:spcPts val="0"/>
              </a:spcAft>
              <a:buClr>
                <a:schemeClr val="dk2"/>
              </a:buClr>
              <a:buSzPts val="1400"/>
              <a:buChar char="●"/>
              <a:defRPr>
                <a:solidFill>
                  <a:schemeClr val="dk2"/>
                </a:solidFill>
              </a:defRPr>
            </a:lvl4pPr>
            <a:lvl5pPr marL="2286000" lvl="4" indent="-317500">
              <a:spcBef>
                <a:spcPts val="1600"/>
              </a:spcBef>
              <a:spcAft>
                <a:spcPts val="0"/>
              </a:spcAft>
              <a:buClr>
                <a:schemeClr val="dk2"/>
              </a:buClr>
              <a:buSzPts val="1400"/>
              <a:buChar char="○"/>
              <a:defRPr>
                <a:solidFill>
                  <a:schemeClr val="dk2"/>
                </a:solidFill>
              </a:defRPr>
            </a:lvl5pPr>
            <a:lvl6pPr marL="2743200" lvl="5" indent="-317500">
              <a:spcBef>
                <a:spcPts val="1600"/>
              </a:spcBef>
              <a:spcAft>
                <a:spcPts val="0"/>
              </a:spcAft>
              <a:buClr>
                <a:schemeClr val="dk2"/>
              </a:buClr>
              <a:buSzPts val="1400"/>
              <a:buChar char="■"/>
              <a:defRPr>
                <a:solidFill>
                  <a:schemeClr val="dk2"/>
                </a:solidFill>
              </a:defRPr>
            </a:lvl6pPr>
            <a:lvl7pPr marL="3200400" lvl="6" indent="-317500">
              <a:spcBef>
                <a:spcPts val="1600"/>
              </a:spcBef>
              <a:spcAft>
                <a:spcPts val="0"/>
              </a:spcAft>
              <a:buClr>
                <a:schemeClr val="dk2"/>
              </a:buClr>
              <a:buSzPts val="1400"/>
              <a:buChar char="●"/>
              <a:defRPr>
                <a:solidFill>
                  <a:schemeClr val="dk2"/>
                </a:solidFill>
              </a:defRPr>
            </a:lvl7pPr>
            <a:lvl8pPr marL="3657600" lvl="7" indent="-317500">
              <a:spcBef>
                <a:spcPts val="1600"/>
              </a:spcBef>
              <a:spcAft>
                <a:spcPts val="0"/>
              </a:spcAft>
              <a:buClr>
                <a:schemeClr val="dk2"/>
              </a:buClr>
              <a:buSzPts val="1400"/>
              <a:buChar char="○"/>
              <a:defRPr>
                <a:solidFill>
                  <a:schemeClr val="dk2"/>
                </a:solidFill>
              </a:defRPr>
            </a:lvl8pPr>
            <a:lvl9pPr marL="4114800" lvl="8" indent="-317500">
              <a:spcBef>
                <a:spcPts val="1600"/>
              </a:spcBef>
              <a:spcAft>
                <a:spcPts val="1600"/>
              </a:spcAft>
              <a:buClr>
                <a:schemeClr val="dk2"/>
              </a:buClr>
              <a:buSzPts val="1400"/>
              <a:buChar char="■"/>
              <a:defRPr>
                <a:solidFill>
                  <a:schemeClr val="dk2"/>
                </a:solidFill>
              </a:defRPr>
            </a:lvl9pPr>
          </a:lstStyle>
          <a:p>
            <a:endParaRPr/>
          </a:p>
        </p:txBody>
      </p:sp>
      <p:sp>
        <p:nvSpPr>
          <p:cNvPr id="49" name="Google Shape;49;p9"/>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0"/>
        <p:cNvGrpSpPr/>
        <p:nvPr/>
      </p:nvGrpSpPr>
      <p:grpSpPr>
        <a:xfrm>
          <a:off x="0" y="0"/>
          <a:ext cx="0" cy="0"/>
          <a:chOff x="0" y="0"/>
          <a:chExt cx="0" cy="0"/>
        </a:xfrm>
      </p:grpSpPr>
      <p:pic>
        <p:nvPicPr>
          <p:cNvPr id="51" name="Google Shape;51;p10"/>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52" name="Google Shape;52;p10"/>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53" name="Google Shape;53;p10"/>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slideLayout" Target="../slideLayouts/slideLayout38.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5" Type="http://schemas.openxmlformats.org/officeDocument/2006/relationships/theme" Target="../theme/theme2.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 Id="rId14" Type="http://schemas.openxmlformats.org/officeDocument/2006/relationships/slideLayout" Target="../slideLayouts/slideLayout39.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4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2"/>
              </a:buClr>
              <a:buSzPts val="2800"/>
              <a:buFont typeface="Concert One"/>
              <a:buNone/>
              <a:defRPr sz="2800" b="1">
                <a:solidFill>
                  <a:schemeClr val="accent2"/>
                </a:solidFill>
                <a:latin typeface="Concert One"/>
                <a:ea typeface="Concert One"/>
                <a:cs typeface="Concert One"/>
                <a:sym typeface="Concert One"/>
              </a:defRPr>
            </a:lvl1pPr>
            <a:lvl2pPr lvl="1">
              <a:spcBef>
                <a:spcPts val="0"/>
              </a:spcBef>
              <a:spcAft>
                <a:spcPts val="0"/>
              </a:spcAft>
              <a:buClr>
                <a:schemeClr val="accent2"/>
              </a:buClr>
              <a:buSzPts val="2800"/>
              <a:buNone/>
              <a:defRPr sz="2800">
                <a:solidFill>
                  <a:schemeClr val="accent2"/>
                </a:solidFill>
              </a:defRPr>
            </a:lvl2pPr>
            <a:lvl3pPr lvl="2">
              <a:spcBef>
                <a:spcPts val="0"/>
              </a:spcBef>
              <a:spcAft>
                <a:spcPts val="0"/>
              </a:spcAft>
              <a:buClr>
                <a:schemeClr val="accent2"/>
              </a:buClr>
              <a:buSzPts val="2800"/>
              <a:buNone/>
              <a:defRPr sz="2800">
                <a:solidFill>
                  <a:schemeClr val="accent2"/>
                </a:solidFill>
              </a:defRPr>
            </a:lvl3pPr>
            <a:lvl4pPr lvl="3">
              <a:spcBef>
                <a:spcPts val="0"/>
              </a:spcBef>
              <a:spcAft>
                <a:spcPts val="0"/>
              </a:spcAft>
              <a:buClr>
                <a:schemeClr val="accent2"/>
              </a:buClr>
              <a:buSzPts val="2800"/>
              <a:buNone/>
              <a:defRPr sz="2800">
                <a:solidFill>
                  <a:schemeClr val="accent2"/>
                </a:solidFill>
              </a:defRPr>
            </a:lvl4pPr>
            <a:lvl5pPr lvl="4">
              <a:spcBef>
                <a:spcPts val="0"/>
              </a:spcBef>
              <a:spcAft>
                <a:spcPts val="0"/>
              </a:spcAft>
              <a:buClr>
                <a:schemeClr val="accent2"/>
              </a:buClr>
              <a:buSzPts val="2800"/>
              <a:buNone/>
              <a:defRPr sz="2800">
                <a:solidFill>
                  <a:schemeClr val="accent2"/>
                </a:solidFill>
              </a:defRPr>
            </a:lvl5pPr>
            <a:lvl6pPr lvl="5">
              <a:spcBef>
                <a:spcPts val="0"/>
              </a:spcBef>
              <a:spcAft>
                <a:spcPts val="0"/>
              </a:spcAft>
              <a:buClr>
                <a:schemeClr val="accent2"/>
              </a:buClr>
              <a:buSzPts val="2800"/>
              <a:buNone/>
              <a:defRPr sz="2800">
                <a:solidFill>
                  <a:schemeClr val="accent2"/>
                </a:solidFill>
              </a:defRPr>
            </a:lvl6pPr>
            <a:lvl7pPr lvl="6">
              <a:spcBef>
                <a:spcPts val="0"/>
              </a:spcBef>
              <a:spcAft>
                <a:spcPts val="0"/>
              </a:spcAft>
              <a:buClr>
                <a:schemeClr val="accent2"/>
              </a:buClr>
              <a:buSzPts val="2800"/>
              <a:buNone/>
              <a:defRPr sz="2800">
                <a:solidFill>
                  <a:schemeClr val="accent2"/>
                </a:solidFill>
              </a:defRPr>
            </a:lvl7pPr>
            <a:lvl8pPr lvl="7">
              <a:spcBef>
                <a:spcPts val="0"/>
              </a:spcBef>
              <a:spcAft>
                <a:spcPts val="0"/>
              </a:spcAft>
              <a:buClr>
                <a:schemeClr val="accent2"/>
              </a:buClr>
              <a:buSzPts val="2800"/>
              <a:buNone/>
              <a:defRPr sz="2800">
                <a:solidFill>
                  <a:schemeClr val="accent2"/>
                </a:solidFill>
              </a:defRPr>
            </a:lvl8pPr>
            <a:lvl9pPr lvl="8">
              <a:spcBef>
                <a:spcPts val="0"/>
              </a:spcBef>
              <a:spcAft>
                <a:spcPts val="0"/>
              </a:spcAft>
              <a:buClr>
                <a:schemeClr val="accent2"/>
              </a:buClr>
              <a:buSzPts val="2800"/>
              <a:buNone/>
              <a:defRPr sz="2800">
                <a:solidFill>
                  <a:schemeClr val="accent2"/>
                </a:solidFill>
              </a:defRPr>
            </a:lvl9pPr>
          </a:lstStyle>
          <a:p>
            <a:endParaRPr/>
          </a:p>
        </p:txBody>
      </p:sp>
      <p:sp>
        <p:nvSpPr>
          <p:cNvPr id="7" name="Google Shape;7;p1"/>
          <p:cNvSpPr txBox="1">
            <a:spLocks noGrp="1"/>
          </p:cNvSpPr>
          <p:nvPr>
            <p:ph type="body" idx="1"/>
          </p:nvPr>
        </p:nvSpPr>
        <p:spPr>
          <a:xfrm>
            <a:off x="311700" y="1124900"/>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accent2"/>
              </a:buClr>
              <a:buSzPts val="1800"/>
              <a:buFont typeface="Roboto Mono Regular"/>
              <a:buChar char="●"/>
              <a:defRPr sz="1800">
                <a:solidFill>
                  <a:schemeClr val="accent2"/>
                </a:solidFill>
                <a:latin typeface="Roboto Mono Regular"/>
                <a:ea typeface="Roboto Mono Regular"/>
                <a:cs typeface="Roboto Mono Regular"/>
                <a:sym typeface="Roboto Mono Regular"/>
              </a:defRPr>
            </a:lvl1pPr>
            <a:lvl2pPr marL="914400" lvl="1"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2pPr>
            <a:lvl3pPr marL="1371600" lvl="2"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3pPr>
            <a:lvl4pPr marL="1828800" lvl="3"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4pPr>
            <a:lvl5pPr marL="2286000" lvl="4"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5pPr>
            <a:lvl6pPr marL="2743200" lvl="5"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6pPr>
            <a:lvl7pPr marL="3200400" lvl="6"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7pPr>
            <a:lvl8pPr marL="3657600" lvl="7" indent="-317500">
              <a:lnSpc>
                <a:spcPct val="100000"/>
              </a:lnSpc>
              <a:spcBef>
                <a:spcPts val="1600"/>
              </a:spcBef>
              <a:spcAft>
                <a:spcPts val="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8pPr>
            <a:lvl9pPr marL="4114800" lvl="8" indent="-317500">
              <a:lnSpc>
                <a:spcPct val="100000"/>
              </a:lnSpc>
              <a:spcBef>
                <a:spcPts val="1600"/>
              </a:spcBef>
              <a:spcAft>
                <a:spcPts val="1600"/>
              </a:spcAft>
              <a:buClr>
                <a:schemeClr val="accent2"/>
              </a:buClr>
              <a:buSzPts val="1400"/>
              <a:buFont typeface="Roboto Mono Regular"/>
              <a:buChar char="■"/>
              <a:defRPr>
                <a:solidFill>
                  <a:schemeClr val="accent2"/>
                </a:solidFill>
                <a:latin typeface="Roboto Mono Regular"/>
                <a:ea typeface="Roboto Mono Regular"/>
                <a:cs typeface="Roboto Mono Regular"/>
                <a:sym typeface="Roboto Mono Regula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lumMod val="85000"/>
          </a:schemeClr>
        </a:solidFill>
        <a:effectLst/>
      </p:bgPr>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EADB8B3F-5A61-49F0-B668-B084FA5C1540}"/>
              </a:ext>
            </a:extLst>
          </p:cNvPr>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a:extLst>
              <a:ext uri="{FF2B5EF4-FFF2-40B4-BE49-F238E27FC236}">
                <a16:creationId xmlns:a16="http://schemas.microsoft.com/office/drawing/2014/main" id="{5482CA6A-3C80-4DFB-AB7B-DB3A2ED9836D}"/>
              </a:ext>
            </a:extLst>
          </p:cNvPr>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3FCD5FB6-C516-404D-A0B2-33025D077167}"/>
              </a:ext>
            </a:extLst>
          </p:cNvPr>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93FC91E9-BA21-4665-B569-3794335F89ED}" type="datetimeFigureOut">
              <a:rPr lang="zh-CN" altLang="en-US" smtClean="0"/>
              <a:t>2021/9/3</a:t>
            </a:fld>
            <a:endParaRPr lang="zh-CN" altLang="en-US"/>
          </a:p>
        </p:txBody>
      </p:sp>
      <p:sp>
        <p:nvSpPr>
          <p:cNvPr id="5" name="页脚占位符 4">
            <a:extLst>
              <a:ext uri="{FF2B5EF4-FFF2-40B4-BE49-F238E27FC236}">
                <a16:creationId xmlns:a16="http://schemas.microsoft.com/office/drawing/2014/main" id="{8E531633-5BA2-4B54-A916-F076F13EA310}"/>
              </a:ext>
            </a:extLst>
          </p:cNvPr>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id="{2D57B13A-F3CB-4E7A-B658-219181D45A03}"/>
              </a:ext>
            </a:extLst>
          </p:cNvPr>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D6526C87-8BF2-4EE6-A5B5-29351161E3D7}" type="slidenum">
              <a:rPr lang="zh-CN" altLang="en-US" smtClean="0"/>
              <a:t>‹#›</a:t>
            </a:fld>
            <a:endParaRPr lang="zh-CN" altLang="en-US"/>
          </a:p>
        </p:txBody>
      </p:sp>
    </p:spTree>
    <p:extLst>
      <p:ext uri="{BB962C8B-B14F-4D97-AF65-F5344CB8AC3E}">
        <p14:creationId xmlns:p14="http://schemas.microsoft.com/office/powerpoint/2010/main" val="214144030"/>
      </p:ext>
    </p:extLst>
  </p:cSld>
  <p:clrMap bg1="lt1" tx1="dk1" bg2="lt2" tx2="dk2" accent1="accent1" accent2="accent2" accent3="accent3" accent4="accent4" accent5="accent5" accent6="accent6" hlink="hlink" folHlink="folHlink"/>
  <p:sldLayoutIdLst>
    <p:sldLayoutId id="2147483676" r:id="rId1"/>
    <p:sldLayoutId id="2147483677" r:id="rId2"/>
    <p:sldLayoutId id="2147483678" r:id="rId3"/>
    <p:sldLayoutId id="2147483679" r:id="rId4"/>
    <p:sldLayoutId id="2147483680" r:id="rId5"/>
    <p:sldLayoutId id="2147483681" r:id="rId6"/>
    <p:sldLayoutId id="2147483682" r:id="rId7"/>
    <p:sldLayoutId id="2147483683" r:id="rId8"/>
    <p:sldLayoutId id="2147483684" r:id="rId9"/>
    <p:sldLayoutId id="2147483685" r:id="rId10"/>
    <p:sldLayoutId id="2147483686" r:id="rId11"/>
    <p:sldLayoutId id="2147483687" r:id="rId12"/>
    <p:sldLayoutId id="2147483688" r:id="rId13"/>
    <p:sldLayoutId id="2147483689" r:id="rId14"/>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90"/>
        <p:cNvGrpSpPr/>
        <p:nvPr/>
      </p:nvGrpSpPr>
      <p:grpSpPr>
        <a:xfrm>
          <a:off x="0" y="0"/>
          <a:ext cx="0" cy="0"/>
          <a:chOff x="0" y="0"/>
          <a:chExt cx="0" cy="0"/>
        </a:xfrm>
      </p:grpSpPr>
      <p:sp>
        <p:nvSpPr>
          <p:cNvPr id="591" name="Google Shape;591;p30"/>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592" name="Google Shape;592;p30"/>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3656428590"/>
      </p:ext>
    </p:extLst>
  </p:cSld>
  <p:clrMap bg1="lt1" tx1="dk1" bg2="dk2" tx2="lt2" accent1="accent1" accent2="accent2" accent3="accent3" accent4="accent4" accent5="accent5" accent6="accent6" hlink="hlink" folHlink="folHlink"/>
  <p:sldLayoutIdLst>
    <p:sldLayoutId id="2147483691"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8.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6.xml"/></Relationships>
</file>

<file path=ppt/slides/_rels/slide11.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11.xml"/><Relationship Id="rId1" Type="http://schemas.openxmlformats.org/officeDocument/2006/relationships/slideLayout" Target="../slideLayouts/slideLayout17.xml"/></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xml"/><Relationship Id="rId1" Type="http://schemas.openxmlformats.org/officeDocument/2006/relationships/slideLayout" Target="../slideLayouts/slideLayout5.xml"/><Relationship Id="rId6" Type="http://schemas.openxmlformats.org/officeDocument/2006/relationships/image" Target="../media/image19.png"/><Relationship Id="rId5" Type="http://schemas.openxmlformats.org/officeDocument/2006/relationships/hyperlink" Target="https://docs.google.com/spreadsheets/d/1Z5v2TQqr3LS5-9VtSreUzQTS4BE9XdWzrYEgxRx0kdQ/copy" TargetMode="External"/><Relationship Id="rId4" Type="http://schemas.openxmlformats.org/officeDocument/2006/relationships/image" Target="../media/image18.png"/></Relationships>
</file>

<file path=ppt/slides/_rels/slide1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3.xml"/><Relationship Id="rId1" Type="http://schemas.openxmlformats.org/officeDocument/2006/relationships/slideLayout" Target="../slideLayouts/slideLayout10.xml"/><Relationship Id="rId4" Type="http://schemas.openxmlformats.org/officeDocument/2006/relationships/image" Target="../media/image20.png"/></Relationships>
</file>

<file path=ppt/slides/_rels/slide14.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4.xml"/><Relationship Id="rId1" Type="http://schemas.openxmlformats.org/officeDocument/2006/relationships/slideLayout" Target="../slideLayouts/slideLayout18.xml"/><Relationship Id="rId4" Type="http://schemas.openxmlformats.org/officeDocument/2006/relationships/image" Target="../media/image22.jpg"/></Relationships>
</file>

<file path=ppt/slides/_rels/slide1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5.xml"/><Relationship Id="rId1" Type="http://schemas.openxmlformats.org/officeDocument/2006/relationships/slideLayout" Target="../slideLayouts/slideLayout19.xml"/><Relationship Id="rId4" Type="http://schemas.openxmlformats.org/officeDocument/2006/relationships/image" Target="../media/image24.png"/></Relationships>
</file>

<file path=ppt/slides/_rels/slide16.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6.xml"/><Relationship Id="rId1" Type="http://schemas.openxmlformats.org/officeDocument/2006/relationships/slideLayout" Target="../slideLayouts/slideLayout9.xml"/><Relationship Id="rId4" Type="http://schemas.openxmlformats.org/officeDocument/2006/relationships/image" Target="../media/image8.png"/></Relationships>
</file>

<file path=ppt/slides/_rels/slide1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7.xml"/><Relationship Id="rId1" Type="http://schemas.openxmlformats.org/officeDocument/2006/relationships/slideLayout" Target="../slideLayouts/slideLayout5.xml"/><Relationship Id="rId5" Type="http://schemas.openxmlformats.org/officeDocument/2006/relationships/image" Target="../media/image27.png"/><Relationship Id="rId4" Type="http://schemas.openxmlformats.org/officeDocument/2006/relationships/image" Target="../media/image26.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9.xml"/></Relationships>
</file>

<file path=ppt/slides/_rels/slide19.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0.xml"/><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1.xml"/><Relationship Id="rId1" Type="http://schemas.openxmlformats.org/officeDocument/2006/relationships/slideLayout" Target="../slideLayouts/slideLayout20.xml"/></Relationships>
</file>

<file path=ppt/slides/_rels/slide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2.xml"/><Relationship Id="rId1" Type="http://schemas.openxmlformats.org/officeDocument/2006/relationships/slideLayout" Target="../slideLayouts/slideLayout9.xml"/><Relationship Id="rId4" Type="http://schemas.openxmlformats.org/officeDocument/2006/relationships/image" Target="../media/image27.png"/></Relationships>
</file>

<file path=ppt/slides/_rels/slide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3.xml"/><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4.xml"/><Relationship Id="rId1" Type="http://schemas.openxmlformats.org/officeDocument/2006/relationships/slideLayout" Target="../slideLayouts/slideLayout21.xml"/></Relationships>
</file>

<file path=ppt/slides/_rels/slide25.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25.png"/><Relationship Id="rId7" Type="http://schemas.openxmlformats.org/officeDocument/2006/relationships/image" Target="../media/image11.png"/><Relationship Id="rId12" Type="http://schemas.openxmlformats.org/officeDocument/2006/relationships/image" Target="../media/image33.png"/><Relationship Id="rId2" Type="http://schemas.openxmlformats.org/officeDocument/2006/relationships/notesSlide" Target="../notesSlides/notesSlide25.xml"/><Relationship Id="rId1" Type="http://schemas.openxmlformats.org/officeDocument/2006/relationships/slideLayout" Target="../slideLayouts/slideLayout9.xml"/><Relationship Id="rId6" Type="http://schemas.openxmlformats.org/officeDocument/2006/relationships/image" Target="../media/image31.png"/><Relationship Id="rId11" Type="http://schemas.openxmlformats.org/officeDocument/2006/relationships/image" Target="../media/image4.png"/><Relationship Id="rId5" Type="http://schemas.openxmlformats.org/officeDocument/2006/relationships/image" Target="../media/image30.png"/><Relationship Id="rId10" Type="http://schemas.openxmlformats.org/officeDocument/2006/relationships/image" Target="../media/image8.png"/><Relationship Id="rId4" Type="http://schemas.openxmlformats.org/officeDocument/2006/relationships/image" Target="../media/image29.png"/><Relationship Id="rId9" Type="http://schemas.openxmlformats.org/officeDocument/2006/relationships/image" Target="../media/image10.png"/></Relationships>
</file>

<file path=ppt/slides/_rels/slide26.xml.rels><?xml version="1.0" encoding="UTF-8" standalone="yes"?>
<Relationships xmlns="http://schemas.openxmlformats.org/package/2006/relationships"><Relationship Id="rId8" Type="http://schemas.openxmlformats.org/officeDocument/2006/relationships/hyperlink" Target="https://www.freepik.com/free-photo/happy-teen-girl-lesson_1370855.htm/?utm_source=slidesgo_template&amp;utm_medium=referral-link&amp;utm_campaign=sg_resources&amp;utm_content=freepik" TargetMode="External"/><Relationship Id="rId3" Type="http://schemas.openxmlformats.org/officeDocument/2006/relationships/hyperlink" Target="https://www.freepik.com/free-photo/content-youngster-enjoying-time_1249470.htm/?utm_source=slidesgo_template&amp;utm_medium=referral-link&amp;utm_campaign=sg_resources&amp;utm_content=freepik" TargetMode="External"/><Relationship Id="rId7" Type="http://schemas.openxmlformats.org/officeDocument/2006/relationships/hyperlink" Target="https://www.freepik.com/free-photo/female-teenager-reading-book-cafe-near-friends_2652754.htm/?utm_source=slidesgo_template&amp;utm_medium=referral-link&amp;utm_campaign=sg_resources&amp;utm_content=freepik" TargetMode="External"/><Relationship Id="rId2" Type="http://schemas.openxmlformats.org/officeDocument/2006/relationships/notesSlide" Target="../notesSlides/notesSlide26.xml"/><Relationship Id="rId1" Type="http://schemas.openxmlformats.org/officeDocument/2006/relationships/slideLayout" Target="../slideLayouts/slideLayout4.xml"/><Relationship Id="rId6" Type="http://schemas.openxmlformats.org/officeDocument/2006/relationships/hyperlink" Target="https://www.freepik.com/free-photo/side-view-woman-working-laptop_7406663.htm/?utm_source=slidesgo_template&amp;utm_medium=referral-link&amp;utm_campaign=sg_resources&amp;utm_content=freepik" TargetMode="External"/><Relationship Id="rId5" Type="http://schemas.openxmlformats.org/officeDocument/2006/relationships/hyperlink" Target="https://www.freepik.com/free-photo/side-view-woman-working-laptop_7406663.htm" TargetMode="External"/><Relationship Id="rId10" Type="http://schemas.openxmlformats.org/officeDocument/2006/relationships/hyperlink" Target="https://www.freepik.com/free-photo/crop-student-writing-notepad_1308495.htm/?utm_source=slidesgo_template&amp;utm_medium=referral-link&amp;utm_campaign=sg_resources&amp;utm_content=freepik" TargetMode="External"/><Relationship Id="rId4" Type="http://schemas.openxmlformats.org/officeDocument/2006/relationships/hyperlink" Target="https://www.freepik.com/free-photo/teenage-student-sitting-table-with-notebook-writing_4690509.htm/?utm_source=slidesgo_template&amp;utm_medium=referral-link&amp;utm_campaign=sg_resources&amp;utm_content=freepik" TargetMode="External"/><Relationship Id="rId9" Type="http://schemas.openxmlformats.org/officeDocument/2006/relationships/hyperlink" Target="https://www.freepik.com/free-photo/girl-armchair-reading_6936782.htm/?utm_source=slidesgo_template&amp;utm_medium=referral-link&amp;utm_campaign=sg_resources&amp;utm_content=freepik" TargetMode="External"/></Relationships>
</file>

<file path=ppt/slides/_rels/slide27.xml.rels><?xml version="1.0" encoding="UTF-8" standalone="yes"?>
<Relationships xmlns="http://schemas.openxmlformats.org/package/2006/relationships"><Relationship Id="rId8" Type="http://schemas.openxmlformats.org/officeDocument/2006/relationships/hyperlink" Target="https://www.freepik.com/free-vector/schelude-with-nice-notes_901121.htm/?utm_source=slidesgo_template&amp;utm_medium=referral-link&amp;utm_campaign=sg_resources&amp;utm_content=freepik" TargetMode="External"/><Relationship Id="rId3" Type="http://schemas.openxmlformats.org/officeDocument/2006/relationships/hyperlink" Target="https://www.freepik.com/free-vector/wooden-background-with-checklist-pen_1082296.htm" TargetMode="External"/><Relationship Id="rId7" Type="http://schemas.openxmlformats.org/officeDocument/2006/relationships/hyperlink" Target="https://www.freepik.com/free-vector/tablet-background-with-hand-drawn-learning-items_1036072.htm/?utm_source=slidesgo_template&amp;utm_medium=referral-link&amp;utm_campaign=sg_resources&amp;utm_content=freepik" TargetMode="External"/><Relationship Id="rId12" Type="http://schemas.openxmlformats.org/officeDocument/2006/relationships/hyperlink" Target="https://www.freepik.com/free-vector/pack-small-sticky-notes-realistic-style_2973008.htm/?utm_source=slidesgo_template&amp;utm_medium=referral-link&amp;utm_campaign=sg_resources&amp;utm_content=freepik" TargetMode="External"/><Relationship Id="rId2" Type="http://schemas.openxmlformats.org/officeDocument/2006/relationships/notesSlide" Target="../notesSlides/notesSlide27.xml"/><Relationship Id="rId1" Type="http://schemas.openxmlformats.org/officeDocument/2006/relationships/slideLayout" Target="../slideLayouts/slideLayout4.xml"/><Relationship Id="rId6" Type="http://schemas.openxmlformats.org/officeDocument/2006/relationships/hyperlink" Target="https://www.freepik.com/free-vector/collection-leaves-colored-notes_1019037.htm/?utm_source=slidesgo_template&amp;utm_medium=referral-link&amp;utm_campaign=sg_resources&amp;utm_content=freepik" TargetMode="External"/><Relationship Id="rId11" Type="http://schemas.openxmlformats.org/officeDocument/2006/relationships/hyperlink" Target="https://www.freepik.com/free-vector/assortment-arrows-highlighter_1086582.htm/?utm_source=slidesgo_template&amp;utm_medium=referral-link&amp;utm_campaign=sg_resources&amp;utm_content=freepik" TargetMode="External"/><Relationship Id="rId5" Type="http://schemas.openxmlformats.org/officeDocument/2006/relationships/hyperlink" Target="https://www.freepik.com/free-vector/notebook-page-vector_758881.htm/?utm_source=slidesgo_template&amp;utm_medium=referral-link&amp;utm_campaign=sg_resources&amp;utm_content=freepik" TargetMode="External"/><Relationship Id="rId10" Type="http://schemas.openxmlformats.org/officeDocument/2006/relationships/hyperlink" Target="https://www.freepik.com/free-vector/assortment-arrows-highlighter_1086582.htm" TargetMode="External"/><Relationship Id="rId4" Type="http://schemas.openxmlformats.org/officeDocument/2006/relationships/hyperlink" Target="https://www.freepik.com/free-vector/open-notebook-with-accessories_896024.htm/?utm_source=slidesgo_template&amp;utm_medium=referral-link&amp;utm_campaign=sg_resources&amp;utm_content=freepik" TargetMode="External"/><Relationship Id="rId9" Type="http://schemas.openxmlformats.org/officeDocument/2006/relationships/hyperlink" Target="https://www.freepik.com/free-vector/sheets-paper-with-sticky-tape_772983.htm/?utm_source=slidesgo_template&amp;utm_medium=referral-link&amp;utm_campaign=sg_resources&amp;utm_content=freepik" TargetMode="Externa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31.xml.rels><?xml version="1.0" encoding="UTF-8" standalone="yes"?>
<Relationships xmlns="http://schemas.openxmlformats.org/package/2006/relationships"><Relationship Id="rId3" Type="http://schemas.openxmlformats.org/officeDocument/2006/relationships/hyperlink" Target="https://fonts.google.com/specimen/Krona+One" TargetMode="External"/><Relationship Id="rId2" Type="http://schemas.openxmlformats.org/officeDocument/2006/relationships/notesSlide" Target="../notesSlides/notesSlide28.xml"/><Relationship Id="rId1" Type="http://schemas.openxmlformats.org/officeDocument/2006/relationships/slideLayout" Target="../slideLayouts/slideLayout40.xml"/><Relationship Id="rId4" Type="http://schemas.openxmlformats.org/officeDocument/2006/relationships/hyperlink" Target="https://fonts.google.com/specimen/Ubuntu" TargetMode="External"/></Relationships>
</file>

<file path=ppt/slides/_rels/slide32.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29.xml"/><Relationship Id="rId1" Type="http://schemas.openxmlformats.org/officeDocument/2006/relationships/slideLayout" Target="../slideLayouts/slideLayout4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0.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0.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4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4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40.xml"/></Relationships>
</file>

<file path=ppt/slides/_rels/slide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xml"/><Relationship Id="rId1" Type="http://schemas.openxmlformats.org/officeDocument/2006/relationships/slideLayout" Target="../slideLayouts/slideLayout2.xml"/><Relationship Id="rId5" Type="http://schemas.openxmlformats.org/officeDocument/2006/relationships/image" Target="../media/image8.png"/><Relationship Id="rId4" Type="http://schemas.openxmlformats.org/officeDocument/2006/relationships/image" Target="../media/image10.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40.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4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0.xml"/></Relationships>
</file>

<file path=ppt/slides/_rels/slide43.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0.xml"/><Relationship Id="rId1" Type="http://schemas.openxmlformats.org/officeDocument/2006/relationships/slideLayout" Target="../slideLayouts/slideLayout4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4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4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40.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0.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40.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0.xml"/></Relationships>
</file>

<file path=ppt/slides/_rels/slide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xml"/><Relationship Id="rId1" Type="http://schemas.openxmlformats.org/officeDocument/2006/relationships/slideLayout" Target="../slideLayouts/slideLayout6.xml"/><Relationship Id="rId6" Type="http://schemas.openxmlformats.org/officeDocument/2006/relationships/image" Target="../media/image11.png"/><Relationship Id="rId5" Type="http://schemas.openxmlformats.org/officeDocument/2006/relationships/image" Target="../media/image15.jpg"/><Relationship Id="rId4" Type="http://schemas.openxmlformats.org/officeDocument/2006/relationships/image" Target="../media/image14.jp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40.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40.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40.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40.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40.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0.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40.xml"/></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7.xml"/><Relationship Id="rId1" Type="http://schemas.openxmlformats.org/officeDocument/2006/relationships/slideLayout" Target="../slideLayouts/slideLayout8.xml"/><Relationship Id="rId4" Type="http://schemas.openxmlformats.org/officeDocument/2006/relationships/image" Target="../media/image11.png"/></Relationships>
</file>

<file path=ppt/slides/_rels/slide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75"/>
        <p:cNvGrpSpPr/>
        <p:nvPr/>
      </p:nvGrpSpPr>
      <p:grpSpPr>
        <a:xfrm>
          <a:off x="0" y="0"/>
          <a:ext cx="0" cy="0"/>
          <a:chOff x="0" y="0"/>
          <a:chExt cx="0" cy="0"/>
        </a:xfrm>
      </p:grpSpPr>
      <p:sp>
        <p:nvSpPr>
          <p:cNvPr id="176" name="Google Shape;176;p29"/>
          <p:cNvSpPr txBox="1">
            <a:spLocks noGrp="1"/>
          </p:cNvSpPr>
          <p:nvPr>
            <p:ph type="ctrTitle"/>
          </p:nvPr>
        </p:nvSpPr>
        <p:spPr>
          <a:xfrm>
            <a:off x="1532100" y="1728423"/>
            <a:ext cx="6079800" cy="1655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NOTEBOOK</a:t>
            </a:r>
            <a:r>
              <a:rPr lang="en">
                <a:solidFill>
                  <a:schemeClr val="accent2"/>
                </a:solidFill>
              </a:rPr>
              <a:t> LESSON</a:t>
            </a:r>
            <a:endParaRPr>
              <a:solidFill>
                <a:schemeClr val="accent2"/>
              </a:solidFill>
            </a:endParaRPr>
          </a:p>
        </p:txBody>
      </p:sp>
      <p:sp>
        <p:nvSpPr>
          <p:cNvPr id="177" name="Google Shape;177;p29"/>
          <p:cNvSpPr txBox="1">
            <a:spLocks noGrp="1"/>
          </p:cNvSpPr>
          <p:nvPr>
            <p:ph type="subTitle" idx="1"/>
          </p:nvPr>
        </p:nvSpPr>
        <p:spPr>
          <a:xfrm>
            <a:off x="1672763" y="3769325"/>
            <a:ext cx="14271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0"/>
              <a:t>Here starts the lesson!</a:t>
            </a:r>
            <a:endParaRPr b="0"/>
          </a:p>
        </p:txBody>
      </p:sp>
      <p:sp>
        <p:nvSpPr>
          <p:cNvPr id="178" name="Google Shape;178;p29"/>
          <p:cNvSpPr/>
          <p:nvPr/>
        </p:nvSpPr>
        <p:spPr>
          <a:xfrm>
            <a:off x="2640700" y="2929265"/>
            <a:ext cx="617075" cy="15875"/>
          </a:xfrm>
          <a:custGeom>
            <a:avLst/>
            <a:gdLst/>
            <a:ahLst/>
            <a:cxnLst/>
            <a:rect l="l" t="t" r="r" b="b"/>
            <a:pathLst>
              <a:path w="24683" h="635" extrusionOk="0">
                <a:moveTo>
                  <a:pt x="0" y="635"/>
                </a:moveTo>
                <a:cubicBezTo>
                  <a:pt x="8115" y="-719"/>
                  <a:pt x="16455" y="635"/>
                  <a:pt x="24683" y="635"/>
                </a:cubicBezTo>
              </a:path>
            </a:pathLst>
          </a:custGeom>
          <a:noFill/>
          <a:ln w="76200" cap="flat" cmpd="sng">
            <a:solidFill>
              <a:schemeClr val="accent1"/>
            </a:solidFill>
            <a:prstDash val="solid"/>
            <a:round/>
            <a:headEnd type="none" w="med" len="med"/>
            <a:tailEnd type="none" w="med" len="med"/>
          </a:ln>
        </p:spPr>
      </p:sp>
      <p:sp>
        <p:nvSpPr>
          <p:cNvPr id="179" name="Google Shape;179;p29"/>
          <p:cNvSpPr/>
          <p:nvPr/>
        </p:nvSpPr>
        <p:spPr>
          <a:xfrm>
            <a:off x="5822625" y="2886561"/>
            <a:ext cx="613650" cy="13775"/>
          </a:xfrm>
          <a:custGeom>
            <a:avLst/>
            <a:gdLst/>
            <a:ahLst/>
            <a:cxnLst/>
            <a:rect l="l" t="t" r="r" b="b"/>
            <a:pathLst>
              <a:path w="24546" h="551" extrusionOk="0">
                <a:moveTo>
                  <a:pt x="0" y="551"/>
                </a:moveTo>
                <a:cubicBezTo>
                  <a:pt x="8133" y="-353"/>
                  <a:pt x="16363" y="137"/>
                  <a:pt x="24546" y="137"/>
                </a:cubicBezTo>
              </a:path>
            </a:pathLst>
          </a:custGeom>
          <a:noFill/>
          <a:ln w="76200" cap="flat" cmpd="sng">
            <a:solidFill>
              <a:schemeClr val="accent1"/>
            </a:solidFill>
            <a:prstDash val="solid"/>
            <a:round/>
            <a:headEnd type="none" w="med" len="med"/>
            <a:tailEnd type="none" w="med" len="med"/>
          </a:ln>
        </p:spPr>
      </p:sp>
      <p:sp>
        <p:nvSpPr>
          <p:cNvPr id="180" name="Google Shape;180;p29"/>
          <p:cNvSpPr/>
          <p:nvPr/>
        </p:nvSpPr>
        <p:spPr>
          <a:xfrm>
            <a:off x="1889900" y="4413504"/>
            <a:ext cx="992850" cy="102600"/>
          </a:xfrm>
          <a:custGeom>
            <a:avLst/>
            <a:gdLst/>
            <a:ahLst/>
            <a:cxnLst/>
            <a:rect l="l" t="t" r="r" b="b"/>
            <a:pathLst>
              <a:path w="39714" h="4104" extrusionOk="0">
                <a:moveTo>
                  <a:pt x="0" y="4104"/>
                </a:moveTo>
                <a:cubicBezTo>
                  <a:pt x="11382" y="-2730"/>
                  <a:pt x="26437" y="1070"/>
                  <a:pt x="39714" y="1070"/>
                </a:cubicBezTo>
              </a:path>
            </a:pathLst>
          </a:custGeom>
          <a:noFill/>
          <a:ln w="28575" cap="flat" cmpd="sng">
            <a:solidFill>
              <a:schemeClr val="accent4"/>
            </a:solidFill>
            <a:prstDash val="solid"/>
            <a:round/>
            <a:headEnd type="none" w="med" len="med"/>
            <a:tailEnd type="none" w="med" len="med"/>
          </a:ln>
        </p:spPr>
      </p:sp>
      <p:pic>
        <p:nvPicPr>
          <p:cNvPr id="181" name="Google Shape;181;p29"/>
          <p:cNvPicPr preferRelativeResize="0"/>
          <p:nvPr/>
        </p:nvPicPr>
        <p:blipFill rotWithShape="1">
          <a:blip r:embed="rId3">
            <a:alphaModFix/>
          </a:blip>
          <a:srcRect t="16970" r="8892" b="21025"/>
          <a:stretch/>
        </p:blipFill>
        <p:spPr>
          <a:xfrm>
            <a:off x="6539175" y="3603223"/>
            <a:ext cx="2036850" cy="810276"/>
          </a:xfrm>
          <a:prstGeom prst="rect">
            <a:avLst/>
          </a:prstGeom>
          <a:noFill/>
          <a:ln>
            <a:noFill/>
          </a:ln>
        </p:spPr>
      </p:pic>
      <p:pic>
        <p:nvPicPr>
          <p:cNvPr id="182" name="Google Shape;182;p29"/>
          <p:cNvPicPr preferRelativeResize="0"/>
          <p:nvPr/>
        </p:nvPicPr>
        <p:blipFill rotWithShape="1">
          <a:blip r:embed="rId4">
            <a:alphaModFix/>
          </a:blip>
          <a:srcRect t="16734" r="8892" b="18300"/>
          <a:stretch/>
        </p:blipFill>
        <p:spPr>
          <a:xfrm>
            <a:off x="6539175" y="3055100"/>
            <a:ext cx="2036850" cy="846042"/>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22"/>
        <p:cNvGrpSpPr/>
        <p:nvPr/>
      </p:nvGrpSpPr>
      <p:grpSpPr>
        <a:xfrm>
          <a:off x="0" y="0"/>
          <a:ext cx="0" cy="0"/>
          <a:chOff x="0" y="0"/>
          <a:chExt cx="0" cy="0"/>
        </a:xfrm>
      </p:grpSpPr>
      <p:sp>
        <p:nvSpPr>
          <p:cNvPr id="323" name="Google Shape;323;p38"/>
          <p:cNvSpPr txBox="1">
            <a:spLocks noGrp="1"/>
          </p:cNvSpPr>
          <p:nvPr>
            <p:ph type="title"/>
          </p:nvPr>
        </p:nvSpPr>
        <p:spPr>
          <a:xfrm>
            <a:off x="1301450" y="2719788"/>
            <a:ext cx="2101200" cy="66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10%</a:t>
            </a:r>
            <a:endParaRPr/>
          </a:p>
        </p:txBody>
      </p:sp>
      <p:sp>
        <p:nvSpPr>
          <p:cNvPr id="324" name="Google Shape;324;p38"/>
          <p:cNvSpPr txBox="1">
            <a:spLocks noGrp="1"/>
          </p:cNvSpPr>
          <p:nvPr>
            <p:ph type="subTitle" idx="1"/>
          </p:nvPr>
        </p:nvSpPr>
        <p:spPr>
          <a:xfrm>
            <a:off x="1301450" y="3383388"/>
            <a:ext cx="21012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325" name="Google Shape;325;p38"/>
          <p:cNvSpPr txBox="1">
            <a:spLocks noGrp="1"/>
          </p:cNvSpPr>
          <p:nvPr>
            <p:ph type="title" idx="2"/>
          </p:nvPr>
        </p:nvSpPr>
        <p:spPr>
          <a:xfrm>
            <a:off x="3521400" y="2719788"/>
            <a:ext cx="2101200" cy="66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50%</a:t>
            </a:r>
            <a:endParaRPr/>
          </a:p>
        </p:txBody>
      </p:sp>
      <p:sp>
        <p:nvSpPr>
          <p:cNvPr id="326" name="Google Shape;326;p38"/>
          <p:cNvSpPr txBox="1">
            <a:spLocks noGrp="1"/>
          </p:cNvSpPr>
          <p:nvPr>
            <p:ph type="subTitle" idx="3"/>
          </p:nvPr>
        </p:nvSpPr>
        <p:spPr>
          <a:xfrm>
            <a:off x="3521400" y="3383388"/>
            <a:ext cx="21012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the ringed planet and a gas giant</a:t>
            </a:r>
            <a:endParaRPr/>
          </a:p>
        </p:txBody>
      </p:sp>
      <p:sp>
        <p:nvSpPr>
          <p:cNvPr id="327" name="Google Shape;327;p38"/>
          <p:cNvSpPr txBox="1">
            <a:spLocks noGrp="1"/>
          </p:cNvSpPr>
          <p:nvPr>
            <p:ph type="title" idx="4"/>
          </p:nvPr>
        </p:nvSpPr>
        <p:spPr>
          <a:xfrm>
            <a:off x="5741350" y="2719788"/>
            <a:ext cx="2101200" cy="66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40%</a:t>
            </a:r>
            <a:endParaRPr/>
          </a:p>
        </p:txBody>
      </p:sp>
      <p:sp>
        <p:nvSpPr>
          <p:cNvPr id="328" name="Google Shape;328;p38"/>
          <p:cNvSpPr txBox="1">
            <a:spLocks noGrp="1"/>
          </p:cNvSpPr>
          <p:nvPr>
            <p:ph type="subTitle" idx="5"/>
          </p:nvPr>
        </p:nvSpPr>
        <p:spPr>
          <a:xfrm>
            <a:off x="5741350" y="3383388"/>
            <a:ext cx="21012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it’s hot</a:t>
            </a:r>
            <a:endParaRPr/>
          </a:p>
        </p:txBody>
      </p:sp>
      <p:grpSp>
        <p:nvGrpSpPr>
          <p:cNvPr id="329" name="Google Shape;329;p38"/>
          <p:cNvGrpSpPr/>
          <p:nvPr/>
        </p:nvGrpSpPr>
        <p:grpSpPr>
          <a:xfrm>
            <a:off x="1703145" y="1209010"/>
            <a:ext cx="1297793" cy="1297998"/>
            <a:chOff x="5572206" y="2418687"/>
            <a:chExt cx="1023900" cy="1023900"/>
          </a:xfrm>
        </p:grpSpPr>
        <p:sp>
          <p:nvSpPr>
            <p:cNvPr id="330" name="Google Shape;330;p38"/>
            <p:cNvSpPr/>
            <p:nvPr/>
          </p:nvSpPr>
          <p:spPr>
            <a:xfrm>
              <a:off x="5681300" y="2527788"/>
              <a:ext cx="805800" cy="8058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8"/>
            <p:cNvSpPr/>
            <p:nvPr/>
          </p:nvSpPr>
          <p:spPr>
            <a:xfrm rot="-1138073">
              <a:off x="5681280" y="2527762"/>
              <a:ext cx="805752" cy="805752"/>
            </a:xfrm>
            <a:prstGeom prst="pie">
              <a:avLst>
                <a:gd name="adj1" fmla="val 13513838"/>
                <a:gd name="adj2" fmla="val 16200000"/>
              </a:avLst>
            </a:prstGeom>
            <a:solidFill>
              <a:schemeClr val="lt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 name="Google Shape;332;p38"/>
          <p:cNvGrpSpPr/>
          <p:nvPr/>
        </p:nvGrpSpPr>
        <p:grpSpPr>
          <a:xfrm>
            <a:off x="4061300" y="1347229"/>
            <a:ext cx="1021386" cy="1021538"/>
            <a:chOff x="5681273" y="2527788"/>
            <a:chExt cx="805827" cy="805820"/>
          </a:xfrm>
        </p:grpSpPr>
        <p:sp>
          <p:nvSpPr>
            <p:cNvPr id="333" name="Google Shape;333;p38"/>
            <p:cNvSpPr/>
            <p:nvPr/>
          </p:nvSpPr>
          <p:spPr>
            <a:xfrm>
              <a:off x="5681300" y="2527788"/>
              <a:ext cx="805800" cy="8058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8"/>
            <p:cNvSpPr/>
            <p:nvPr/>
          </p:nvSpPr>
          <p:spPr>
            <a:xfrm>
              <a:off x="5681273" y="2527807"/>
              <a:ext cx="805800" cy="805800"/>
            </a:xfrm>
            <a:prstGeom prst="pie">
              <a:avLst>
                <a:gd name="adj1" fmla="val 5307796"/>
                <a:gd name="adj2" fmla="val 16200000"/>
              </a:avLst>
            </a:prstGeom>
            <a:solidFill>
              <a:schemeClr val="l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 name="Google Shape;335;p38"/>
          <p:cNvGrpSpPr/>
          <p:nvPr/>
        </p:nvGrpSpPr>
        <p:grpSpPr>
          <a:xfrm>
            <a:off x="6028527" y="1232666"/>
            <a:ext cx="1250642" cy="1250840"/>
            <a:chOff x="5590939" y="2437417"/>
            <a:chExt cx="986700" cy="986700"/>
          </a:xfrm>
        </p:grpSpPr>
        <p:sp>
          <p:nvSpPr>
            <p:cNvPr id="336" name="Google Shape;336;p38"/>
            <p:cNvSpPr/>
            <p:nvPr/>
          </p:nvSpPr>
          <p:spPr>
            <a:xfrm>
              <a:off x="5681300" y="2527788"/>
              <a:ext cx="805800" cy="8058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8"/>
            <p:cNvSpPr/>
            <p:nvPr/>
          </p:nvSpPr>
          <p:spPr>
            <a:xfrm rot="9900074">
              <a:off x="5681466" y="2527944"/>
              <a:ext cx="805647" cy="805647"/>
            </a:xfrm>
            <a:prstGeom prst="pie">
              <a:avLst>
                <a:gd name="adj1" fmla="val 6991087"/>
                <a:gd name="adj2" fmla="val 16200000"/>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41"/>
        <p:cNvGrpSpPr/>
        <p:nvPr/>
      </p:nvGrpSpPr>
      <p:grpSpPr>
        <a:xfrm>
          <a:off x="0" y="0"/>
          <a:ext cx="0" cy="0"/>
          <a:chOff x="0" y="0"/>
          <a:chExt cx="0" cy="0"/>
        </a:xfrm>
      </p:grpSpPr>
      <p:sp>
        <p:nvSpPr>
          <p:cNvPr id="342" name="Google Shape;342;p39"/>
          <p:cNvSpPr txBox="1">
            <a:spLocks noGrp="1"/>
          </p:cNvSpPr>
          <p:nvPr>
            <p:ph type="title" idx="4"/>
          </p:nvPr>
        </p:nvSpPr>
        <p:spPr>
          <a:xfrm>
            <a:off x="1002325" y="711175"/>
            <a:ext cx="2666700" cy="116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Practical Uses of This Subject</a:t>
            </a:r>
            <a:endParaRPr/>
          </a:p>
        </p:txBody>
      </p:sp>
      <p:pic>
        <p:nvPicPr>
          <p:cNvPr id="343" name="Google Shape;343;p39"/>
          <p:cNvPicPr preferRelativeResize="0"/>
          <p:nvPr/>
        </p:nvPicPr>
        <p:blipFill rotWithShape="1">
          <a:blip r:embed="rId3">
            <a:alphaModFix/>
          </a:blip>
          <a:srcRect l="11088" t="1490" r="19258" b="-1490"/>
          <a:stretch/>
        </p:blipFill>
        <p:spPr>
          <a:xfrm rot="-523786">
            <a:off x="2400702" y="2002427"/>
            <a:ext cx="1557606" cy="1490863"/>
          </a:xfrm>
          <a:prstGeom prst="rect">
            <a:avLst/>
          </a:prstGeom>
          <a:noFill/>
          <a:ln>
            <a:noFill/>
          </a:ln>
          <a:effectLst>
            <a:outerShdw blurRad="57150" algn="bl" rotWithShape="0">
              <a:srgbClr val="000000">
                <a:alpha val="50000"/>
              </a:srgbClr>
            </a:outerShdw>
          </a:effectLst>
        </p:spPr>
      </p:pic>
      <p:grpSp>
        <p:nvGrpSpPr>
          <p:cNvPr id="344" name="Google Shape;344;p39"/>
          <p:cNvGrpSpPr/>
          <p:nvPr/>
        </p:nvGrpSpPr>
        <p:grpSpPr>
          <a:xfrm>
            <a:off x="805236" y="2265883"/>
            <a:ext cx="2140289" cy="2169401"/>
            <a:chOff x="-331425" y="1579700"/>
            <a:chExt cx="1880250" cy="1905825"/>
          </a:xfrm>
        </p:grpSpPr>
        <p:sp>
          <p:nvSpPr>
            <p:cNvPr id="345" name="Google Shape;345;p39"/>
            <p:cNvSpPr/>
            <p:nvPr/>
          </p:nvSpPr>
          <p:spPr>
            <a:xfrm>
              <a:off x="-72650" y="1864050"/>
              <a:ext cx="1621475" cy="1621475"/>
            </a:xfrm>
            <a:custGeom>
              <a:avLst/>
              <a:gdLst/>
              <a:ahLst/>
              <a:cxnLst/>
              <a:rect l="l" t="t" r="r" b="b"/>
              <a:pathLst>
                <a:path w="64859" h="64859" extrusionOk="0">
                  <a:moveTo>
                    <a:pt x="7060" y="1"/>
                  </a:moveTo>
                  <a:lnTo>
                    <a:pt x="1" y="57794"/>
                  </a:lnTo>
                  <a:lnTo>
                    <a:pt x="57800" y="64858"/>
                  </a:lnTo>
                  <a:lnTo>
                    <a:pt x="64858" y="7060"/>
                  </a:lnTo>
                  <a:lnTo>
                    <a:pt x="58170" y="6238"/>
                  </a:lnTo>
                  <a:lnTo>
                    <a:pt x="58170" y="6238"/>
                  </a:lnTo>
                  <a:cubicBezTo>
                    <a:pt x="59249" y="7937"/>
                    <a:pt x="58324" y="10802"/>
                    <a:pt x="55874" y="10802"/>
                  </a:cubicBezTo>
                  <a:cubicBezTo>
                    <a:pt x="55742" y="10802"/>
                    <a:pt x="55605" y="10794"/>
                    <a:pt x="55465" y="10777"/>
                  </a:cubicBezTo>
                  <a:cubicBezTo>
                    <a:pt x="52716" y="10439"/>
                    <a:pt x="52395" y="7185"/>
                    <a:pt x="53935" y="5721"/>
                  </a:cubicBezTo>
                  <a:lnTo>
                    <a:pt x="48068" y="5008"/>
                  </a:lnTo>
                  <a:lnTo>
                    <a:pt x="48068" y="5008"/>
                  </a:lnTo>
                  <a:cubicBezTo>
                    <a:pt x="48897" y="6661"/>
                    <a:pt x="47978" y="9180"/>
                    <a:pt x="45724" y="9180"/>
                  </a:cubicBezTo>
                  <a:cubicBezTo>
                    <a:pt x="45596" y="9180"/>
                    <a:pt x="45463" y="9172"/>
                    <a:pt x="45325" y="9155"/>
                  </a:cubicBezTo>
                  <a:cubicBezTo>
                    <a:pt x="42784" y="8845"/>
                    <a:pt x="42397" y="5955"/>
                    <a:pt x="43671" y="4464"/>
                  </a:cubicBezTo>
                  <a:lnTo>
                    <a:pt x="37369" y="3702"/>
                  </a:lnTo>
                  <a:lnTo>
                    <a:pt x="37369" y="3702"/>
                  </a:lnTo>
                  <a:cubicBezTo>
                    <a:pt x="37603" y="3974"/>
                    <a:pt x="37782" y="4284"/>
                    <a:pt x="37907" y="4621"/>
                  </a:cubicBezTo>
                  <a:cubicBezTo>
                    <a:pt x="38098" y="5062"/>
                    <a:pt x="38169" y="5547"/>
                    <a:pt x="38109" y="6026"/>
                  </a:cubicBezTo>
                  <a:lnTo>
                    <a:pt x="37929" y="6728"/>
                  </a:lnTo>
                  <a:cubicBezTo>
                    <a:pt x="37487" y="7799"/>
                    <a:pt x="36466" y="8409"/>
                    <a:pt x="35415" y="8409"/>
                  </a:cubicBezTo>
                  <a:cubicBezTo>
                    <a:pt x="34849" y="8409"/>
                    <a:pt x="34274" y="8232"/>
                    <a:pt x="33777" y="7854"/>
                  </a:cubicBezTo>
                  <a:cubicBezTo>
                    <a:pt x="33472" y="7647"/>
                    <a:pt x="33211" y="7392"/>
                    <a:pt x="32998" y="7092"/>
                  </a:cubicBezTo>
                  <a:cubicBezTo>
                    <a:pt x="32558" y="6494"/>
                    <a:pt x="32340" y="5802"/>
                    <a:pt x="32432" y="5051"/>
                  </a:cubicBezTo>
                  <a:cubicBezTo>
                    <a:pt x="32519" y="4333"/>
                    <a:pt x="32884" y="3674"/>
                    <a:pt x="33450" y="3223"/>
                  </a:cubicBezTo>
                  <a:lnTo>
                    <a:pt x="26761" y="2406"/>
                  </a:lnTo>
                  <a:lnTo>
                    <a:pt x="26761" y="2406"/>
                  </a:lnTo>
                  <a:cubicBezTo>
                    <a:pt x="27618" y="4006"/>
                    <a:pt x="26733" y="6506"/>
                    <a:pt x="24519" y="6506"/>
                  </a:cubicBezTo>
                  <a:cubicBezTo>
                    <a:pt x="24398" y="6506"/>
                    <a:pt x="24273" y="6498"/>
                    <a:pt x="24144" y="6483"/>
                  </a:cubicBezTo>
                  <a:cubicBezTo>
                    <a:pt x="21662" y="6178"/>
                    <a:pt x="21303" y="3315"/>
                    <a:pt x="22587" y="1895"/>
                  </a:cubicBezTo>
                  <a:lnTo>
                    <a:pt x="17493" y="1274"/>
                  </a:lnTo>
                  <a:lnTo>
                    <a:pt x="17493" y="1274"/>
                  </a:lnTo>
                  <a:cubicBezTo>
                    <a:pt x="17536" y="1405"/>
                    <a:pt x="17564" y="1541"/>
                    <a:pt x="17585" y="1677"/>
                  </a:cubicBezTo>
                  <a:cubicBezTo>
                    <a:pt x="17607" y="2194"/>
                    <a:pt x="17651" y="2787"/>
                    <a:pt x="17389" y="3266"/>
                  </a:cubicBezTo>
                  <a:cubicBezTo>
                    <a:pt x="17134" y="3729"/>
                    <a:pt x="16927" y="4164"/>
                    <a:pt x="16464" y="4469"/>
                  </a:cubicBezTo>
                  <a:cubicBezTo>
                    <a:pt x="16002" y="4779"/>
                    <a:pt x="15577" y="5030"/>
                    <a:pt x="15011" y="5089"/>
                  </a:cubicBezTo>
                  <a:cubicBezTo>
                    <a:pt x="14876" y="5109"/>
                    <a:pt x="14739" y="5118"/>
                    <a:pt x="14603" y="5118"/>
                  </a:cubicBezTo>
                  <a:cubicBezTo>
                    <a:pt x="14237" y="5118"/>
                    <a:pt x="13872" y="5049"/>
                    <a:pt x="13531" y="4910"/>
                  </a:cubicBezTo>
                  <a:cubicBezTo>
                    <a:pt x="11838" y="4213"/>
                    <a:pt x="11256" y="2112"/>
                    <a:pt x="12355" y="648"/>
                  </a:cubicBezTo>
                  <a:lnTo>
                    <a:pt x="7060" y="1"/>
                  </a:lnTo>
                  <a:close/>
                </a:path>
              </a:pathLst>
            </a:custGeom>
            <a:solidFill>
              <a:schemeClr val="dk1">
                <a:alpha val="26789"/>
              </a:schemeClr>
            </a:solidFill>
            <a:ln>
              <a:noFill/>
            </a:ln>
            <a:effectLst>
              <a:outerShdw blurRad="100013" dist="19050" dir="1200000" algn="bl" rotWithShape="0">
                <a:srgbClr val="000000">
                  <a:alpha val="43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9"/>
            <p:cNvSpPr/>
            <p:nvPr/>
          </p:nvSpPr>
          <p:spPr>
            <a:xfrm>
              <a:off x="-82425" y="1854000"/>
              <a:ext cx="1621450" cy="1621725"/>
            </a:xfrm>
            <a:custGeom>
              <a:avLst/>
              <a:gdLst/>
              <a:ahLst/>
              <a:cxnLst/>
              <a:rect l="l" t="t" r="r" b="b"/>
              <a:pathLst>
                <a:path w="64858" h="64869" extrusionOk="0">
                  <a:moveTo>
                    <a:pt x="7064" y="0"/>
                  </a:moveTo>
                  <a:lnTo>
                    <a:pt x="0" y="57810"/>
                  </a:lnTo>
                  <a:lnTo>
                    <a:pt x="57799" y="64868"/>
                  </a:lnTo>
                  <a:lnTo>
                    <a:pt x="64857" y="7064"/>
                  </a:lnTo>
                  <a:lnTo>
                    <a:pt x="58169" y="6248"/>
                  </a:lnTo>
                  <a:lnTo>
                    <a:pt x="58169" y="6248"/>
                  </a:lnTo>
                  <a:cubicBezTo>
                    <a:pt x="59248" y="7947"/>
                    <a:pt x="58323" y="10812"/>
                    <a:pt x="55873" y="10812"/>
                  </a:cubicBezTo>
                  <a:cubicBezTo>
                    <a:pt x="55741" y="10812"/>
                    <a:pt x="55605" y="10804"/>
                    <a:pt x="55464" y="10787"/>
                  </a:cubicBezTo>
                  <a:cubicBezTo>
                    <a:pt x="52715" y="10449"/>
                    <a:pt x="52394" y="7195"/>
                    <a:pt x="53935" y="5731"/>
                  </a:cubicBezTo>
                  <a:lnTo>
                    <a:pt x="48068" y="5018"/>
                  </a:lnTo>
                  <a:lnTo>
                    <a:pt x="48068" y="5018"/>
                  </a:lnTo>
                  <a:cubicBezTo>
                    <a:pt x="48897" y="6671"/>
                    <a:pt x="47982" y="9190"/>
                    <a:pt x="45724" y="9190"/>
                  </a:cubicBezTo>
                  <a:cubicBezTo>
                    <a:pt x="45595" y="9190"/>
                    <a:pt x="45462" y="9182"/>
                    <a:pt x="45325" y="9165"/>
                  </a:cubicBezTo>
                  <a:cubicBezTo>
                    <a:pt x="42783" y="8849"/>
                    <a:pt x="42397" y="5965"/>
                    <a:pt x="43670" y="4474"/>
                  </a:cubicBezTo>
                  <a:lnTo>
                    <a:pt x="37368" y="3701"/>
                  </a:lnTo>
                  <a:lnTo>
                    <a:pt x="37368" y="3701"/>
                  </a:lnTo>
                  <a:cubicBezTo>
                    <a:pt x="37602" y="3973"/>
                    <a:pt x="37781" y="4289"/>
                    <a:pt x="37907" y="4621"/>
                  </a:cubicBezTo>
                  <a:cubicBezTo>
                    <a:pt x="38097" y="5061"/>
                    <a:pt x="38168" y="5551"/>
                    <a:pt x="38108" y="6025"/>
                  </a:cubicBezTo>
                  <a:cubicBezTo>
                    <a:pt x="38048" y="6264"/>
                    <a:pt x="37988" y="6498"/>
                    <a:pt x="37928" y="6732"/>
                  </a:cubicBezTo>
                  <a:cubicBezTo>
                    <a:pt x="37486" y="7801"/>
                    <a:pt x="36463" y="8410"/>
                    <a:pt x="35412" y="8410"/>
                  </a:cubicBezTo>
                  <a:cubicBezTo>
                    <a:pt x="34846" y="8410"/>
                    <a:pt x="34272" y="8234"/>
                    <a:pt x="33776" y="7859"/>
                  </a:cubicBezTo>
                  <a:cubicBezTo>
                    <a:pt x="33471" y="7652"/>
                    <a:pt x="33210" y="7396"/>
                    <a:pt x="32998" y="7097"/>
                  </a:cubicBezTo>
                  <a:cubicBezTo>
                    <a:pt x="32557" y="6498"/>
                    <a:pt x="32339" y="5802"/>
                    <a:pt x="32432" y="5056"/>
                  </a:cubicBezTo>
                  <a:cubicBezTo>
                    <a:pt x="32519" y="4332"/>
                    <a:pt x="32889" y="3679"/>
                    <a:pt x="33455" y="3222"/>
                  </a:cubicBezTo>
                  <a:lnTo>
                    <a:pt x="26766" y="2406"/>
                  </a:lnTo>
                  <a:lnTo>
                    <a:pt x="26766" y="2406"/>
                  </a:lnTo>
                  <a:cubicBezTo>
                    <a:pt x="27623" y="4005"/>
                    <a:pt x="26737" y="6505"/>
                    <a:pt x="24523" y="6505"/>
                  </a:cubicBezTo>
                  <a:cubicBezTo>
                    <a:pt x="24402" y="6505"/>
                    <a:pt x="24277" y="6497"/>
                    <a:pt x="24148" y="6482"/>
                  </a:cubicBezTo>
                  <a:cubicBezTo>
                    <a:pt x="21666" y="6177"/>
                    <a:pt x="21307" y="3320"/>
                    <a:pt x="22592" y="1899"/>
                  </a:cubicBezTo>
                  <a:lnTo>
                    <a:pt x="17497" y="1274"/>
                  </a:lnTo>
                  <a:lnTo>
                    <a:pt x="17497" y="1274"/>
                  </a:lnTo>
                  <a:cubicBezTo>
                    <a:pt x="17541" y="1410"/>
                    <a:pt x="17568" y="1540"/>
                    <a:pt x="17590" y="1676"/>
                  </a:cubicBezTo>
                  <a:cubicBezTo>
                    <a:pt x="17612" y="2193"/>
                    <a:pt x="17655" y="2787"/>
                    <a:pt x="17394" y="3265"/>
                  </a:cubicBezTo>
                  <a:cubicBezTo>
                    <a:pt x="17138" y="3728"/>
                    <a:pt x="16931" y="4163"/>
                    <a:pt x="16469" y="4474"/>
                  </a:cubicBezTo>
                  <a:cubicBezTo>
                    <a:pt x="16006" y="4778"/>
                    <a:pt x="15582" y="5029"/>
                    <a:pt x="15016" y="5089"/>
                  </a:cubicBezTo>
                  <a:cubicBezTo>
                    <a:pt x="14879" y="5110"/>
                    <a:pt x="14741" y="5120"/>
                    <a:pt x="14604" y="5120"/>
                  </a:cubicBezTo>
                  <a:cubicBezTo>
                    <a:pt x="14238" y="5120"/>
                    <a:pt x="13875" y="5047"/>
                    <a:pt x="13535" y="4909"/>
                  </a:cubicBezTo>
                  <a:cubicBezTo>
                    <a:pt x="11843" y="4218"/>
                    <a:pt x="11260" y="2112"/>
                    <a:pt x="12360" y="648"/>
                  </a:cubicBezTo>
                  <a:lnTo>
                    <a:pt x="7064" y="0"/>
                  </a:lnTo>
                  <a:close/>
                </a:path>
              </a:pathLst>
            </a:custGeom>
            <a:solidFill>
              <a:schemeClr val="accent1"/>
            </a:solidFill>
            <a:ln>
              <a:noFill/>
            </a:ln>
            <a:effectLst>
              <a:outerShdw blurRad="71438" dist="19050" dir="1200000" algn="bl" rotWithShape="0">
                <a:srgbClr val="000000">
                  <a:alpha val="4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9"/>
            <p:cNvSpPr/>
            <p:nvPr/>
          </p:nvSpPr>
          <p:spPr>
            <a:xfrm>
              <a:off x="-331425" y="1579700"/>
              <a:ext cx="1101300" cy="64902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 name="Google Shape;348;p39"/>
          <p:cNvSpPr txBox="1">
            <a:spLocks noGrp="1"/>
          </p:cNvSpPr>
          <p:nvPr>
            <p:ph type="body" idx="4294967295"/>
          </p:nvPr>
        </p:nvSpPr>
        <p:spPr>
          <a:xfrm rot="390862">
            <a:off x="1287923" y="3009020"/>
            <a:ext cx="1438488" cy="1131409"/>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solidFill>
                  <a:schemeClr val="dk2"/>
                </a:solidFill>
              </a:rPr>
              <a:t>Venus is the second planet from the Sun</a:t>
            </a:r>
            <a:endParaRPr sz="1400">
              <a:solidFill>
                <a:schemeClr val="dk2"/>
              </a:solidFill>
            </a:endParaRPr>
          </a:p>
        </p:txBody>
      </p:sp>
      <p:sp>
        <p:nvSpPr>
          <p:cNvPr id="349" name="Google Shape;349;p39"/>
          <p:cNvSpPr/>
          <p:nvPr/>
        </p:nvSpPr>
        <p:spPr>
          <a:xfrm rot="2140888">
            <a:off x="3229701" y="1797922"/>
            <a:ext cx="857018" cy="505063"/>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9"/>
          <p:cNvSpPr txBox="1">
            <a:spLocks noGrp="1"/>
          </p:cNvSpPr>
          <p:nvPr>
            <p:ph type="title"/>
          </p:nvPr>
        </p:nvSpPr>
        <p:spPr>
          <a:xfrm>
            <a:off x="6166050" y="1183210"/>
            <a:ext cx="21402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351" name="Google Shape;351;p39"/>
          <p:cNvSpPr txBox="1">
            <a:spLocks noGrp="1"/>
          </p:cNvSpPr>
          <p:nvPr>
            <p:ph type="subTitle" idx="1"/>
          </p:nvPr>
        </p:nvSpPr>
        <p:spPr>
          <a:xfrm>
            <a:off x="6166050" y="1620375"/>
            <a:ext cx="2140200" cy="921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a:t>
            </a:r>
            <a:endParaRPr/>
          </a:p>
        </p:txBody>
      </p:sp>
      <p:sp>
        <p:nvSpPr>
          <p:cNvPr id="352" name="Google Shape;352;p39"/>
          <p:cNvSpPr txBox="1">
            <a:spLocks noGrp="1"/>
          </p:cNvSpPr>
          <p:nvPr>
            <p:ph type="title" idx="2"/>
          </p:nvPr>
        </p:nvSpPr>
        <p:spPr>
          <a:xfrm>
            <a:off x="6166040" y="2678335"/>
            <a:ext cx="21402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353" name="Google Shape;353;p39"/>
          <p:cNvSpPr txBox="1">
            <a:spLocks noGrp="1"/>
          </p:cNvSpPr>
          <p:nvPr>
            <p:ph type="subTitle" idx="3"/>
          </p:nvPr>
        </p:nvSpPr>
        <p:spPr>
          <a:xfrm>
            <a:off x="6166050" y="3115508"/>
            <a:ext cx="2140200" cy="921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a gas giant and the biggest planet</a:t>
            </a:r>
            <a:endParaRPr/>
          </a:p>
        </p:txBody>
      </p:sp>
      <p:sp>
        <p:nvSpPr>
          <p:cNvPr id="354" name="Google Shape;354;p39"/>
          <p:cNvSpPr/>
          <p:nvPr/>
        </p:nvSpPr>
        <p:spPr>
          <a:xfrm>
            <a:off x="5349213" y="3143417"/>
            <a:ext cx="534008" cy="493517"/>
          </a:xfrm>
          <a:custGeom>
            <a:avLst/>
            <a:gdLst/>
            <a:ahLst/>
            <a:cxnLst/>
            <a:rect l="l" t="t" r="r" b="b"/>
            <a:pathLst>
              <a:path w="35318" h="32640" extrusionOk="0">
                <a:moveTo>
                  <a:pt x="17572" y="1639"/>
                </a:moveTo>
                <a:lnTo>
                  <a:pt x="17572" y="1639"/>
                </a:lnTo>
                <a:cubicBezTo>
                  <a:pt x="19151" y="1650"/>
                  <a:pt x="20725" y="1887"/>
                  <a:pt x="22234" y="2366"/>
                </a:cubicBezTo>
                <a:cubicBezTo>
                  <a:pt x="20897" y="2487"/>
                  <a:pt x="19609" y="2872"/>
                  <a:pt x="18384" y="3439"/>
                </a:cubicBezTo>
                <a:cubicBezTo>
                  <a:pt x="18060" y="2863"/>
                  <a:pt x="17789" y="2262"/>
                  <a:pt x="17572" y="1639"/>
                </a:cubicBezTo>
                <a:close/>
                <a:moveTo>
                  <a:pt x="23235" y="2721"/>
                </a:moveTo>
                <a:cubicBezTo>
                  <a:pt x="24174" y="3092"/>
                  <a:pt x="25070" y="3561"/>
                  <a:pt x="25911" y="4121"/>
                </a:cubicBezTo>
                <a:cubicBezTo>
                  <a:pt x="24872" y="5453"/>
                  <a:pt x="23896" y="6846"/>
                  <a:pt x="22944" y="8260"/>
                </a:cubicBezTo>
                <a:cubicBezTo>
                  <a:pt x="21228" y="6997"/>
                  <a:pt x="19732" y="5619"/>
                  <a:pt x="18652" y="3897"/>
                </a:cubicBezTo>
                <a:cubicBezTo>
                  <a:pt x="20076" y="3238"/>
                  <a:pt x="21599" y="2815"/>
                  <a:pt x="23235" y="2721"/>
                </a:cubicBezTo>
                <a:close/>
                <a:moveTo>
                  <a:pt x="17347" y="1640"/>
                </a:moveTo>
                <a:cubicBezTo>
                  <a:pt x="17503" y="2320"/>
                  <a:pt x="17737" y="2978"/>
                  <a:pt x="18042" y="3605"/>
                </a:cubicBezTo>
                <a:cubicBezTo>
                  <a:pt x="15436" y="4894"/>
                  <a:pt x="13125" y="6991"/>
                  <a:pt x="11258" y="9142"/>
                </a:cubicBezTo>
                <a:cubicBezTo>
                  <a:pt x="9992" y="7966"/>
                  <a:pt x="8665" y="6883"/>
                  <a:pt x="7233" y="5999"/>
                </a:cubicBezTo>
                <a:cubicBezTo>
                  <a:pt x="8456" y="4664"/>
                  <a:pt x="9895" y="3536"/>
                  <a:pt x="11482" y="2710"/>
                </a:cubicBezTo>
                <a:cubicBezTo>
                  <a:pt x="13360" y="2017"/>
                  <a:pt x="15344" y="1655"/>
                  <a:pt x="17347" y="1640"/>
                </a:cubicBezTo>
                <a:close/>
                <a:moveTo>
                  <a:pt x="26109" y="4249"/>
                </a:moveTo>
                <a:cubicBezTo>
                  <a:pt x="26115" y="4253"/>
                  <a:pt x="26121" y="4257"/>
                  <a:pt x="26127" y="4260"/>
                </a:cubicBezTo>
                <a:cubicBezTo>
                  <a:pt x="27091" y="4930"/>
                  <a:pt x="27944" y="5725"/>
                  <a:pt x="28687" y="6609"/>
                </a:cubicBezTo>
                <a:cubicBezTo>
                  <a:pt x="28777" y="8398"/>
                  <a:pt x="28923" y="10109"/>
                  <a:pt x="28845" y="11868"/>
                </a:cubicBezTo>
                <a:cubicBezTo>
                  <a:pt x="27122" y="11023"/>
                  <a:pt x="25474" y="10025"/>
                  <a:pt x="23882" y="8929"/>
                </a:cubicBezTo>
                <a:cubicBezTo>
                  <a:pt x="23746" y="8836"/>
                  <a:pt x="23614" y="8742"/>
                  <a:pt x="23480" y="8648"/>
                </a:cubicBezTo>
                <a:cubicBezTo>
                  <a:pt x="24429" y="7208"/>
                  <a:pt x="25324" y="5744"/>
                  <a:pt x="26109" y="4249"/>
                </a:cubicBezTo>
                <a:close/>
                <a:moveTo>
                  <a:pt x="29353" y="7467"/>
                </a:moveTo>
                <a:lnTo>
                  <a:pt x="29353" y="7467"/>
                </a:lnTo>
                <a:cubicBezTo>
                  <a:pt x="30557" y="9150"/>
                  <a:pt x="31387" y="11101"/>
                  <a:pt x="31830" y="13140"/>
                </a:cubicBezTo>
                <a:cubicBezTo>
                  <a:pt x="31016" y="12849"/>
                  <a:pt x="30219" y="12523"/>
                  <a:pt x="29439" y="12159"/>
                </a:cubicBezTo>
                <a:cubicBezTo>
                  <a:pt x="29593" y="10612"/>
                  <a:pt x="29614" y="8986"/>
                  <a:pt x="29353" y="7467"/>
                </a:cubicBezTo>
                <a:close/>
                <a:moveTo>
                  <a:pt x="18285" y="4067"/>
                </a:moveTo>
                <a:cubicBezTo>
                  <a:pt x="19297" y="5893"/>
                  <a:pt x="20861" y="7384"/>
                  <a:pt x="22597" y="8717"/>
                </a:cubicBezTo>
                <a:cubicBezTo>
                  <a:pt x="22605" y="8724"/>
                  <a:pt x="22615" y="8731"/>
                  <a:pt x="22625" y="8738"/>
                </a:cubicBezTo>
                <a:cubicBezTo>
                  <a:pt x="21057" y="11088"/>
                  <a:pt x="19546" y="13488"/>
                  <a:pt x="17932" y="15779"/>
                </a:cubicBezTo>
                <a:cubicBezTo>
                  <a:pt x="17708" y="15570"/>
                  <a:pt x="17483" y="15364"/>
                  <a:pt x="17260" y="15151"/>
                </a:cubicBezTo>
                <a:cubicBezTo>
                  <a:pt x="15421" y="13399"/>
                  <a:pt x="13622" y="11393"/>
                  <a:pt x="11696" y="9556"/>
                </a:cubicBezTo>
                <a:cubicBezTo>
                  <a:pt x="13591" y="7306"/>
                  <a:pt x="15774" y="5316"/>
                  <a:pt x="18285" y="4067"/>
                </a:cubicBezTo>
                <a:close/>
                <a:moveTo>
                  <a:pt x="6892" y="6388"/>
                </a:moveTo>
                <a:cubicBezTo>
                  <a:pt x="8197" y="7488"/>
                  <a:pt x="9510" y="8564"/>
                  <a:pt x="10773" y="9715"/>
                </a:cubicBezTo>
                <a:cubicBezTo>
                  <a:pt x="8927" y="11922"/>
                  <a:pt x="7284" y="14299"/>
                  <a:pt x="6166" y="16962"/>
                </a:cubicBezTo>
                <a:cubicBezTo>
                  <a:pt x="5929" y="17527"/>
                  <a:pt x="5695" y="18130"/>
                  <a:pt x="5477" y="18755"/>
                </a:cubicBezTo>
                <a:cubicBezTo>
                  <a:pt x="4725" y="18310"/>
                  <a:pt x="3947" y="17920"/>
                  <a:pt x="3152" y="17608"/>
                </a:cubicBezTo>
                <a:cubicBezTo>
                  <a:pt x="3137" y="17451"/>
                  <a:pt x="3121" y="17295"/>
                  <a:pt x="3111" y="17136"/>
                </a:cubicBezTo>
                <a:cubicBezTo>
                  <a:pt x="2861" y="13227"/>
                  <a:pt x="4356" y="9344"/>
                  <a:pt x="6892" y="6388"/>
                </a:cubicBezTo>
                <a:close/>
                <a:moveTo>
                  <a:pt x="23156" y="9133"/>
                </a:moveTo>
                <a:cubicBezTo>
                  <a:pt x="24939" y="10461"/>
                  <a:pt x="26813" y="11659"/>
                  <a:pt x="28797" y="12635"/>
                </a:cubicBezTo>
                <a:cubicBezTo>
                  <a:pt x="28747" y="13244"/>
                  <a:pt x="28664" y="13851"/>
                  <a:pt x="28546" y="14451"/>
                </a:cubicBezTo>
                <a:cubicBezTo>
                  <a:pt x="28005" y="17160"/>
                  <a:pt x="26974" y="19763"/>
                  <a:pt x="25478" y="22087"/>
                </a:cubicBezTo>
                <a:cubicBezTo>
                  <a:pt x="24726" y="21559"/>
                  <a:pt x="23983" y="21027"/>
                  <a:pt x="23292" y="20465"/>
                </a:cubicBezTo>
                <a:cubicBezTo>
                  <a:pt x="21553" y="19048"/>
                  <a:pt x="19863" y="17576"/>
                  <a:pt x="18219" y="16047"/>
                </a:cubicBezTo>
                <a:cubicBezTo>
                  <a:pt x="19853" y="13789"/>
                  <a:pt x="21572" y="11492"/>
                  <a:pt x="23156" y="9133"/>
                </a:cubicBezTo>
                <a:close/>
                <a:moveTo>
                  <a:pt x="3220" y="18203"/>
                </a:moveTo>
                <a:cubicBezTo>
                  <a:pt x="3911" y="18603"/>
                  <a:pt x="4590" y="19008"/>
                  <a:pt x="5252" y="19427"/>
                </a:cubicBezTo>
                <a:cubicBezTo>
                  <a:pt x="4923" y="20456"/>
                  <a:pt x="4644" y="21531"/>
                  <a:pt x="4480" y="22604"/>
                </a:cubicBezTo>
                <a:cubicBezTo>
                  <a:pt x="3847" y="21207"/>
                  <a:pt x="3423" y="19724"/>
                  <a:pt x="3220" y="18203"/>
                </a:cubicBezTo>
                <a:close/>
                <a:moveTo>
                  <a:pt x="6327" y="4685"/>
                </a:moveTo>
                <a:cubicBezTo>
                  <a:pt x="6335" y="4736"/>
                  <a:pt x="6351" y="4785"/>
                  <a:pt x="6372" y="4833"/>
                </a:cubicBezTo>
                <a:cubicBezTo>
                  <a:pt x="5685" y="5468"/>
                  <a:pt x="5060" y="6166"/>
                  <a:pt x="4505" y="6919"/>
                </a:cubicBezTo>
                <a:cubicBezTo>
                  <a:pt x="4431" y="7019"/>
                  <a:pt x="4442" y="7127"/>
                  <a:pt x="4492" y="7221"/>
                </a:cubicBezTo>
                <a:cubicBezTo>
                  <a:pt x="3154" y="9106"/>
                  <a:pt x="2181" y="11236"/>
                  <a:pt x="1783" y="13526"/>
                </a:cubicBezTo>
                <a:cubicBezTo>
                  <a:pt x="1222" y="16751"/>
                  <a:pt x="1676" y="20114"/>
                  <a:pt x="2963" y="23100"/>
                </a:cubicBezTo>
                <a:cubicBezTo>
                  <a:pt x="2569" y="22460"/>
                  <a:pt x="2205" y="21802"/>
                  <a:pt x="1878" y="21129"/>
                </a:cubicBezTo>
                <a:cubicBezTo>
                  <a:pt x="595" y="18487"/>
                  <a:pt x="516" y="15952"/>
                  <a:pt x="1360" y="13150"/>
                </a:cubicBezTo>
                <a:cubicBezTo>
                  <a:pt x="2330" y="9934"/>
                  <a:pt x="4070" y="7102"/>
                  <a:pt x="6327" y="4685"/>
                </a:cubicBezTo>
                <a:close/>
                <a:moveTo>
                  <a:pt x="11222" y="10128"/>
                </a:moveTo>
                <a:cubicBezTo>
                  <a:pt x="11422" y="10316"/>
                  <a:pt x="11622" y="10505"/>
                  <a:pt x="11820" y="10700"/>
                </a:cubicBezTo>
                <a:cubicBezTo>
                  <a:pt x="13636" y="12483"/>
                  <a:pt x="15385" y="14333"/>
                  <a:pt x="17229" y="16091"/>
                </a:cubicBezTo>
                <a:cubicBezTo>
                  <a:pt x="17326" y="16183"/>
                  <a:pt x="17423" y="16274"/>
                  <a:pt x="17520" y="16364"/>
                </a:cubicBezTo>
                <a:cubicBezTo>
                  <a:pt x="15636" y="19000"/>
                  <a:pt x="13713" y="21609"/>
                  <a:pt x="11727" y="24168"/>
                </a:cubicBezTo>
                <a:cubicBezTo>
                  <a:pt x="11224" y="23602"/>
                  <a:pt x="10716" y="23047"/>
                  <a:pt x="10201" y="22524"/>
                </a:cubicBezTo>
                <a:cubicBezTo>
                  <a:pt x="9031" y="21333"/>
                  <a:pt x="7675" y="20172"/>
                  <a:pt x="6205" y="19208"/>
                </a:cubicBezTo>
                <a:cubicBezTo>
                  <a:pt x="6288" y="18910"/>
                  <a:pt x="6377" y="18610"/>
                  <a:pt x="6481" y="18312"/>
                </a:cubicBezTo>
                <a:cubicBezTo>
                  <a:pt x="7534" y="15287"/>
                  <a:pt x="9219" y="12609"/>
                  <a:pt x="11222" y="10128"/>
                </a:cubicBezTo>
                <a:close/>
                <a:moveTo>
                  <a:pt x="29357" y="12896"/>
                </a:moveTo>
                <a:cubicBezTo>
                  <a:pt x="30216" y="13297"/>
                  <a:pt x="31095" y="13654"/>
                  <a:pt x="31990" y="13963"/>
                </a:cubicBezTo>
                <a:cubicBezTo>
                  <a:pt x="32465" y="16870"/>
                  <a:pt x="32154" y="19909"/>
                  <a:pt x="30976" y="22589"/>
                </a:cubicBezTo>
                <a:cubicBezTo>
                  <a:pt x="30575" y="23496"/>
                  <a:pt x="30073" y="24356"/>
                  <a:pt x="29478" y="25151"/>
                </a:cubicBezTo>
                <a:cubicBezTo>
                  <a:pt x="28428" y="24170"/>
                  <a:pt x="27219" y="23308"/>
                  <a:pt x="26006" y="22459"/>
                </a:cubicBezTo>
                <a:cubicBezTo>
                  <a:pt x="27573" y="19987"/>
                  <a:pt x="28638" y="17199"/>
                  <a:pt x="29145" y="14318"/>
                </a:cubicBezTo>
                <a:cubicBezTo>
                  <a:pt x="29224" y="13860"/>
                  <a:pt x="29296" y="13383"/>
                  <a:pt x="29357" y="12896"/>
                </a:cubicBezTo>
                <a:close/>
                <a:moveTo>
                  <a:pt x="6020" y="19928"/>
                </a:moveTo>
                <a:cubicBezTo>
                  <a:pt x="7496" y="20918"/>
                  <a:pt x="8884" y="22026"/>
                  <a:pt x="10150" y="23418"/>
                </a:cubicBezTo>
                <a:cubicBezTo>
                  <a:pt x="10542" y="23849"/>
                  <a:pt x="10912" y="24298"/>
                  <a:pt x="11275" y="24754"/>
                </a:cubicBezTo>
                <a:cubicBezTo>
                  <a:pt x="10411" y="25858"/>
                  <a:pt x="9536" y="26953"/>
                  <a:pt x="8642" y="28032"/>
                </a:cubicBezTo>
                <a:cubicBezTo>
                  <a:pt x="7328" y="26973"/>
                  <a:pt x="6217" y="25676"/>
                  <a:pt x="5336" y="24224"/>
                </a:cubicBezTo>
                <a:cubicBezTo>
                  <a:pt x="5533" y="22782"/>
                  <a:pt x="5690" y="21353"/>
                  <a:pt x="6020" y="19928"/>
                </a:cubicBezTo>
                <a:close/>
                <a:moveTo>
                  <a:pt x="17802" y="16628"/>
                </a:moveTo>
                <a:cubicBezTo>
                  <a:pt x="19564" y="18282"/>
                  <a:pt x="21382" y="19875"/>
                  <a:pt x="23256" y="21406"/>
                </a:cubicBezTo>
                <a:cubicBezTo>
                  <a:pt x="23813" y="21859"/>
                  <a:pt x="24385" y="22350"/>
                  <a:pt x="24970" y="22843"/>
                </a:cubicBezTo>
                <a:cubicBezTo>
                  <a:pt x="22743" y="25996"/>
                  <a:pt x="19699" y="28469"/>
                  <a:pt x="16233" y="30095"/>
                </a:cubicBezTo>
                <a:cubicBezTo>
                  <a:pt x="14959" y="28131"/>
                  <a:pt x="13550" y="26260"/>
                  <a:pt x="12015" y="24493"/>
                </a:cubicBezTo>
                <a:cubicBezTo>
                  <a:pt x="13907" y="21968"/>
                  <a:pt x="15795" y="19438"/>
                  <a:pt x="17629" y="16870"/>
                </a:cubicBezTo>
                <a:cubicBezTo>
                  <a:pt x="17686" y="16790"/>
                  <a:pt x="17744" y="16709"/>
                  <a:pt x="17802" y="16628"/>
                </a:cubicBezTo>
                <a:close/>
                <a:moveTo>
                  <a:pt x="11554" y="25109"/>
                </a:moveTo>
                <a:cubicBezTo>
                  <a:pt x="12903" y="26850"/>
                  <a:pt x="14103" y="28704"/>
                  <a:pt x="15437" y="30450"/>
                </a:cubicBezTo>
                <a:cubicBezTo>
                  <a:pt x="15159" y="30569"/>
                  <a:pt x="14878" y="30683"/>
                  <a:pt x="14593" y="30791"/>
                </a:cubicBezTo>
                <a:cubicBezTo>
                  <a:pt x="12541" y="30403"/>
                  <a:pt x="10688" y="29563"/>
                  <a:pt x="9099" y="28386"/>
                </a:cubicBezTo>
                <a:cubicBezTo>
                  <a:pt x="9915" y="27293"/>
                  <a:pt x="10734" y="26200"/>
                  <a:pt x="11554" y="25109"/>
                </a:cubicBezTo>
                <a:close/>
                <a:moveTo>
                  <a:pt x="25475" y="23265"/>
                </a:moveTo>
                <a:cubicBezTo>
                  <a:pt x="26600" y="24198"/>
                  <a:pt x="27777" y="25103"/>
                  <a:pt x="29002" y="25746"/>
                </a:cubicBezTo>
                <a:cubicBezTo>
                  <a:pt x="26172" y="29115"/>
                  <a:pt x="21757" y="31039"/>
                  <a:pt x="17327" y="31039"/>
                </a:cubicBezTo>
                <a:cubicBezTo>
                  <a:pt x="17159" y="31039"/>
                  <a:pt x="16991" y="31036"/>
                  <a:pt x="16823" y="31031"/>
                </a:cubicBezTo>
                <a:cubicBezTo>
                  <a:pt x="16763" y="30933"/>
                  <a:pt x="16704" y="30836"/>
                  <a:pt x="16643" y="30739"/>
                </a:cubicBezTo>
                <a:cubicBezTo>
                  <a:pt x="20156" y="29047"/>
                  <a:pt x="23224" y="26491"/>
                  <a:pt x="25475" y="23265"/>
                </a:cubicBezTo>
                <a:close/>
                <a:moveTo>
                  <a:pt x="17464" y="0"/>
                </a:moveTo>
                <a:cubicBezTo>
                  <a:pt x="16547" y="0"/>
                  <a:pt x="15631" y="72"/>
                  <a:pt x="14728" y="217"/>
                </a:cubicBezTo>
                <a:cubicBezTo>
                  <a:pt x="14280" y="273"/>
                  <a:pt x="13837" y="361"/>
                  <a:pt x="13401" y="481"/>
                </a:cubicBezTo>
                <a:cubicBezTo>
                  <a:pt x="11615" y="919"/>
                  <a:pt x="9911" y="1660"/>
                  <a:pt x="8384" y="2697"/>
                </a:cubicBezTo>
                <a:cubicBezTo>
                  <a:pt x="8414" y="2647"/>
                  <a:pt x="8370" y="2575"/>
                  <a:pt x="8317" y="2575"/>
                </a:cubicBezTo>
                <a:cubicBezTo>
                  <a:pt x="8304" y="2575"/>
                  <a:pt x="8290" y="2580"/>
                  <a:pt x="8276" y="2590"/>
                </a:cubicBezTo>
                <a:cubicBezTo>
                  <a:pt x="5147" y="4913"/>
                  <a:pt x="2756" y="8097"/>
                  <a:pt x="1332" y="11727"/>
                </a:cubicBezTo>
                <a:cubicBezTo>
                  <a:pt x="571" y="13670"/>
                  <a:pt x="1" y="15820"/>
                  <a:pt x="261" y="17922"/>
                </a:cubicBezTo>
                <a:cubicBezTo>
                  <a:pt x="523" y="20041"/>
                  <a:pt x="1612" y="22057"/>
                  <a:pt x="2735" y="23838"/>
                </a:cubicBezTo>
                <a:cubicBezTo>
                  <a:pt x="3253" y="24661"/>
                  <a:pt x="3827" y="25448"/>
                  <a:pt x="4452" y="26194"/>
                </a:cubicBezTo>
                <a:cubicBezTo>
                  <a:pt x="4461" y="26208"/>
                  <a:pt x="4472" y="26220"/>
                  <a:pt x="4484" y="26233"/>
                </a:cubicBezTo>
                <a:cubicBezTo>
                  <a:pt x="5087" y="26950"/>
                  <a:pt x="5741" y="27625"/>
                  <a:pt x="6439" y="28251"/>
                </a:cubicBezTo>
                <a:cubicBezTo>
                  <a:pt x="6868" y="28681"/>
                  <a:pt x="7317" y="29091"/>
                  <a:pt x="7797" y="29468"/>
                </a:cubicBezTo>
                <a:cubicBezTo>
                  <a:pt x="7841" y="29535"/>
                  <a:pt x="7901" y="29585"/>
                  <a:pt x="7972" y="29604"/>
                </a:cubicBezTo>
                <a:cubicBezTo>
                  <a:pt x="8915" y="30323"/>
                  <a:pt x="9943" y="30922"/>
                  <a:pt x="11034" y="31388"/>
                </a:cubicBezTo>
                <a:cubicBezTo>
                  <a:pt x="11321" y="31511"/>
                  <a:pt x="11613" y="31621"/>
                  <a:pt x="11906" y="31725"/>
                </a:cubicBezTo>
                <a:cubicBezTo>
                  <a:pt x="11758" y="31953"/>
                  <a:pt x="11911" y="32335"/>
                  <a:pt x="12222" y="32335"/>
                </a:cubicBezTo>
                <a:cubicBezTo>
                  <a:pt x="12255" y="32335"/>
                  <a:pt x="12290" y="32331"/>
                  <a:pt x="12327" y="32322"/>
                </a:cubicBezTo>
                <a:cubicBezTo>
                  <a:pt x="12592" y="32254"/>
                  <a:pt x="12852" y="32177"/>
                  <a:pt x="13113" y="32100"/>
                </a:cubicBezTo>
                <a:cubicBezTo>
                  <a:pt x="14486" y="32465"/>
                  <a:pt x="15904" y="32639"/>
                  <a:pt x="17326" y="32639"/>
                </a:cubicBezTo>
                <a:cubicBezTo>
                  <a:pt x="17472" y="32639"/>
                  <a:pt x="17619" y="32637"/>
                  <a:pt x="17766" y="32633"/>
                </a:cubicBezTo>
                <a:cubicBezTo>
                  <a:pt x="18430" y="32620"/>
                  <a:pt x="19092" y="32565"/>
                  <a:pt x="19749" y="32470"/>
                </a:cubicBezTo>
                <a:cubicBezTo>
                  <a:pt x="19826" y="32459"/>
                  <a:pt x="19901" y="32448"/>
                  <a:pt x="19978" y="32437"/>
                </a:cubicBezTo>
                <a:cubicBezTo>
                  <a:pt x="20069" y="32422"/>
                  <a:pt x="20161" y="32407"/>
                  <a:pt x="20254" y="32390"/>
                </a:cubicBezTo>
                <a:cubicBezTo>
                  <a:pt x="24405" y="31682"/>
                  <a:pt x="28309" y="29490"/>
                  <a:pt x="30823" y="26073"/>
                </a:cubicBezTo>
                <a:cubicBezTo>
                  <a:pt x="35318" y="19965"/>
                  <a:pt x="34614" y="10828"/>
                  <a:pt x="29632" y="5220"/>
                </a:cubicBezTo>
                <a:cubicBezTo>
                  <a:pt x="26567" y="1769"/>
                  <a:pt x="22005" y="0"/>
                  <a:pt x="17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5" name="Google Shape;355;p39"/>
          <p:cNvGrpSpPr/>
          <p:nvPr/>
        </p:nvGrpSpPr>
        <p:grpSpPr>
          <a:xfrm>
            <a:off x="5336966" y="1641858"/>
            <a:ext cx="558487" cy="505084"/>
            <a:chOff x="4130600" y="808425"/>
            <a:chExt cx="923425" cy="835125"/>
          </a:xfrm>
        </p:grpSpPr>
        <p:sp>
          <p:nvSpPr>
            <p:cNvPr id="356" name="Google Shape;356;p39"/>
            <p:cNvSpPr/>
            <p:nvPr/>
          </p:nvSpPr>
          <p:spPr>
            <a:xfrm>
              <a:off x="4130600" y="808425"/>
              <a:ext cx="923425" cy="835125"/>
            </a:xfrm>
            <a:custGeom>
              <a:avLst/>
              <a:gdLst/>
              <a:ahLst/>
              <a:cxnLst/>
              <a:rect l="l" t="t" r="r" b="b"/>
              <a:pathLst>
                <a:path w="36937" h="33405" extrusionOk="0">
                  <a:moveTo>
                    <a:pt x="9034" y="4160"/>
                  </a:moveTo>
                  <a:lnTo>
                    <a:pt x="9034" y="4161"/>
                  </a:lnTo>
                  <a:cubicBezTo>
                    <a:pt x="8551" y="4671"/>
                    <a:pt x="8108" y="5188"/>
                    <a:pt x="7709" y="5599"/>
                  </a:cubicBezTo>
                  <a:cubicBezTo>
                    <a:pt x="6160" y="7197"/>
                    <a:pt x="4721" y="8936"/>
                    <a:pt x="3649" y="10890"/>
                  </a:cubicBezTo>
                  <a:cubicBezTo>
                    <a:pt x="4805" y="8238"/>
                    <a:pt x="6701" y="5920"/>
                    <a:pt x="9034" y="4160"/>
                  </a:cubicBezTo>
                  <a:close/>
                  <a:moveTo>
                    <a:pt x="30913" y="8159"/>
                  </a:moveTo>
                  <a:lnTo>
                    <a:pt x="30913" y="8159"/>
                  </a:lnTo>
                  <a:cubicBezTo>
                    <a:pt x="34032" y="12676"/>
                    <a:pt x="34850" y="18782"/>
                    <a:pt x="32430" y="23808"/>
                  </a:cubicBezTo>
                  <a:cubicBezTo>
                    <a:pt x="31602" y="25527"/>
                    <a:pt x="30346" y="26995"/>
                    <a:pt x="28828" y="28185"/>
                  </a:cubicBezTo>
                  <a:cubicBezTo>
                    <a:pt x="30480" y="25921"/>
                    <a:pt x="31679" y="23280"/>
                    <a:pt x="32221" y="21335"/>
                  </a:cubicBezTo>
                  <a:cubicBezTo>
                    <a:pt x="33433" y="16986"/>
                    <a:pt x="32923" y="12193"/>
                    <a:pt x="30913" y="8159"/>
                  </a:cubicBezTo>
                  <a:close/>
                  <a:moveTo>
                    <a:pt x="18367" y="1633"/>
                  </a:moveTo>
                  <a:cubicBezTo>
                    <a:pt x="22031" y="1633"/>
                    <a:pt x="25644" y="2825"/>
                    <a:pt x="28540" y="5442"/>
                  </a:cubicBezTo>
                  <a:cubicBezTo>
                    <a:pt x="29168" y="6011"/>
                    <a:pt x="29748" y="6630"/>
                    <a:pt x="30274" y="7294"/>
                  </a:cubicBezTo>
                  <a:cubicBezTo>
                    <a:pt x="32389" y="11225"/>
                    <a:pt x="33077" y="15787"/>
                    <a:pt x="32060" y="20221"/>
                  </a:cubicBezTo>
                  <a:cubicBezTo>
                    <a:pt x="31349" y="23325"/>
                    <a:pt x="29609" y="26908"/>
                    <a:pt x="27088" y="29367"/>
                  </a:cubicBezTo>
                  <a:cubicBezTo>
                    <a:pt x="24360" y="30964"/>
                    <a:pt x="21090" y="31817"/>
                    <a:pt x="17945" y="31817"/>
                  </a:cubicBezTo>
                  <a:cubicBezTo>
                    <a:pt x="16287" y="31817"/>
                    <a:pt x="14664" y="31580"/>
                    <a:pt x="13173" y="31090"/>
                  </a:cubicBezTo>
                  <a:cubicBezTo>
                    <a:pt x="10032" y="30058"/>
                    <a:pt x="7234" y="27932"/>
                    <a:pt x="5279" y="25221"/>
                  </a:cubicBezTo>
                  <a:cubicBezTo>
                    <a:pt x="5344" y="25163"/>
                    <a:pt x="5370" y="25057"/>
                    <a:pt x="5295" y="24964"/>
                  </a:cubicBezTo>
                  <a:cubicBezTo>
                    <a:pt x="4774" y="24323"/>
                    <a:pt x="4307" y="23638"/>
                    <a:pt x="3898" y="22921"/>
                  </a:cubicBezTo>
                  <a:cubicBezTo>
                    <a:pt x="3003" y="21099"/>
                    <a:pt x="2469" y="19110"/>
                    <a:pt x="2418" y="17071"/>
                  </a:cubicBezTo>
                  <a:cubicBezTo>
                    <a:pt x="2408" y="16668"/>
                    <a:pt x="2420" y="16270"/>
                    <a:pt x="2442" y="15874"/>
                  </a:cubicBezTo>
                  <a:cubicBezTo>
                    <a:pt x="2607" y="14613"/>
                    <a:pt x="2981" y="13328"/>
                    <a:pt x="3591" y="12024"/>
                  </a:cubicBezTo>
                  <a:cubicBezTo>
                    <a:pt x="4492" y="10099"/>
                    <a:pt x="5764" y="8377"/>
                    <a:pt x="7181" y="6801"/>
                  </a:cubicBezTo>
                  <a:cubicBezTo>
                    <a:pt x="7838" y="6071"/>
                    <a:pt x="8948" y="4679"/>
                    <a:pt x="10136" y="3638"/>
                  </a:cubicBezTo>
                  <a:cubicBezTo>
                    <a:pt x="12709" y="2337"/>
                    <a:pt x="15553" y="1633"/>
                    <a:pt x="18367" y="1633"/>
                  </a:cubicBezTo>
                  <a:close/>
                  <a:moveTo>
                    <a:pt x="17894" y="0"/>
                  </a:moveTo>
                  <a:cubicBezTo>
                    <a:pt x="14664" y="0"/>
                    <a:pt x="11450" y="887"/>
                    <a:pt x="8742" y="2776"/>
                  </a:cubicBezTo>
                  <a:cubicBezTo>
                    <a:pt x="8676" y="2823"/>
                    <a:pt x="8618" y="2879"/>
                    <a:pt x="8570" y="2942"/>
                  </a:cubicBezTo>
                  <a:cubicBezTo>
                    <a:pt x="4566" y="5514"/>
                    <a:pt x="1698" y="9921"/>
                    <a:pt x="1022" y="14655"/>
                  </a:cubicBezTo>
                  <a:cubicBezTo>
                    <a:pt x="1" y="21799"/>
                    <a:pt x="4339" y="28828"/>
                    <a:pt x="10759" y="31863"/>
                  </a:cubicBezTo>
                  <a:cubicBezTo>
                    <a:pt x="12957" y="32903"/>
                    <a:pt x="15472" y="33404"/>
                    <a:pt x="18029" y="33404"/>
                  </a:cubicBezTo>
                  <a:cubicBezTo>
                    <a:pt x="23478" y="33404"/>
                    <a:pt x="29122" y="31131"/>
                    <a:pt x="32329" y="26953"/>
                  </a:cubicBezTo>
                  <a:cubicBezTo>
                    <a:pt x="36936" y="20948"/>
                    <a:pt x="36082" y="12135"/>
                    <a:pt x="31529" y="6374"/>
                  </a:cubicBezTo>
                  <a:cubicBezTo>
                    <a:pt x="28295" y="2283"/>
                    <a:pt x="23075" y="0"/>
                    <a:pt x="178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9"/>
            <p:cNvSpPr/>
            <p:nvPr/>
          </p:nvSpPr>
          <p:spPr>
            <a:xfrm>
              <a:off x="4505400" y="925100"/>
              <a:ext cx="374100" cy="540725"/>
            </a:xfrm>
            <a:custGeom>
              <a:avLst/>
              <a:gdLst/>
              <a:ahLst/>
              <a:cxnLst/>
              <a:rect l="l" t="t" r="r" b="b"/>
              <a:pathLst>
                <a:path w="14964" h="21629" extrusionOk="0">
                  <a:moveTo>
                    <a:pt x="3210" y="1"/>
                  </a:moveTo>
                  <a:cubicBezTo>
                    <a:pt x="3044" y="1"/>
                    <a:pt x="2872" y="61"/>
                    <a:pt x="2721" y="202"/>
                  </a:cubicBezTo>
                  <a:cubicBezTo>
                    <a:pt x="1820" y="1040"/>
                    <a:pt x="1102" y="2111"/>
                    <a:pt x="342" y="3075"/>
                  </a:cubicBezTo>
                  <a:cubicBezTo>
                    <a:pt x="1" y="3509"/>
                    <a:pt x="27" y="4060"/>
                    <a:pt x="512" y="4383"/>
                  </a:cubicBezTo>
                  <a:cubicBezTo>
                    <a:pt x="1324" y="4922"/>
                    <a:pt x="2171" y="5426"/>
                    <a:pt x="3090" y="5763"/>
                  </a:cubicBezTo>
                  <a:cubicBezTo>
                    <a:pt x="3180" y="5795"/>
                    <a:pt x="3267" y="5810"/>
                    <a:pt x="3349" y="5810"/>
                  </a:cubicBezTo>
                  <a:cubicBezTo>
                    <a:pt x="4075" y="5810"/>
                    <a:pt x="4461" y="4647"/>
                    <a:pt x="3727" y="4252"/>
                  </a:cubicBezTo>
                  <a:cubicBezTo>
                    <a:pt x="3650" y="4209"/>
                    <a:pt x="3574" y="4170"/>
                    <a:pt x="3497" y="4130"/>
                  </a:cubicBezTo>
                  <a:lnTo>
                    <a:pt x="3497" y="4130"/>
                  </a:lnTo>
                  <a:cubicBezTo>
                    <a:pt x="4416" y="4297"/>
                    <a:pt x="5416" y="4354"/>
                    <a:pt x="6150" y="4627"/>
                  </a:cubicBezTo>
                  <a:cubicBezTo>
                    <a:pt x="8166" y="5373"/>
                    <a:pt x="9947" y="6852"/>
                    <a:pt x="10999" y="8730"/>
                  </a:cubicBezTo>
                  <a:cubicBezTo>
                    <a:pt x="13287" y="12817"/>
                    <a:pt x="11599" y="17153"/>
                    <a:pt x="8528" y="20173"/>
                  </a:cubicBezTo>
                  <a:cubicBezTo>
                    <a:pt x="7973" y="20719"/>
                    <a:pt x="8475" y="21628"/>
                    <a:pt x="9128" y="21628"/>
                  </a:cubicBezTo>
                  <a:cubicBezTo>
                    <a:pt x="9264" y="21628"/>
                    <a:pt x="9407" y="21589"/>
                    <a:pt x="9549" y="21497"/>
                  </a:cubicBezTo>
                  <a:cubicBezTo>
                    <a:pt x="13713" y="18812"/>
                    <a:pt x="14963" y="12514"/>
                    <a:pt x="12828" y="8216"/>
                  </a:cubicBezTo>
                  <a:cubicBezTo>
                    <a:pt x="11724" y="5994"/>
                    <a:pt x="9768" y="4252"/>
                    <a:pt x="7507" y="3262"/>
                  </a:cubicBezTo>
                  <a:cubicBezTo>
                    <a:pt x="6647" y="2886"/>
                    <a:pt x="5057" y="2314"/>
                    <a:pt x="3699" y="2314"/>
                  </a:cubicBezTo>
                  <a:cubicBezTo>
                    <a:pt x="3453" y="2314"/>
                    <a:pt x="3214" y="2333"/>
                    <a:pt x="2989" y="2375"/>
                  </a:cubicBezTo>
                  <a:cubicBezTo>
                    <a:pt x="3304" y="1955"/>
                    <a:pt x="3601" y="1525"/>
                    <a:pt x="3848" y="1072"/>
                  </a:cubicBezTo>
                  <a:cubicBezTo>
                    <a:pt x="4143" y="533"/>
                    <a:pt x="3702" y="1"/>
                    <a:pt x="3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9"/>
            <p:cNvSpPr/>
            <p:nvPr/>
          </p:nvSpPr>
          <p:spPr>
            <a:xfrm>
              <a:off x="4285525" y="1049300"/>
              <a:ext cx="382700" cy="512925"/>
            </a:xfrm>
            <a:custGeom>
              <a:avLst/>
              <a:gdLst/>
              <a:ahLst/>
              <a:cxnLst/>
              <a:rect l="l" t="t" r="r" b="b"/>
              <a:pathLst>
                <a:path w="15308" h="20517" extrusionOk="0">
                  <a:moveTo>
                    <a:pt x="5240" y="0"/>
                  </a:moveTo>
                  <a:cubicBezTo>
                    <a:pt x="5217" y="0"/>
                    <a:pt x="5193" y="1"/>
                    <a:pt x="5169" y="4"/>
                  </a:cubicBezTo>
                  <a:cubicBezTo>
                    <a:pt x="3051" y="234"/>
                    <a:pt x="1559" y="2858"/>
                    <a:pt x="882" y="4656"/>
                  </a:cubicBezTo>
                  <a:cubicBezTo>
                    <a:pt x="0" y="7005"/>
                    <a:pt x="57" y="9645"/>
                    <a:pt x="1056" y="11947"/>
                  </a:cubicBezTo>
                  <a:cubicBezTo>
                    <a:pt x="2048" y="14236"/>
                    <a:pt x="3877" y="16187"/>
                    <a:pt x="6131" y="17273"/>
                  </a:cubicBezTo>
                  <a:cubicBezTo>
                    <a:pt x="7406" y="17888"/>
                    <a:pt x="9046" y="18355"/>
                    <a:pt x="10620" y="18355"/>
                  </a:cubicBezTo>
                  <a:cubicBezTo>
                    <a:pt x="10906" y="18355"/>
                    <a:pt x="11190" y="18339"/>
                    <a:pt x="11469" y="18307"/>
                  </a:cubicBezTo>
                  <a:lnTo>
                    <a:pt x="11469" y="18307"/>
                  </a:lnTo>
                  <a:cubicBezTo>
                    <a:pt x="11289" y="18466"/>
                    <a:pt x="11107" y="18625"/>
                    <a:pt x="10929" y="18786"/>
                  </a:cubicBezTo>
                  <a:cubicBezTo>
                    <a:pt x="10155" y="19489"/>
                    <a:pt x="10876" y="20516"/>
                    <a:pt x="11704" y="20516"/>
                  </a:cubicBezTo>
                  <a:cubicBezTo>
                    <a:pt x="11934" y="20516"/>
                    <a:pt x="12174" y="20436"/>
                    <a:pt x="12391" y="20247"/>
                  </a:cubicBezTo>
                  <a:cubicBezTo>
                    <a:pt x="13047" y="19675"/>
                    <a:pt x="13701" y="19102"/>
                    <a:pt x="14335" y="18505"/>
                  </a:cubicBezTo>
                  <a:cubicBezTo>
                    <a:pt x="14830" y="18039"/>
                    <a:pt x="15308" y="17538"/>
                    <a:pt x="15153" y="16795"/>
                  </a:cubicBezTo>
                  <a:cubicBezTo>
                    <a:pt x="15001" y="16057"/>
                    <a:pt x="14222" y="15615"/>
                    <a:pt x="13687" y="15187"/>
                  </a:cubicBezTo>
                  <a:cubicBezTo>
                    <a:pt x="13055" y="14680"/>
                    <a:pt x="12458" y="14240"/>
                    <a:pt x="11680" y="13984"/>
                  </a:cubicBezTo>
                  <a:cubicBezTo>
                    <a:pt x="11614" y="13962"/>
                    <a:pt x="11550" y="13952"/>
                    <a:pt x="11489" y="13952"/>
                  </a:cubicBezTo>
                  <a:cubicBezTo>
                    <a:pt x="11036" y="13952"/>
                    <a:pt x="10754" y="14508"/>
                    <a:pt x="10963" y="14918"/>
                  </a:cubicBezTo>
                  <a:cubicBezTo>
                    <a:pt x="11203" y="15388"/>
                    <a:pt x="11508" y="15787"/>
                    <a:pt x="11882" y="16161"/>
                  </a:cubicBezTo>
                  <a:cubicBezTo>
                    <a:pt x="11944" y="16222"/>
                    <a:pt x="12266" y="16544"/>
                    <a:pt x="12575" y="16838"/>
                  </a:cubicBezTo>
                  <a:cubicBezTo>
                    <a:pt x="10452" y="16724"/>
                    <a:pt x="8478" y="16838"/>
                    <a:pt x="6453" y="15718"/>
                  </a:cubicBezTo>
                  <a:cubicBezTo>
                    <a:pt x="4476" y="14624"/>
                    <a:pt x="2910" y="12792"/>
                    <a:pt x="2203" y="10640"/>
                  </a:cubicBezTo>
                  <a:cubicBezTo>
                    <a:pt x="1494" y="8479"/>
                    <a:pt x="1745" y="6094"/>
                    <a:pt x="2826" y="4099"/>
                  </a:cubicBezTo>
                  <a:cubicBezTo>
                    <a:pt x="3496" y="2860"/>
                    <a:pt x="4288" y="2296"/>
                    <a:pt x="5372" y="1506"/>
                  </a:cubicBezTo>
                  <a:cubicBezTo>
                    <a:pt x="5630" y="1319"/>
                    <a:pt x="5832" y="1334"/>
                    <a:pt x="5907" y="972"/>
                  </a:cubicBezTo>
                  <a:cubicBezTo>
                    <a:pt x="5992" y="556"/>
                    <a:pt x="5724" y="0"/>
                    <a:pt x="5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62"/>
        <p:cNvGrpSpPr/>
        <p:nvPr/>
      </p:nvGrpSpPr>
      <p:grpSpPr>
        <a:xfrm>
          <a:off x="0" y="0"/>
          <a:ext cx="0" cy="0"/>
          <a:chOff x="0" y="0"/>
          <a:chExt cx="0" cy="0"/>
        </a:xfrm>
      </p:grpSpPr>
      <p:sp>
        <p:nvSpPr>
          <p:cNvPr id="363" name="Google Shape;363;p40"/>
          <p:cNvSpPr txBox="1">
            <a:spLocks noGrp="1"/>
          </p:cNvSpPr>
          <p:nvPr>
            <p:ph type="title"/>
          </p:nvPr>
        </p:nvSpPr>
        <p:spPr>
          <a:xfrm>
            <a:off x="1002325" y="711175"/>
            <a:ext cx="2072100" cy="116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Know This?</a:t>
            </a:r>
            <a:endParaRPr/>
          </a:p>
        </p:txBody>
      </p:sp>
      <p:sp>
        <p:nvSpPr>
          <p:cNvPr id="364" name="Google Shape;364;p40"/>
          <p:cNvSpPr txBox="1">
            <a:spLocks noGrp="1"/>
          </p:cNvSpPr>
          <p:nvPr>
            <p:ph type="subTitle" idx="4294967295"/>
          </p:nvPr>
        </p:nvSpPr>
        <p:spPr>
          <a:xfrm>
            <a:off x="1070729" y="3812721"/>
            <a:ext cx="886500" cy="313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000">
                <a:solidFill>
                  <a:schemeClr val="dk2"/>
                </a:solidFill>
              </a:rPr>
              <a:t>Factor 1</a:t>
            </a:r>
            <a:endParaRPr sz="1000">
              <a:solidFill>
                <a:schemeClr val="dk2"/>
              </a:solidFill>
            </a:endParaRPr>
          </a:p>
        </p:txBody>
      </p:sp>
      <p:sp>
        <p:nvSpPr>
          <p:cNvPr id="365" name="Google Shape;365;p40"/>
          <p:cNvSpPr/>
          <p:nvPr/>
        </p:nvSpPr>
        <p:spPr>
          <a:xfrm>
            <a:off x="919229" y="3893728"/>
            <a:ext cx="151500" cy="151500"/>
          </a:xfrm>
          <a:prstGeom prst="ellipse">
            <a:avLst/>
          </a:prstGeom>
          <a:solidFill>
            <a:schemeClr val="lt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66" name="Google Shape;366;p40"/>
          <p:cNvPicPr preferRelativeResize="0"/>
          <p:nvPr/>
        </p:nvPicPr>
        <p:blipFill>
          <a:blip r:embed="rId3">
            <a:alphaModFix/>
          </a:blip>
          <a:stretch>
            <a:fillRect/>
          </a:stretch>
        </p:blipFill>
        <p:spPr>
          <a:xfrm rot="-695465">
            <a:off x="5913153" y="137715"/>
            <a:ext cx="2131021" cy="2245670"/>
          </a:xfrm>
          <a:prstGeom prst="rect">
            <a:avLst/>
          </a:prstGeom>
          <a:noFill/>
          <a:ln>
            <a:noFill/>
          </a:ln>
          <a:effectLst>
            <a:outerShdw blurRad="100013" dist="47625" dir="1800000" algn="bl" rotWithShape="0">
              <a:srgbClr val="000000">
                <a:alpha val="44000"/>
              </a:srgbClr>
            </a:outerShdw>
          </a:effectLst>
        </p:spPr>
      </p:pic>
      <p:grpSp>
        <p:nvGrpSpPr>
          <p:cNvPr id="367" name="Google Shape;367;p40"/>
          <p:cNvGrpSpPr/>
          <p:nvPr/>
        </p:nvGrpSpPr>
        <p:grpSpPr>
          <a:xfrm>
            <a:off x="5222649" y="2509090"/>
            <a:ext cx="999502" cy="999502"/>
            <a:chOff x="4049800" y="640400"/>
            <a:chExt cx="858900" cy="858900"/>
          </a:xfrm>
        </p:grpSpPr>
        <p:sp>
          <p:nvSpPr>
            <p:cNvPr id="368" name="Google Shape;368;p40"/>
            <p:cNvSpPr/>
            <p:nvPr/>
          </p:nvSpPr>
          <p:spPr>
            <a:xfrm>
              <a:off x="4049800" y="640400"/>
              <a:ext cx="858900" cy="858900"/>
            </a:xfrm>
            <a:prstGeom prst="donut">
              <a:avLst>
                <a:gd name="adj" fmla="val 12836"/>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40"/>
            <p:cNvSpPr/>
            <p:nvPr/>
          </p:nvSpPr>
          <p:spPr>
            <a:xfrm>
              <a:off x="4049800" y="640400"/>
              <a:ext cx="858900" cy="858900"/>
            </a:xfrm>
            <a:prstGeom prst="blockArc">
              <a:avLst>
                <a:gd name="adj1" fmla="val 18087163"/>
                <a:gd name="adj2" fmla="val 2208294"/>
                <a:gd name="adj3" fmla="val 13218"/>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 name="Google Shape;370;p40"/>
          <p:cNvGrpSpPr/>
          <p:nvPr/>
        </p:nvGrpSpPr>
        <p:grpSpPr>
          <a:xfrm>
            <a:off x="7028149" y="2509090"/>
            <a:ext cx="999502" cy="999502"/>
            <a:chOff x="4049800" y="640400"/>
            <a:chExt cx="858900" cy="858900"/>
          </a:xfrm>
        </p:grpSpPr>
        <p:sp>
          <p:nvSpPr>
            <p:cNvPr id="371" name="Google Shape;371;p40"/>
            <p:cNvSpPr/>
            <p:nvPr/>
          </p:nvSpPr>
          <p:spPr>
            <a:xfrm>
              <a:off x="4049800" y="640400"/>
              <a:ext cx="858900" cy="858900"/>
            </a:xfrm>
            <a:prstGeom prst="donut">
              <a:avLst>
                <a:gd name="adj" fmla="val 12836"/>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40"/>
            <p:cNvSpPr/>
            <p:nvPr/>
          </p:nvSpPr>
          <p:spPr>
            <a:xfrm>
              <a:off x="4049800" y="640400"/>
              <a:ext cx="858900" cy="858900"/>
            </a:xfrm>
            <a:prstGeom prst="blockArc">
              <a:avLst>
                <a:gd name="adj1" fmla="val 7914150"/>
                <a:gd name="adj2" fmla="val 2208294"/>
                <a:gd name="adj3" fmla="val 13218"/>
              </a:avLst>
            </a:prstGeom>
            <a:solidFill>
              <a:schemeClr val="accen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3" name="Google Shape;373;p40"/>
          <p:cNvSpPr txBox="1">
            <a:spLocks noGrp="1"/>
          </p:cNvSpPr>
          <p:nvPr>
            <p:ph type="subTitle" idx="4294967295"/>
          </p:nvPr>
        </p:nvSpPr>
        <p:spPr>
          <a:xfrm rot="-702156">
            <a:off x="6228961" y="904922"/>
            <a:ext cx="1622527" cy="1264219"/>
          </a:xfrm>
          <a:prstGeom prst="rect">
            <a:avLst/>
          </a:prstGeom>
        </p:spPr>
        <p:txBody>
          <a:bodyPr spcFirstLastPara="1" wrap="square" lIns="91425" tIns="0" rIns="91425" bIns="0" anchor="ctr" anchorCtr="0">
            <a:noAutofit/>
          </a:bodyPr>
          <a:lstStyle/>
          <a:p>
            <a:pPr marL="0" lvl="0" indent="0" algn="ctr" rtl="0">
              <a:spcBef>
                <a:spcPts val="0"/>
              </a:spcBef>
              <a:spcAft>
                <a:spcPts val="0"/>
              </a:spcAft>
              <a:buClr>
                <a:schemeClr val="dk1"/>
              </a:buClr>
              <a:buSzPts val="1100"/>
              <a:buFont typeface="Arial"/>
              <a:buNone/>
            </a:pPr>
            <a:r>
              <a:rPr lang="en" sz="1200">
                <a:solidFill>
                  <a:schemeClr val="dk2"/>
                </a:solidFill>
              </a:rPr>
              <a:t>To modify this graph, click on it, follow the link, change the data and replace this</a:t>
            </a:r>
            <a:endParaRPr sz="1200">
              <a:solidFill>
                <a:schemeClr val="dk2"/>
              </a:solidFill>
            </a:endParaRPr>
          </a:p>
        </p:txBody>
      </p:sp>
      <p:sp>
        <p:nvSpPr>
          <p:cNvPr id="374" name="Google Shape;374;p40"/>
          <p:cNvSpPr txBox="1">
            <a:spLocks noGrp="1"/>
          </p:cNvSpPr>
          <p:nvPr>
            <p:ph type="title" idx="4294967295"/>
          </p:nvPr>
        </p:nvSpPr>
        <p:spPr>
          <a:xfrm>
            <a:off x="5349325" y="2805750"/>
            <a:ext cx="726900" cy="40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b="0">
                <a:solidFill>
                  <a:schemeClr val="dk2"/>
                </a:solidFill>
              </a:rPr>
              <a:t>35%</a:t>
            </a:r>
            <a:endParaRPr sz="1800" b="0">
              <a:solidFill>
                <a:schemeClr val="dk2"/>
              </a:solidFill>
            </a:endParaRPr>
          </a:p>
        </p:txBody>
      </p:sp>
      <p:sp>
        <p:nvSpPr>
          <p:cNvPr id="375" name="Google Shape;375;p40"/>
          <p:cNvSpPr txBox="1">
            <a:spLocks noGrp="1"/>
          </p:cNvSpPr>
          <p:nvPr>
            <p:ph type="subTitle" idx="4294967295"/>
          </p:nvPr>
        </p:nvSpPr>
        <p:spPr>
          <a:xfrm>
            <a:off x="4876075" y="3559500"/>
            <a:ext cx="16926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Mercury is the smallest one</a:t>
            </a:r>
            <a:endParaRPr sz="1400">
              <a:solidFill>
                <a:schemeClr val="dk2"/>
              </a:solidFill>
            </a:endParaRPr>
          </a:p>
        </p:txBody>
      </p:sp>
      <p:sp>
        <p:nvSpPr>
          <p:cNvPr id="376" name="Google Shape;376;p40"/>
          <p:cNvSpPr txBox="1">
            <a:spLocks noGrp="1"/>
          </p:cNvSpPr>
          <p:nvPr>
            <p:ph type="title" idx="4294967295"/>
          </p:nvPr>
        </p:nvSpPr>
        <p:spPr>
          <a:xfrm>
            <a:off x="7164450" y="2805750"/>
            <a:ext cx="726900" cy="40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b="0">
                <a:solidFill>
                  <a:schemeClr val="dk2"/>
                </a:solidFill>
              </a:rPr>
              <a:t>65%</a:t>
            </a:r>
            <a:endParaRPr sz="1800" b="0">
              <a:solidFill>
                <a:schemeClr val="dk2"/>
              </a:solidFill>
            </a:endParaRPr>
          </a:p>
        </p:txBody>
      </p:sp>
      <p:sp>
        <p:nvSpPr>
          <p:cNvPr id="377" name="Google Shape;377;p40"/>
          <p:cNvSpPr txBox="1">
            <a:spLocks noGrp="1"/>
          </p:cNvSpPr>
          <p:nvPr>
            <p:ph type="subTitle" idx="4294967295"/>
          </p:nvPr>
        </p:nvSpPr>
        <p:spPr>
          <a:xfrm>
            <a:off x="6681600" y="3559500"/>
            <a:ext cx="16926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Jupiter is the biggest one</a:t>
            </a:r>
            <a:endParaRPr sz="1400">
              <a:solidFill>
                <a:schemeClr val="dk2"/>
              </a:solidFill>
            </a:endParaRPr>
          </a:p>
        </p:txBody>
      </p:sp>
      <p:pic>
        <p:nvPicPr>
          <p:cNvPr id="378" name="Google Shape;378;p40"/>
          <p:cNvPicPr preferRelativeResize="0"/>
          <p:nvPr/>
        </p:nvPicPr>
        <p:blipFill>
          <a:blip r:embed="rId4">
            <a:alphaModFix amt="78000"/>
          </a:blip>
          <a:stretch>
            <a:fillRect/>
          </a:stretch>
        </p:blipFill>
        <p:spPr>
          <a:xfrm rot="9981090">
            <a:off x="4175541" y="1544836"/>
            <a:ext cx="1837154" cy="758225"/>
          </a:xfrm>
          <a:prstGeom prst="rect">
            <a:avLst/>
          </a:prstGeom>
          <a:noFill/>
          <a:ln>
            <a:noFill/>
          </a:ln>
        </p:spPr>
      </p:pic>
      <p:sp>
        <p:nvSpPr>
          <p:cNvPr id="379" name="Google Shape;379;p40"/>
          <p:cNvSpPr txBox="1">
            <a:spLocks noGrp="1"/>
          </p:cNvSpPr>
          <p:nvPr>
            <p:ph type="subTitle" idx="4294967295"/>
          </p:nvPr>
        </p:nvSpPr>
        <p:spPr>
          <a:xfrm>
            <a:off x="2184929" y="3812721"/>
            <a:ext cx="886500" cy="313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000">
                <a:solidFill>
                  <a:schemeClr val="dk2"/>
                </a:solidFill>
              </a:rPr>
              <a:t>Factor 2</a:t>
            </a:r>
            <a:endParaRPr sz="1000">
              <a:solidFill>
                <a:schemeClr val="dk2"/>
              </a:solidFill>
            </a:endParaRPr>
          </a:p>
        </p:txBody>
      </p:sp>
      <p:sp>
        <p:nvSpPr>
          <p:cNvPr id="380" name="Google Shape;380;p40"/>
          <p:cNvSpPr/>
          <p:nvPr/>
        </p:nvSpPr>
        <p:spPr>
          <a:xfrm>
            <a:off x="2033429" y="3893728"/>
            <a:ext cx="151500" cy="151500"/>
          </a:xfrm>
          <a:prstGeom prst="ellipse">
            <a:avLst/>
          </a:prstGeom>
          <a:solidFill>
            <a:schemeClr val="accen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40"/>
          <p:cNvSpPr txBox="1">
            <a:spLocks noGrp="1"/>
          </p:cNvSpPr>
          <p:nvPr>
            <p:ph type="subTitle" idx="4294967295"/>
          </p:nvPr>
        </p:nvSpPr>
        <p:spPr>
          <a:xfrm>
            <a:off x="3307354" y="3812721"/>
            <a:ext cx="886500" cy="313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000">
                <a:solidFill>
                  <a:schemeClr val="dk2"/>
                </a:solidFill>
              </a:rPr>
              <a:t>Factor 3</a:t>
            </a:r>
            <a:endParaRPr sz="1000">
              <a:solidFill>
                <a:schemeClr val="dk2"/>
              </a:solidFill>
            </a:endParaRPr>
          </a:p>
        </p:txBody>
      </p:sp>
      <p:sp>
        <p:nvSpPr>
          <p:cNvPr id="382" name="Google Shape;382;p40"/>
          <p:cNvSpPr/>
          <p:nvPr/>
        </p:nvSpPr>
        <p:spPr>
          <a:xfrm>
            <a:off x="3155854" y="3893728"/>
            <a:ext cx="151500" cy="151500"/>
          </a:xfrm>
          <a:prstGeom prst="ellipse">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83" name="Google Shape;383;p40" title="Gráfico">
            <a:hlinkClick r:id="rId5"/>
          </p:cNvPr>
          <p:cNvPicPr preferRelativeResize="0"/>
          <p:nvPr/>
        </p:nvPicPr>
        <p:blipFill>
          <a:blip r:embed="rId6">
            <a:alphaModFix/>
          </a:blip>
          <a:stretch>
            <a:fillRect/>
          </a:stretch>
        </p:blipFill>
        <p:spPr>
          <a:xfrm>
            <a:off x="914400" y="1801368"/>
            <a:ext cx="3163824" cy="1851767"/>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87"/>
        <p:cNvGrpSpPr/>
        <p:nvPr/>
      </p:nvGrpSpPr>
      <p:grpSpPr>
        <a:xfrm>
          <a:off x="0" y="0"/>
          <a:ext cx="0" cy="0"/>
          <a:chOff x="0" y="0"/>
          <a:chExt cx="0" cy="0"/>
        </a:xfrm>
      </p:grpSpPr>
      <p:sp>
        <p:nvSpPr>
          <p:cNvPr id="388" name="Google Shape;388;p41"/>
          <p:cNvSpPr txBox="1">
            <a:spLocks noGrp="1"/>
          </p:cNvSpPr>
          <p:nvPr>
            <p:ph type="title"/>
          </p:nvPr>
        </p:nvSpPr>
        <p:spPr>
          <a:xfrm>
            <a:off x="2838275" y="1645347"/>
            <a:ext cx="4001700" cy="1137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31,500</a:t>
            </a:r>
            <a:endParaRPr/>
          </a:p>
        </p:txBody>
      </p:sp>
      <p:sp>
        <p:nvSpPr>
          <p:cNvPr id="389" name="Google Shape;389;p41"/>
          <p:cNvSpPr txBox="1">
            <a:spLocks noGrp="1"/>
          </p:cNvSpPr>
          <p:nvPr>
            <p:ph type="body" idx="1"/>
          </p:nvPr>
        </p:nvSpPr>
        <p:spPr>
          <a:xfrm>
            <a:off x="3335675" y="3062950"/>
            <a:ext cx="3006900" cy="1300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Big numbers catch your audience’s attention</a:t>
            </a:r>
            <a:endParaRPr/>
          </a:p>
        </p:txBody>
      </p:sp>
      <p:pic>
        <p:nvPicPr>
          <p:cNvPr id="390" name="Google Shape;390;p41"/>
          <p:cNvPicPr preferRelativeResize="0"/>
          <p:nvPr/>
        </p:nvPicPr>
        <p:blipFill rotWithShape="1">
          <a:blip r:embed="rId3">
            <a:alphaModFix amt="78000"/>
          </a:blip>
          <a:srcRect l="19967"/>
          <a:stretch/>
        </p:blipFill>
        <p:spPr>
          <a:xfrm rot="3044709">
            <a:off x="2397403" y="714063"/>
            <a:ext cx="1470368" cy="758224"/>
          </a:xfrm>
          <a:prstGeom prst="rect">
            <a:avLst/>
          </a:prstGeom>
          <a:noFill/>
          <a:ln>
            <a:noFill/>
          </a:ln>
        </p:spPr>
      </p:pic>
      <p:pic>
        <p:nvPicPr>
          <p:cNvPr id="391" name="Google Shape;391;p41"/>
          <p:cNvPicPr preferRelativeResize="0"/>
          <p:nvPr/>
        </p:nvPicPr>
        <p:blipFill>
          <a:blip r:embed="rId4">
            <a:alphaModFix/>
          </a:blip>
          <a:stretch>
            <a:fillRect/>
          </a:stretch>
        </p:blipFill>
        <p:spPr>
          <a:xfrm>
            <a:off x="3448050" y="2592985"/>
            <a:ext cx="2610150" cy="325925"/>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95"/>
        <p:cNvGrpSpPr/>
        <p:nvPr/>
      </p:nvGrpSpPr>
      <p:grpSpPr>
        <a:xfrm>
          <a:off x="0" y="0"/>
          <a:ext cx="0" cy="0"/>
          <a:chOff x="0" y="0"/>
          <a:chExt cx="0" cy="0"/>
        </a:xfrm>
      </p:grpSpPr>
      <p:sp>
        <p:nvSpPr>
          <p:cNvPr id="396" name="Google Shape;396;p42"/>
          <p:cNvSpPr txBox="1">
            <a:spLocks noGrp="1"/>
          </p:cNvSpPr>
          <p:nvPr>
            <p:ph type="title"/>
          </p:nvPr>
        </p:nvSpPr>
        <p:spPr>
          <a:xfrm>
            <a:off x="907470" y="2765032"/>
            <a:ext cx="29178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Problem</a:t>
            </a:r>
            <a:endParaRPr/>
          </a:p>
        </p:txBody>
      </p:sp>
      <p:sp>
        <p:nvSpPr>
          <p:cNvPr id="397" name="Google Shape;397;p42"/>
          <p:cNvSpPr txBox="1">
            <a:spLocks noGrp="1"/>
          </p:cNvSpPr>
          <p:nvPr>
            <p:ph type="subTitle" idx="1"/>
          </p:nvPr>
        </p:nvSpPr>
        <p:spPr>
          <a:xfrm>
            <a:off x="1137850" y="3229817"/>
            <a:ext cx="2457000" cy="1161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fourth-largest planet in the Solar System</a:t>
            </a:r>
            <a:endParaRPr/>
          </a:p>
        </p:txBody>
      </p:sp>
      <p:sp>
        <p:nvSpPr>
          <p:cNvPr id="398" name="Google Shape;398;p42"/>
          <p:cNvSpPr txBox="1">
            <a:spLocks noGrp="1"/>
          </p:cNvSpPr>
          <p:nvPr>
            <p:ph type="title" idx="2"/>
          </p:nvPr>
        </p:nvSpPr>
        <p:spPr>
          <a:xfrm>
            <a:off x="5318730" y="2765032"/>
            <a:ext cx="29178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Solution</a:t>
            </a:r>
            <a:endParaRPr/>
          </a:p>
        </p:txBody>
      </p:sp>
      <p:sp>
        <p:nvSpPr>
          <p:cNvPr id="399" name="Google Shape;399;p42"/>
          <p:cNvSpPr txBox="1">
            <a:spLocks noGrp="1"/>
          </p:cNvSpPr>
          <p:nvPr>
            <p:ph type="subTitle" idx="3"/>
          </p:nvPr>
        </p:nvSpPr>
        <p:spPr>
          <a:xfrm>
            <a:off x="5549120" y="3229817"/>
            <a:ext cx="2457000" cy="1161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the Solar System</a:t>
            </a:r>
            <a:endParaRPr/>
          </a:p>
        </p:txBody>
      </p:sp>
      <p:pic>
        <p:nvPicPr>
          <p:cNvPr id="400" name="Google Shape;400;p42"/>
          <p:cNvPicPr preferRelativeResize="0"/>
          <p:nvPr/>
        </p:nvPicPr>
        <p:blipFill rotWithShape="1">
          <a:blip r:embed="rId3">
            <a:alphaModFix/>
          </a:blip>
          <a:srcRect l="30776"/>
          <a:stretch/>
        </p:blipFill>
        <p:spPr>
          <a:xfrm>
            <a:off x="1506575" y="904875"/>
            <a:ext cx="1719600" cy="1658100"/>
          </a:xfrm>
          <a:prstGeom prst="ellipse">
            <a:avLst/>
          </a:prstGeom>
          <a:noFill/>
          <a:ln>
            <a:noFill/>
          </a:ln>
          <a:effectLst>
            <a:outerShdw blurRad="57150" dist="19050" dir="5400000" algn="bl" rotWithShape="0">
              <a:srgbClr val="000000">
                <a:alpha val="50000"/>
              </a:srgbClr>
            </a:outerShdw>
          </a:effectLst>
        </p:spPr>
      </p:pic>
      <p:sp>
        <p:nvSpPr>
          <p:cNvPr id="401" name="Google Shape;401;p42"/>
          <p:cNvSpPr/>
          <p:nvPr/>
        </p:nvSpPr>
        <p:spPr>
          <a:xfrm>
            <a:off x="1506586" y="675208"/>
            <a:ext cx="1253610" cy="73878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02" name="Google Shape;402;p42"/>
          <p:cNvPicPr preferRelativeResize="0"/>
          <p:nvPr/>
        </p:nvPicPr>
        <p:blipFill rotWithShape="1">
          <a:blip r:embed="rId4">
            <a:alphaModFix/>
          </a:blip>
          <a:srcRect l="15417" r="15417"/>
          <a:stretch/>
        </p:blipFill>
        <p:spPr>
          <a:xfrm>
            <a:off x="5917825" y="904875"/>
            <a:ext cx="1719600" cy="1658100"/>
          </a:xfrm>
          <a:prstGeom prst="ellipse">
            <a:avLst/>
          </a:prstGeom>
          <a:noFill/>
          <a:ln>
            <a:noFill/>
          </a:ln>
          <a:effectLst>
            <a:outerShdw blurRad="57150" dist="19050" dir="5400000" algn="bl" rotWithShape="0">
              <a:srgbClr val="000000">
                <a:alpha val="50000"/>
              </a:srgbClr>
            </a:outerShdw>
          </a:effectLst>
        </p:spPr>
      </p:pic>
      <p:sp>
        <p:nvSpPr>
          <p:cNvPr id="403" name="Google Shape;403;p42"/>
          <p:cNvSpPr/>
          <p:nvPr/>
        </p:nvSpPr>
        <p:spPr>
          <a:xfrm rot="1736031">
            <a:off x="6283366" y="675218"/>
            <a:ext cx="1253589" cy="738773"/>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07"/>
        <p:cNvGrpSpPr/>
        <p:nvPr/>
      </p:nvGrpSpPr>
      <p:grpSpPr>
        <a:xfrm>
          <a:off x="0" y="0"/>
          <a:ext cx="0" cy="0"/>
          <a:chOff x="0" y="0"/>
          <a:chExt cx="0" cy="0"/>
        </a:xfrm>
      </p:grpSpPr>
      <p:sp>
        <p:nvSpPr>
          <p:cNvPr id="408" name="Google Shape;408;p43"/>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Process</a:t>
            </a:r>
            <a:endParaRPr/>
          </a:p>
        </p:txBody>
      </p:sp>
      <p:sp>
        <p:nvSpPr>
          <p:cNvPr id="409" name="Google Shape;409;p43"/>
          <p:cNvSpPr txBox="1">
            <a:spLocks noGrp="1"/>
          </p:cNvSpPr>
          <p:nvPr>
            <p:ph type="title"/>
          </p:nvPr>
        </p:nvSpPr>
        <p:spPr>
          <a:xfrm>
            <a:off x="1688156" y="2482825"/>
            <a:ext cx="1226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2"/>
                </a:solidFill>
              </a:rPr>
              <a:t>Step 1</a:t>
            </a:r>
            <a:endParaRPr sz="1800">
              <a:solidFill>
                <a:schemeClr val="dk2"/>
              </a:solidFill>
            </a:endParaRPr>
          </a:p>
        </p:txBody>
      </p:sp>
      <p:pic>
        <p:nvPicPr>
          <p:cNvPr id="410" name="Google Shape;410;p43"/>
          <p:cNvPicPr preferRelativeResize="0"/>
          <p:nvPr/>
        </p:nvPicPr>
        <p:blipFill>
          <a:blip r:embed="rId3">
            <a:alphaModFix amt="86000"/>
          </a:blip>
          <a:stretch>
            <a:fillRect/>
          </a:stretch>
        </p:blipFill>
        <p:spPr>
          <a:xfrm rot="729280">
            <a:off x="3362160" y="2414935"/>
            <a:ext cx="1168516" cy="689430"/>
          </a:xfrm>
          <a:prstGeom prst="rect">
            <a:avLst/>
          </a:prstGeom>
          <a:noFill/>
          <a:ln>
            <a:noFill/>
          </a:ln>
        </p:spPr>
      </p:pic>
      <p:pic>
        <p:nvPicPr>
          <p:cNvPr id="411" name="Google Shape;411;p43"/>
          <p:cNvPicPr preferRelativeResize="0"/>
          <p:nvPr/>
        </p:nvPicPr>
        <p:blipFill>
          <a:blip r:embed="rId3">
            <a:alphaModFix amt="86000"/>
          </a:blip>
          <a:stretch>
            <a:fillRect/>
          </a:stretch>
        </p:blipFill>
        <p:spPr>
          <a:xfrm rot="729280">
            <a:off x="5008885" y="2414935"/>
            <a:ext cx="1168516" cy="689430"/>
          </a:xfrm>
          <a:prstGeom prst="rect">
            <a:avLst/>
          </a:prstGeom>
          <a:noFill/>
          <a:ln>
            <a:noFill/>
          </a:ln>
        </p:spPr>
      </p:pic>
      <p:pic>
        <p:nvPicPr>
          <p:cNvPr id="412" name="Google Shape;412;p43"/>
          <p:cNvPicPr preferRelativeResize="0"/>
          <p:nvPr/>
        </p:nvPicPr>
        <p:blipFill>
          <a:blip r:embed="rId3">
            <a:alphaModFix amt="86000"/>
          </a:blip>
          <a:stretch>
            <a:fillRect/>
          </a:stretch>
        </p:blipFill>
        <p:spPr>
          <a:xfrm rot="729280">
            <a:off x="6655016" y="2414935"/>
            <a:ext cx="1168516" cy="689430"/>
          </a:xfrm>
          <a:prstGeom prst="rect">
            <a:avLst/>
          </a:prstGeom>
          <a:noFill/>
          <a:ln>
            <a:noFill/>
          </a:ln>
        </p:spPr>
      </p:pic>
      <p:pic>
        <p:nvPicPr>
          <p:cNvPr id="413" name="Google Shape;413;p43"/>
          <p:cNvPicPr preferRelativeResize="0"/>
          <p:nvPr/>
        </p:nvPicPr>
        <p:blipFill>
          <a:blip r:embed="rId3">
            <a:alphaModFix amt="86000"/>
          </a:blip>
          <a:stretch>
            <a:fillRect/>
          </a:stretch>
        </p:blipFill>
        <p:spPr>
          <a:xfrm rot="729280">
            <a:off x="1715436" y="2414935"/>
            <a:ext cx="1168516" cy="689430"/>
          </a:xfrm>
          <a:prstGeom prst="rect">
            <a:avLst/>
          </a:prstGeom>
          <a:noFill/>
          <a:ln>
            <a:noFill/>
          </a:ln>
        </p:spPr>
      </p:pic>
      <p:sp>
        <p:nvSpPr>
          <p:cNvPr id="414" name="Google Shape;414;p43"/>
          <p:cNvSpPr txBox="1">
            <a:spLocks noGrp="1"/>
          </p:cNvSpPr>
          <p:nvPr>
            <p:ph type="title"/>
          </p:nvPr>
        </p:nvSpPr>
        <p:spPr>
          <a:xfrm>
            <a:off x="3347356" y="2482825"/>
            <a:ext cx="1226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2"/>
                </a:solidFill>
              </a:rPr>
              <a:t>Step 2</a:t>
            </a:r>
            <a:endParaRPr sz="1800">
              <a:solidFill>
                <a:schemeClr val="dk2"/>
              </a:solidFill>
            </a:endParaRPr>
          </a:p>
        </p:txBody>
      </p:sp>
      <p:sp>
        <p:nvSpPr>
          <p:cNvPr id="415" name="Google Shape;415;p43"/>
          <p:cNvSpPr txBox="1">
            <a:spLocks noGrp="1"/>
          </p:cNvSpPr>
          <p:nvPr>
            <p:ph type="title"/>
          </p:nvPr>
        </p:nvSpPr>
        <p:spPr>
          <a:xfrm>
            <a:off x="4994081" y="2482825"/>
            <a:ext cx="1226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2"/>
                </a:solidFill>
              </a:rPr>
              <a:t>Step 3</a:t>
            </a:r>
            <a:endParaRPr sz="1800">
              <a:solidFill>
                <a:schemeClr val="dk2"/>
              </a:solidFill>
            </a:endParaRPr>
          </a:p>
        </p:txBody>
      </p:sp>
      <p:sp>
        <p:nvSpPr>
          <p:cNvPr id="416" name="Google Shape;416;p43"/>
          <p:cNvSpPr txBox="1">
            <a:spLocks noGrp="1"/>
          </p:cNvSpPr>
          <p:nvPr>
            <p:ph type="title"/>
          </p:nvPr>
        </p:nvSpPr>
        <p:spPr>
          <a:xfrm>
            <a:off x="6624111" y="2482825"/>
            <a:ext cx="1226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2"/>
                </a:solidFill>
              </a:rPr>
              <a:t>Step 4</a:t>
            </a:r>
            <a:endParaRPr sz="1800">
              <a:solidFill>
                <a:schemeClr val="dk2"/>
              </a:solidFill>
            </a:endParaRPr>
          </a:p>
        </p:txBody>
      </p:sp>
      <p:sp>
        <p:nvSpPr>
          <p:cNvPr id="417" name="Google Shape;417;p43"/>
          <p:cNvSpPr txBox="1">
            <a:spLocks noGrp="1"/>
          </p:cNvSpPr>
          <p:nvPr>
            <p:ph type="subTitle" idx="4294967295"/>
          </p:nvPr>
        </p:nvSpPr>
        <p:spPr>
          <a:xfrm>
            <a:off x="1372994" y="3524450"/>
            <a:ext cx="1853400" cy="752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Venus has a beautiful name</a:t>
            </a:r>
            <a:endParaRPr sz="1400">
              <a:solidFill>
                <a:schemeClr val="dk2"/>
              </a:solidFill>
            </a:endParaRPr>
          </a:p>
        </p:txBody>
      </p:sp>
      <p:sp>
        <p:nvSpPr>
          <p:cNvPr id="418" name="Google Shape;418;p43"/>
          <p:cNvSpPr txBox="1">
            <a:spLocks noGrp="1"/>
          </p:cNvSpPr>
          <p:nvPr>
            <p:ph type="subTitle" idx="4294967295"/>
          </p:nvPr>
        </p:nvSpPr>
        <p:spPr>
          <a:xfrm>
            <a:off x="6312561" y="1343225"/>
            <a:ext cx="1853400" cy="752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Saturn is the ringed planet</a:t>
            </a:r>
            <a:endParaRPr sz="1400">
              <a:solidFill>
                <a:schemeClr val="dk2"/>
              </a:solidFill>
            </a:endParaRPr>
          </a:p>
        </p:txBody>
      </p:sp>
      <p:sp>
        <p:nvSpPr>
          <p:cNvPr id="419" name="Google Shape;419;p43"/>
          <p:cNvSpPr txBox="1">
            <a:spLocks noGrp="1"/>
          </p:cNvSpPr>
          <p:nvPr>
            <p:ph type="subTitle" idx="4294967295"/>
          </p:nvPr>
        </p:nvSpPr>
        <p:spPr>
          <a:xfrm>
            <a:off x="3034006" y="1343225"/>
            <a:ext cx="1853400" cy="752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Mercury is the smallest planet</a:t>
            </a:r>
            <a:endParaRPr sz="1400">
              <a:solidFill>
                <a:schemeClr val="dk2"/>
              </a:solidFill>
            </a:endParaRPr>
          </a:p>
        </p:txBody>
      </p:sp>
      <p:sp>
        <p:nvSpPr>
          <p:cNvPr id="420" name="Google Shape;420;p43"/>
          <p:cNvSpPr txBox="1">
            <a:spLocks noGrp="1"/>
          </p:cNvSpPr>
          <p:nvPr>
            <p:ph type="subTitle" idx="4294967295"/>
          </p:nvPr>
        </p:nvSpPr>
        <p:spPr>
          <a:xfrm>
            <a:off x="4680731" y="3524450"/>
            <a:ext cx="1853400" cy="752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Mars is a cold place</a:t>
            </a:r>
            <a:endParaRPr sz="1400">
              <a:solidFill>
                <a:schemeClr val="dk2"/>
              </a:solidFill>
            </a:endParaRPr>
          </a:p>
        </p:txBody>
      </p:sp>
      <p:pic>
        <p:nvPicPr>
          <p:cNvPr id="421" name="Google Shape;421;p43"/>
          <p:cNvPicPr preferRelativeResize="0"/>
          <p:nvPr/>
        </p:nvPicPr>
        <p:blipFill>
          <a:blip r:embed="rId4">
            <a:alphaModFix amt="80000"/>
          </a:blip>
          <a:stretch>
            <a:fillRect/>
          </a:stretch>
        </p:blipFill>
        <p:spPr>
          <a:xfrm rot="-5400000">
            <a:off x="3747145" y="2115450"/>
            <a:ext cx="425926" cy="198050"/>
          </a:xfrm>
          <a:prstGeom prst="rect">
            <a:avLst/>
          </a:prstGeom>
          <a:noFill/>
          <a:ln>
            <a:noFill/>
          </a:ln>
        </p:spPr>
      </p:pic>
      <p:pic>
        <p:nvPicPr>
          <p:cNvPr id="422" name="Google Shape;422;p43"/>
          <p:cNvPicPr preferRelativeResize="0"/>
          <p:nvPr/>
        </p:nvPicPr>
        <p:blipFill>
          <a:blip r:embed="rId4">
            <a:alphaModFix amt="80000"/>
          </a:blip>
          <a:stretch>
            <a:fillRect/>
          </a:stretch>
        </p:blipFill>
        <p:spPr>
          <a:xfrm rot="-5400000">
            <a:off x="7026324" y="2115450"/>
            <a:ext cx="425926" cy="198050"/>
          </a:xfrm>
          <a:prstGeom prst="rect">
            <a:avLst/>
          </a:prstGeom>
          <a:noFill/>
          <a:ln>
            <a:noFill/>
          </a:ln>
        </p:spPr>
      </p:pic>
      <p:pic>
        <p:nvPicPr>
          <p:cNvPr id="423" name="Google Shape;423;p43"/>
          <p:cNvPicPr preferRelativeResize="0"/>
          <p:nvPr/>
        </p:nvPicPr>
        <p:blipFill>
          <a:blip r:embed="rId4">
            <a:alphaModFix amt="80000"/>
          </a:blip>
          <a:stretch>
            <a:fillRect/>
          </a:stretch>
        </p:blipFill>
        <p:spPr>
          <a:xfrm rot="5400000">
            <a:off x="5395070" y="3212450"/>
            <a:ext cx="425926" cy="198050"/>
          </a:xfrm>
          <a:prstGeom prst="rect">
            <a:avLst/>
          </a:prstGeom>
          <a:noFill/>
          <a:ln>
            <a:noFill/>
          </a:ln>
        </p:spPr>
      </p:pic>
      <p:pic>
        <p:nvPicPr>
          <p:cNvPr id="424" name="Google Shape;424;p43"/>
          <p:cNvPicPr preferRelativeResize="0"/>
          <p:nvPr/>
        </p:nvPicPr>
        <p:blipFill>
          <a:blip r:embed="rId4">
            <a:alphaModFix amt="80000"/>
          </a:blip>
          <a:stretch>
            <a:fillRect/>
          </a:stretch>
        </p:blipFill>
        <p:spPr>
          <a:xfrm rot="5400000">
            <a:off x="2086720" y="3190962"/>
            <a:ext cx="425926" cy="198050"/>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28"/>
        <p:cNvGrpSpPr/>
        <p:nvPr/>
      </p:nvGrpSpPr>
      <p:grpSpPr>
        <a:xfrm>
          <a:off x="0" y="0"/>
          <a:ext cx="0" cy="0"/>
          <a:chOff x="0" y="0"/>
          <a:chExt cx="0" cy="0"/>
        </a:xfrm>
      </p:grpSpPr>
      <p:pic>
        <p:nvPicPr>
          <p:cNvPr id="429" name="Google Shape;429;p44"/>
          <p:cNvPicPr preferRelativeResize="0"/>
          <p:nvPr/>
        </p:nvPicPr>
        <p:blipFill rotWithShape="1">
          <a:blip r:embed="rId3">
            <a:alphaModFix/>
          </a:blip>
          <a:srcRect l="6585" r="42562"/>
          <a:stretch/>
        </p:blipFill>
        <p:spPr>
          <a:xfrm rot="6">
            <a:off x="5768125" y="1083627"/>
            <a:ext cx="2096901" cy="2749121"/>
          </a:xfrm>
          <a:prstGeom prst="rect">
            <a:avLst/>
          </a:prstGeom>
          <a:noFill/>
          <a:ln>
            <a:noFill/>
          </a:ln>
        </p:spPr>
      </p:pic>
      <p:sp>
        <p:nvSpPr>
          <p:cNvPr id="430" name="Google Shape;430;p44"/>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Insert Your Multimedia Content Here</a:t>
            </a:r>
            <a:endParaRPr/>
          </a:p>
        </p:txBody>
      </p:sp>
      <p:grpSp>
        <p:nvGrpSpPr>
          <p:cNvPr id="431" name="Google Shape;431;p44"/>
          <p:cNvGrpSpPr/>
          <p:nvPr/>
        </p:nvGrpSpPr>
        <p:grpSpPr>
          <a:xfrm rot="5400000">
            <a:off x="5027403" y="1282991"/>
            <a:ext cx="3600065" cy="2577461"/>
            <a:chOff x="2556950" y="2043625"/>
            <a:chExt cx="2458725" cy="1760200"/>
          </a:xfrm>
        </p:grpSpPr>
        <p:sp>
          <p:nvSpPr>
            <p:cNvPr id="432" name="Google Shape;432;p44"/>
            <p:cNvSpPr/>
            <p:nvPr/>
          </p:nvSpPr>
          <p:spPr>
            <a:xfrm>
              <a:off x="2556950" y="2043625"/>
              <a:ext cx="2458725" cy="1760200"/>
            </a:xfrm>
            <a:custGeom>
              <a:avLst/>
              <a:gdLst/>
              <a:ahLst/>
              <a:cxnLst/>
              <a:rect l="l" t="t" r="r" b="b"/>
              <a:pathLst>
                <a:path w="98349" h="70408" extrusionOk="0">
                  <a:moveTo>
                    <a:pt x="90818" y="1816"/>
                  </a:moveTo>
                  <a:cubicBezTo>
                    <a:pt x="92383" y="1969"/>
                    <a:pt x="93897" y="2373"/>
                    <a:pt x="95019" y="3508"/>
                  </a:cubicBezTo>
                  <a:cubicBezTo>
                    <a:pt x="96028" y="4532"/>
                    <a:pt x="96504" y="5893"/>
                    <a:pt x="96734" y="7309"/>
                  </a:cubicBezTo>
                  <a:cubicBezTo>
                    <a:pt x="96493" y="6832"/>
                    <a:pt x="96285" y="6466"/>
                    <a:pt x="96173" y="6300"/>
                  </a:cubicBezTo>
                  <a:cubicBezTo>
                    <a:pt x="94887" y="4384"/>
                    <a:pt x="92996" y="2705"/>
                    <a:pt x="90818" y="1816"/>
                  </a:cubicBezTo>
                  <a:close/>
                  <a:moveTo>
                    <a:pt x="11961" y="1646"/>
                  </a:moveTo>
                  <a:cubicBezTo>
                    <a:pt x="12129" y="1646"/>
                    <a:pt x="12296" y="1647"/>
                    <a:pt x="12463" y="1647"/>
                  </a:cubicBezTo>
                  <a:cubicBezTo>
                    <a:pt x="15236" y="1651"/>
                    <a:pt x="18010" y="1674"/>
                    <a:pt x="20784" y="1688"/>
                  </a:cubicBezTo>
                  <a:lnTo>
                    <a:pt x="53375" y="1849"/>
                  </a:lnTo>
                  <a:cubicBezTo>
                    <a:pt x="58769" y="1875"/>
                    <a:pt x="64162" y="1907"/>
                    <a:pt x="69553" y="1907"/>
                  </a:cubicBezTo>
                  <a:cubicBezTo>
                    <a:pt x="75895" y="1907"/>
                    <a:pt x="82236" y="1863"/>
                    <a:pt x="88576" y="1717"/>
                  </a:cubicBezTo>
                  <a:cubicBezTo>
                    <a:pt x="89068" y="1724"/>
                    <a:pt x="89571" y="1733"/>
                    <a:pt x="90074" y="1761"/>
                  </a:cubicBezTo>
                  <a:cubicBezTo>
                    <a:pt x="91936" y="2502"/>
                    <a:pt x="93588" y="3529"/>
                    <a:pt x="94965" y="5102"/>
                  </a:cubicBezTo>
                  <a:cubicBezTo>
                    <a:pt x="95712" y="5955"/>
                    <a:pt x="96335" y="6907"/>
                    <a:pt x="96820" y="7930"/>
                  </a:cubicBezTo>
                  <a:cubicBezTo>
                    <a:pt x="96911" y="8720"/>
                    <a:pt x="96939" y="9512"/>
                    <a:pt x="96950" y="10260"/>
                  </a:cubicBezTo>
                  <a:cubicBezTo>
                    <a:pt x="97038" y="15743"/>
                    <a:pt x="96885" y="21239"/>
                    <a:pt x="96853" y="26722"/>
                  </a:cubicBezTo>
                  <a:lnTo>
                    <a:pt x="96655" y="59972"/>
                  </a:lnTo>
                  <a:cubicBezTo>
                    <a:pt x="96639" y="60013"/>
                    <a:pt x="96626" y="60056"/>
                    <a:pt x="96620" y="60101"/>
                  </a:cubicBezTo>
                  <a:cubicBezTo>
                    <a:pt x="96277" y="62648"/>
                    <a:pt x="96354" y="65704"/>
                    <a:pt x="93954" y="67311"/>
                  </a:cubicBezTo>
                  <a:cubicBezTo>
                    <a:pt x="92234" y="68462"/>
                    <a:pt x="90018" y="68563"/>
                    <a:pt x="87924" y="68563"/>
                  </a:cubicBezTo>
                  <a:cubicBezTo>
                    <a:pt x="87478" y="68563"/>
                    <a:pt x="87038" y="68558"/>
                    <a:pt x="86609" y="68558"/>
                  </a:cubicBezTo>
                  <a:cubicBezTo>
                    <a:pt x="86449" y="68558"/>
                    <a:pt x="86290" y="68559"/>
                    <a:pt x="86134" y="68561"/>
                  </a:cubicBezTo>
                  <a:cubicBezTo>
                    <a:pt x="79796" y="68630"/>
                    <a:pt x="73460" y="68702"/>
                    <a:pt x="67122" y="68777"/>
                  </a:cubicBezTo>
                  <a:cubicBezTo>
                    <a:pt x="54449" y="68943"/>
                    <a:pt x="41775" y="69086"/>
                    <a:pt x="29100" y="69207"/>
                  </a:cubicBezTo>
                  <a:cubicBezTo>
                    <a:pt x="25099" y="69250"/>
                    <a:pt x="21017" y="69468"/>
                    <a:pt x="16955" y="69468"/>
                  </a:cubicBezTo>
                  <a:cubicBezTo>
                    <a:pt x="15090" y="69468"/>
                    <a:pt x="13229" y="69422"/>
                    <a:pt x="11382" y="69292"/>
                  </a:cubicBezTo>
                  <a:cubicBezTo>
                    <a:pt x="11338" y="69271"/>
                    <a:pt x="11291" y="69256"/>
                    <a:pt x="11243" y="69249"/>
                  </a:cubicBezTo>
                  <a:cubicBezTo>
                    <a:pt x="9261" y="68910"/>
                    <a:pt x="7147" y="68692"/>
                    <a:pt x="5324" y="67786"/>
                  </a:cubicBezTo>
                  <a:cubicBezTo>
                    <a:pt x="2945" y="66603"/>
                    <a:pt x="1957" y="64442"/>
                    <a:pt x="1766" y="61862"/>
                  </a:cubicBezTo>
                  <a:cubicBezTo>
                    <a:pt x="1395" y="56826"/>
                    <a:pt x="1728" y="51663"/>
                    <a:pt x="1735" y="46613"/>
                  </a:cubicBezTo>
                  <a:cubicBezTo>
                    <a:pt x="1749" y="35854"/>
                    <a:pt x="1764" y="25094"/>
                    <a:pt x="1779" y="14335"/>
                  </a:cubicBezTo>
                  <a:cubicBezTo>
                    <a:pt x="1787" y="10034"/>
                    <a:pt x="1586" y="4144"/>
                    <a:pt x="6469" y="2332"/>
                  </a:cubicBezTo>
                  <a:cubicBezTo>
                    <a:pt x="8213" y="1685"/>
                    <a:pt x="10115" y="1646"/>
                    <a:pt x="11961" y="1646"/>
                  </a:cubicBezTo>
                  <a:close/>
                  <a:moveTo>
                    <a:pt x="13285" y="114"/>
                  </a:moveTo>
                  <a:cubicBezTo>
                    <a:pt x="12308" y="114"/>
                    <a:pt x="11333" y="128"/>
                    <a:pt x="10360" y="170"/>
                  </a:cubicBezTo>
                  <a:cubicBezTo>
                    <a:pt x="8433" y="256"/>
                    <a:pt x="6448" y="529"/>
                    <a:pt x="4740" y="1483"/>
                  </a:cubicBezTo>
                  <a:cubicBezTo>
                    <a:pt x="1083" y="3528"/>
                    <a:pt x="415" y="7888"/>
                    <a:pt x="333" y="11705"/>
                  </a:cubicBezTo>
                  <a:cubicBezTo>
                    <a:pt x="85" y="23331"/>
                    <a:pt x="297" y="34985"/>
                    <a:pt x="284" y="46615"/>
                  </a:cubicBezTo>
                  <a:cubicBezTo>
                    <a:pt x="280" y="49934"/>
                    <a:pt x="276" y="53253"/>
                    <a:pt x="271" y="56572"/>
                  </a:cubicBezTo>
                  <a:cubicBezTo>
                    <a:pt x="270" y="59156"/>
                    <a:pt x="0" y="61953"/>
                    <a:pt x="735" y="64469"/>
                  </a:cubicBezTo>
                  <a:cubicBezTo>
                    <a:pt x="2020" y="68857"/>
                    <a:pt x="6707" y="70383"/>
                    <a:pt x="10866" y="70383"/>
                  </a:cubicBezTo>
                  <a:cubicBezTo>
                    <a:pt x="10941" y="70383"/>
                    <a:pt x="11016" y="70382"/>
                    <a:pt x="11090" y="70381"/>
                  </a:cubicBezTo>
                  <a:cubicBezTo>
                    <a:pt x="11215" y="70380"/>
                    <a:pt x="11335" y="70334"/>
                    <a:pt x="11429" y="70253"/>
                  </a:cubicBezTo>
                  <a:cubicBezTo>
                    <a:pt x="12710" y="70379"/>
                    <a:pt x="14003" y="70407"/>
                    <a:pt x="15298" y="70407"/>
                  </a:cubicBezTo>
                  <a:cubicBezTo>
                    <a:pt x="15751" y="70407"/>
                    <a:pt x="16204" y="70404"/>
                    <a:pt x="16657" y="70400"/>
                  </a:cubicBezTo>
                  <a:cubicBezTo>
                    <a:pt x="20114" y="70371"/>
                    <a:pt x="23570" y="70339"/>
                    <a:pt x="27027" y="70305"/>
                  </a:cubicBezTo>
                  <a:cubicBezTo>
                    <a:pt x="33940" y="70240"/>
                    <a:pt x="40853" y="70176"/>
                    <a:pt x="47766" y="70112"/>
                  </a:cubicBezTo>
                  <a:cubicBezTo>
                    <a:pt x="61461" y="69984"/>
                    <a:pt x="75204" y="70217"/>
                    <a:pt x="88893" y="69756"/>
                  </a:cubicBezTo>
                  <a:cubicBezTo>
                    <a:pt x="91383" y="69672"/>
                    <a:pt x="94095" y="69291"/>
                    <a:pt x="95825" y="67303"/>
                  </a:cubicBezTo>
                  <a:cubicBezTo>
                    <a:pt x="97229" y="65692"/>
                    <a:pt x="97707" y="63354"/>
                    <a:pt x="97702" y="61216"/>
                  </a:cubicBezTo>
                  <a:cubicBezTo>
                    <a:pt x="97844" y="61112"/>
                    <a:pt x="97944" y="60948"/>
                    <a:pt x="97945" y="60721"/>
                  </a:cubicBezTo>
                  <a:cubicBezTo>
                    <a:pt x="98025" y="47899"/>
                    <a:pt x="98104" y="35079"/>
                    <a:pt x="98183" y="22259"/>
                  </a:cubicBezTo>
                  <a:cubicBezTo>
                    <a:pt x="98203" y="19054"/>
                    <a:pt x="98221" y="15849"/>
                    <a:pt x="98238" y="12644"/>
                  </a:cubicBezTo>
                  <a:cubicBezTo>
                    <a:pt x="98247" y="10300"/>
                    <a:pt x="98349" y="7837"/>
                    <a:pt x="97619" y="5576"/>
                  </a:cubicBezTo>
                  <a:cubicBezTo>
                    <a:pt x="96494" y="2088"/>
                    <a:pt x="93720" y="828"/>
                    <a:pt x="90596" y="828"/>
                  </a:cubicBezTo>
                  <a:cubicBezTo>
                    <a:pt x="90441" y="828"/>
                    <a:pt x="90285" y="831"/>
                    <a:pt x="90129" y="837"/>
                  </a:cubicBezTo>
                  <a:lnTo>
                    <a:pt x="90128" y="837"/>
                  </a:lnTo>
                  <a:cubicBezTo>
                    <a:pt x="66351" y="1"/>
                    <a:pt x="42503" y="277"/>
                    <a:pt x="18704" y="170"/>
                  </a:cubicBezTo>
                  <a:cubicBezTo>
                    <a:pt x="16902" y="162"/>
                    <a:pt x="15092" y="114"/>
                    <a:pt x="13285"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4"/>
            <p:cNvSpPr/>
            <p:nvPr/>
          </p:nvSpPr>
          <p:spPr>
            <a:xfrm>
              <a:off x="4670200" y="2819475"/>
              <a:ext cx="245125" cy="219275"/>
            </a:xfrm>
            <a:custGeom>
              <a:avLst/>
              <a:gdLst/>
              <a:ahLst/>
              <a:cxnLst/>
              <a:rect l="l" t="t" r="r" b="b"/>
              <a:pathLst>
                <a:path w="9805" h="8771" extrusionOk="0">
                  <a:moveTo>
                    <a:pt x="6458" y="1744"/>
                  </a:moveTo>
                  <a:lnTo>
                    <a:pt x="6458" y="1744"/>
                  </a:lnTo>
                  <a:cubicBezTo>
                    <a:pt x="6577" y="1765"/>
                    <a:pt x="6694" y="1793"/>
                    <a:pt x="6810" y="1826"/>
                  </a:cubicBezTo>
                  <a:cubicBezTo>
                    <a:pt x="8173" y="2233"/>
                    <a:pt x="8547" y="3509"/>
                    <a:pt x="8357" y="4744"/>
                  </a:cubicBezTo>
                  <a:cubicBezTo>
                    <a:pt x="8322" y="4117"/>
                    <a:pt x="8146" y="3499"/>
                    <a:pt x="7814" y="2957"/>
                  </a:cubicBezTo>
                  <a:cubicBezTo>
                    <a:pt x="7497" y="2436"/>
                    <a:pt x="7011" y="2019"/>
                    <a:pt x="6458" y="1744"/>
                  </a:cubicBezTo>
                  <a:close/>
                  <a:moveTo>
                    <a:pt x="4989" y="2133"/>
                  </a:moveTo>
                  <a:cubicBezTo>
                    <a:pt x="6456" y="2133"/>
                    <a:pt x="7706" y="3080"/>
                    <a:pt x="7730" y="4903"/>
                  </a:cubicBezTo>
                  <a:cubicBezTo>
                    <a:pt x="7742" y="5796"/>
                    <a:pt x="7376" y="6656"/>
                    <a:pt x="6797" y="7223"/>
                  </a:cubicBezTo>
                  <a:cubicBezTo>
                    <a:pt x="6429" y="7400"/>
                    <a:pt x="6022" y="7478"/>
                    <a:pt x="5603" y="7478"/>
                  </a:cubicBezTo>
                  <a:cubicBezTo>
                    <a:pt x="4895" y="7478"/>
                    <a:pt x="4156" y="7255"/>
                    <a:pt x="3525" y="6903"/>
                  </a:cubicBezTo>
                  <a:cubicBezTo>
                    <a:pt x="3308" y="6781"/>
                    <a:pt x="3103" y="6642"/>
                    <a:pt x="2911" y="6484"/>
                  </a:cubicBezTo>
                  <a:cubicBezTo>
                    <a:pt x="2179" y="5525"/>
                    <a:pt x="1818" y="4255"/>
                    <a:pt x="2392" y="3156"/>
                  </a:cubicBezTo>
                  <a:cubicBezTo>
                    <a:pt x="2562" y="2832"/>
                    <a:pt x="2827" y="2564"/>
                    <a:pt x="3148" y="2347"/>
                  </a:cubicBezTo>
                  <a:cubicBezTo>
                    <a:pt x="3197" y="2429"/>
                    <a:pt x="3284" y="2476"/>
                    <a:pt x="3375" y="2476"/>
                  </a:cubicBezTo>
                  <a:cubicBezTo>
                    <a:pt x="3408" y="2476"/>
                    <a:pt x="3442" y="2469"/>
                    <a:pt x="3475" y="2456"/>
                  </a:cubicBezTo>
                  <a:cubicBezTo>
                    <a:pt x="3979" y="2239"/>
                    <a:pt x="4496" y="2133"/>
                    <a:pt x="4989" y="2133"/>
                  </a:cubicBezTo>
                  <a:close/>
                  <a:moveTo>
                    <a:pt x="5476" y="1"/>
                  </a:moveTo>
                  <a:cubicBezTo>
                    <a:pt x="4394" y="1"/>
                    <a:pt x="3206" y="667"/>
                    <a:pt x="2447" y="1312"/>
                  </a:cubicBezTo>
                  <a:cubicBezTo>
                    <a:pt x="910" y="2619"/>
                    <a:pt x="0" y="4604"/>
                    <a:pt x="1199" y="6446"/>
                  </a:cubicBezTo>
                  <a:cubicBezTo>
                    <a:pt x="2115" y="7852"/>
                    <a:pt x="3948" y="8770"/>
                    <a:pt x="5658" y="8770"/>
                  </a:cubicBezTo>
                  <a:cubicBezTo>
                    <a:pt x="5901" y="8770"/>
                    <a:pt x="6142" y="8752"/>
                    <a:pt x="6377" y="8713"/>
                  </a:cubicBezTo>
                  <a:cubicBezTo>
                    <a:pt x="8390" y="8384"/>
                    <a:pt x="9495" y="6421"/>
                    <a:pt x="9651" y="4517"/>
                  </a:cubicBezTo>
                  <a:cubicBezTo>
                    <a:pt x="9804" y="2648"/>
                    <a:pt x="8845" y="987"/>
                    <a:pt x="6990" y="633"/>
                  </a:cubicBezTo>
                  <a:cubicBezTo>
                    <a:pt x="6986" y="628"/>
                    <a:pt x="6987" y="622"/>
                    <a:pt x="6982" y="617"/>
                  </a:cubicBezTo>
                  <a:cubicBezTo>
                    <a:pt x="6556" y="176"/>
                    <a:pt x="6030" y="1"/>
                    <a:pt x="54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4"/>
            <p:cNvSpPr/>
            <p:nvPr/>
          </p:nvSpPr>
          <p:spPr>
            <a:xfrm>
              <a:off x="2729800" y="2201775"/>
              <a:ext cx="1934650" cy="1470275"/>
            </a:xfrm>
            <a:custGeom>
              <a:avLst/>
              <a:gdLst/>
              <a:ahLst/>
              <a:cxnLst/>
              <a:rect l="l" t="t" r="r" b="b"/>
              <a:pathLst>
                <a:path w="77386" h="58811" extrusionOk="0">
                  <a:moveTo>
                    <a:pt x="1185" y="1196"/>
                  </a:moveTo>
                  <a:cubicBezTo>
                    <a:pt x="1321" y="1206"/>
                    <a:pt x="1457" y="1209"/>
                    <a:pt x="1594" y="1217"/>
                  </a:cubicBezTo>
                  <a:cubicBezTo>
                    <a:pt x="1469" y="1589"/>
                    <a:pt x="1356" y="1964"/>
                    <a:pt x="1256" y="2343"/>
                  </a:cubicBezTo>
                  <a:cubicBezTo>
                    <a:pt x="1233" y="1960"/>
                    <a:pt x="1214" y="1577"/>
                    <a:pt x="1185" y="1196"/>
                  </a:cubicBezTo>
                  <a:close/>
                  <a:moveTo>
                    <a:pt x="1429" y="10485"/>
                  </a:moveTo>
                  <a:cubicBezTo>
                    <a:pt x="1528" y="13703"/>
                    <a:pt x="1641" y="16920"/>
                    <a:pt x="1741" y="20138"/>
                  </a:cubicBezTo>
                  <a:cubicBezTo>
                    <a:pt x="1837" y="23209"/>
                    <a:pt x="1746" y="26237"/>
                    <a:pt x="1537" y="29264"/>
                  </a:cubicBezTo>
                  <a:lnTo>
                    <a:pt x="1537" y="29263"/>
                  </a:lnTo>
                  <a:cubicBezTo>
                    <a:pt x="1502" y="24699"/>
                    <a:pt x="1466" y="20136"/>
                    <a:pt x="1431" y="15573"/>
                  </a:cubicBezTo>
                  <a:cubicBezTo>
                    <a:pt x="1418" y="13882"/>
                    <a:pt x="1426" y="12184"/>
                    <a:pt x="1429" y="10485"/>
                  </a:cubicBezTo>
                  <a:close/>
                  <a:moveTo>
                    <a:pt x="2124" y="1246"/>
                  </a:moveTo>
                  <a:cubicBezTo>
                    <a:pt x="4213" y="1360"/>
                    <a:pt x="6315" y="1397"/>
                    <a:pt x="8419" y="1397"/>
                  </a:cubicBezTo>
                  <a:cubicBezTo>
                    <a:pt x="12299" y="1397"/>
                    <a:pt x="16191" y="1272"/>
                    <a:pt x="20040" y="1270"/>
                  </a:cubicBezTo>
                  <a:cubicBezTo>
                    <a:pt x="26225" y="1266"/>
                    <a:pt x="32411" y="1262"/>
                    <a:pt x="38596" y="1259"/>
                  </a:cubicBezTo>
                  <a:cubicBezTo>
                    <a:pt x="39551" y="1258"/>
                    <a:pt x="40507" y="1258"/>
                    <a:pt x="41462" y="1258"/>
                  </a:cubicBezTo>
                  <a:cubicBezTo>
                    <a:pt x="52992" y="1258"/>
                    <a:pt x="64522" y="1289"/>
                    <a:pt x="76050" y="1431"/>
                  </a:cubicBezTo>
                  <a:cubicBezTo>
                    <a:pt x="75508" y="10645"/>
                    <a:pt x="75757" y="19965"/>
                    <a:pt x="75669" y="29192"/>
                  </a:cubicBezTo>
                  <a:lnTo>
                    <a:pt x="75407" y="56668"/>
                  </a:lnTo>
                  <a:cubicBezTo>
                    <a:pt x="63045" y="57008"/>
                    <a:pt x="50680" y="57249"/>
                    <a:pt x="38315" y="57388"/>
                  </a:cubicBezTo>
                  <a:cubicBezTo>
                    <a:pt x="32078" y="57457"/>
                    <a:pt x="25842" y="57499"/>
                    <a:pt x="19605" y="57515"/>
                  </a:cubicBezTo>
                  <a:cubicBezTo>
                    <a:pt x="16487" y="57522"/>
                    <a:pt x="13368" y="57517"/>
                    <a:pt x="10250" y="57534"/>
                  </a:cubicBezTo>
                  <a:cubicBezTo>
                    <a:pt x="10143" y="57535"/>
                    <a:pt x="10036" y="57535"/>
                    <a:pt x="9929" y="57535"/>
                  </a:cubicBezTo>
                  <a:cubicBezTo>
                    <a:pt x="8490" y="57535"/>
                    <a:pt x="7027" y="57489"/>
                    <a:pt x="5567" y="57489"/>
                  </a:cubicBezTo>
                  <a:cubicBezTo>
                    <a:pt x="4939" y="57489"/>
                    <a:pt x="4312" y="57498"/>
                    <a:pt x="3688" y="57522"/>
                  </a:cubicBezTo>
                  <a:cubicBezTo>
                    <a:pt x="3003" y="57039"/>
                    <a:pt x="2376" y="56527"/>
                    <a:pt x="1858" y="55767"/>
                  </a:cubicBezTo>
                  <a:cubicBezTo>
                    <a:pt x="1847" y="55751"/>
                    <a:pt x="1839" y="55734"/>
                    <a:pt x="1827" y="55718"/>
                  </a:cubicBezTo>
                  <a:cubicBezTo>
                    <a:pt x="1832" y="54354"/>
                    <a:pt x="1719" y="52964"/>
                    <a:pt x="1709" y="51661"/>
                  </a:cubicBezTo>
                  <a:lnTo>
                    <a:pt x="1653" y="44374"/>
                  </a:lnTo>
                  <a:cubicBezTo>
                    <a:pt x="1624" y="40693"/>
                    <a:pt x="1596" y="37014"/>
                    <a:pt x="1568" y="33333"/>
                  </a:cubicBezTo>
                  <a:cubicBezTo>
                    <a:pt x="2545" y="23669"/>
                    <a:pt x="1881" y="13855"/>
                    <a:pt x="1409" y="4156"/>
                  </a:cubicBezTo>
                  <a:cubicBezTo>
                    <a:pt x="1577" y="3170"/>
                    <a:pt x="1816" y="2197"/>
                    <a:pt x="2124" y="1246"/>
                  </a:cubicBezTo>
                  <a:close/>
                  <a:moveTo>
                    <a:pt x="1796" y="56741"/>
                  </a:moveTo>
                  <a:cubicBezTo>
                    <a:pt x="2019" y="57044"/>
                    <a:pt x="2266" y="57328"/>
                    <a:pt x="2537" y="57589"/>
                  </a:cubicBezTo>
                  <a:cubicBezTo>
                    <a:pt x="2262" y="57609"/>
                    <a:pt x="1987" y="57631"/>
                    <a:pt x="1714" y="57661"/>
                  </a:cubicBezTo>
                  <a:cubicBezTo>
                    <a:pt x="1754" y="57359"/>
                    <a:pt x="1778" y="57051"/>
                    <a:pt x="1796" y="56741"/>
                  </a:cubicBezTo>
                  <a:close/>
                  <a:moveTo>
                    <a:pt x="8719" y="0"/>
                  </a:moveTo>
                  <a:cubicBezTo>
                    <a:pt x="6094" y="0"/>
                    <a:pt x="3474" y="55"/>
                    <a:pt x="877" y="244"/>
                  </a:cubicBezTo>
                  <a:cubicBezTo>
                    <a:pt x="844" y="246"/>
                    <a:pt x="819" y="259"/>
                    <a:pt x="789" y="266"/>
                  </a:cubicBezTo>
                  <a:cubicBezTo>
                    <a:pt x="771" y="264"/>
                    <a:pt x="752" y="263"/>
                    <a:pt x="734" y="263"/>
                  </a:cubicBezTo>
                  <a:cubicBezTo>
                    <a:pt x="541" y="263"/>
                    <a:pt x="349" y="388"/>
                    <a:pt x="331" y="651"/>
                  </a:cubicBezTo>
                  <a:cubicBezTo>
                    <a:pt x="1" y="5484"/>
                    <a:pt x="225" y="10382"/>
                    <a:pt x="256" y="15225"/>
                  </a:cubicBezTo>
                  <a:cubicBezTo>
                    <a:pt x="288" y="20083"/>
                    <a:pt x="319" y="24941"/>
                    <a:pt x="350" y="29799"/>
                  </a:cubicBezTo>
                  <a:lnTo>
                    <a:pt x="440" y="44026"/>
                  </a:lnTo>
                  <a:lnTo>
                    <a:pt x="486" y="51313"/>
                  </a:lnTo>
                  <a:cubicBezTo>
                    <a:pt x="501" y="53595"/>
                    <a:pt x="196" y="56150"/>
                    <a:pt x="694" y="58379"/>
                  </a:cubicBezTo>
                  <a:cubicBezTo>
                    <a:pt x="743" y="58599"/>
                    <a:pt x="943" y="58709"/>
                    <a:pt x="1142" y="58709"/>
                  </a:cubicBezTo>
                  <a:cubicBezTo>
                    <a:pt x="1313" y="58709"/>
                    <a:pt x="1484" y="58628"/>
                    <a:pt x="1560" y="58465"/>
                  </a:cubicBezTo>
                  <a:cubicBezTo>
                    <a:pt x="2410" y="58574"/>
                    <a:pt x="3275" y="58631"/>
                    <a:pt x="4143" y="58662"/>
                  </a:cubicBezTo>
                  <a:cubicBezTo>
                    <a:pt x="4267" y="58711"/>
                    <a:pt x="4390" y="58760"/>
                    <a:pt x="4517" y="58797"/>
                  </a:cubicBezTo>
                  <a:cubicBezTo>
                    <a:pt x="4549" y="58806"/>
                    <a:pt x="4579" y="58811"/>
                    <a:pt x="4608" y="58811"/>
                  </a:cubicBezTo>
                  <a:cubicBezTo>
                    <a:pt x="4706" y="58811"/>
                    <a:pt x="4782" y="58758"/>
                    <a:pt x="4829" y="58685"/>
                  </a:cubicBezTo>
                  <a:cubicBezTo>
                    <a:pt x="5253" y="58694"/>
                    <a:pt x="5679" y="58697"/>
                    <a:pt x="6104" y="58697"/>
                  </a:cubicBezTo>
                  <a:cubicBezTo>
                    <a:pt x="7282" y="58697"/>
                    <a:pt x="8460" y="58673"/>
                    <a:pt x="9622" y="58673"/>
                  </a:cubicBezTo>
                  <a:cubicBezTo>
                    <a:pt x="9831" y="58673"/>
                    <a:pt x="10041" y="58674"/>
                    <a:pt x="10249" y="58676"/>
                  </a:cubicBezTo>
                  <a:cubicBezTo>
                    <a:pt x="12029" y="58692"/>
                    <a:pt x="13808" y="58697"/>
                    <a:pt x="15587" y="58697"/>
                  </a:cubicBezTo>
                  <a:cubicBezTo>
                    <a:pt x="16811" y="58697"/>
                    <a:pt x="18034" y="58695"/>
                    <a:pt x="19258" y="58693"/>
                  </a:cubicBezTo>
                  <a:cubicBezTo>
                    <a:pt x="25610" y="58680"/>
                    <a:pt x="31963" y="58642"/>
                    <a:pt x="38314" y="58575"/>
                  </a:cubicBezTo>
                  <a:cubicBezTo>
                    <a:pt x="50762" y="58444"/>
                    <a:pt x="63207" y="58209"/>
                    <a:pt x="75651" y="57869"/>
                  </a:cubicBezTo>
                  <a:cubicBezTo>
                    <a:pt x="75753" y="57933"/>
                    <a:pt x="75875" y="57965"/>
                    <a:pt x="75997" y="57965"/>
                  </a:cubicBezTo>
                  <a:cubicBezTo>
                    <a:pt x="76255" y="57965"/>
                    <a:pt x="76513" y="57823"/>
                    <a:pt x="76585" y="57538"/>
                  </a:cubicBezTo>
                  <a:cubicBezTo>
                    <a:pt x="76668" y="57367"/>
                    <a:pt x="76677" y="57171"/>
                    <a:pt x="76610" y="56994"/>
                  </a:cubicBezTo>
                  <a:cubicBezTo>
                    <a:pt x="76695" y="47727"/>
                    <a:pt x="76782" y="38459"/>
                    <a:pt x="76869" y="29191"/>
                  </a:cubicBezTo>
                  <a:cubicBezTo>
                    <a:pt x="76954" y="19914"/>
                    <a:pt x="77386" y="10546"/>
                    <a:pt x="77006" y="1274"/>
                  </a:cubicBezTo>
                  <a:cubicBezTo>
                    <a:pt x="77324" y="946"/>
                    <a:pt x="77187" y="235"/>
                    <a:pt x="76591" y="229"/>
                  </a:cubicBezTo>
                  <a:cubicBezTo>
                    <a:pt x="66238" y="106"/>
                    <a:pt x="55885" y="74"/>
                    <a:pt x="45533" y="74"/>
                  </a:cubicBezTo>
                  <a:cubicBezTo>
                    <a:pt x="43221" y="74"/>
                    <a:pt x="40908" y="76"/>
                    <a:pt x="38596" y="78"/>
                  </a:cubicBezTo>
                  <a:cubicBezTo>
                    <a:pt x="32411" y="84"/>
                    <a:pt x="26225" y="94"/>
                    <a:pt x="20040" y="108"/>
                  </a:cubicBezTo>
                  <a:cubicBezTo>
                    <a:pt x="19935" y="108"/>
                    <a:pt x="19830" y="108"/>
                    <a:pt x="19725" y="108"/>
                  </a:cubicBezTo>
                  <a:cubicBezTo>
                    <a:pt x="16078" y="108"/>
                    <a:pt x="12393" y="0"/>
                    <a:pt x="87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5" name="Google Shape;435;p44"/>
          <p:cNvSpPr txBox="1">
            <a:spLocks noGrp="1"/>
          </p:cNvSpPr>
          <p:nvPr>
            <p:ph type="subTitle" idx="4294967295"/>
          </p:nvPr>
        </p:nvSpPr>
        <p:spPr>
          <a:xfrm>
            <a:off x="1002325" y="2172550"/>
            <a:ext cx="2457000" cy="1190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600">
                <a:solidFill>
                  <a:schemeClr val="dk2"/>
                </a:solidFill>
              </a:rPr>
              <a:t>Despite being red, Mars is actually a cold place full of iron oxide dust</a:t>
            </a:r>
            <a:endParaRPr sz="1600">
              <a:solidFill>
                <a:schemeClr val="dk2"/>
              </a:solidFill>
            </a:endParaRPr>
          </a:p>
        </p:txBody>
      </p:sp>
      <p:pic>
        <p:nvPicPr>
          <p:cNvPr id="436" name="Google Shape;436;p44"/>
          <p:cNvPicPr preferRelativeResize="0"/>
          <p:nvPr/>
        </p:nvPicPr>
        <p:blipFill rotWithShape="1">
          <a:blip r:embed="rId4">
            <a:alphaModFix/>
          </a:blip>
          <a:srcRect t="16734" r="8892" b="18300"/>
          <a:stretch/>
        </p:blipFill>
        <p:spPr>
          <a:xfrm rot="10800000">
            <a:off x="62175" y="3766782"/>
            <a:ext cx="2036850" cy="846042"/>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40"/>
        <p:cNvGrpSpPr/>
        <p:nvPr/>
      </p:nvGrpSpPr>
      <p:grpSpPr>
        <a:xfrm>
          <a:off x="0" y="0"/>
          <a:ext cx="0" cy="0"/>
          <a:chOff x="0" y="0"/>
          <a:chExt cx="0" cy="0"/>
        </a:xfrm>
      </p:grpSpPr>
      <p:sp>
        <p:nvSpPr>
          <p:cNvPr id="441" name="Google Shape;441;p45"/>
          <p:cNvSpPr txBox="1">
            <a:spLocks noGrp="1"/>
          </p:cNvSpPr>
          <p:nvPr>
            <p:ph type="title"/>
          </p:nvPr>
        </p:nvSpPr>
        <p:spPr>
          <a:xfrm>
            <a:off x="1002325" y="711175"/>
            <a:ext cx="2072100" cy="116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Overview Diagram</a:t>
            </a:r>
            <a:endParaRPr/>
          </a:p>
        </p:txBody>
      </p:sp>
      <p:sp>
        <p:nvSpPr>
          <p:cNvPr id="442" name="Google Shape;442;p45"/>
          <p:cNvSpPr txBox="1">
            <a:spLocks noGrp="1"/>
          </p:cNvSpPr>
          <p:nvPr>
            <p:ph type="title" idx="4294967295"/>
          </p:nvPr>
        </p:nvSpPr>
        <p:spPr>
          <a:xfrm>
            <a:off x="1721275" y="2267675"/>
            <a:ext cx="1554000" cy="66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rPr>
              <a:t>30%</a:t>
            </a:r>
            <a:endParaRPr>
              <a:solidFill>
                <a:schemeClr val="dk2"/>
              </a:solidFill>
            </a:endParaRPr>
          </a:p>
        </p:txBody>
      </p:sp>
      <p:sp>
        <p:nvSpPr>
          <p:cNvPr id="443" name="Google Shape;443;p45"/>
          <p:cNvSpPr txBox="1">
            <a:spLocks noGrp="1"/>
          </p:cNvSpPr>
          <p:nvPr>
            <p:ph type="subTitle" idx="4294967295"/>
          </p:nvPr>
        </p:nvSpPr>
        <p:spPr>
          <a:xfrm>
            <a:off x="771575" y="3321375"/>
            <a:ext cx="155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Mercury is smallest one</a:t>
            </a:r>
            <a:endParaRPr sz="1400">
              <a:solidFill>
                <a:schemeClr val="dk2"/>
              </a:solidFill>
            </a:endParaRPr>
          </a:p>
        </p:txBody>
      </p:sp>
      <p:sp>
        <p:nvSpPr>
          <p:cNvPr id="444" name="Google Shape;444;p45"/>
          <p:cNvSpPr txBox="1">
            <a:spLocks noGrp="1"/>
          </p:cNvSpPr>
          <p:nvPr>
            <p:ph type="subTitle" idx="4294967295"/>
          </p:nvPr>
        </p:nvSpPr>
        <p:spPr>
          <a:xfrm>
            <a:off x="2628450" y="3321375"/>
            <a:ext cx="155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Venus is the second one</a:t>
            </a:r>
            <a:endParaRPr sz="1400">
              <a:solidFill>
                <a:schemeClr val="dk2"/>
              </a:solidFill>
            </a:endParaRPr>
          </a:p>
        </p:txBody>
      </p:sp>
      <p:pic>
        <p:nvPicPr>
          <p:cNvPr id="445" name="Google Shape;445;p45"/>
          <p:cNvPicPr preferRelativeResize="0"/>
          <p:nvPr/>
        </p:nvPicPr>
        <p:blipFill>
          <a:blip r:embed="rId3">
            <a:alphaModFix amt="86000"/>
          </a:blip>
          <a:stretch>
            <a:fillRect/>
          </a:stretch>
        </p:blipFill>
        <p:spPr>
          <a:xfrm rot="729287">
            <a:off x="1914022" y="2153044"/>
            <a:ext cx="1168505" cy="837414"/>
          </a:xfrm>
          <a:prstGeom prst="rect">
            <a:avLst/>
          </a:prstGeom>
          <a:noFill/>
          <a:ln>
            <a:noFill/>
          </a:ln>
        </p:spPr>
      </p:pic>
      <p:pic>
        <p:nvPicPr>
          <p:cNvPr id="446" name="Google Shape;446;p45"/>
          <p:cNvPicPr preferRelativeResize="0"/>
          <p:nvPr/>
        </p:nvPicPr>
        <p:blipFill>
          <a:blip r:embed="rId3">
            <a:alphaModFix amt="86000"/>
          </a:blip>
          <a:stretch>
            <a:fillRect/>
          </a:stretch>
        </p:blipFill>
        <p:spPr>
          <a:xfrm rot="729296">
            <a:off x="6095864" y="1995375"/>
            <a:ext cx="1211373" cy="868148"/>
          </a:xfrm>
          <a:prstGeom prst="rect">
            <a:avLst/>
          </a:prstGeom>
          <a:noFill/>
          <a:ln>
            <a:noFill/>
          </a:ln>
        </p:spPr>
      </p:pic>
      <p:sp>
        <p:nvSpPr>
          <p:cNvPr id="447" name="Google Shape;447;p45"/>
          <p:cNvSpPr/>
          <p:nvPr/>
        </p:nvSpPr>
        <p:spPr>
          <a:xfrm>
            <a:off x="6364123" y="2137038"/>
            <a:ext cx="674863" cy="488424"/>
          </a:xfrm>
          <a:custGeom>
            <a:avLst/>
            <a:gdLst/>
            <a:ahLst/>
            <a:cxnLst/>
            <a:rect l="l" t="t" r="r" b="b"/>
            <a:pathLst>
              <a:path w="35347" h="25582" extrusionOk="0">
                <a:moveTo>
                  <a:pt x="32086" y="1331"/>
                </a:moveTo>
                <a:cubicBezTo>
                  <a:pt x="32060" y="1725"/>
                  <a:pt x="32014" y="2116"/>
                  <a:pt x="31884" y="2511"/>
                </a:cubicBezTo>
                <a:cubicBezTo>
                  <a:pt x="31710" y="3037"/>
                  <a:pt x="31422" y="3448"/>
                  <a:pt x="31140" y="3873"/>
                </a:cubicBezTo>
                <a:lnTo>
                  <a:pt x="31140" y="3875"/>
                </a:lnTo>
                <a:cubicBezTo>
                  <a:pt x="31045" y="3802"/>
                  <a:pt x="30957" y="3717"/>
                  <a:pt x="30879" y="3626"/>
                </a:cubicBezTo>
                <a:cubicBezTo>
                  <a:pt x="30960" y="3537"/>
                  <a:pt x="31004" y="3420"/>
                  <a:pt x="31004" y="3300"/>
                </a:cubicBezTo>
                <a:cubicBezTo>
                  <a:pt x="31012" y="2456"/>
                  <a:pt x="31170" y="1364"/>
                  <a:pt x="32086" y="1331"/>
                </a:cubicBezTo>
                <a:close/>
                <a:moveTo>
                  <a:pt x="33448" y="2151"/>
                </a:moveTo>
                <a:lnTo>
                  <a:pt x="33448" y="2151"/>
                </a:lnTo>
                <a:cubicBezTo>
                  <a:pt x="33674" y="2664"/>
                  <a:pt x="33586" y="3318"/>
                  <a:pt x="33167" y="3795"/>
                </a:cubicBezTo>
                <a:cubicBezTo>
                  <a:pt x="33046" y="3933"/>
                  <a:pt x="32896" y="4044"/>
                  <a:pt x="32729" y="4118"/>
                </a:cubicBezTo>
                <a:cubicBezTo>
                  <a:pt x="33098" y="3528"/>
                  <a:pt x="33326" y="2819"/>
                  <a:pt x="33448" y="2151"/>
                </a:cubicBezTo>
                <a:close/>
                <a:moveTo>
                  <a:pt x="32524" y="1387"/>
                </a:moveTo>
                <a:cubicBezTo>
                  <a:pt x="32540" y="1390"/>
                  <a:pt x="32555" y="1392"/>
                  <a:pt x="32571" y="1397"/>
                </a:cubicBezTo>
                <a:cubicBezTo>
                  <a:pt x="32884" y="1486"/>
                  <a:pt x="33123" y="1661"/>
                  <a:pt x="33289" y="1878"/>
                </a:cubicBezTo>
                <a:cubicBezTo>
                  <a:pt x="33081" y="2445"/>
                  <a:pt x="32804" y="2943"/>
                  <a:pt x="32503" y="3432"/>
                </a:cubicBezTo>
                <a:cubicBezTo>
                  <a:pt x="32416" y="3432"/>
                  <a:pt x="32336" y="3480"/>
                  <a:pt x="32295" y="3557"/>
                </a:cubicBezTo>
                <a:cubicBezTo>
                  <a:pt x="32169" y="3777"/>
                  <a:pt x="32049" y="4000"/>
                  <a:pt x="31925" y="4221"/>
                </a:cubicBezTo>
                <a:cubicBezTo>
                  <a:pt x="31817" y="4204"/>
                  <a:pt x="31712" y="4175"/>
                  <a:pt x="31611" y="4138"/>
                </a:cubicBezTo>
                <a:cubicBezTo>
                  <a:pt x="32171" y="3413"/>
                  <a:pt x="32513" y="2340"/>
                  <a:pt x="32524" y="1387"/>
                </a:cubicBezTo>
                <a:close/>
                <a:moveTo>
                  <a:pt x="9407" y="5159"/>
                </a:moveTo>
                <a:cubicBezTo>
                  <a:pt x="10187" y="6580"/>
                  <a:pt x="10603" y="7882"/>
                  <a:pt x="10645" y="9398"/>
                </a:cubicBezTo>
                <a:cubicBezTo>
                  <a:pt x="10279" y="9775"/>
                  <a:pt x="9939" y="10175"/>
                  <a:pt x="9627" y="10596"/>
                </a:cubicBezTo>
                <a:lnTo>
                  <a:pt x="9626" y="10596"/>
                </a:lnTo>
                <a:cubicBezTo>
                  <a:pt x="9570" y="10548"/>
                  <a:pt x="9511" y="10506"/>
                  <a:pt x="9457" y="10455"/>
                </a:cubicBezTo>
                <a:cubicBezTo>
                  <a:pt x="8958" y="9988"/>
                  <a:pt x="8631" y="9478"/>
                  <a:pt x="8445" y="8950"/>
                </a:cubicBezTo>
                <a:cubicBezTo>
                  <a:pt x="8239" y="7563"/>
                  <a:pt x="8522" y="6110"/>
                  <a:pt x="9407" y="5159"/>
                </a:cubicBezTo>
                <a:close/>
                <a:moveTo>
                  <a:pt x="14031" y="4662"/>
                </a:moveTo>
                <a:lnTo>
                  <a:pt x="14031" y="4662"/>
                </a:lnTo>
                <a:cubicBezTo>
                  <a:pt x="15409" y="5488"/>
                  <a:pt x="16195" y="7133"/>
                  <a:pt x="15661" y="8877"/>
                </a:cubicBezTo>
                <a:lnTo>
                  <a:pt x="15659" y="8877"/>
                </a:lnTo>
                <a:cubicBezTo>
                  <a:pt x="15430" y="9624"/>
                  <a:pt x="15018" y="10217"/>
                  <a:pt x="14503" y="10657"/>
                </a:cubicBezTo>
                <a:cubicBezTo>
                  <a:pt x="15162" y="8733"/>
                  <a:pt x="15142" y="6226"/>
                  <a:pt x="14031" y="4662"/>
                </a:cubicBezTo>
                <a:close/>
                <a:moveTo>
                  <a:pt x="12255" y="4111"/>
                </a:moveTo>
                <a:lnTo>
                  <a:pt x="12255" y="4111"/>
                </a:lnTo>
                <a:cubicBezTo>
                  <a:pt x="12734" y="4141"/>
                  <a:pt x="13204" y="4257"/>
                  <a:pt x="13641" y="4456"/>
                </a:cubicBezTo>
                <a:cubicBezTo>
                  <a:pt x="13946" y="5706"/>
                  <a:pt x="14445" y="6784"/>
                  <a:pt x="14438" y="8128"/>
                </a:cubicBezTo>
                <a:cubicBezTo>
                  <a:pt x="14433" y="9221"/>
                  <a:pt x="14153" y="10170"/>
                  <a:pt x="13778" y="11136"/>
                </a:cubicBezTo>
                <a:lnTo>
                  <a:pt x="13777" y="11136"/>
                </a:lnTo>
                <a:cubicBezTo>
                  <a:pt x="13579" y="11237"/>
                  <a:pt x="13371" y="11320"/>
                  <a:pt x="13158" y="11383"/>
                </a:cubicBezTo>
                <a:cubicBezTo>
                  <a:pt x="13508" y="10596"/>
                  <a:pt x="13480" y="9389"/>
                  <a:pt x="13480" y="8738"/>
                </a:cubicBezTo>
                <a:cubicBezTo>
                  <a:pt x="13481" y="7105"/>
                  <a:pt x="13101" y="5512"/>
                  <a:pt x="12255" y="4111"/>
                </a:cubicBezTo>
                <a:close/>
                <a:moveTo>
                  <a:pt x="10574" y="4370"/>
                </a:moveTo>
                <a:cubicBezTo>
                  <a:pt x="11032" y="5394"/>
                  <a:pt x="11434" y="6425"/>
                  <a:pt x="11654" y="7535"/>
                </a:cubicBezTo>
                <a:cubicBezTo>
                  <a:pt x="11731" y="7917"/>
                  <a:pt x="12221" y="10964"/>
                  <a:pt x="11674" y="11503"/>
                </a:cubicBezTo>
                <a:cubicBezTo>
                  <a:pt x="11256" y="11451"/>
                  <a:pt x="10850" y="11331"/>
                  <a:pt x="10471" y="11147"/>
                </a:cubicBezTo>
                <a:cubicBezTo>
                  <a:pt x="10513" y="11076"/>
                  <a:pt x="10551" y="11003"/>
                  <a:pt x="10593" y="10933"/>
                </a:cubicBezTo>
                <a:cubicBezTo>
                  <a:pt x="10613" y="10979"/>
                  <a:pt x="10666" y="11005"/>
                  <a:pt x="10718" y="11005"/>
                </a:cubicBezTo>
                <a:cubicBezTo>
                  <a:pt x="10776" y="11005"/>
                  <a:pt x="10833" y="10974"/>
                  <a:pt x="10849" y="10909"/>
                </a:cubicBezTo>
                <a:cubicBezTo>
                  <a:pt x="10901" y="10692"/>
                  <a:pt x="10939" y="10473"/>
                  <a:pt x="10966" y="10253"/>
                </a:cubicBezTo>
                <a:cubicBezTo>
                  <a:pt x="11086" y="10020"/>
                  <a:pt x="11201" y="9789"/>
                  <a:pt x="11304" y="9554"/>
                </a:cubicBezTo>
                <a:cubicBezTo>
                  <a:pt x="11399" y="9337"/>
                  <a:pt x="11239" y="9113"/>
                  <a:pt x="11045" y="9113"/>
                </a:cubicBezTo>
                <a:cubicBezTo>
                  <a:pt x="11035" y="9113"/>
                  <a:pt x="11025" y="9113"/>
                  <a:pt x="11016" y="9115"/>
                </a:cubicBezTo>
                <a:cubicBezTo>
                  <a:pt x="10959" y="7642"/>
                  <a:pt x="10449" y="6136"/>
                  <a:pt x="9532" y="5039"/>
                </a:cubicBezTo>
                <a:cubicBezTo>
                  <a:pt x="9833" y="4751"/>
                  <a:pt x="10187" y="4523"/>
                  <a:pt x="10574" y="4370"/>
                </a:cubicBezTo>
                <a:close/>
                <a:moveTo>
                  <a:pt x="12017" y="4105"/>
                </a:moveTo>
                <a:cubicBezTo>
                  <a:pt x="12017" y="4115"/>
                  <a:pt x="12020" y="4125"/>
                  <a:pt x="12023" y="4134"/>
                </a:cubicBezTo>
                <a:cubicBezTo>
                  <a:pt x="12459" y="5230"/>
                  <a:pt x="12828" y="6325"/>
                  <a:pt x="12963" y="7502"/>
                </a:cubicBezTo>
                <a:cubicBezTo>
                  <a:pt x="13008" y="7897"/>
                  <a:pt x="13034" y="10935"/>
                  <a:pt x="12588" y="11499"/>
                </a:cubicBezTo>
                <a:lnTo>
                  <a:pt x="12586" y="11499"/>
                </a:lnTo>
                <a:cubicBezTo>
                  <a:pt x="12468" y="11513"/>
                  <a:pt x="12349" y="11524"/>
                  <a:pt x="12230" y="11527"/>
                </a:cubicBezTo>
                <a:cubicBezTo>
                  <a:pt x="12489" y="10895"/>
                  <a:pt x="12334" y="9818"/>
                  <a:pt x="12313" y="9394"/>
                </a:cubicBezTo>
                <a:cubicBezTo>
                  <a:pt x="12224" y="7606"/>
                  <a:pt x="11756" y="5824"/>
                  <a:pt x="10864" y="4269"/>
                </a:cubicBezTo>
                <a:cubicBezTo>
                  <a:pt x="11115" y="4193"/>
                  <a:pt x="11375" y="4142"/>
                  <a:pt x="11637" y="4117"/>
                </a:cubicBezTo>
                <a:cubicBezTo>
                  <a:pt x="11766" y="4105"/>
                  <a:pt x="11891" y="4105"/>
                  <a:pt x="12017" y="4105"/>
                </a:cubicBezTo>
                <a:close/>
                <a:moveTo>
                  <a:pt x="25741" y="16319"/>
                </a:moveTo>
                <a:cubicBezTo>
                  <a:pt x="26033" y="16319"/>
                  <a:pt x="26325" y="16353"/>
                  <a:pt x="26608" y="16425"/>
                </a:cubicBezTo>
                <a:cubicBezTo>
                  <a:pt x="26757" y="16463"/>
                  <a:pt x="26903" y="16513"/>
                  <a:pt x="27044" y="16574"/>
                </a:cubicBezTo>
                <a:cubicBezTo>
                  <a:pt x="28124" y="17916"/>
                  <a:pt x="26413" y="20133"/>
                  <a:pt x="25036" y="20799"/>
                </a:cubicBezTo>
                <a:cubicBezTo>
                  <a:pt x="24616" y="21002"/>
                  <a:pt x="24156" y="21111"/>
                  <a:pt x="23701" y="21111"/>
                </a:cubicBezTo>
                <a:cubicBezTo>
                  <a:pt x="23171" y="21111"/>
                  <a:pt x="22648" y="20963"/>
                  <a:pt x="22200" y="20645"/>
                </a:cubicBezTo>
                <a:cubicBezTo>
                  <a:pt x="21851" y="20398"/>
                  <a:pt x="21618" y="20077"/>
                  <a:pt x="21492" y="19731"/>
                </a:cubicBezTo>
                <a:cubicBezTo>
                  <a:pt x="21476" y="19396"/>
                  <a:pt x="21503" y="19061"/>
                  <a:pt x="21572" y="18733"/>
                </a:cubicBezTo>
                <a:cubicBezTo>
                  <a:pt x="21617" y="18728"/>
                  <a:pt x="21662" y="18715"/>
                  <a:pt x="21702" y="18694"/>
                </a:cubicBezTo>
                <a:cubicBezTo>
                  <a:pt x="22164" y="18440"/>
                  <a:pt x="22446" y="18033"/>
                  <a:pt x="22768" y="17649"/>
                </a:cubicBezTo>
                <a:cubicBezTo>
                  <a:pt x="23416" y="18221"/>
                  <a:pt x="24064" y="18791"/>
                  <a:pt x="24704" y="19359"/>
                </a:cubicBezTo>
                <a:cubicBezTo>
                  <a:pt x="24857" y="19496"/>
                  <a:pt x="25027" y="19554"/>
                  <a:pt x="25190" y="19554"/>
                </a:cubicBezTo>
                <a:cubicBezTo>
                  <a:pt x="25767" y="19554"/>
                  <a:pt x="26268" y="18836"/>
                  <a:pt x="25734" y="18328"/>
                </a:cubicBezTo>
                <a:cubicBezTo>
                  <a:pt x="25166" y="17789"/>
                  <a:pt x="24597" y="17246"/>
                  <a:pt x="24027" y="16699"/>
                </a:cubicBezTo>
                <a:cubicBezTo>
                  <a:pt x="24563" y="16456"/>
                  <a:pt x="25153" y="16319"/>
                  <a:pt x="25741" y="16319"/>
                </a:cubicBezTo>
                <a:close/>
                <a:moveTo>
                  <a:pt x="27895" y="17098"/>
                </a:moveTo>
                <a:cubicBezTo>
                  <a:pt x="28227" y="17383"/>
                  <a:pt x="28508" y="17724"/>
                  <a:pt x="28723" y="18106"/>
                </a:cubicBezTo>
                <a:cubicBezTo>
                  <a:pt x="28458" y="19552"/>
                  <a:pt x="27924" y="20816"/>
                  <a:pt x="26655" y="21718"/>
                </a:cubicBezTo>
                <a:cubicBezTo>
                  <a:pt x="25884" y="22266"/>
                  <a:pt x="25025" y="22582"/>
                  <a:pt x="24076" y="22639"/>
                </a:cubicBezTo>
                <a:cubicBezTo>
                  <a:pt x="24017" y="22642"/>
                  <a:pt x="23950" y="22644"/>
                  <a:pt x="23875" y="22644"/>
                </a:cubicBezTo>
                <a:cubicBezTo>
                  <a:pt x="23571" y="22644"/>
                  <a:pt x="23149" y="22613"/>
                  <a:pt x="22716" y="22526"/>
                </a:cubicBezTo>
                <a:cubicBezTo>
                  <a:pt x="22231" y="22010"/>
                  <a:pt x="21886" y="21431"/>
                  <a:pt x="21690" y="20830"/>
                </a:cubicBezTo>
                <a:lnTo>
                  <a:pt x="21690" y="20830"/>
                </a:lnTo>
                <a:cubicBezTo>
                  <a:pt x="22236" y="21348"/>
                  <a:pt x="23021" y="21617"/>
                  <a:pt x="23774" y="21617"/>
                </a:cubicBezTo>
                <a:cubicBezTo>
                  <a:pt x="23888" y="21617"/>
                  <a:pt x="24001" y="21610"/>
                  <a:pt x="24112" y="21598"/>
                </a:cubicBezTo>
                <a:cubicBezTo>
                  <a:pt x="25882" y="21400"/>
                  <a:pt x="28208" y="18898"/>
                  <a:pt x="27895" y="17098"/>
                </a:cubicBezTo>
                <a:close/>
                <a:moveTo>
                  <a:pt x="4132" y="21347"/>
                </a:moveTo>
                <a:lnTo>
                  <a:pt x="4132" y="21347"/>
                </a:lnTo>
                <a:cubicBezTo>
                  <a:pt x="4450" y="21713"/>
                  <a:pt x="4661" y="22218"/>
                  <a:pt x="4648" y="22688"/>
                </a:cubicBezTo>
                <a:cubicBezTo>
                  <a:pt x="4476" y="22239"/>
                  <a:pt x="4293" y="21798"/>
                  <a:pt x="4132" y="21347"/>
                </a:cubicBezTo>
                <a:close/>
                <a:moveTo>
                  <a:pt x="2094" y="22062"/>
                </a:moveTo>
                <a:cubicBezTo>
                  <a:pt x="2166" y="22580"/>
                  <a:pt x="2241" y="23104"/>
                  <a:pt x="2354" y="23612"/>
                </a:cubicBezTo>
                <a:cubicBezTo>
                  <a:pt x="2209" y="23502"/>
                  <a:pt x="2084" y="23367"/>
                  <a:pt x="1985" y="23213"/>
                </a:cubicBezTo>
                <a:cubicBezTo>
                  <a:pt x="1858" y="23010"/>
                  <a:pt x="1761" y="22723"/>
                  <a:pt x="1712" y="22412"/>
                </a:cubicBezTo>
                <a:cubicBezTo>
                  <a:pt x="1816" y="22378"/>
                  <a:pt x="1908" y="22323"/>
                  <a:pt x="1972" y="22248"/>
                </a:cubicBezTo>
                <a:cubicBezTo>
                  <a:pt x="2019" y="22190"/>
                  <a:pt x="2059" y="22128"/>
                  <a:pt x="2094" y="22062"/>
                </a:cubicBezTo>
                <a:close/>
                <a:moveTo>
                  <a:pt x="29081" y="18929"/>
                </a:moveTo>
                <a:lnTo>
                  <a:pt x="29081" y="18930"/>
                </a:lnTo>
                <a:cubicBezTo>
                  <a:pt x="29363" y="19840"/>
                  <a:pt x="29336" y="20848"/>
                  <a:pt x="28921" y="21706"/>
                </a:cubicBezTo>
                <a:cubicBezTo>
                  <a:pt x="28288" y="23017"/>
                  <a:pt x="26888" y="23727"/>
                  <a:pt x="25492" y="23727"/>
                </a:cubicBezTo>
                <a:cubicBezTo>
                  <a:pt x="24668" y="23727"/>
                  <a:pt x="23846" y="23480"/>
                  <a:pt x="23183" y="22963"/>
                </a:cubicBezTo>
                <a:lnTo>
                  <a:pt x="23183" y="22963"/>
                </a:lnTo>
                <a:cubicBezTo>
                  <a:pt x="23552" y="23022"/>
                  <a:pt x="23905" y="23051"/>
                  <a:pt x="24198" y="23051"/>
                </a:cubicBezTo>
                <a:cubicBezTo>
                  <a:pt x="24347" y="23051"/>
                  <a:pt x="24480" y="23044"/>
                  <a:pt x="24592" y="23029"/>
                </a:cubicBezTo>
                <a:cubicBezTo>
                  <a:pt x="26773" y="22734"/>
                  <a:pt x="28616" y="21040"/>
                  <a:pt x="29081" y="18929"/>
                </a:cubicBezTo>
                <a:close/>
                <a:moveTo>
                  <a:pt x="3135" y="20825"/>
                </a:moveTo>
                <a:cubicBezTo>
                  <a:pt x="3311" y="20825"/>
                  <a:pt x="3491" y="20875"/>
                  <a:pt x="3656" y="20961"/>
                </a:cubicBezTo>
                <a:cubicBezTo>
                  <a:pt x="3657" y="20976"/>
                  <a:pt x="3661" y="20993"/>
                  <a:pt x="3663" y="21009"/>
                </a:cubicBezTo>
                <a:cubicBezTo>
                  <a:pt x="3656" y="21030"/>
                  <a:pt x="3647" y="21051"/>
                  <a:pt x="3641" y="21072"/>
                </a:cubicBezTo>
                <a:cubicBezTo>
                  <a:pt x="3621" y="21137"/>
                  <a:pt x="3651" y="21196"/>
                  <a:pt x="3697" y="21233"/>
                </a:cubicBezTo>
                <a:cubicBezTo>
                  <a:pt x="3821" y="21992"/>
                  <a:pt x="4033" y="22752"/>
                  <a:pt x="4420" y="23383"/>
                </a:cubicBezTo>
                <a:cubicBezTo>
                  <a:pt x="4377" y="23441"/>
                  <a:pt x="4329" y="23494"/>
                  <a:pt x="4277" y="23544"/>
                </a:cubicBezTo>
                <a:lnTo>
                  <a:pt x="4276" y="23544"/>
                </a:lnTo>
                <a:cubicBezTo>
                  <a:pt x="4147" y="23661"/>
                  <a:pt x="3999" y="23755"/>
                  <a:pt x="3838" y="23822"/>
                </a:cubicBezTo>
                <a:cubicBezTo>
                  <a:pt x="3681" y="23377"/>
                  <a:pt x="3463" y="22951"/>
                  <a:pt x="3325" y="22494"/>
                </a:cubicBezTo>
                <a:cubicBezTo>
                  <a:pt x="3162" y="21951"/>
                  <a:pt x="3080" y="21394"/>
                  <a:pt x="2974" y="20839"/>
                </a:cubicBezTo>
                <a:cubicBezTo>
                  <a:pt x="3027" y="20830"/>
                  <a:pt x="3081" y="20825"/>
                  <a:pt x="3135" y="20825"/>
                </a:cubicBezTo>
                <a:close/>
                <a:moveTo>
                  <a:pt x="2618" y="21003"/>
                </a:moveTo>
                <a:lnTo>
                  <a:pt x="2618" y="21003"/>
                </a:lnTo>
                <a:cubicBezTo>
                  <a:pt x="2610" y="21938"/>
                  <a:pt x="2832" y="23104"/>
                  <a:pt x="3325" y="23932"/>
                </a:cubicBezTo>
                <a:cubicBezTo>
                  <a:pt x="3310" y="23933"/>
                  <a:pt x="3294" y="23933"/>
                  <a:pt x="3278" y="23933"/>
                </a:cubicBezTo>
                <a:cubicBezTo>
                  <a:pt x="3134" y="23933"/>
                  <a:pt x="2991" y="23913"/>
                  <a:pt x="2853" y="23872"/>
                </a:cubicBezTo>
                <a:cubicBezTo>
                  <a:pt x="2744" y="23067"/>
                  <a:pt x="2516" y="22253"/>
                  <a:pt x="2314" y="21464"/>
                </a:cubicBezTo>
                <a:cubicBezTo>
                  <a:pt x="2350" y="21361"/>
                  <a:pt x="2400" y="21260"/>
                  <a:pt x="2462" y="21169"/>
                </a:cubicBezTo>
                <a:cubicBezTo>
                  <a:pt x="2506" y="21107"/>
                  <a:pt x="2558" y="21051"/>
                  <a:pt x="2618" y="21003"/>
                </a:cubicBezTo>
                <a:close/>
                <a:moveTo>
                  <a:pt x="32126" y="1"/>
                </a:moveTo>
                <a:cubicBezTo>
                  <a:pt x="31323" y="1"/>
                  <a:pt x="30546" y="369"/>
                  <a:pt x="30075" y="1049"/>
                </a:cubicBezTo>
                <a:cubicBezTo>
                  <a:pt x="29894" y="1313"/>
                  <a:pt x="29762" y="1606"/>
                  <a:pt x="29685" y="1915"/>
                </a:cubicBezTo>
                <a:cubicBezTo>
                  <a:pt x="29466" y="2456"/>
                  <a:pt x="29447" y="3070"/>
                  <a:pt x="29668" y="3630"/>
                </a:cubicBezTo>
                <a:cubicBezTo>
                  <a:pt x="29978" y="4415"/>
                  <a:pt x="30637" y="4960"/>
                  <a:pt x="31382" y="5195"/>
                </a:cubicBezTo>
                <a:cubicBezTo>
                  <a:pt x="30546" y="6732"/>
                  <a:pt x="29755" y="8294"/>
                  <a:pt x="29009" y="9878"/>
                </a:cubicBezTo>
                <a:cubicBezTo>
                  <a:pt x="28225" y="11546"/>
                  <a:pt x="27286" y="13351"/>
                  <a:pt x="26770" y="15158"/>
                </a:cubicBezTo>
                <a:cubicBezTo>
                  <a:pt x="26431" y="15086"/>
                  <a:pt x="26084" y="15051"/>
                  <a:pt x="25737" y="15051"/>
                </a:cubicBezTo>
                <a:cubicBezTo>
                  <a:pt x="25060" y="15051"/>
                  <a:pt x="24380" y="15183"/>
                  <a:pt x="23751" y="15430"/>
                </a:cubicBezTo>
                <a:cubicBezTo>
                  <a:pt x="23471" y="15476"/>
                  <a:pt x="23197" y="15553"/>
                  <a:pt x="22935" y="15660"/>
                </a:cubicBezTo>
                <a:cubicBezTo>
                  <a:pt x="20905" y="13737"/>
                  <a:pt x="18830" y="11837"/>
                  <a:pt x="16633" y="10158"/>
                </a:cubicBezTo>
                <a:cubicBezTo>
                  <a:pt x="16751" y="9931"/>
                  <a:pt x="16852" y="9696"/>
                  <a:pt x="16936" y="9456"/>
                </a:cubicBezTo>
                <a:cubicBezTo>
                  <a:pt x="18116" y="5988"/>
                  <a:pt x="15474" y="2670"/>
                  <a:pt x="12008" y="2670"/>
                </a:cubicBezTo>
                <a:cubicBezTo>
                  <a:pt x="11713" y="2670"/>
                  <a:pt x="11413" y="2694"/>
                  <a:pt x="11109" y="2743"/>
                </a:cubicBezTo>
                <a:cubicBezTo>
                  <a:pt x="7757" y="3292"/>
                  <a:pt x="5808" y="7543"/>
                  <a:pt x="7713" y="10306"/>
                </a:cubicBezTo>
                <a:cubicBezTo>
                  <a:pt x="7866" y="10571"/>
                  <a:pt x="8043" y="10822"/>
                  <a:pt x="8242" y="11054"/>
                </a:cubicBezTo>
                <a:cubicBezTo>
                  <a:pt x="8437" y="11277"/>
                  <a:pt x="8650" y="11485"/>
                  <a:pt x="8877" y="11673"/>
                </a:cubicBezTo>
                <a:cubicBezTo>
                  <a:pt x="8169" y="12760"/>
                  <a:pt x="7533" y="13914"/>
                  <a:pt x="6898" y="14949"/>
                </a:cubicBezTo>
                <a:cubicBezTo>
                  <a:pt x="6032" y="16364"/>
                  <a:pt x="5044" y="17822"/>
                  <a:pt x="4317" y="19357"/>
                </a:cubicBezTo>
                <a:cubicBezTo>
                  <a:pt x="3940" y="19175"/>
                  <a:pt x="3537" y="19084"/>
                  <a:pt x="3136" y="19084"/>
                </a:cubicBezTo>
                <a:cubicBezTo>
                  <a:pt x="2551" y="19084"/>
                  <a:pt x="1971" y="19278"/>
                  <a:pt x="1493" y="19666"/>
                </a:cubicBezTo>
                <a:cubicBezTo>
                  <a:pt x="1421" y="19724"/>
                  <a:pt x="1353" y="19788"/>
                  <a:pt x="1288" y="19853"/>
                </a:cubicBezTo>
                <a:cubicBezTo>
                  <a:pt x="1005" y="19986"/>
                  <a:pt x="760" y="20189"/>
                  <a:pt x="578" y="20442"/>
                </a:cubicBezTo>
                <a:cubicBezTo>
                  <a:pt x="3" y="21266"/>
                  <a:pt x="0" y="22476"/>
                  <a:pt x="318" y="23394"/>
                </a:cubicBezTo>
                <a:cubicBezTo>
                  <a:pt x="793" y="24766"/>
                  <a:pt x="2029" y="25582"/>
                  <a:pt x="3317" y="25582"/>
                </a:cubicBezTo>
                <a:cubicBezTo>
                  <a:pt x="3993" y="25582"/>
                  <a:pt x="4683" y="25357"/>
                  <a:pt x="5286" y="24870"/>
                </a:cubicBezTo>
                <a:cubicBezTo>
                  <a:pt x="6926" y="23545"/>
                  <a:pt x="6474" y="21038"/>
                  <a:pt x="4975" y="19786"/>
                </a:cubicBezTo>
                <a:cubicBezTo>
                  <a:pt x="5861" y="18451"/>
                  <a:pt x="6601" y="16991"/>
                  <a:pt x="7440" y="15647"/>
                </a:cubicBezTo>
                <a:cubicBezTo>
                  <a:pt x="8141" y="14525"/>
                  <a:pt x="8983" y="13408"/>
                  <a:pt x="9754" y="12263"/>
                </a:cubicBezTo>
                <a:cubicBezTo>
                  <a:pt x="10515" y="12669"/>
                  <a:pt x="11345" y="12866"/>
                  <a:pt x="12168" y="12866"/>
                </a:cubicBezTo>
                <a:cubicBezTo>
                  <a:pt x="13591" y="12866"/>
                  <a:pt x="14989" y="12276"/>
                  <a:pt x="15959" y="11158"/>
                </a:cubicBezTo>
                <a:cubicBezTo>
                  <a:pt x="17703" y="13071"/>
                  <a:pt x="19638" y="14863"/>
                  <a:pt x="21595" y="16608"/>
                </a:cubicBezTo>
                <a:cubicBezTo>
                  <a:pt x="20579" y="17737"/>
                  <a:pt x="20201" y="19474"/>
                  <a:pt x="20622" y="21087"/>
                </a:cubicBezTo>
                <a:cubicBezTo>
                  <a:pt x="20529" y="21504"/>
                  <a:pt x="20700" y="21849"/>
                  <a:pt x="21021" y="22127"/>
                </a:cubicBezTo>
                <a:cubicBezTo>
                  <a:pt x="21030" y="22145"/>
                  <a:pt x="21037" y="22162"/>
                  <a:pt x="21047" y="22181"/>
                </a:cubicBezTo>
                <a:cubicBezTo>
                  <a:pt x="21464" y="22969"/>
                  <a:pt x="22080" y="23635"/>
                  <a:pt x="22834" y="24112"/>
                </a:cubicBezTo>
                <a:cubicBezTo>
                  <a:pt x="23111" y="24337"/>
                  <a:pt x="23434" y="24500"/>
                  <a:pt x="23779" y="24592"/>
                </a:cubicBezTo>
                <a:cubicBezTo>
                  <a:pt x="24377" y="24820"/>
                  <a:pt x="25014" y="24938"/>
                  <a:pt x="25653" y="24938"/>
                </a:cubicBezTo>
                <a:cubicBezTo>
                  <a:pt x="26938" y="24938"/>
                  <a:pt x="28232" y="24460"/>
                  <a:pt x="29242" y="23441"/>
                </a:cubicBezTo>
                <a:cubicBezTo>
                  <a:pt x="31489" y="21171"/>
                  <a:pt x="30665" y="17008"/>
                  <a:pt x="27890" y="15554"/>
                </a:cubicBezTo>
                <a:cubicBezTo>
                  <a:pt x="27687" y="15450"/>
                  <a:pt x="27477" y="15363"/>
                  <a:pt x="27260" y="15293"/>
                </a:cubicBezTo>
                <a:cubicBezTo>
                  <a:pt x="28160" y="13554"/>
                  <a:pt x="28800" y="11634"/>
                  <a:pt x="29632" y="9868"/>
                </a:cubicBezTo>
                <a:cubicBezTo>
                  <a:pt x="30359" y="8325"/>
                  <a:pt x="31134" y="6808"/>
                  <a:pt x="31942" y="5308"/>
                </a:cubicBezTo>
                <a:cubicBezTo>
                  <a:pt x="32029" y="5316"/>
                  <a:pt x="32117" y="5321"/>
                  <a:pt x="32204" y="5321"/>
                </a:cubicBezTo>
                <a:cubicBezTo>
                  <a:pt x="32892" y="5321"/>
                  <a:pt x="33575" y="5053"/>
                  <a:pt x="34071" y="4464"/>
                </a:cubicBezTo>
                <a:cubicBezTo>
                  <a:pt x="35347" y="2948"/>
                  <a:pt x="34697" y="521"/>
                  <a:pt x="32711" y="67"/>
                </a:cubicBezTo>
                <a:cubicBezTo>
                  <a:pt x="32517" y="22"/>
                  <a:pt x="32320" y="1"/>
                  <a:pt x="32126" y="1"/>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5"/>
          <p:cNvSpPr txBox="1">
            <a:spLocks noGrp="1"/>
          </p:cNvSpPr>
          <p:nvPr>
            <p:ph type="subTitle" idx="4294967295"/>
          </p:nvPr>
        </p:nvSpPr>
        <p:spPr>
          <a:xfrm>
            <a:off x="5048500" y="3321375"/>
            <a:ext cx="155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Mars is a cold place</a:t>
            </a:r>
            <a:endParaRPr sz="1400">
              <a:solidFill>
                <a:schemeClr val="dk2"/>
              </a:solidFill>
            </a:endParaRPr>
          </a:p>
        </p:txBody>
      </p:sp>
      <p:sp>
        <p:nvSpPr>
          <p:cNvPr id="449" name="Google Shape;449;p45"/>
          <p:cNvSpPr txBox="1">
            <a:spLocks noGrp="1"/>
          </p:cNvSpPr>
          <p:nvPr>
            <p:ph type="subTitle" idx="4294967295"/>
          </p:nvPr>
        </p:nvSpPr>
        <p:spPr>
          <a:xfrm>
            <a:off x="6857750" y="3321375"/>
            <a:ext cx="155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Saturn has rings</a:t>
            </a:r>
            <a:endParaRPr sz="1400">
              <a:solidFill>
                <a:schemeClr val="dk2"/>
              </a:solidFill>
            </a:endParaRPr>
          </a:p>
        </p:txBody>
      </p:sp>
      <p:pic>
        <p:nvPicPr>
          <p:cNvPr id="450" name="Google Shape;450;p45"/>
          <p:cNvPicPr preferRelativeResize="0"/>
          <p:nvPr/>
        </p:nvPicPr>
        <p:blipFill>
          <a:blip r:embed="rId4">
            <a:alphaModFix amt="80000"/>
          </a:blip>
          <a:stretch>
            <a:fillRect/>
          </a:stretch>
        </p:blipFill>
        <p:spPr>
          <a:xfrm rot="3109567">
            <a:off x="3009584" y="2963526"/>
            <a:ext cx="539481" cy="250849"/>
          </a:xfrm>
          <a:prstGeom prst="rect">
            <a:avLst/>
          </a:prstGeom>
          <a:noFill/>
          <a:ln>
            <a:noFill/>
          </a:ln>
        </p:spPr>
      </p:pic>
      <p:pic>
        <p:nvPicPr>
          <p:cNvPr id="451" name="Google Shape;451;p45"/>
          <p:cNvPicPr preferRelativeResize="0"/>
          <p:nvPr/>
        </p:nvPicPr>
        <p:blipFill>
          <a:blip r:embed="rId4">
            <a:alphaModFix amt="80000"/>
          </a:blip>
          <a:stretch>
            <a:fillRect/>
          </a:stretch>
        </p:blipFill>
        <p:spPr>
          <a:xfrm rot="-3109567" flipH="1">
            <a:off x="1447484" y="2963526"/>
            <a:ext cx="539481" cy="250849"/>
          </a:xfrm>
          <a:prstGeom prst="rect">
            <a:avLst/>
          </a:prstGeom>
          <a:noFill/>
          <a:ln>
            <a:noFill/>
          </a:ln>
        </p:spPr>
      </p:pic>
      <p:pic>
        <p:nvPicPr>
          <p:cNvPr id="452" name="Google Shape;452;p45"/>
          <p:cNvPicPr preferRelativeResize="0"/>
          <p:nvPr/>
        </p:nvPicPr>
        <p:blipFill>
          <a:blip r:embed="rId4">
            <a:alphaModFix amt="80000"/>
          </a:blip>
          <a:stretch>
            <a:fillRect/>
          </a:stretch>
        </p:blipFill>
        <p:spPr>
          <a:xfrm rot="3109567">
            <a:off x="7212859" y="2963526"/>
            <a:ext cx="539481" cy="250849"/>
          </a:xfrm>
          <a:prstGeom prst="rect">
            <a:avLst/>
          </a:prstGeom>
          <a:noFill/>
          <a:ln>
            <a:noFill/>
          </a:ln>
        </p:spPr>
      </p:pic>
      <p:pic>
        <p:nvPicPr>
          <p:cNvPr id="453" name="Google Shape;453;p45"/>
          <p:cNvPicPr preferRelativeResize="0"/>
          <p:nvPr/>
        </p:nvPicPr>
        <p:blipFill>
          <a:blip r:embed="rId4">
            <a:alphaModFix amt="80000"/>
          </a:blip>
          <a:stretch>
            <a:fillRect/>
          </a:stretch>
        </p:blipFill>
        <p:spPr>
          <a:xfrm rot="-3109567" flipH="1">
            <a:off x="5650759" y="2963526"/>
            <a:ext cx="539481" cy="250849"/>
          </a:xfrm>
          <a:prstGeom prst="rect">
            <a:avLst/>
          </a:prstGeom>
          <a:noFill/>
          <a:ln>
            <a:noFill/>
          </a:ln>
        </p:spPr>
      </p:pic>
      <p:pic>
        <p:nvPicPr>
          <p:cNvPr id="454" name="Google Shape;454;p45"/>
          <p:cNvPicPr preferRelativeResize="0"/>
          <p:nvPr/>
        </p:nvPicPr>
        <p:blipFill rotWithShape="1">
          <a:blip r:embed="rId5">
            <a:alphaModFix amt="71000"/>
          </a:blip>
          <a:srcRect r="53187"/>
          <a:stretch/>
        </p:blipFill>
        <p:spPr>
          <a:xfrm rot="34">
            <a:off x="3707032" y="2192629"/>
            <a:ext cx="860026" cy="758217"/>
          </a:xfrm>
          <a:prstGeom prst="rect">
            <a:avLst/>
          </a:prstGeom>
          <a:noFill/>
          <a:ln>
            <a:noFill/>
          </a:ln>
        </p:spPr>
      </p:pic>
      <p:pic>
        <p:nvPicPr>
          <p:cNvPr id="455" name="Google Shape;455;p45"/>
          <p:cNvPicPr preferRelativeResize="0"/>
          <p:nvPr/>
        </p:nvPicPr>
        <p:blipFill rotWithShape="1">
          <a:blip r:embed="rId5">
            <a:alphaModFix amt="71000"/>
          </a:blip>
          <a:srcRect l="101335" r="53189"/>
          <a:stretch/>
        </p:blipFill>
        <p:spPr>
          <a:xfrm rot="35" flipH="1">
            <a:off x="4581853" y="2192630"/>
            <a:ext cx="1001749" cy="758215"/>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59"/>
        <p:cNvGrpSpPr/>
        <p:nvPr/>
      </p:nvGrpSpPr>
      <p:grpSpPr>
        <a:xfrm>
          <a:off x="0" y="0"/>
          <a:ext cx="0" cy="0"/>
          <a:chOff x="0" y="0"/>
          <a:chExt cx="0" cy="0"/>
        </a:xfrm>
      </p:grpSpPr>
      <p:grpSp>
        <p:nvGrpSpPr>
          <p:cNvPr id="460" name="Google Shape;460;p46"/>
          <p:cNvGrpSpPr/>
          <p:nvPr/>
        </p:nvGrpSpPr>
        <p:grpSpPr>
          <a:xfrm>
            <a:off x="1542780" y="1540140"/>
            <a:ext cx="4425733" cy="2910245"/>
            <a:chOff x="235800" y="830650"/>
            <a:chExt cx="6978450" cy="4588844"/>
          </a:xfrm>
        </p:grpSpPr>
        <p:sp>
          <p:nvSpPr>
            <p:cNvPr id="461" name="Google Shape;461;p4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7" name="Google Shape;467;p46"/>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Locations</a:t>
            </a:r>
            <a:endParaRPr/>
          </a:p>
        </p:txBody>
      </p:sp>
      <p:sp>
        <p:nvSpPr>
          <p:cNvPr id="468" name="Google Shape;468;p46"/>
          <p:cNvSpPr/>
          <p:nvPr/>
        </p:nvSpPr>
        <p:spPr>
          <a:xfrm>
            <a:off x="1740079" y="2400253"/>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6"/>
          <p:cNvSpPr/>
          <p:nvPr/>
        </p:nvSpPr>
        <p:spPr>
          <a:xfrm>
            <a:off x="2514551" y="2700929"/>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6"/>
          <p:cNvSpPr/>
          <p:nvPr/>
        </p:nvSpPr>
        <p:spPr>
          <a:xfrm>
            <a:off x="2879008" y="3694074"/>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6"/>
          <p:cNvSpPr/>
          <p:nvPr/>
        </p:nvSpPr>
        <p:spPr>
          <a:xfrm>
            <a:off x="3398360" y="3110943"/>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6"/>
          <p:cNvSpPr/>
          <p:nvPr/>
        </p:nvSpPr>
        <p:spPr>
          <a:xfrm>
            <a:off x="3753706" y="2618927"/>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6"/>
          <p:cNvSpPr/>
          <p:nvPr/>
        </p:nvSpPr>
        <p:spPr>
          <a:xfrm>
            <a:off x="5320873" y="3612071"/>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6"/>
          <p:cNvSpPr/>
          <p:nvPr/>
        </p:nvSpPr>
        <p:spPr>
          <a:xfrm>
            <a:off x="4063495" y="3566514"/>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6"/>
          <p:cNvSpPr txBox="1">
            <a:spLocks noGrp="1"/>
          </p:cNvSpPr>
          <p:nvPr>
            <p:ph type="subTitle" idx="4294967295"/>
          </p:nvPr>
        </p:nvSpPr>
        <p:spPr>
          <a:xfrm>
            <a:off x="6685308" y="3015525"/>
            <a:ext cx="1601700" cy="716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solidFill>
                  <a:schemeClr val="dk2"/>
                </a:solidFill>
              </a:rPr>
              <a:t>Mars is a cold place</a:t>
            </a:r>
            <a:endParaRPr sz="1400">
              <a:solidFill>
                <a:schemeClr val="dk2"/>
              </a:solidFill>
            </a:endParaRPr>
          </a:p>
        </p:txBody>
      </p:sp>
      <p:sp>
        <p:nvSpPr>
          <p:cNvPr id="476" name="Google Shape;476;p46"/>
          <p:cNvSpPr txBox="1">
            <a:spLocks noGrp="1"/>
          </p:cNvSpPr>
          <p:nvPr>
            <p:ph type="subTitle" idx="4294967295"/>
          </p:nvPr>
        </p:nvSpPr>
        <p:spPr>
          <a:xfrm>
            <a:off x="6685320" y="2257125"/>
            <a:ext cx="1601700" cy="716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solidFill>
                  <a:schemeClr val="dk2"/>
                </a:solidFill>
              </a:rPr>
              <a:t>Saturn has rings</a:t>
            </a:r>
            <a:endParaRPr sz="1400">
              <a:solidFill>
                <a:schemeClr val="dk2"/>
              </a:solidFill>
            </a:endParaRPr>
          </a:p>
        </p:txBody>
      </p:sp>
      <p:sp>
        <p:nvSpPr>
          <p:cNvPr id="477" name="Google Shape;477;p46"/>
          <p:cNvSpPr/>
          <p:nvPr/>
        </p:nvSpPr>
        <p:spPr>
          <a:xfrm>
            <a:off x="6390398" y="3226421"/>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6"/>
          <p:cNvSpPr/>
          <p:nvPr/>
        </p:nvSpPr>
        <p:spPr>
          <a:xfrm>
            <a:off x="6390420" y="2462389"/>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82"/>
        <p:cNvGrpSpPr/>
        <p:nvPr/>
      </p:nvGrpSpPr>
      <p:grpSpPr>
        <a:xfrm>
          <a:off x="0" y="0"/>
          <a:ext cx="0" cy="0"/>
          <a:chOff x="0" y="0"/>
          <a:chExt cx="0" cy="0"/>
        </a:xfrm>
      </p:grpSpPr>
      <p:sp>
        <p:nvSpPr>
          <p:cNvPr id="483" name="Google Shape;483;p47"/>
          <p:cNvSpPr txBox="1">
            <a:spLocks noGrp="1"/>
          </p:cNvSpPr>
          <p:nvPr>
            <p:ph type="title"/>
          </p:nvPr>
        </p:nvSpPr>
        <p:spPr>
          <a:xfrm rot="877333">
            <a:off x="6289345" y="436639"/>
            <a:ext cx="2155721" cy="151080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Reinforces the Concept</a:t>
            </a:r>
            <a:endParaRPr/>
          </a:p>
        </p:txBody>
      </p:sp>
      <p:sp>
        <p:nvSpPr>
          <p:cNvPr id="484" name="Google Shape;484;p47"/>
          <p:cNvSpPr/>
          <p:nvPr/>
        </p:nvSpPr>
        <p:spPr>
          <a:xfrm rot="785759">
            <a:off x="6374688" y="1763790"/>
            <a:ext cx="1699276" cy="74075"/>
          </a:xfrm>
          <a:custGeom>
            <a:avLst/>
            <a:gdLst/>
            <a:ahLst/>
            <a:cxnLst/>
            <a:rect l="l" t="t" r="r" b="b"/>
            <a:pathLst>
              <a:path w="39714" h="4104" extrusionOk="0">
                <a:moveTo>
                  <a:pt x="0" y="4104"/>
                </a:moveTo>
                <a:cubicBezTo>
                  <a:pt x="11382" y="-2730"/>
                  <a:pt x="26437" y="1070"/>
                  <a:pt x="39714" y="1070"/>
                </a:cubicBezTo>
              </a:path>
            </a:pathLst>
          </a:custGeom>
          <a:noFill/>
          <a:ln w="28575" cap="flat" cmpd="sng">
            <a:solidFill>
              <a:schemeClr val="accent4"/>
            </a:solidFill>
            <a:prstDash val="solid"/>
            <a:round/>
            <a:headEnd type="none" w="med" len="med"/>
            <a:tailEnd type="none" w="med" len="med"/>
          </a:ln>
        </p:spPr>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86"/>
        <p:cNvGrpSpPr/>
        <p:nvPr/>
      </p:nvGrpSpPr>
      <p:grpSpPr>
        <a:xfrm>
          <a:off x="0" y="0"/>
          <a:ext cx="0" cy="0"/>
          <a:chOff x="0" y="0"/>
          <a:chExt cx="0" cy="0"/>
        </a:xfrm>
      </p:grpSpPr>
      <p:sp>
        <p:nvSpPr>
          <p:cNvPr id="187" name="Google Shape;187;p30"/>
          <p:cNvSpPr txBox="1">
            <a:spLocks noGrp="1"/>
          </p:cNvSpPr>
          <p:nvPr>
            <p:ph type="title"/>
          </p:nvPr>
        </p:nvSpPr>
        <p:spPr>
          <a:xfrm>
            <a:off x="1836900" y="711175"/>
            <a:ext cx="5470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Contents of This Template</a:t>
            </a:r>
            <a:endParaRPr/>
          </a:p>
        </p:txBody>
      </p:sp>
      <p:sp>
        <p:nvSpPr>
          <p:cNvPr id="189" name="Google Shape;189;p30"/>
          <p:cNvSpPr txBox="1"/>
          <p:nvPr/>
        </p:nvSpPr>
        <p:spPr>
          <a:xfrm>
            <a:off x="1405150" y="4312435"/>
            <a:ext cx="5478600" cy="2190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sz="1200" dirty="0">
                <a:solidFill>
                  <a:schemeClr val="accent2"/>
                </a:solidFill>
                <a:latin typeface="Concert One"/>
                <a:ea typeface="Concert One"/>
                <a:cs typeface="Concert One"/>
                <a:sym typeface="Concert One"/>
              </a:rPr>
              <a:t>You can delete this slide when you’re done editing the presentation.</a:t>
            </a:r>
            <a:endParaRPr sz="1200" dirty="0">
              <a:solidFill>
                <a:schemeClr val="accent2"/>
              </a:solidFill>
              <a:latin typeface="Concert One"/>
              <a:ea typeface="Concert One"/>
              <a:cs typeface="Concert One"/>
              <a:sym typeface="Concert One"/>
            </a:endParaRPr>
          </a:p>
        </p:txBody>
      </p:sp>
      <p:sp>
        <p:nvSpPr>
          <p:cNvPr id="3" name="文本占位符 2">
            <a:extLst>
              <a:ext uri="{FF2B5EF4-FFF2-40B4-BE49-F238E27FC236}">
                <a16:creationId xmlns:a16="http://schemas.microsoft.com/office/drawing/2014/main" id="{55350D9D-F933-4C8B-AC52-0CAF57CABFF5}"/>
              </a:ext>
            </a:extLst>
          </p:cNvPr>
          <p:cNvSpPr>
            <a:spLocks noGrp="1"/>
          </p:cNvSpPr>
          <p:nvPr>
            <p:ph type="body" idx="1"/>
          </p:nvPr>
        </p:nvSpPr>
        <p:spPr/>
        <p:txBody>
          <a:bodyPr/>
          <a:lstStyle/>
          <a:p>
            <a:endParaRPr lang="zh-CN" altLang="en-US"/>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88"/>
        <p:cNvGrpSpPr/>
        <p:nvPr/>
      </p:nvGrpSpPr>
      <p:grpSpPr>
        <a:xfrm>
          <a:off x="0" y="0"/>
          <a:ext cx="0" cy="0"/>
          <a:chOff x="0" y="0"/>
          <a:chExt cx="0" cy="0"/>
        </a:xfrm>
      </p:grpSpPr>
      <p:sp>
        <p:nvSpPr>
          <p:cNvPr id="489" name="Google Shape;489;p48"/>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Data Review</a:t>
            </a:r>
            <a:endParaRPr/>
          </a:p>
        </p:txBody>
      </p:sp>
      <p:graphicFrame>
        <p:nvGraphicFramePr>
          <p:cNvPr id="490" name="Google Shape;490;p48"/>
          <p:cNvGraphicFramePr/>
          <p:nvPr/>
        </p:nvGraphicFramePr>
        <p:xfrm>
          <a:off x="1068863" y="2000250"/>
          <a:ext cx="2767650" cy="2148825"/>
        </p:xfrm>
        <a:graphic>
          <a:graphicData uri="http://schemas.openxmlformats.org/drawingml/2006/table">
            <a:tbl>
              <a:tblPr>
                <a:noFill/>
                <a:tableStyleId>{A526E335-E364-4975-A511-EE4543A7E0E0}</a:tableStyleId>
              </a:tblPr>
              <a:tblGrid>
                <a:gridCol w="922550">
                  <a:extLst>
                    <a:ext uri="{9D8B030D-6E8A-4147-A177-3AD203B41FA5}">
                      <a16:colId xmlns:a16="http://schemas.microsoft.com/office/drawing/2014/main" val="20000"/>
                    </a:ext>
                  </a:extLst>
                </a:gridCol>
                <a:gridCol w="922550">
                  <a:extLst>
                    <a:ext uri="{9D8B030D-6E8A-4147-A177-3AD203B41FA5}">
                      <a16:colId xmlns:a16="http://schemas.microsoft.com/office/drawing/2014/main" val="20001"/>
                    </a:ext>
                  </a:extLst>
                </a:gridCol>
                <a:gridCol w="922550">
                  <a:extLst>
                    <a:ext uri="{9D8B030D-6E8A-4147-A177-3AD203B41FA5}">
                      <a16:colId xmlns:a16="http://schemas.microsoft.com/office/drawing/2014/main" val="20002"/>
                    </a:ext>
                  </a:extLst>
                </a:gridCol>
              </a:tblGrid>
              <a:tr h="716275">
                <a:tc>
                  <a:txBody>
                    <a:bodyPr/>
                    <a:lstStyle/>
                    <a:p>
                      <a:pPr marL="0" lvl="0" indent="0" algn="ctr" rtl="0">
                        <a:spcBef>
                          <a:spcPts val="0"/>
                        </a:spcBef>
                        <a:spcAft>
                          <a:spcPts val="0"/>
                        </a:spcAft>
                        <a:buNone/>
                      </a:pPr>
                      <a:r>
                        <a:rPr lang="en">
                          <a:solidFill>
                            <a:schemeClr val="dk2"/>
                          </a:solidFill>
                          <a:latin typeface="Concert One"/>
                          <a:ea typeface="Concert One"/>
                          <a:cs typeface="Concert One"/>
                          <a:sym typeface="Concert One"/>
                        </a:rPr>
                        <a:t>Study 1</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Clr>
                          <a:schemeClr val="dk1"/>
                        </a:buClr>
                        <a:buSzPts val="1100"/>
                        <a:buFont typeface="Arial"/>
                        <a:buNone/>
                      </a:pPr>
                      <a:r>
                        <a:rPr lang="en">
                          <a:solidFill>
                            <a:schemeClr val="dk2"/>
                          </a:solidFill>
                          <a:latin typeface="Concert One"/>
                          <a:ea typeface="Concert One"/>
                          <a:cs typeface="Concert One"/>
                          <a:sym typeface="Concert One"/>
                        </a:rPr>
                        <a:t>Study 2</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Clr>
                          <a:schemeClr val="dk1"/>
                        </a:buClr>
                        <a:buSzPts val="1100"/>
                        <a:buFont typeface="Arial"/>
                        <a:buNone/>
                      </a:pPr>
                      <a:r>
                        <a:rPr lang="en">
                          <a:solidFill>
                            <a:schemeClr val="dk2"/>
                          </a:solidFill>
                          <a:latin typeface="Concert One"/>
                          <a:ea typeface="Concert One"/>
                          <a:cs typeface="Concert One"/>
                          <a:sym typeface="Concert One"/>
                        </a:rPr>
                        <a:t>Study 3</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716275">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0.3</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1.2</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4.5</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716275">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1.4</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0.6</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7.8</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491" name="Google Shape;491;p48"/>
          <p:cNvGraphicFramePr/>
          <p:nvPr/>
        </p:nvGraphicFramePr>
        <p:xfrm>
          <a:off x="5307488" y="2000250"/>
          <a:ext cx="2767650" cy="2148825"/>
        </p:xfrm>
        <a:graphic>
          <a:graphicData uri="http://schemas.openxmlformats.org/drawingml/2006/table">
            <a:tbl>
              <a:tblPr>
                <a:noFill/>
                <a:tableStyleId>{A526E335-E364-4975-A511-EE4543A7E0E0}</a:tableStyleId>
              </a:tblPr>
              <a:tblGrid>
                <a:gridCol w="922550">
                  <a:extLst>
                    <a:ext uri="{9D8B030D-6E8A-4147-A177-3AD203B41FA5}">
                      <a16:colId xmlns:a16="http://schemas.microsoft.com/office/drawing/2014/main" val="20000"/>
                    </a:ext>
                  </a:extLst>
                </a:gridCol>
                <a:gridCol w="922550">
                  <a:extLst>
                    <a:ext uri="{9D8B030D-6E8A-4147-A177-3AD203B41FA5}">
                      <a16:colId xmlns:a16="http://schemas.microsoft.com/office/drawing/2014/main" val="20001"/>
                    </a:ext>
                  </a:extLst>
                </a:gridCol>
                <a:gridCol w="922550">
                  <a:extLst>
                    <a:ext uri="{9D8B030D-6E8A-4147-A177-3AD203B41FA5}">
                      <a16:colId xmlns:a16="http://schemas.microsoft.com/office/drawing/2014/main" val="20002"/>
                    </a:ext>
                  </a:extLst>
                </a:gridCol>
              </a:tblGrid>
              <a:tr h="716275">
                <a:tc>
                  <a:txBody>
                    <a:bodyPr/>
                    <a:lstStyle/>
                    <a:p>
                      <a:pPr marL="0" lvl="0" indent="0" algn="ctr" rtl="0">
                        <a:spcBef>
                          <a:spcPts val="0"/>
                        </a:spcBef>
                        <a:spcAft>
                          <a:spcPts val="0"/>
                        </a:spcAft>
                        <a:buNone/>
                      </a:pPr>
                      <a:r>
                        <a:rPr lang="en">
                          <a:solidFill>
                            <a:schemeClr val="dk2"/>
                          </a:solidFill>
                          <a:latin typeface="Concert One"/>
                          <a:ea typeface="Concert One"/>
                          <a:cs typeface="Concert One"/>
                          <a:sym typeface="Concert One"/>
                        </a:rPr>
                        <a:t>Study 1</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2"/>
                          </a:solidFill>
                          <a:latin typeface="Concert One"/>
                          <a:ea typeface="Concert One"/>
                          <a:cs typeface="Concert One"/>
                          <a:sym typeface="Concert One"/>
                        </a:rPr>
                        <a:t>Study 2</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2"/>
                          </a:solidFill>
                          <a:latin typeface="Concert One"/>
                          <a:ea typeface="Concert One"/>
                          <a:cs typeface="Concert One"/>
                          <a:sym typeface="Concert One"/>
                        </a:rPr>
                        <a:t>Study 3</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2"/>
                    </a:solidFill>
                  </a:tcPr>
                </a:tc>
                <a:extLst>
                  <a:ext uri="{0D108BD9-81ED-4DB2-BD59-A6C34878D82A}">
                    <a16:rowId xmlns:a16="http://schemas.microsoft.com/office/drawing/2014/main" val="10000"/>
                  </a:ext>
                </a:extLst>
              </a:tr>
              <a:tr h="716275">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2.5</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6.9</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1.6</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716275">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3.5</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7.7</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1.8</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pic>
        <p:nvPicPr>
          <p:cNvPr id="492" name="Google Shape;492;p48"/>
          <p:cNvPicPr preferRelativeResize="0"/>
          <p:nvPr/>
        </p:nvPicPr>
        <p:blipFill rotWithShape="1">
          <a:blip r:embed="rId3">
            <a:alphaModFix/>
          </a:blip>
          <a:srcRect t="16734" r="8892" b="18300"/>
          <a:stretch/>
        </p:blipFill>
        <p:spPr>
          <a:xfrm rot="-5400000">
            <a:off x="6978563" y="385862"/>
            <a:ext cx="1711050" cy="710725"/>
          </a:xfrm>
          <a:prstGeom prst="rect">
            <a:avLst/>
          </a:prstGeom>
          <a:noFill/>
          <a:ln>
            <a:noFill/>
          </a:ln>
        </p:spPr>
      </p:pic>
      <p:pic>
        <p:nvPicPr>
          <p:cNvPr id="493" name="Google Shape;493;p48"/>
          <p:cNvPicPr preferRelativeResize="0"/>
          <p:nvPr/>
        </p:nvPicPr>
        <p:blipFill rotWithShape="1">
          <a:blip r:embed="rId3">
            <a:alphaModFix/>
          </a:blip>
          <a:srcRect t="16734" r="8892" b="18300"/>
          <a:stretch/>
        </p:blipFill>
        <p:spPr>
          <a:xfrm rot="-5400000">
            <a:off x="7452388" y="385862"/>
            <a:ext cx="1711050" cy="710725"/>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97"/>
        <p:cNvGrpSpPr/>
        <p:nvPr/>
      </p:nvGrpSpPr>
      <p:grpSpPr>
        <a:xfrm>
          <a:off x="0" y="0"/>
          <a:ext cx="0" cy="0"/>
          <a:chOff x="0" y="0"/>
          <a:chExt cx="0" cy="0"/>
        </a:xfrm>
      </p:grpSpPr>
      <p:sp>
        <p:nvSpPr>
          <p:cNvPr id="498" name="Google Shape;498;p49"/>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Review of Concepts</a:t>
            </a:r>
            <a:endParaRPr/>
          </a:p>
        </p:txBody>
      </p:sp>
      <p:sp>
        <p:nvSpPr>
          <p:cNvPr id="499" name="Google Shape;499;p49"/>
          <p:cNvSpPr txBox="1">
            <a:spLocks noGrp="1"/>
          </p:cNvSpPr>
          <p:nvPr>
            <p:ph type="title" idx="2"/>
          </p:nvPr>
        </p:nvSpPr>
        <p:spPr>
          <a:xfrm>
            <a:off x="1664325" y="17872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500" name="Google Shape;500;p49"/>
          <p:cNvSpPr txBox="1">
            <a:spLocks noGrp="1"/>
          </p:cNvSpPr>
          <p:nvPr>
            <p:ph type="subTitle" idx="1"/>
          </p:nvPr>
        </p:nvSpPr>
        <p:spPr>
          <a:xfrm>
            <a:off x="1664334" y="21481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 is the</a:t>
            </a:r>
            <a:endParaRPr/>
          </a:p>
          <a:p>
            <a:pPr marL="0" lvl="0" indent="0" algn="ctr" rtl="0">
              <a:spcBef>
                <a:spcPts val="0"/>
              </a:spcBef>
              <a:spcAft>
                <a:spcPts val="0"/>
              </a:spcAft>
              <a:buNone/>
            </a:pPr>
            <a:r>
              <a:rPr lang="en"/>
              <a:t>Smallest planet</a:t>
            </a:r>
            <a:endParaRPr/>
          </a:p>
        </p:txBody>
      </p:sp>
      <p:sp>
        <p:nvSpPr>
          <p:cNvPr id="501" name="Google Shape;501;p49"/>
          <p:cNvSpPr txBox="1">
            <a:spLocks noGrp="1"/>
          </p:cNvSpPr>
          <p:nvPr>
            <p:ph type="title" idx="3"/>
          </p:nvPr>
        </p:nvSpPr>
        <p:spPr>
          <a:xfrm>
            <a:off x="3817459" y="17872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502" name="Google Shape;502;p49"/>
          <p:cNvSpPr txBox="1">
            <a:spLocks noGrp="1"/>
          </p:cNvSpPr>
          <p:nvPr>
            <p:ph type="subTitle" idx="4"/>
          </p:nvPr>
        </p:nvSpPr>
        <p:spPr>
          <a:xfrm>
            <a:off x="3817468" y="21481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has a</a:t>
            </a:r>
            <a:endParaRPr/>
          </a:p>
          <a:p>
            <a:pPr marL="0" lvl="0" indent="0" algn="ctr" rtl="0">
              <a:spcBef>
                <a:spcPts val="0"/>
              </a:spcBef>
              <a:spcAft>
                <a:spcPts val="0"/>
              </a:spcAft>
              <a:buNone/>
            </a:pPr>
            <a:r>
              <a:rPr lang="en"/>
              <a:t>beautiful name</a:t>
            </a:r>
            <a:endParaRPr/>
          </a:p>
        </p:txBody>
      </p:sp>
      <p:sp>
        <p:nvSpPr>
          <p:cNvPr id="503" name="Google Shape;503;p49"/>
          <p:cNvSpPr txBox="1">
            <a:spLocks noGrp="1"/>
          </p:cNvSpPr>
          <p:nvPr>
            <p:ph type="title" idx="5"/>
          </p:nvPr>
        </p:nvSpPr>
        <p:spPr>
          <a:xfrm>
            <a:off x="5970592" y="17872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504" name="Google Shape;504;p49"/>
          <p:cNvSpPr txBox="1">
            <a:spLocks noGrp="1"/>
          </p:cNvSpPr>
          <p:nvPr>
            <p:ph type="subTitle" idx="6"/>
          </p:nvPr>
        </p:nvSpPr>
        <p:spPr>
          <a:xfrm>
            <a:off x="5970602" y="21481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Mars is actually a cold place</a:t>
            </a:r>
            <a:endParaRPr/>
          </a:p>
        </p:txBody>
      </p:sp>
      <p:sp>
        <p:nvSpPr>
          <p:cNvPr id="505" name="Google Shape;505;p49"/>
          <p:cNvSpPr txBox="1">
            <a:spLocks noGrp="1"/>
          </p:cNvSpPr>
          <p:nvPr>
            <p:ph type="title" idx="7"/>
          </p:nvPr>
        </p:nvSpPr>
        <p:spPr>
          <a:xfrm>
            <a:off x="1664325" y="32010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506" name="Google Shape;506;p49"/>
          <p:cNvSpPr txBox="1">
            <a:spLocks noGrp="1"/>
          </p:cNvSpPr>
          <p:nvPr>
            <p:ph type="subTitle" idx="8"/>
          </p:nvPr>
        </p:nvSpPr>
        <p:spPr>
          <a:xfrm>
            <a:off x="1664334" y="35619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It’s a giant and the biggest one</a:t>
            </a:r>
            <a:endParaRPr/>
          </a:p>
          <a:p>
            <a:pPr marL="0" lvl="0" indent="0" algn="ctr" rtl="0">
              <a:spcBef>
                <a:spcPts val="0"/>
              </a:spcBef>
              <a:spcAft>
                <a:spcPts val="0"/>
              </a:spcAft>
              <a:buNone/>
            </a:pPr>
            <a:endParaRPr/>
          </a:p>
        </p:txBody>
      </p:sp>
      <p:sp>
        <p:nvSpPr>
          <p:cNvPr id="507" name="Google Shape;507;p49"/>
          <p:cNvSpPr txBox="1">
            <a:spLocks noGrp="1"/>
          </p:cNvSpPr>
          <p:nvPr>
            <p:ph type="title" idx="9"/>
          </p:nvPr>
        </p:nvSpPr>
        <p:spPr>
          <a:xfrm>
            <a:off x="3817459" y="32010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508" name="Google Shape;508;p49"/>
          <p:cNvSpPr txBox="1">
            <a:spLocks noGrp="1"/>
          </p:cNvSpPr>
          <p:nvPr>
            <p:ph type="subTitle" idx="13"/>
          </p:nvPr>
        </p:nvSpPr>
        <p:spPr>
          <a:xfrm>
            <a:off x="3817468" y="35619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Saturn is the</a:t>
            </a:r>
            <a:endParaRPr/>
          </a:p>
          <a:p>
            <a:pPr marL="0" lvl="0" indent="0" algn="ctr" rtl="0">
              <a:spcBef>
                <a:spcPts val="0"/>
              </a:spcBef>
              <a:spcAft>
                <a:spcPts val="0"/>
              </a:spcAft>
              <a:buNone/>
            </a:pPr>
            <a:r>
              <a:rPr lang="en"/>
              <a:t>ringed one</a:t>
            </a:r>
            <a:endParaRPr/>
          </a:p>
        </p:txBody>
      </p:sp>
      <p:sp>
        <p:nvSpPr>
          <p:cNvPr id="509" name="Google Shape;509;p49"/>
          <p:cNvSpPr txBox="1">
            <a:spLocks noGrp="1"/>
          </p:cNvSpPr>
          <p:nvPr>
            <p:ph type="title" idx="14"/>
          </p:nvPr>
        </p:nvSpPr>
        <p:spPr>
          <a:xfrm>
            <a:off x="5970592" y="32010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510" name="Google Shape;510;p49"/>
          <p:cNvSpPr txBox="1">
            <a:spLocks noGrp="1"/>
          </p:cNvSpPr>
          <p:nvPr>
            <p:ph type="subTitle" idx="15"/>
          </p:nvPr>
        </p:nvSpPr>
        <p:spPr>
          <a:xfrm>
            <a:off x="5970602" y="35619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Neptune is the</a:t>
            </a:r>
            <a:endParaRPr/>
          </a:p>
          <a:p>
            <a:pPr marL="0" lvl="0" indent="0" algn="ctr" rtl="0">
              <a:spcBef>
                <a:spcPts val="0"/>
              </a:spcBef>
              <a:spcAft>
                <a:spcPts val="0"/>
              </a:spcAft>
              <a:buNone/>
            </a:pPr>
            <a:r>
              <a:rPr lang="en"/>
              <a:t>farthest planet</a:t>
            </a:r>
            <a:endParaRPr/>
          </a:p>
        </p:txBody>
      </p:sp>
      <p:pic>
        <p:nvPicPr>
          <p:cNvPr id="511" name="Google Shape;511;p49"/>
          <p:cNvPicPr preferRelativeResize="0"/>
          <p:nvPr/>
        </p:nvPicPr>
        <p:blipFill rotWithShape="1">
          <a:blip r:embed="rId3">
            <a:alphaModFix/>
          </a:blip>
          <a:srcRect t="16970" r="8892" b="21025"/>
          <a:stretch/>
        </p:blipFill>
        <p:spPr>
          <a:xfrm rot="-5400000">
            <a:off x="665400" y="481373"/>
            <a:ext cx="2036850" cy="810276"/>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515"/>
        <p:cNvGrpSpPr/>
        <p:nvPr/>
      </p:nvGrpSpPr>
      <p:grpSpPr>
        <a:xfrm>
          <a:off x="0" y="0"/>
          <a:ext cx="0" cy="0"/>
          <a:chOff x="0" y="0"/>
          <a:chExt cx="0" cy="0"/>
        </a:xfrm>
      </p:grpSpPr>
      <p:sp>
        <p:nvSpPr>
          <p:cNvPr id="516" name="Google Shape;516;p50"/>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Exercise</a:t>
            </a:r>
            <a:endParaRPr/>
          </a:p>
        </p:txBody>
      </p:sp>
      <p:sp>
        <p:nvSpPr>
          <p:cNvPr id="517" name="Google Shape;517;p50"/>
          <p:cNvSpPr/>
          <p:nvPr/>
        </p:nvSpPr>
        <p:spPr>
          <a:xfrm>
            <a:off x="5441325" y="1226863"/>
            <a:ext cx="933775" cy="481125"/>
          </a:xfrm>
          <a:custGeom>
            <a:avLst/>
            <a:gdLst/>
            <a:ahLst/>
            <a:cxnLst/>
            <a:rect l="l" t="t" r="r" b="b"/>
            <a:pathLst>
              <a:path w="37351" h="19245" extrusionOk="0">
                <a:moveTo>
                  <a:pt x="17282" y="1401"/>
                </a:moveTo>
                <a:cubicBezTo>
                  <a:pt x="20136" y="1401"/>
                  <a:pt x="22144" y="3382"/>
                  <a:pt x="23448" y="5890"/>
                </a:cubicBezTo>
                <a:cubicBezTo>
                  <a:pt x="23258" y="5964"/>
                  <a:pt x="23068" y="6041"/>
                  <a:pt x="22880" y="6130"/>
                </a:cubicBezTo>
                <a:cubicBezTo>
                  <a:pt x="22220" y="6437"/>
                  <a:pt x="22631" y="7324"/>
                  <a:pt x="23245" y="7324"/>
                </a:cubicBezTo>
                <a:cubicBezTo>
                  <a:pt x="23339" y="7324"/>
                  <a:pt x="23438" y="7303"/>
                  <a:pt x="23539" y="7256"/>
                </a:cubicBezTo>
                <a:cubicBezTo>
                  <a:pt x="24653" y="6737"/>
                  <a:pt x="25773" y="6501"/>
                  <a:pt x="26848" y="6501"/>
                </a:cubicBezTo>
                <a:cubicBezTo>
                  <a:pt x="31530" y="6501"/>
                  <a:pt x="35369" y="10963"/>
                  <a:pt x="34257" y="15906"/>
                </a:cubicBezTo>
                <a:cubicBezTo>
                  <a:pt x="34217" y="15886"/>
                  <a:pt x="34172" y="15875"/>
                  <a:pt x="34127" y="15875"/>
                </a:cubicBezTo>
                <a:cubicBezTo>
                  <a:pt x="23493" y="15902"/>
                  <a:pt x="12874" y="16273"/>
                  <a:pt x="2330" y="17730"/>
                </a:cubicBezTo>
                <a:cubicBezTo>
                  <a:pt x="2299" y="16906"/>
                  <a:pt x="2633" y="15766"/>
                  <a:pt x="2751" y="15427"/>
                </a:cubicBezTo>
                <a:cubicBezTo>
                  <a:pt x="3100" y="14417"/>
                  <a:pt x="3636" y="13460"/>
                  <a:pt x="4383" y="12689"/>
                </a:cubicBezTo>
                <a:cubicBezTo>
                  <a:pt x="5622" y="11410"/>
                  <a:pt x="7168" y="10785"/>
                  <a:pt x="8847" y="10459"/>
                </a:cubicBezTo>
                <a:cubicBezTo>
                  <a:pt x="8956" y="10602"/>
                  <a:pt x="9111" y="10666"/>
                  <a:pt x="9270" y="10666"/>
                </a:cubicBezTo>
                <a:cubicBezTo>
                  <a:pt x="9572" y="10666"/>
                  <a:pt x="9888" y="10436"/>
                  <a:pt x="9935" y="10068"/>
                </a:cubicBezTo>
                <a:cubicBezTo>
                  <a:pt x="10174" y="8174"/>
                  <a:pt x="10152" y="6521"/>
                  <a:pt x="11214" y="4832"/>
                </a:cubicBezTo>
                <a:cubicBezTo>
                  <a:pt x="12259" y="3168"/>
                  <a:pt x="13900" y="1982"/>
                  <a:pt x="15826" y="1563"/>
                </a:cubicBezTo>
                <a:cubicBezTo>
                  <a:pt x="16334" y="1453"/>
                  <a:pt x="16819" y="1401"/>
                  <a:pt x="17282" y="1401"/>
                </a:cubicBezTo>
                <a:close/>
                <a:moveTo>
                  <a:pt x="4726" y="11750"/>
                </a:moveTo>
                <a:cubicBezTo>
                  <a:pt x="4071" y="12275"/>
                  <a:pt x="3507" y="12903"/>
                  <a:pt x="3055" y="13610"/>
                </a:cubicBezTo>
                <a:cubicBezTo>
                  <a:pt x="2656" y="14240"/>
                  <a:pt x="1677" y="16400"/>
                  <a:pt x="1710" y="17814"/>
                </a:cubicBezTo>
                <a:cubicBezTo>
                  <a:pt x="1678" y="17818"/>
                  <a:pt x="1645" y="17823"/>
                  <a:pt x="1611" y="17826"/>
                </a:cubicBezTo>
                <a:lnTo>
                  <a:pt x="1611" y="17828"/>
                </a:lnTo>
                <a:cubicBezTo>
                  <a:pt x="1604" y="17829"/>
                  <a:pt x="1596" y="17833"/>
                  <a:pt x="1589" y="17836"/>
                </a:cubicBezTo>
                <a:cubicBezTo>
                  <a:pt x="1565" y="15911"/>
                  <a:pt x="2192" y="14027"/>
                  <a:pt x="3601" y="12637"/>
                </a:cubicBezTo>
                <a:cubicBezTo>
                  <a:pt x="3943" y="12301"/>
                  <a:pt x="4319" y="12002"/>
                  <a:pt x="4726" y="11750"/>
                </a:cubicBezTo>
                <a:close/>
                <a:moveTo>
                  <a:pt x="29225" y="16380"/>
                </a:moveTo>
                <a:cubicBezTo>
                  <a:pt x="30746" y="16380"/>
                  <a:pt x="32267" y="16400"/>
                  <a:pt x="33788" y="16444"/>
                </a:cubicBezTo>
                <a:cubicBezTo>
                  <a:pt x="23556" y="17430"/>
                  <a:pt x="13295" y="17955"/>
                  <a:pt x="3008" y="18021"/>
                </a:cubicBezTo>
                <a:lnTo>
                  <a:pt x="3008" y="18021"/>
                </a:lnTo>
                <a:cubicBezTo>
                  <a:pt x="11711" y="17068"/>
                  <a:pt x="20465" y="16380"/>
                  <a:pt x="29225" y="16380"/>
                </a:cubicBezTo>
                <a:close/>
                <a:moveTo>
                  <a:pt x="17034" y="1"/>
                </a:moveTo>
                <a:cubicBezTo>
                  <a:pt x="16671" y="1"/>
                  <a:pt x="16313" y="28"/>
                  <a:pt x="15966" y="83"/>
                </a:cubicBezTo>
                <a:cubicBezTo>
                  <a:pt x="11783" y="751"/>
                  <a:pt x="7857" y="5220"/>
                  <a:pt x="8597" y="9616"/>
                </a:cubicBezTo>
                <a:cubicBezTo>
                  <a:pt x="8221" y="9541"/>
                  <a:pt x="7851" y="9505"/>
                  <a:pt x="7489" y="9505"/>
                </a:cubicBezTo>
                <a:cubicBezTo>
                  <a:pt x="3172" y="9505"/>
                  <a:pt x="0" y="14610"/>
                  <a:pt x="423" y="18641"/>
                </a:cubicBezTo>
                <a:cubicBezTo>
                  <a:pt x="456" y="18966"/>
                  <a:pt x="672" y="19243"/>
                  <a:pt x="1026" y="19245"/>
                </a:cubicBezTo>
                <a:cubicBezTo>
                  <a:pt x="1076" y="19245"/>
                  <a:pt x="1126" y="19245"/>
                  <a:pt x="1176" y="19245"/>
                </a:cubicBezTo>
                <a:cubicBezTo>
                  <a:pt x="12338" y="19245"/>
                  <a:pt x="23478" y="18695"/>
                  <a:pt x="34596" y="17599"/>
                </a:cubicBezTo>
                <a:cubicBezTo>
                  <a:pt x="34886" y="17570"/>
                  <a:pt x="35093" y="17424"/>
                  <a:pt x="35189" y="17147"/>
                </a:cubicBezTo>
                <a:cubicBezTo>
                  <a:pt x="37350" y="10937"/>
                  <a:pt x="32525" y="5255"/>
                  <a:pt x="26755" y="5255"/>
                </a:cubicBezTo>
                <a:cubicBezTo>
                  <a:pt x="25956" y="5255"/>
                  <a:pt x="25138" y="5365"/>
                  <a:pt x="24318" y="5597"/>
                </a:cubicBezTo>
                <a:cubicBezTo>
                  <a:pt x="24050" y="2218"/>
                  <a:pt x="20324" y="1"/>
                  <a:pt x="17034" y="1"/>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8" name="Google Shape;518;p50"/>
          <p:cNvGrpSpPr/>
          <p:nvPr/>
        </p:nvGrpSpPr>
        <p:grpSpPr>
          <a:xfrm rot="-2874609">
            <a:off x="6651160" y="1095986"/>
            <a:ext cx="615879" cy="631855"/>
            <a:chOff x="5878300" y="2628050"/>
            <a:chExt cx="615875" cy="631850"/>
          </a:xfrm>
        </p:grpSpPr>
        <p:sp>
          <p:nvSpPr>
            <p:cNvPr id="519" name="Google Shape;519;p50"/>
            <p:cNvSpPr/>
            <p:nvPr/>
          </p:nvSpPr>
          <p:spPr>
            <a:xfrm>
              <a:off x="5891350" y="2950125"/>
              <a:ext cx="320175" cy="309775"/>
            </a:xfrm>
            <a:custGeom>
              <a:avLst/>
              <a:gdLst/>
              <a:ahLst/>
              <a:cxnLst/>
              <a:rect l="l" t="t" r="r" b="b"/>
              <a:pathLst>
                <a:path w="12807" h="12391" extrusionOk="0">
                  <a:moveTo>
                    <a:pt x="2779" y="1165"/>
                  </a:moveTo>
                  <a:cubicBezTo>
                    <a:pt x="3067" y="1165"/>
                    <a:pt x="3517" y="1315"/>
                    <a:pt x="3709" y="1357"/>
                  </a:cubicBezTo>
                  <a:cubicBezTo>
                    <a:pt x="4555" y="1545"/>
                    <a:pt x="5378" y="1881"/>
                    <a:pt x="6141" y="2282"/>
                  </a:cubicBezTo>
                  <a:cubicBezTo>
                    <a:pt x="7759" y="3133"/>
                    <a:pt x="9166" y="4383"/>
                    <a:pt x="10191" y="5898"/>
                  </a:cubicBezTo>
                  <a:cubicBezTo>
                    <a:pt x="10647" y="6571"/>
                    <a:pt x="11022" y="7298"/>
                    <a:pt x="11309" y="8059"/>
                  </a:cubicBezTo>
                  <a:cubicBezTo>
                    <a:pt x="11489" y="8539"/>
                    <a:pt x="11990" y="10762"/>
                    <a:pt x="11284" y="10762"/>
                  </a:cubicBezTo>
                  <a:cubicBezTo>
                    <a:pt x="11164" y="10762"/>
                    <a:pt x="11009" y="10698"/>
                    <a:pt x="10812" y="10550"/>
                  </a:cubicBezTo>
                  <a:cubicBezTo>
                    <a:pt x="10417" y="10253"/>
                    <a:pt x="10205" y="9028"/>
                    <a:pt x="9988" y="8545"/>
                  </a:cubicBezTo>
                  <a:cubicBezTo>
                    <a:pt x="9631" y="7752"/>
                    <a:pt x="9238" y="6970"/>
                    <a:pt x="8759" y="6241"/>
                  </a:cubicBezTo>
                  <a:cubicBezTo>
                    <a:pt x="7512" y="4343"/>
                    <a:pt x="5379" y="2418"/>
                    <a:pt x="2989" y="2418"/>
                  </a:cubicBezTo>
                  <a:cubicBezTo>
                    <a:pt x="2807" y="2418"/>
                    <a:pt x="2624" y="2430"/>
                    <a:pt x="2440" y="2453"/>
                  </a:cubicBezTo>
                  <a:cubicBezTo>
                    <a:pt x="2307" y="2199"/>
                    <a:pt x="2354" y="1786"/>
                    <a:pt x="2594" y="1200"/>
                  </a:cubicBezTo>
                  <a:cubicBezTo>
                    <a:pt x="2640" y="1175"/>
                    <a:pt x="2704" y="1165"/>
                    <a:pt x="2779" y="1165"/>
                  </a:cubicBezTo>
                  <a:close/>
                  <a:moveTo>
                    <a:pt x="2610" y="0"/>
                  </a:moveTo>
                  <a:cubicBezTo>
                    <a:pt x="1929" y="0"/>
                    <a:pt x="1289" y="181"/>
                    <a:pt x="856" y="714"/>
                  </a:cubicBezTo>
                  <a:cubicBezTo>
                    <a:pt x="0" y="1766"/>
                    <a:pt x="813" y="3105"/>
                    <a:pt x="1898" y="3566"/>
                  </a:cubicBezTo>
                  <a:cubicBezTo>
                    <a:pt x="3093" y="4076"/>
                    <a:pt x="4427" y="3814"/>
                    <a:pt x="5624" y="4432"/>
                  </a:cubicBezTo>
                  <a:cubicBezTo>
                    <a:pt x="6176" y="4716"/>
                    <a:pt x="6664" y="5096"/>
                    <a:pt x="7103" y="5529"/>
                  </a:cubicBezTo>
                  <a:cubicBezTo>
                    <a:pt x="7770" y="6282"/>
                    <a:pt x="8342" y="7169"/>
                    <a:pt x="8838" y="8209"/>
                  </a:cubicBezTo>
                  <a:cubicBezTo>
                    <a:pt x="9340" y="9264"/>
                    <a:pt x="9620" y="10424"/>
                    <a:pt x="10129" y="11470"/>
                  </a:cubicBezTo>
                  <a:cubicBezTo>
                    <a:pt x="10342" y="11907"/>
                    <a:pt x="10616" y="12390"/>
                    <a:pt x="11175" y="12390"/>
                  </a:cubicBezTo>
                  <a:cubicBezTo>
                    <a:pt x="11189" y="12390"/>
                    <a:pt x="11202" y="12390"/>
                    <a:pt x="11215" y="12389"/>
                  </a:cubicBezTo>
                  <a:cubicBezTo>
                    <a:pt x="12599" y="12332"/>
                    <a:pt x="12807" y="10133"/>
                    <a:pt x="12709" y="9178"/>
                  </a:cubicBezTo>
                  <a:cubicBezTo>
                    <a:pt x="12509" y="7180"/>
                    <a:pt x="11328" y="5276"/>
                    <a:pt x="10006" y="3820"/>
                  </a:cubicBezTo>
                  <a:cubicBezTo>
                    <a:pt x="8645" y="2323"/>
                    <a:pt x="6902" y="1162"/>
                    <a:pt x="4989" y="497"/>
                  </a:cubicBezTo>
                  <a:cubicBezTo>
                    <a:pt x="4339" y="272"/>
                    <a:pt x="3444" y="0"/>
                    <a:pt x="2610" y="0"/>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50"/>
            <p:cNvSpPr/>
            <p:nvPr/>
          </p:nvSpPr>
          <p:spPr>
            <a:xfrm>
              <a:off x="5890350" y="2788200"/>
              <a:ext cx="471300" cy="455625"/>
            </a:xfrm>
            <a:custGeom>
              <a:avLst/>
              <a:gdLst/>
              <a:ahLst/>
              <a:cxnLst/>
              <a:rect l="l" t="t" r="r" b="b"/>
              <a:pathLst>
                <a:path w="18852" h="18225" extrusionOk="0">
                  <a:moveTo>
                    <a:pt x="2535" y="1107"/>
                  </a:moveTo>
                  <a:cubicBezTo>
                    <a:pt x="2749" y="1107"/>
                    <a:pt x="3037" y="1189"/>
                    <a:pt x="3418" y="1237"/>
                  </a:cubicBezTo>
                  <a:cubicBezTo>
                    <a:pt x="3961" y="1305"/>
                    <a:pt x="4501" y="1404"/>
                    <a:pt x="5033" y="1535"/>
                  </a:cubicBezTo>
                  <a:cubicBezTo>
                    <a:pt x="7244" y="2080"/>
                    <a:pt x="9338" y="3118"/>
                    <a:pt x="11117" y="4541"/>
                  </a:cubicBezTo>
                  <a:cubicBezTo>
                    <a:pt x="12744" y="5843"/>
                    <a:pt x="14129" y="7453"/>
                    <a:pt x="15136" y="9279"/>
                  </a:cubicBezTo>
                  <a:cubicBezTo>
                    <a:pt x="16162" y="11137"/>
                    <a:pt x="18019" y="15637"/>
                    <a:pt x="15560" y="16953"/>
                  </a:cubicBezTo>
                  <a:cubicBezTo>
                    <a:pt x="15526" y="13536"/>
                    <a:pt x="14214" y="10340"/>
                    <a:pt x="11945" y="7754"/>
                  </a:cubicBezTo>
                  <a:lnTo>
                    <a:pt x="11945" y="7753"/>
                  </a:lnTo>
                  <a:cubicBezTo>
                    <a:pt x="10745" y="6386"/>
                    <a:pt x="9281" y="5240"/>
                    <a:pt x="7643" y="4447"/>
                  </a:cubicBezTo>
                  <a:cubicBezTo>
                    <a:pt x="6827" y="4054"/>
                    <a:pt x="5986" y="3766"/>
                    <a:pt x="5112" y="3530"/>
                  </a:cubicBezTo>
                  <a:cubicBezTo>
                    <a:pt x="4533" y="3373"/>
                    <a:pt x="3946" y="3240"/>
                    <a:pt x="3368" y="3077"/>
                  </a:cubicBezTo>
                  <a:cubicBezTo>
                    <a:pt x="3079" y="3000"/>
                    <a:pt x="2793" y="2914"/>
                    <a:pt x="2509" y="2817"/>
                  </a:cubicBezTo>
                  <a:cubicBezTo>
                    <a:pt x="2470" y="2815"/>
                    <a:pt x="2438" y="2809"/>
                    <a:pt x="2402" y="2806"/>
                  </a:cubicBezTo>
                  <a:cubicBezTo>
                    <a:pt x="2121" y="2625"/>
                    <a:pt x="1962" y="2352"/>
                    <a:pt x="2023" y="1837"/>
                  </a:cubicBezTo>
                  <a:cubicBezTo>
                    <a:pt x="2091" y="1256"/>
                    <a:pt x="2246" y="1107"/>
                    <a:pt x="2535" y="1107"/>
                  </a:cubicBezTo>
                  <a:close/>
                  <a:moveTo>
                    <a:pt x="2463" y="0"/>
                  </a:moveTo>
                  <a:cubicBezTo>
                    <a:pt x="1860" y="0"/>
                    <a:pt x="1289" y="107"/>
                    <a:pt x="846" y="413"/>
                  </a:cubicBezTo>
                  <a:cubicBezTo>
                    <a:pt x="1" y="997"/>
                    <a:pt x="28" y="2000"/>
                    <a:pt x="674" y="2735"/>
                  </a:cubicBezTo>
                  <a:cubicBezTo>
                    <a:pt x="1629" y="3822"/>
                    <a:pt x="3357" y="3989"/>
                    <a:pt x="4777" y="4098"/>
                  </a:cubicBezTo>
                  <a:cubicBezTo>
                    <a:pt x="5794" y="4404"/>
                    <a:pt x="6784" y="4744"/>
                    <a:pt x="7727" y="5269"/>
                  </a:cubicBezTo>
                  <a:cubicBezTo>
                    <a:pt x="12155" y="7734"/>
                    <a:pt x="14769" y="12682"/>
                    <a:pt x="14506" y="17709"/>
                  </a:cubicBezTo>
                  <a:cubicBezTo>
                    <a:pt x="14491" y="18014"/>
                    <a:pt x="14766" y="18224"/>
                    <a:pt x="15044" y="18224"/>
                  </a:cubicBezTo>
                  <a:cubicBezTo>
                    <a:pt x="15085" y="18224"/>
                    <a:pt x="15126" y="18220"/>
                    <a:pt x="15166" y="18210"/>
                  </a:cubicBezTo>
                  <a:cubicBezTo>
                    <a:pt x="18852" y="17345"/>
                    <a:pt x="17827" y="12713"/>
                    <a:pt x="16754" y="10191"/>
                  </a:cubicBezTo>
                  <a:cubicBezTo>
                    <a:pt x="15384" y="6966"/>
                    <a:pt x="12955" y="4233"/>
                    <a:pt x="9971" y="2408"/>
                  </a:cubicBezTo>
                  <a:cubicBezTo>
                    <a:pt x="8467" y="1486"/>
                    <a:pt x="6812" y="795"/>
                    <a:pt x="5091" y="408"/>
                  </a:cubicBezTo>
                  <a:cubicBezTo>
                    <a:pt x="4364" y="244"/>
                    <a:pt x="3377" y="0"/>
                    <a:pt x="2463" y="0"/>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50"/>
            <p:cNvSpPr/>
            <p:nvPr/>
          </p:nvSpPr>
          <p:spPr>
            <a:xfrm>
              <a:off x="5878300" y="2628050"/>
              <a:ext cx="615875" cy="609700"/>
            </a:xfrm>
            <a:custGeom>
              <a:avLst/>
              <a:gdLst/>
              <a:ahLst/>
              <a:cxnLst/>
              <a:rect l="l" t="t" r="r" b="b"/>
              <a:pathLst>
                <a:path w="24635" h="24388" extrusionOk="0">
                  <a:moveTo>
                    <a:pt x="3463" y="1062"/>
                  </a:moveTo>
                  <a:cubicBezTo>
                    <a:pt x="4963" y="1062"/>
                    <a:pt x="6605" y="1497"/>
                    <a:pt x="7970" y="1881"/>
                  </a:cubicBezTo>
                  <a:cubicBezTo>
                    <a:pt x="14726" y="3777"/>
                    <a:pt x="20123" y="8997"/>
                    <a:pt x="22147" y="15721"/>
                  </a:cubicBezTo>
                  <a:cubicBezTo>
                    <a:pt x="22617" y="17284"/>
                    <a:pt x="22908" y="18906"/>
                    <a:pt x="22987" y="20537"/>
                  </a:cubicBezTo>
                  <a:cubicBezTo>
                    <a:pt x="23012" y="21045"/>
                    <a:pt x="23147" y="23296"/>
                    <a:pt x="22114" y="23296"/>
                  </a:cubicBezTo>
                  <a:cubicBezTo>
                    <a:pt x="22017" y="23296"/>
                    <a:pt x="21909" y="23276"/>
                    <a:pt x="21789" y="23233"/>
                  </a:cubicBezTo>
                  <a:cubicBezTo>
                    <a:pt x="21404" y="23093"/>
                    <a:pt x="21446" y="21407"/>
                    <a:pt x="21376" y="20931"/>
                  </a:cubicBezTo>
                  <a:cubicBezTo>
                    <a:pt x="20947" y="18046"/>
                    <a:pt x="20045" y="15209"/>
                    <a:pt x="18581" y="12679"/>
                  </a:cubicBezTo>
                  <a:cubicBezTo>
                    <a:pt x="17548" y="10894"/>
                    <a:pt x="16242" y="9326"/>
                    <a:pt x="14700" y="8014"/>
                  </a:cubicBezTo>
                  <a:cubicBezTo>
                    <a:pt x="14341" y="7692"/>
                    <a:pt x="13975" y="7379"/>
                    <a:pt x="13594" y="7086"/>
                  </a:cubicBezTo>
                  <a:cubicBezTo>
                    <a:pt x="11246" y="5286"/>
                    <a:pt x="8487" y="4010"/>
                    <a:pt x="5594" y="3397"/>
                  </a:cubicBezTo>
                  <a:cubicBezTo>
                    <a:pt x="5207" y="3315"/>
                    <a:pt x="4817" y="3252"/>
                    <a:pt x="4426" y="3195"/>
                  </a:cubicBezTo>
                  <a:lnTo>
                    <a:pt x="4410" y="3190"/>
                  </a:lnTo>
                  <a:cubicBezTo>
                    <a:pt x="4032" y="3087"/>
                    <a:pt x="3647" y="3003"/>
                    <a:pt x="3272" y="2894"/>
                  </a:cubicBezTo>
                  <a:cubicBezTo>
                    <a:pt x="3090" y="2840"/>
                    <a:pt x="1308" y="2127"/>
                    <a:pt x="1275" y="1472"/>
                  </a:cubicBezTo>
                  <a:cubicBezTo>
                    <a:pt x="1399" y="1136"/>
                    <a:pt x="2252" y="1162"/>
                    <a:pt x="2609" y="1114"/>
                  </a:cubicBezTo>
                  <a:cubicBezTo>
                    <a:pt x="2886" y="1078"/>
                    <a:pt x="3172" y="1062"/>
                    <a:pt x="3463" y="1062"/>
                  </a:cubicBezTo>
                  <a:close/>
                  <a:moveTo>
                    <a:pt x="2663" y="1"/>
                  </a:moveTo>
                  <a:cubicBezTo>
                    <a:pt x="1836" y="1"/>
                    <a:pt x="985" y="147"/>
                    <a:pt x="550" y="873"/>
                  </a:cubicBezTo>
                  <a:cubicBezTo>
                    <a:pt x="0" y="1790"/>
                    <a:pt x="489" y="2914"/>
                    <a:pt x="1300" y="3491"/>
                  </a:cubicBezTo>
                  <a:cubicBezTo>
                    <a:pt x="1903" y="3920"/>
                    <a:pt x="2657" y="3981"/>
                    <a:pt x="3364" y="4081"/>
                  </a:cubicBezTo>
                  <a:cubicBezTo>
                    <a:pt x="4573" y="4252"/>
                    <a:pt x="5752" y="4390"/>
                    <a:pt x="6932" y="4720"/>
                  </a:cubicBezTo>
                  <a:cubicBezTo>
                    <a:pt x="7167" y="4785"/>
                    <a:pt x="7401" y="4861"/>
                    <a:pt x="7634" y="4936"/>
                  </a:cubicBezTo>
                  <a:cubicBezTo>
                    <a:pt x="9059" y="5457"/>
                    <a:pt x="10445" y="6064"/>
                    <a:pt x="11745" y="6816"/>
                  </a:cubicBezTo>
                  <a:cubicBezTo>
                    <a:pt x="12524" y="7286"/>
                    <a:pt x="13269" y="7811"/>
                    <a:pt x="13976" y="8385"/>
                  </a:cubicBezTo>
                  <a:cubicBezTo>
                    <a:pt x="14964" y="9193"/>
                    <a:pt x="15862" y="10106"/>
                    <a:pt x="16653" y="11107"/>
                  </a:cubicBezTo>
                  <a:cubicBezTo>
                    <a:pt x="19144" y="14421"/>
                    <a:pt x="20050" y="18297"/>
                    <a:pt x="20694" y="22386"/>
                  </a:cubicBezTo>
                  <a:cubicBezTo>
                    <a:pt x="20803" y="23073"/>
                    <a:pt x="20955" y="24067"/>
                    <a:pt x="21741" y="24324"/>
                  </a:cubicBezTo>
                  <a:cubicBezTo>
                    <a:pt x="21872" y="24367"/>
                    <a:pt x="21998" y="24387"/>
                    <a:pt x="22118" y="24387"/>
                  </a:cubicBezTo>
                  <a:cubicBezTo>
                    <a:pt x="22982" y="24387"/>
                    <a:pt x="23572" y="23372"/>
                    <a:pt x="23774" y="22623"/>
                  </a:cubicBezTo>
                  <a:cubicBezTo>
                    <a:pt x="24634" y="19430"/>
                    <a:pt x="23143" y="15094"/>
                    <a:pt x="21785" y="12244"/>
                  </a:cubicBezTo>
                  <a:cubicBezTo>
                    <a:pt x="20144" y="8797"/>
                    <a:pt x="17610" y="5811"/>
                    <a:pt x="14453" y="3664"/>
                  </a:cubicBezTo>
                  <a:cubicBezTo>
                    <a:pt x="11304" y="1522"/>
                    <a:pt x="7521" y="279"/>
                    <a:pt x="3725" y="50"/>
                  </a:cubicBezTo>
                  <a:cubicBezTo>
                    <a:pt x="3403" y="31"/>
                    <a:pt x="3035" y="1"/>
                    <a:pt x="2663" y="1"/>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 name="Google Shape;522;p50"/>
          <p:cNvGrpSpPr/>
          <p:nvPr/>
        </p:nvGrpSpPr>
        <p:grpSpPr>
          <a:xfrm>
            <a:off x="7543100" y="1078200"/>
            <a:ext cx="445950" cy="667425"/>
            <a:chOff x="5809550" y="1500425"/>
            <a:chExt cx="445950" cy="667425"/>
          </a:xfrm>
        </p:grpSpPr>
        <p:sp>
          <p:nvSpPr>
            <p:cNvPr id="523" name="Google Shape;523;p50"/>
            <p:cNvSpPr/>
            <p:nvPr/>
          </p:nvSpPr>
          <p:spPr>
            <a:xfrm>
              <a:off x="5809550" y="1500425"/>
              <a:ext cx="445950" cy="667425"/>
            </a:xfrm>
            <a:custGeom>
              <a:avLst/>
              <a:gdLst/>
              <a:ahLst/>
              <a:cxnLst/>
              <a:rect l="l" t="t" r="r" b="b"/>
              <a:pathLst>
                <a:path w="17838" h="26697" extrusionOk="0">
                  <a:moveTo>
                    <a:pt x="6959" y="6331"/>
                  </a:moveTo>
                  <a:cubicBezTo>
                    <a:pt x="7402" y="6685"/>
                    <a:pt x="7908" y="6994"/>
                    <a:pt x="8413" y="7076"/>
                  </a:cubicBezTo>
                  <a:lnTo>
                    <a:pt x="8434" y="7076"/>
                  </a:lnTo>
                  <a:cubicBezTo>
                    <a:pt x="8249" y="7448"/>
                    <a:pt x="8087" y="7831"/>
                    <a:pt x="7971" y="8218"/>
                  </a:cubicBezTo>
                  <a:cubicBezTo>
                    <a:pt x="7726" y="8061"/>
                    <a:pt x="7436" y="7946"/>
                    <a:pt x="7205" y="7826"/>
                  </a:cubicBezTo>
                  <a:cubicBezTo>
                    <a:pt x="6975" y="7704"/>
                    <a:pt x="6745" y="7591"/>
                    <a:pt x="6512" y="7480"/>
                  </a:cubicBezTo>
                  <a:cubicBezTo>
                    <a:pt x="6644" y="7094"/>
                    <a:pt x="6797" y="6709"/>
                    <a:pt x="6959" y="6331"/>
                  </a:cubicBezTo>
                  <a:close/>
                  <a:moveTo>
                    <a:pt x="6374" y="7920"/>
                  </a:moveTo>
                  <a:cubicBezTo>
                    <a:pt x="6589" y="8058"/>
                    <a:pt x="6807" y="8193"/>
                    <a:pt x="7030" y="8326"/>
                  </a:cubicBezTo>
                  <a:cubicBezTo>
                    <a:pt x="7273" y="8471"/>
                    <a:pt x="7547" y="8677"/>
                    <a:pt x="7834" y="8789"/>
                  </a:cubicBezTo>
                  <a:cubicBezTo>
                    <a:pt x="7832" y="8803"/>
                    <a:pt x="7827" y="8820"/>
                    <a:pt x="7824" y="8834"/>
                  </a:cubicBezTo>
                  <a:cubicBezTo>
                    <a:pt x="7294" y="8707"/>
                    <a:pt x="6764" y="8581"/>
                    <a:pt x="6231" y="8466"/>
                  </a:cubicBezTo>
                  <a:cubicBezTo>
                    <a:pt x="6281" y="8261"/>
                    <a:pt x="6332" y="8060"/>
                    <a:pt x="6343" y="8015"/>
                  </a:cubicBezTo>
                  <a:lnTo>
                    <a:pt x="6343" y="8014"/>
                  </a:lnTo>
                  <a:cubicBezTo>
                    <a:pt x="6351" y="7983"/>
                    <a:pt x="6364" y="7951"/>
                    <a:pt x="6374" y="7920"/>
                  </a:cubicBezTo>
                  <a:close/>
                  <a:moveTo>
                    <a:pt x="10924" y="1381"/>
                  </a:moveTo>
                  <a:cubicBezTo>
                    <a:pt x="11095" y="1381"/>
                    <a:pt x="11272" y="1408"/>
                    <a:pt x="11453" y="1466"/>
                  </a:cubicBezTo>
                  <a:cubicBezTo>
                    <a:pt x="13158" y="2012"/>
                    <a:pt x="14221" y="3801"/>
                    <a:pt x="14542" y="5471"/>
                  </a:cubicBezTo>
                  <a:cubicBezTo>
                    <a:pt x="14768" y="6659"/>
                    <a:pt x="14666" y="7894"/>
                    <a:pt x="14442" y="9073"/>
                  </a:cubicBezTo>
                  <a:lnTo>
                    <a:pt x="14443" y="9073"/>
                  </a:lnTo>
                  <a:cubicBezTo>
                    <a:pt x="14437" y="9104"/>
                    <a:pt x="14429" y="9133"/>
                    <a:pt x="14423" y="9164"/>
                  </a:cubicBezTo>
                  <a:cubicBezTo>
                    <a:pt x="14131" y="9005"/>
                    <a:pt x="13753" y="8992"/>
                    <a:pt x="13430" y="8966"/>
                  </a:cubicBezTo>
                  <a:cubicBezTo>
                    <a:pt x="13338" y="8957"/>
                    <a:pt x="13245" y="8948"/>
                    <a:pt x="13152" y="8945"/>
                  </a:cubicBezTo>
                  <a:cubicBezTo>
                    <a:pt x="13272" y="7967"/>
                    <a:pt x="13219" y="6946"/>
                    <a:pt x="13133" y="6030"/>
                  </a:cubicBezTo>
                  <a:cubicBezTo>
                    <a:pt x="13055" y="5190"/>
                    <a:pt x="12912" y="3999"/>
                    <a:pt x="11950" y="3719"/>
                  </a:cubicBezTo>
                  <a:cubicBezTo>
                    <a:pt x="11827" y="3684"/>
                    <a:pt x="11708" y="3667"/>
                    <a:pt x="11593" y="3667"/>
                  </a:cubicBezTo>
                  <a:cubicBezTo>
                    <a:pt x="10748" y="3667"/>
                    <a:pt x="10101" y="4550"/>
                    <a:pt x="9635" y="5172"/>
                  </a:cubicBezTo>
                  <a:cubicBezTo>
                    <a:pt x="9273" y="5655"/>
                    <a:pt x="8897" y="6213"/>
                    <a:pt x="8577" y="6805"/>
                  </a:cubicBezTo>
                  <a:cubicBezTo>
                    <a:pt x="8567" y="6792"/>
                    <a:pt x="8554" y="6782"/>
                    <a:pt x="8541" y="6773"/>
                  </a:cubicBezTo>
                  <a:cubicBezTo>
                    <a:pt x="8223" y="6565"/>
                    <a:pt x="7845" y="6448"/>
                    <a:pt x="7515" y="6252"/>
                  </a:cubicBezTo>
                  <a:cubicBezTo>
                    <a:pt x="7376" y="6169"/>
                    <a:pt x="7244" y="6076"/>
                    <a:pt x="7111" y="5984"/>
                  </a:cubicBezTo>
                  <a:cubicBezTo>
                    <a:pt x="7197" y="5796"/>
                    <a:pt x="7282" y="5610"/>
                    <a:pt x="7369" y="5430"/>
                  </a:cubicBezTo>
                  <a:cubicBezTo>
                    <a:pt x="8000" y="4106"/>
                    <a:pt x="9202" y="1381"/>
                    <a:pt x="10924" y="1381"/>
                  </a:cubicBezTo>
                  <a:close/>
                  <a:moveTo>
                    <a:pt x="11510" y="4834"/>
                  </a:moveTo>
                  <a:cubicBezTo>
                    <a:pt x="11528" y="4834"/>
                    <a:pt x="11546" y="4834"/>
                    <a:pt x="11564" y="4836"/>
                  </a:cubicBezTo>
                  <a:cubicBezTo>
                    <a:pt x="12313" y="4891"/>
                    <a:pt x="12210" y="5609"/>
                    <a:pt x="12276" y="6273"/>
                  </a:cubicBezTo>
                  <a:cubicBezTo>
                    <a:pt x="12324" y="6759"/>
                    <a:pt x="12343" y="7247"/>
                    <a:pt x="12345" y="7734"/>
                  </a:cubicBezTo>
                  <a:cubicBezTo>
                    <a:pt x="12350" y="8494"/>
                    <a:pt x="12271" y="9266"/>
                    <a:pt x="12281" y="10029"/>
                  </a:cubicBezTo>
                  <a:cubicBezTo>
                    <a:pt x="11099" y="9681"/>
                    <a:pt x="9912" y="9357"/>
                    <a:pt x="8719" y="9056"/>
                  </a:cubicBezTo>
                  <a:cubicBezTo>
                    <a:pt x="9002" y="8422"/>
                    <a:pt x="9195" y="7749"/>
                    <a:pt x="9521" y="7128"/>
                  </a:cubicBezTo>
                  <a:cubicBezTo>
                    <a:pt x="9905" y="6393"/>
                    <a:pt x="10632" y="4834"/>
                    <a:pt x="11510" y="4834"/>
                  </a:cubicBezTo>
                  <a:close/>
                  <a:moveTo>
                    <a:pt x="13049" y="9571"/>
                  </a:moveTo>
                  <a:cubicBezTo>
                    <a:pt x="13152" y="9579"/>
                    <a:pt x="13257" y="9584"/>
                    <a:pt x="13362" y="9597"/>
                  </a:cubicBezTo>
                  <a:cubicBezTo>
                    <a:pt x="13658" y="9632"/>
                    <a:pt x="13964" y="9744"/>
                    <a:pt x="14262" y="9744"/>
                  </a:cubicBezTo>
                  <a:cubicBezTo>
                    <a:pt x="14270" y="9744"/>
                    <a:pt x="14278" y="9744"/>
                    <a:pt x="14286" y="9744"/>
                  </a:cubicBezTo>
                  <a:lnTo>
                    <a:pt x="14286" y="9744"/>
                  </a:lnTo>
                  <a:cubicBezTo>
                    <a:pt x="14214" y="10030"/>
                    <a:pt x="14148" y="10305"/>
                    <a:pt x="14130" y="10588"/>
                  </a:cubicBezTo>
                  <a:cubicBezTo>
                    <a:pt x="13714" y="10459"/>
                    <a:pt x="13297" y="10336"/>
                    <a:pt x="12880" y="10211"/>
                  </a:cubicBezTo>
                  <a:cubicBezTo>
                    <a:pt x="12949" y="10000"/>
                    <a:pt x="13005" y="9787"/>
                    <a:pt x="13049" y="9571"/>
                  </a:cubicBezTo>
                  <a:close/>
                  <a:moveTo>
                    <a:pt x="4124" y="9464"/>
                  </a:moveTo>
                  <a:cubicBezTo>
                    <a:pt x="8147" y="10534"/>
                    <a:pt x="12166" y="11573"/>
                    <a:pt x="16127" y="12855"/>
                  </a:cubicBezTo>
                  <a:cubicBezTo>
                    <a:pt x="15352" y="16908"/>
                    <a:pt x="14605" y="20966"/>
                    <a:pt x="13836" y="25021"/>
                  </a:cubicBezTo>
                  <a:cubicBezTo>
                    <a:pt x="11974" y="24266"/>
                    <a:pt x="10075" y="23606"/>
                    <a:pt x="8135" y="23078"/>
                  </a:cubicBezTo>
                  <a:cubicBezTo>
                    <a:pt x="7122" y="22803"/>
                    <a:pt x="6103" y="22559"/>
                    <a:pt x="5075" y="22348"/>
                  </a:cubicBezTo>
                  <a:cubicBezTo>
                    <a:pt x="4562" y="22242"/>
                    <a:pt x="4047" y="22145"/>
                    <a:pt x="3530" y="22056"/>
                  </a:cubicBezTo>
                  <a:cubicBezTo>
                    <a:pt x="3131" y="21987"/>
                    <a:pt x="2146" y="22018"/>
                    <a:pt x="1827" y="21787"/>
                  </a:cubicBezTo>
                  <a:cubicBezTo>
                    <a:pt x="1360" y="21449"/>
                    <a:pt x="2095" y="18934"/>
                    <a:pt x="2213" y="18335"/>
                  </a:cubicBezTo>
                  <a:cubicBezTo>
                    <a:pt x="2423" y="17265"/>
                    <a:pt x="2644" y="16196"/>
                    <a:pt x="2873" y="15129"/>
                  </a:cubicBezTo>
                  <a:cubicBezTo>
                    <a:pt x="3265" y="13302"/>
                    <a:pt x="3922" y="11355"/>
                    <a:pt x="4124" y="9464"/>
                  </a:cubicBezTo>
                  <a:close/>
                  <a:moveTo>
                    <a:pt x="10861" y="1"/>
                  </a:moveTo>
                  <a:cubicBezTo>
                    <a:pt x="9551" y="1"/>
                    <a:pt x="8559" y="898"/>
                    <a:pt x="7699" y="2155"/>
                  </a:cubicBezTo>
                  <a:cubicBezTo>
                    <a:pt x="6598" y="3766"/>
                    <a:pt x="5152" y="6156"/>
                    <a:pt x="5078" y="8227"/>
                  </a:cubicBezTo>
                  <a:cubicBezTo>
                    <a:pt x="4766" y="8165"/>
                    <a:pt x="4457" y="8099"/>
                    <a:pt x="4145" y="8042"/>
                  </a:cubicBezTo>
                  <a:cubicBezTo>
                    <a:pt x="4094" y="8033"/>
                    <a:pt x="4045" y="8028"/>
                    <a:pt x="3998" y="8028"/>
                  </a:cubicBezTo>
                  <a:cubicBezTo>
                    <a:pt x="3848" y="8028"/>
                    <a:pt x="3716" y="8074"/>
                    <a:pt x="3608" y="8147"/>
                  </a:cubicBezTo>
                  <a:cubicBezTo>
                    <a:pt x="3490" y="8170"/>
                    <a:pt x="3391" y="8247"/>
                    <a:pt x="3337" y="8353"/>
                  </a:cubicBezTo>
                  <a:cubicBezTo>
                    <a:pt x="2199" y="10572"/>
                    <a:pt x="1869" y="13406"/>
                    <a:pt x="1350" y="15839"/>
                  </a:cubicBezTo>
                  <a:cubicBezTo>
                    <a:pt x="1047" y="17261"/>
                    <a:pt x="760" y="18687"/>
                    <a:pt x="491" y="20116"/>
                  </a:cubicBezTo>
                  <a:cubicBezTo>
                    <a:pt x="359" y="20818"/>
                    <a:pt x="0" y="21796"/>
                    <a:pt x="415" y="22470"/>
                  </a:cubicBezTo>
                  <a:cubicBezTo>
                    <a:pt x="784" y="23070"/>
                    <a:pt x="1508" y="23116"/>
                    <a:pt x="2129" y="23216"/>
                  </a:cubicBezTo>
                  <a:cubicBezTo>
                    <a:pt x="3510" y="23438"/>
                    <a:pt x="4881" y="23703"/>
                    <a:pt x="6240" y="24033"/>
                  </a:cubicBezTo>
                  <a:cubicBezTo>
                    <a:pt x="8898" y="24682"/>
                    <a:pt x="11499" y="25547"/>
                    <a:pt x="14015" y="26621"/>
                  </a:cubicBezTo>
                  <a:cubicBezTo>
                    <a:pt x="14129" y="26670"/>
                    <a:pt x="14259" y="26696"/>
                    <a:pt x="14388" y="26696"/>
                  </a:cubicBezTo>
                  <a:cubicBezTo>
                    <a:pt x="14695" y="26696"/>
                    <a:pt x="14995" y="26547"/>
                    <a:pt x="15064" y="26194"/>
                  </a:cubicBezTo>
                  <a:cubicBezTo>
                    <a:pt x="15951" y="21638"/>
                    <a:pt x="16873" y="17092"/>
                    <a:pt x="17756" y="12534"/>
                  </a:cubicBezTo>
                  <a:cubicBezTo>
                    <a:pt x="17837" y="12108"/>
                    <a:pt x="17638" y="11724"/>
                    <a:pt x="17216" y="11584"/>
                  </a:cubicBezTo>
                  <a:cubicBezTo>
                    <a:pt x="16602" y="11380"/>
                    <a:pt x="15987" y="11180"/>
                    <a:pt x="15370" y="10982"/>
                  </a:cubicBezTo>
                  <a:cubicBezTo>
                    <a:pt x="15805" y="10220"/>
                    <a:pt x="15870" y="9202"/>
                    <a:pt x="15974" y="8360"/>
                  </a:cubicBezTo>
                  <a:cubicBezTo>
                    <a:pt x="16116" y="7209"/>
                    <a:pt x="16106" y="6036"/>
                    <a:pt x="15847" y="4901"/>
                  </a:cubicBezTo>
                  <a:cubicBezTo>
                    <a:pt x="15407" y="2968"/>
                    <a:pt x="14140" y="1106"/>
                    <a:pt x="12273" y="315"/>
                  </a:cubicBezTo>
                  <a:cubicBezTo>
                    <a:pt x="11763" y="99"/>
                    <a:pt x="11295" y="1"/>
                    <a:pt x="10861" y="1"/>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50"/>
            <p:cNvSpPr/>
            <p:nvPr/>
          </p:nvSpPr>
          <p:spPr>
            <a:xfrm>
              <a:off x="5962500" y="1814125"/>
              <a:ext cx="141525" cy="220925"/>
            </a:xfrm>
            <a:custGeom>
              <a:avLst/>
              <a:gdLst/>
              <a:ahLst/>
              <a:cxnLst/>
              <a:rect l="l" t="t" r="r" b="b"/>
              <a:pathLst>
                <a:path w="5661" h="8837" extrusionOk="0">
                  <a:moveTo>
                    <a:pt x="3299" y="0"/>
                  </a:moveTo>
                  <a:cubicBezTo>
                    <a:pt x="2478" y="0"/>
                    <a:pt x="1655" y="432"/>
                    <a:pt x="1273" y="1180"/>
                  </a:cubicBezTo>
                  <a:cubicBezTo>
                    <a:pt x="787" y="2132"/>
                    <a:pt x="964" y="3489"/>
                    <a:pt x="1748" y="4247"/>
                  </a:cubicBezTo>
                  <a:cubicBezTo>
                    <a:pt x="1701" y="4380"/>
                    <a:pt x="1653" y="4515"/>
                    <a:pt x="1608" y="4650"/>
                  </a:cubicBezTo>
                  <a:cubicBezTo>
                    <a:pt x="982" y="5511"/>
                    <a:pt x="471" y="6513"/>
                    <a:pt x="96" y="7452"/>
                  </a:cubicBezTo>
                  <a:cubicBezTo>
                    <a:pt x="1" y="7690"/>
                    <a:pt x="158" y="8008"/>
                    <a:pt x="370" y="8125"/>
                  </a:cubicBezTo>
                  <a:cubicBezTo>
                    <a:pt x="833" y="8384"/>
                    <a:pt x="1691" y="8836"/>
                    <a:pt x="2393" y="8836"/>
                  </a:cubicBezTo>
                  <a:cubicBezTo>
                    <a:pt x="2778" y="8836"/>
                    <a:pt x="3116" y="8701"/>
                    <a:pt x="3318" y="8323"/>
                  </a:cubicBezTo>
                  <a:cubicBezTo>
                    <a:pt x="3580" y="7833"/>
                    <a:pt x="3398" y="7129"/>
                    <a:pt x="3350" y="6610"/>
                  </a:cubicBezTo>
                  <a:cubicBezTo>
                    <a:pt x="3293" y="6005"/>
                    <a:pt x="3228" y="5401"/>
                    <a:pt x="3164" y="4797"/>
                  </a:cubicBezTo>
                  <a:cubicBezTo>
                    <a:pt x="3768" y="4744"/>
                    <a:pt x="4267" y="4322"/>
                    <a:pt x="4591" y="3759"/>
                  </a:cubicBezTo>
                  <a:cubicBezTo>
                    <a:pt x="5660" y="2813"/>
                    <a:pt x="5627" y="609"/>
                    <a:pt x="3955" y="97"/>
                  </a:cubicBezTo>
                  <a:cubicBezTo>
                    <a:pt x="3742" y="32"/>
                    <a:pt x="3521" y="0"/>
                    <a:pt x="3299" y="0"/>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25" name="Google Shape;525;p50"/>
          <p:cNvPicPr preferRelativeResize="0"/>
          <p:nvPr/>
        </p:nvPicPr>
        <p:blipFill>
          <a:blip r:embed="rId3">
            <a:alphaModFix/>
          </a:blip>
          <a:stretch>
            <a:fillRect/>
          </a:stretch>
        </p:blipFill>
        <p:spPr>
          <a:xfrm rot="-668993">
            <a:off x="1067250" y="1541426"/>
            <a:ext cx="2363900" cy="2763800"/>
          </a:xfrm>
          <a:prstGeom prst="rect">
            <a:avLst/>
          </a:prstGeom>
          <a:noFill/>
          <a:ln>
            <a:noFill/>
          </a:ln>
        </p:spPr>
      </p:pic>
      <p:pic>
        <p:nvPicPr>
          <p:cNvPr id="526" name="Google Shape;526;p50"/>
          <p:cNvPicPr preferRelativeResize="0"/>
          <p:nvPr/>
        </p:nvPicPr>
        <p:blipFill rotWithShape="1">
          <a:blip r:embed="rId4">
            <a:alphaModFix amt="71000"/>
          </a:blip>
          <a:srcRect l="101333" r="59578"/>
          <a:stretch/>
        </p:blipFill>
        <p:spPr>
          <a:xfrm rot="5400036" flipH="1">
            <a:off x="6178300" y="2126091"/>
            <a:ext cx="1119076" cy="758214"/>
          </a:xfrm>
          <a:prstGeom prst="rect">
            <a:avLst/>
          </a:prstGeom>
          <a:noFill/>
          <a:ln>
            <a:noFill/>
          </a:ln>
        </p:spPr>
      </p:pic>
      <p:sp>
        <p:nvSpPr>
          <p:cNvPr id="527" name="Google Shape;527;p50"/>
          <p:cNvSpPr txBox="1">
            <a:spLocks noGrp="1"/>
          </p:cNvSpPr>
          <p:nvPr>
            <p:ph type="subTitle" idx="4294967295"/>
          </p:nvPr>
        </p:nvSpPr>
        <p:spPr>
          <a:xfrm>
            <a:off x="5486700" y="3228963"/>
            <a:ext cx="2502300" cy="942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2"/>
                </a:solidFill>
              </a:rPr>
              <a:t>Despite being red, Mars is actually a cold place</a:t>
            </a:r>
            <a:endParaRPr sz="1600">
              <a:solidFill>
                <a:schemeClr val="dk2"/>
              </a:solidFill>
            </a:endParaRPr>
          </a:p>
        </p:txBody>
      </p:sp>
      <p:sp>
        <p:nvSpPr>
          <p:cNvPr id="528" name="Google Shape;528;p50"/>
          <p:cNvSpPr txBox="1">
            <a:spLocks noGrp="1"/>
          </p:cNvSpPr>
          <p:nvPr>
            <p:ph type="subTitle" idx="4294967295"/>
          </p:nvPr>
        </p:nvSpPr>
        <p:spPr>
          <a:xfrm rot="-668771">
            <a:off x="1315623" y="2592307"/>
            <a:ext cx="2017455" cy="138574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rPr>
              <a:t>Venus has a beautiful name and is the second planet from the Sun</a:t>
            </a:r>
            <a:endParaRPr sz="1600">
              <a:solidFill>
                <a:schemeClr val="dk2"/>
              </a:solidFill>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32"/>
        <p:cNvGrpSpPr/>
        <p:nvPr/>
      </p:nvGrpSpPr>
      <p:grpSpPr>
        <a:xfrm>
          <a:off x="0" y="0"/>
          <a:ext cx="0" cy="0"/>
          <a:chOff x="0" y="0"/>
          <a:chExt cx="0" cy="0"/>
        </a:xfrm>
      </p:grpSpPr>
      <p:grpSp>
        <p:nvGrpSpPr>
          <p:cNvPr id="533" name="Google Shape;533;p51"/>
          <p:cNvGrpSpPr/>
          <p:nvPr/>
        </p:nvGrpSpPr>
        <p:grpSpPr>
          <a:xfrm rot="1299773">
            <a:off x="5938417" y="2669697"/>
            <a:ext cx="421380" cy="627379"/>
            <a:chOff x="1611400" y="4264325"/>
            <a:chExt cx="204725" cy="304875"/>
          </a:xfrm>
        </p:grpSpPr>
        <p:sp>
          <p:nvSpPr>
            <p:cNvPr id="534" name="Google Shape;534;p51"/>
            <p:cNvSpPr/>
            <p:nvPr/>
          </p:nvSpPr>
          <p:spPr>
            <a:xfrm>
              <a:off x="1611400" y="4264325"/>
              <a:ext cx="204725" cy="224825"/>
            </a:xfrm>
            <a:custGeom>
              <a:avLst/>
              <a:gdLst/>
              <a:ahLst/>
              <a:cxnLst/>
              <a:rect l="l" t="t" r="r" b="b"/>
              <a:pathLst>
                <a:path w="8189" h="8993" extrusionOk="0">
                  <a:moveTo>
                    <a:pt x="3561" y="0"/>
                  </a:moveTo>
                  <a:cubicBezTo>
                    <a:pt x="1727" y="0"/>
                    <a:pt x="0" y="1490"/>
                    <a:pt x="935" y="3575"/>
                  </a:cubicBezTo>
                  <a:cubicBezTo>
                    <a:pt x="1077" y="3892"/>
                    <a:pt x="1311" y="4020"/>
                    <a:pt x="1557" y="4020"/>
                  </a:cubicBezTo>
                  <a:cubicBezTo>
                    <a:pt x="2000" y="4020"/>
                    <a:pt x="2483" y="3607"/>
                    <a:pt x="2546" y="3138"/>
                  </a:cubicBezTo>
                  <a:cubicBezTo>
                    <a:pt x="2652" y="2350"/>
                    <a:pt x="3006" y="2037"/>
                    <a:pt x="3405" y="2037"/>
                  </a:cubicBezTo>
                  <a:cubicBezTo>
                    <a:pt x="4054" y="2037"/>
                    <a:pt x="4819" y="2864"/>
                    <a:pt x="4821" y="3825"/>
                  </a:cubicBezTo>
                  <a:cubicBezTo>
                    <a:pt x="4825" y="5165"/>
                    <a:pt x="3942" y="6358"/>
                    <a:pt x="3228" y="7421"/>
                  </a:cubicBezTo>
                  <a:cubicBezTo>
                    <a:pt x="2689" y="8221"/>
                    <a:pt x="3437" y="8993"/>
                    <a:pt x="4195" y="8993"/>
                  </a:cubicBezTo>
                  <a:cubicBezTo>
                    <a:pt x="4522" y="8993"/>
                    <a:pt x="4850" y="8849"/>
                    <a:pt x="5078" y="8503"/>
                  </a:cubicBezTo>
                  <a:cubicBezTo>
                    <a:pt x="6537" y="6287"/>
                    <a:pt x="8188" y="2626"/>
                    <a:pt x="5438" y="602"/>
                  </a:cubicBezTo>
                  <a:cubicBezTo>
                    <a:pt x="4875" y="188"/>
                    <a:pt x="4211" y="0"/>
                    <a:pt x="3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51"/>
            <p:cNvSpPr/>
            <p:nvPr/>
          </p:nvSpPr>
          <p:spPr>
            <a:xfrm>
              <a:off x="1688575" y="4506825"/>
              <a:ext cx="60375" cy="62375"/>
            </a:xfrm>
            <a:custGeom>
              <a:avLst/>
              <a:gdLst/>
              <a:ahLst/>
              <a:cxnLst/>
              <a:rect l="l" t="t" r="r" b="b"/>
              <a:pathLst>
                <a:path w="2415" h="2495" extrusionOk="0">
                  <a:moveTo>
                    <a:pt x="1242" y="0"/>
                  </a:moveTo>
                  <a:cubicBezTo>
                    <a:pt x="1230" y="0"/>
                    <a:pt x="1219" y="1"/>
                    <a:pt x="1207" y="1"/>
                  </a:cubicBezTo>
                  <a:cubicBezTo>
                    <a:pt x="1005" y="10"/>
                    <a:pt x="807" y="63"/>
                    <a:pt x="629" y="158"/>
                  </a:cubicBezTo>
                  <a:cubicBezTo>
                    <a:pt x="403" y="277"/>
                    <a:pt x="150" y="585"/>
                    <a:pt x="103" y="841"/>
                  </a:cubicBezTo>
                  <a:cubicBezTo>
                    <a:pt x="93" y="897"/>
                    <a:pt x="83" y="952"/>
                    <a:pt x="73" y="1007"/>
                  </a:cubicBezTo>
                  <a:cubicBezTo>
                    <a:pt x="0" y="1417"/>
                    <a:pt x="50" y="1851"/>
                    <a:pt x="375" y="2151"/>
                  </a:cubicBezTo>
                  <a:cubicBezTo>
                    <a:pt x="605" y="2361"/>
                    <a:pt x="887" y="2495"/>
                    <a:pt x="1207" y="2495"/>
                  </a:cubicBezTo>
                  <a:cubicBezTo>
                    <a:pt x="1517" y="2490"/>
                    <a:pt x="1814" y="2367"/>
                    <a:pt x="2037" y="2151"/>
                  </a:cubicBezTo>
                  <a:cubicBezTo>
                    <a:pt x="2354" y="1833"/>
                    <a:pt x="2415" y="1430"/>
                    <a:pt x="2339" y="1007"/>
                  </a:cubicBezTo>
                  <a:cubicBezTo>
                    <a:pt x="2329" y="952"/>
                    <a:pt x="2319" y="897"/>
                    <a:pt x="2309" y="841"/>
                  </a:cubicBezTo>
                  <a:cubicBezTo>
                    <a:pt x="2267" y="605"/>
                    <a:pt x="2080" y="387"/>
                    <a:pt x="1900" y="247"/>
                  </a:cubicBezTo>
                  <a:cubicBezTo>
                    <a:pt x="1716" y="105"/>
                    <a:pt x="1480" y="0"/>
                    <a:pt x="12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6" name="Google Shape;536;p51"/>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Assignment</a:t>
            </a:r>
            <a:endParaRPr/>
          </a:p>
        </p:txBody>
      </p:sp>
      <p:pic>
        <p:nvPicPr>
          <p:cNvPr id="537" name="Google Shape;537;p51"/>
          <p:cNvPicPr preferRelativeResize="0"/>
          <p:nvPr/>
        </p:nvPicPr>
        <p:blipFill>
          <a:blip r:embed="rId3">
            <a:alphaModFix/>
          </a:blip>
          <a:stretch>
            <a:fillRect/>
          </a:stretch>
        </p:blipFill>
        <p:spPr>
          <a:xfrm rot="-668990">
            <a:off x="3208127" y="1360455"/>
            <a:ext cx="2558896" cy="2763791"/>
          </a:xfrm>
          <a:prstGeom prst="rect">
            <a:avLst/>
          </a:prstGeom>
          <a:noFill/>
          <a:ln>
            <a:noFill/>
          </a:ln>
        </p:spPr>
      </p:pic>
      <p:sp>
        <p:nvSpPr>
          <p:cNvPr id="538" name="Google Shape;538;p51"/>
          <p:cNvSpPr txBox="1">
            <a:spLocks noGrp="1"/>
          </p:cNvSpPr>
          <p:nvPr>
            <p:ph type="subTitle" idx="4294967295"/>
          </p:nvPr>
        </p:nvSpPr>
        <p:spPr>
          <a:xfrm rot="-668771">
            <a:off x="3548352" y="2412859"/>
            <a:ext cx="2017455" cy="138574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rPr>
              <a:t>Which planet has a beautiful name and is the second one from the Sun</a:t>
            </a:r>
            <a:endParaRPr sz="1600">
              <a:solidFill>
                <a:schemeClr val="dk2"/>
              </a:solidFill>
            </a:endParaRPr>
          </a:p>
          <a:p>
            <a:pPr marL="0" lvl="0" indent="0" algn="l" rtl="0">
              <a:spcBef>
                <a:spcPts val="0"/>
              </a:spcBef>
              <a:spcAft>
                <a:spcPts val="1600"/>
              </a:spcAft>
              <a:buNone/>
            </a:pPr>
            <a:endParaRPr sz="1600">
              <a:solidFill>
                <a:schemeClr val="dk2"/>
              </a:solidFil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42"/>
        <p:cNvGrpSpPr/>
        <p:nvPr/>
      </p:nvGrpSpPr>
      <p:grpSpPr>
        <a:xfrm>
          <a:off x="0" y="0"/>
          <a:ext cx="0" cy="0"/>
          <a:chOff x="0" y="0"/>
          <a:chExt cx="0" cy="0"/>
        </a:xfrm>
      </p:grpSpPr>
      <p:sp>
        <p:nvSpPr>
          <p:cNvPr id="543" name="Google Shape;543;p52"/>
          <p:cNvSpPr txBox="1">
            <a:spLocks noGrp="1"/>
          </p:cNvSpPr>
          <p:nvPr>
            <p:ph type="title"/>
          </p:nvPr>
        </p:nvSpPr>
        <p:spPr>
          <a:xfrm>
            <a:off x="1041650" y="1003422"/>
            <a:ext cx="2802600" cy="722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Thanks!</a:t>
            </a:r>
            <a:endParaRPr/>
          </a:p>
        </p:txBody>
      </p:sp>
      <p:sp>
        <p:nvSpPr>
          <p:cNvPr id="544" name="Google Shape;544;p52"/>
          <p:cNvSpPr txBox="1">
            <a:spLocks noGrp="1"/>
          </p:cNvSpPr>
          <p:nvPr>
            <p:ph type="subTitle" idx="1"/>
          </p:nvPr>
        </p:nvSpPr>
        <p:spPr>
          <a:xfrm>
            <a:off x="1058450" y="1757352"/>
            <a:ext cx="2769000" cy="137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have any questions? youremail@freepik.com           +91 620 421 838    yourcompany.com</a:t>
            </a:r>
            <a:endParaRPr/>
          </a:p>
          <a:p>
            <a:pPr marL="0" lvl="0" indent="0" algn="l" rtl="0">
              <a:spcBef>
                <a:spcPts val="0"/>
              </a:spcBef>
              <a:spcAft>
                <a:spcPts val="0"/>
              </a:spcAft>
              <a:buNone/>
            </a:pPr>
            <a:endParaRPr/>
          </a:p>
        </p:txBody>
      </p:sp>
      <p:pic>
        <p:nvPicPr>
          <p:cNvPr id="545" name="Google Shape;545;p52"/>
          <p:cNvPicPr preferRelativeResize="0"/>
          <p:nvPr/>
        </p:nvPicPr>
        <p:blipFill rotWithShape="1">
          <a:blip r:embed="rId3">
            <a:alphaModFix/>
          </a:blip>
          <a:srcRect t="16970" r="8892" b="21025"/>
          <a:stretch/>
        </p:blipFill>
        <p:spPr>
          <a:xfrm rot="-5400000">
            <a:off x="5989875" y="490898"/>
            <a:ext cx="2036850" cy="810276"/>
          </a:xfrm>
          <a:prstGeom prst="rect">
            <a:avLst/>
          </a:prstGeom>
          <a:noFill/>
          <a:ln>
            <a:noFill/>
          </a:ln>
        </p:spPr>
      </p:pic>
      <p:pic>
        <p:nvPicPr>
          <p:cNvPr id="546" name="Google Shape;546;p52"/>
          <p:cNvPicPr preferRelativeResize="0"/>
          <p:nvPr/>
        </p:nvPicPr>
        <p:blipFill rotWithShape="1">
          <a:blip r:embed="rId3">
            <a:alphaModFix/>
          </a:blip>
          <a:srcRect t="16970" r="8892" b="21025"/>
          <a:stretch/>
        </p:blipFill>
        <p:spPr>
          <a:xfrm rot="-5400000">
            <a:off x="6542325" y="490898"/>
            <a:ext cx="2036850" cy="810276"/>
          </a:xfrm>
          <a:prstGeom prst="rect">
            <a:avLst/>
          </a:prstGeom>
          <a:noFill/>
          <a:ln>
            <a:noFill/>
          </a:ln>
        </p:spPr>
      </p:pic>
      <p:pic>
        <p:nvPicPr>
          <p:cNvPr id="547" name="Google Shape;547;p52"/>
          <p:cNvPicPr preferRelativeResize="0"/>
          <p:nvPr/>
        </p:nvPicPr>
        <p:blipFill rotWithShape="1">
          <a:blip r:embed="rId3">
            <a:alphaModFix/>
          </a:blip>
          <a:srcRect t="16970" r="8892" b="21025"/>
          <a:stretch/>
        </p:blipFill>
        <p:spPr>
          <a:xfrm rot="-5400000">
            <a:off x="7085250" y="490898"/>
            <a:ext cx="2036850" cy="810276"/>
          </a:xfrm>
          <a:prstGeom prst="rect">
            <a:avLst/>
          </a:prstGeom>
          <a:noFill/>
          <a:ln>
            <a:noFill/>
          </a:ln>
        </p:spPr>
      </p:pic>
      <p:grpSp>
        <p:nvGrpSpPr>
          <p:cNvPr id="548" name="Google Shape;548;p52"/>
          <p:cNvGrpSpPr/>
          <p:nvPr/>
        </p:nvGrpSpPr>
        <p:grpSpPr>
          <a:xfrm>
            <a:off x="7400159" y="291277"/>
            <a:ext cx="282068" cy="274480"/>
            <a:chOff x="7400159" y="291277"/>
            <a:chExt cx="282068" cy="274480"/>
          </a:xfrm>
        </p:grpSpPr>
        <p:sp>
          <p:nvSpPr>
            <p:cNvPr id="549" name="Google Shape;549;p52"/>
            <p:cNvSpPr/>
            <p:nvPr/>
          </p:nvSpPr>
          <p:spPr>
            <a:xfrm>
              <a:off x="7613904" y="322889"/>
              <a:ext cx="37563" cy="33951"/>
            </a:xfrm>
            <a:custGeom>
              <a:avLst/>
              <a:gdLst/>
              <a:ahLst/>
              <a:cxnLst/>
              <a:rect l="l" t="t" r="r" b="b"/>
              <a:pathLst>
                <a:path w="10118" h="9145" extrusionOk="0">
                  <a:moveTo>
                    <a:pt x="4732" y="2689"/>
                  </a:moveTo>
                  <a:cubicBezTo>
                    <a:pt x="5672" y="2689"/>
                    <a:pt x="6415" y="3023"/>
                    <a:pt x="6839" y="3655"/>
                  </a:cubicBezTo>
                  <a:cubicBezTo>
                    <a:pt x="7264" y="4290"/>
                    <a:pt x="7264" y="5087"/>
                    <a:pt x="6844" y="5689"/>
                  </a:cubicBezTo>
                  <a:cubicBezTo>
                    <a:pt x="6470" y="6224"/>
                    <a:pt x="5776" y="6456"/>
                    <a:pt x="5101" y="6456"/>
                  </a:cubicBezTo>
                  <a:cubicBezTo>
                    <a:pt x="4845" y="6456"/>
                    <a:pt x="4592" y="6422"/>
                    <a:pt x="4360" y="6360"/>
                  </a:cubicBezTo>
                  <a:cubicBezTo>
                    <a:pt x="3875" y="6230"/>
                    <a:pt x="3050" y="5864"/>
                    <a:pt x="2967" y="4881"/>
                  </a:cubicBezTo>
                  <a:cubicBezTo>
                    <a:pt x="2822" y="3159"/>
                    <a:pt x="3572" y="2847"/>
                    <a:pt x="3691" y="2811"/>
                  </a:cubicBezTo>
                  <a:cubicBezTo>
                    <a:pt x="4033" y="2733"/>
                    <a:pt x="4381" y="2692"/>
                    <a:pt x="4732" y="2689"/>
                  </a:cubicBezTo>
                  <a:close/>
                  <a:moveTo>
                    <a:pt x="4732" y="0"/>
                  </a:moveTo>
                  <a:cubicBezTo>
                    <a:pt x="4218" y="0"/>
                    <a:pt x="3682" y="59"/>
                    <a:pt x="3132" y="180"/>
                  </a:cubicBezTo>
                  <a:cubicBezTo>
                    <a:pt x="2023" y="407"/>
                    <a:pt x="1" y="1730"/>
                    <a:pt x="286" y="5108"/>
                  </a:cubicBezTo>
                  <a:cubicBezTo>
                    <a:pt x="445" y="6966"/>
                    <a:pt x="1737" y="8441"/>
                    <a:pt x="3662" y="8956"/>
                  </a:cubicBezTo>
                  <a:cubicBezTo>
                    <a:pt x="4126" y="9082"/>
                    <a:pt x="4604" y="9145"/>
                    <a:pt x="5085" y="9145"/>
                  </a:cubicBezTo>
                  <a:cubicBezTo>
                    <a:pt x="6686" y="9145"/>
                    <a:pt x="8199" y="8443"/>
                    <a:pt x="9050" y="7226"/>
                  </a:cubicBezTo>
                  <a:cubicBezTo>
                    <a:pt x="10107" y="5710"/>
                    <a:pt x="10118" y="3722"/>
                    <a:pt x="9076" y="2163"/>
                  </a:cubicBezTo>
                  <a:cubicBezTo>
                    <a:pt x="8138" y="758"/>
                    <a:pt x="6574" y="0"/>
                    <a:pt x="47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52"/>
            <p:cNvSpPr/>
            <p:nvPr/>
          </p:nvSpPr>
          <p:spPr>
            <a:xfrm>
              <a:off x="7454520" y="344442"/>
              <a:ext cx="180320" cy="168978"/>
            </a:xfrm>
            <a:custGeom>
              <a:avLst/>
              <a:gdLst/>
              <a:ahLst/>
              <a:cxnLst/>
              <a:rect l="l" t="t" r="r" b="b"/>
              <a:pathLst>
                <a:path w="48571" h="45516" extrusionOk="0">
                  <a:moveTo>
                    <a:pt x="23895" y="2651"/>
                  </a:moveTo>
                  <a:cubicBezTo>
                    <a:pt x="25170" y="2651"/>
                    <a:pt x="26002" y="2785"/>
                    <a:pt x="26138" y="2811"/>
                  </a:cubicBezTo>
                  <a:cubicBezTo>
                    <a:pt x="26199" y="2822"/>
                    <a:pt x="26260" y="2829"/>
                    <a:pt x="26322" y="2831"/>
                  </a:cubicBezTo>
                  <a:cubicBezTo>
                    <a:pt x="31983" y="3067"/>
                    <a:pt x="36907" y="6166"/>
                    <a:pt x="41377" y="12305"/>
                  </a:cubicBezTo>
                  <a:cubicBezTo>
                    <a:pt x="44043" y="15967"/>
                    <a:pt x="45712" y="23481"/>
                    <a:pt x="43562" y="30198"/>
                  </a:cubicBezTo>
                  <a:cubicBezTo>
                    <a:pt x="42330" y="34042"/>
                    <a:pt x="39326" y="39138"/>
                    <a:pt x="32011" y="41576"/>
                  </a:cubicBezTo>
                  <a:cubicBezTo>
                    <a:pt x="29553" y="42395"/>
                    <a:pt x="26996" y="42791"/>
                    <a:pt x="24471" y="42791"/>
                  </a:cubicBezTo>
                  <a:cubicBezTo>
                    <a:pt x="18646" y="42791"/>
                    <a:pt x="12991" y="40683"/>
                    <a:pt x="9109" y="36799"/>
                  </a:cubicBezTo>
                  <a:cubicBezTo>
                    <a:pt x="4202" y="31892"/>
                    <a:pt x="2850" y="25142"/>
                    <a:pt x="5302" y="17790"/>
                  </a:cubicBezTo>
                  <a:cubicBezTo>
                    <a:pt x="9804" y="4277"/>
                    <a:pt x="19492" y="2651"/>
                    <a:pt x="23895" y="2651"/>
                  </a:cubicBezTo>
                  <a:close/>
                  <a:moveTo>
                    <a:pt x="24154" y="0"/>
                  </a:moveTo>
                  <a:cubicBezTo>
                    <a:pt x="19138" y="0"/>
                    <a:pt x="7804" y="1774"/>
                    <a:pt x="2751" y="16939"/>
                  </a:cubicBezTo>
                  <a:cubicBezTo>
                    <a:pt x="1" y="25187"/>
                    <a:pt x="1625" y="33120"/>
                    <a:pt x="7205" y="38700"/>
                  </a:cubicBezTo>
                  <a:cubicBezTo>
                    <a:pt x="11640" y="43135"/>
                    <a:pt x="17868" y="45515"/>
                    <a:pt x="24352" y="45515"/>
                  </a:cubicBezTo>
                  <a:cubicBezTo>
                    <a:pt x="27245" y="45511"/>
                    <a:pt x="30119" y="45043"/>
                    <a:pt x="32862" y="44127"/>
                  </a:cubicBezTo>
                  <a:cubicBezTo>
                    <a:pt x="41247" y="41331"/>
                    <a:pt x="44701" y="35456"/>
                    <a:pt x="46124" y="31017"/>
                  </a:cubicBezTo>
                  <a:cubicBezTo>
                    <a:pt x="48571" y="23377"/>
                    <a:pt x="46683" y="15025"/>
                    <a:pt x="43551" y="10724"/>
                  </a:cubicBezTo>
                  <a:cubicBezTo>
                    <a:pt x="38657" y="3998"/>
                    <a:pt x="32923" y="440"/>
                    <a:pt x="26509" y="148"/>
                  </a:cubicBezTo>
                  <a:cubicBezTo>
                    <a:pt x="26217" y="105"/>
                    <a:pt x="25371" y="0"/>
                    <a:pt x="24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52"/>
            <p:cNvSpPr/>
            <p:nvPr/>
          </p:nvSpPr>
          <p:spPr>
            <a:xfrm>
              <a:off x="7400159" y="291277"/>
              <a:ext cx="282068" cy="274480"/>
            </a:xfrm>
            <a:custGeom>
              <a:avLst/>
              <a:gdLst/>
              <a:ahLst/>
              <a:cxnLst/>
              <a:rect l="l" t="t" r="r" b="b"/>
              <a:pathLst>
                <a:path w="75978" h="73934" extrusionOk="0">
                  <a:moveTo>
                    <a:pt x="51311" y="2690"/>
                  </a:moveTo>
                  <a:cubicBezTo>
                    <a:pt x="58159" y="2690"/>
                    <a:pt x="63248" y="2796"/>
                    <a:pt x="64173" y="3076"/>
                  </a:cubicBezTo>
                  <a:lnTo>
                    <a:pt x="64440" y="3172"/>
                  </a:lnTo>
                  <a:cubicBezTo>
                    <a:pt x="67188" y="4144"/>
                    <a:pt x="71341" y="5612"/>
                    <a:pt x="72270" y="15103"/>
                  </a:cubicBezTo>
                  <a:cubicBezTo>
                    <a:pt x="73297" y="25545"/>
                    <a:pt x="72277" y="55362"/>
                    <a:pt x="72266" y="55661"/>
                  </a:cubicBezTo>
                  <a:cubicBezTo>
                    <a:pt x="72266" y="55697"/>
                    <a:pt x="72266" y="55731"/>
                    <a:pt x="72266" y="55767"/>
                  </a:cubicBezTo>
                  <a:lnTo>
                    <a:pt x="72266" y="55767"/>
                  </a:lnTo>
                  <a:cubicBezTo>
                    <a:pt x="72272" y="55893"/>
                    <a:pt x="72716" y="68241"/>
                    <a:pt x="64340" y="70062"/>
                  </a:cubicBezTo>
                  <a:cubicBezTo>
                    <a:pt x="60094" y="70985"/>
                    <a:pt x="49624" y="71238"/>
                    <a:pt x="39431" y="71238"/>
                  </a:cubicBezTo>
                  <a:cubicBezTo>
                    <a:pt x="27873" y="71238"/>
                    <a:pt x="16671" y="70913"/>
                    <a:pt x="15296" y="70872"/>
                  </a:cubicBezTo>
                  <a:cubicBezTo>
                    <a:pt x="14232" y="70601"/>
                    <a:pt x="5741" y="68167"/>
                    <a:pt x="4325" y="59665"/>
                  </a:cubicBezTo>
                  <a:cubicBezTo>
                    <a:pt x="2701" y="49914"/>
                    <a:pt x="5564" y="12942"/>
                    <a:pt x="5592" y="12570"/>
                  </a:cubicBezTo>
                  <a:cubicBezTo>
                    <a:pt x="5594" y="12535"/>
                    <a:pt x="5596" y="12500"/>
                    <a:pt x="5596" y="12464"/>
                  </a:cubicBezTo>
                  <a:cubicBezTo>
                    <a:pt x="5596" y="12093"/>
                    <a:pt x="5733" y="3384"/>
                    <a:pt x="17444" y="3154"/>
                  </a:cubicBezTo>
                  <a:cubicBezTo>
                    <a:pt x="27462" y="2917"/>
                    <a:pt x="41275" y="2690"/>
                    <a:pt x="51311" y="2690"/>
                  </a:cubicBezTo>
                  <a:close/>
                  <a:moveTo>
                    <a:pt x="50310" y="1"/>
                  </a:moveTo>
                  <a:cubicBezTo>
                    <a:pt x="38047" y="1"/>
                    <a:pt x="21993" y="358"/>
                    <a:pt x="17388" y="467"/>
                  </a:cubicBezTo>
                  <a:cubicBezTo>
                    <a:pt x="3702" y="735"/>
                    <a:pt x="2950" y="11351"/>
                    <a:pt x="2909" y="12384"/>
                  </a:cubicBezTo>
                  <a:cubicBezTo>
                    <a:pt x="2764" y="14246"/>
                    <a:pt x="1" y="50083"/>
                    <a:pt x="1672" y="60107"/>
                  </a:cubicBezTo>
                  <a:cubicBezTo>
                    <a:pt x="3472" y="70906"/>
                    <a:pt x="14362" y="73423"/>
                    <a:pt x="14826" y="73524"/>
                  </a:cubicBezTo>
                  <a:cubicBezTo>
                    <a:pt x="14908" y="73542"/>
                    <a:pt x="14990" y="73552"/>
                    <a:pt x="15073" y="73555"/>
                  </a:cubicBezTo>
                  <a:cubicBezTo>
                    <a:pt x="15947" y="73583"/>
                    <a:pt x="27362" y="73934"/>
                    <a:pt x="39277" y="73934"/>
                  </a:cubicBezTo>
                  <a:cubicBezTo>
                    <a:pt x="49654" y="73934"/>
                    <a:pt x="60414" y="73667"/>
                    <a:pt x="64912" y="72691"/>
                  </a:cubicBezTo>
                  <a:cubicBezTo>
                    <a:pt x="75278" y="70436"/>
                    <a:pt x="74997" y="56852"/>
                    <a:pt x="74953" y="55704"/>
                  </a:cubicBezTo>
                  <a:cubicBezTo>
                    <a:pt x="75018" y="53883"/>
                    <a:pt x="75978" y="25344"/>
                    <a:pt x="74949" y="14839"/>
                  </a:cubicBezTo>
                  <a:cubicBezTo>
                    <a:pt x="73849" y="3648"/>
                    <a:pt x="68314" y="1688"/>
                    <a:pt x="65338" y="636"/>
                  </a:cubicBezTo>
                  <a:lnTo>
                    <a:pt x="65081" y="545"/>
                  </a:lnTo>
                  <a:cubicBezTo>
                    <a:pt x="63935" y="135"/>
                    <a:pt x="57837" y="1"/>
                    <a:pt x="50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 name="Google Shape;552;p52"/>
          <p:cNvGrpSpPr/>
          <p:nvPr/>
        </p:nvGrpSpPr>
        <p:grpSpPr>
          <a:xfrm>
            <a:off x="7953799" y="283851"/>
            <a:ext cx="299752" cy="289321"/>
            <a:chOff x="4958324" y="-1574249"/>
            <a:chExt cx="299752" cy="289321"/>
          </a:xfrm>
        </p:grpSpPr>
        <p:sp>
          <p:nvSpPr>
            <p:cNvPr id="553" name="Google Shape;553;p52"/>
            <p:cNvSpPr/>
            <p:nvPr/>
          </p:nvSpPr>
          <p:spPr>
            <a:xfrm>
              <a:off x="4958324" y="-1485711"/>
              <a:ext cx="78260" cy="196774"/>
            </a:xfrm>
            <a:custGeom>
              <a:avLst/>
              <a:gdLst/>
              <a:ahLst/>
              <a:cxnLst/>
              <a:rect l="l" t="t" r="r" b="b"/>
              <a:pathLst>
                <a:path w="21080" h="53003" extrusionOk="0">
                  <a:moveTo>
                    <a:pt x="10803" y="2702"/>
                  </a:moveTo>
                  <a:cubicBezTo>
                    <a:pt x="13638" y="2702"/>
                    <a:pt x="16471" y="2813"/>
                    <a:pt x="17822" y="2968"/>
                  </a:cubicBezTo>
                  <a:cubicBezTo>
                    <a:pt x="18570" y="8401"/>
                    <a:pt x="17918" y="43933"/>
                    <a:pt x="17543" y="49230"/>
                  </a:cubicBezTo>
                  <a:cubicBezTo>
                    <a:pt x="16166" y="49949"/>
                    <a:pt x="10952" y="50301"/>
                    <a:pt x="7064" y="50301"/>
                  </a:cubicBezTo>
                  <a:cubicBezTo>
                    <a:pt x="5412" y="50301"/>
                    <a:pt x="3999" y="50237"/>
                    <a:pt x="3223" y="50111"/>
                  </a:cubicBezTo>
                  <a:cubicBezTo>
                    <a:pt x="2631" y="45726"/>
                    <a:pt x="3039" y="19747"/>
                    <a:pt x="3467" y="3176"/>
                  </a:cubicBezTo>
                  <a:cubicBezTo>
                    <a:pt x="4671" y="2832"/>
                    <a:pt x="7739" y="2702"/>
                    <a:pt x="10803" y="2702"/>
                  </a:cubicBezTo>
                  <a:close/>
                  <a:moveTo>
                    <a:pt x="10587" y="0"/>
                  </a:moveTo>
                  <a:cubicBezTo>
                    <a:pt x="6701" y="0"/>
                    <a:pt x="2739" y="267"/>
                    <a:pt x="1553" y="1121"/>
                  </a:cubicBezTo>
                  <a:cubicBezTo>
                    <a:pt x="910" y="1582"/>
                    <a:pt x="802" y="2174"/>
                    <a:pt x="793" y="2483"/>
                  </a:cubicBezTo>
                  <a:cubicBezTo>
                    <a:pt x="789" y="2676"/>
                    <a:pt x="477" y="14625"/>
                    <a:pt x="323" y="26522"/>
                  </a:cubicBezTo>
                  <a:cubicBezTo>
                    <a:pt x="0" y="51382"/>
                    <a:pt x="553" y="51751"/>
                    <a:pt x="1393" y="52311"/>
                  </a:cubicBezTo>
                  <a:cubicBezTo>
                    <a:pt x="2088" y="52775"/>
                    <a:pt x="4600" y="53002"/>
                    <a:pt x="7543" y="53002"/>
                  </a:cubicBezTo>
                  <a:cubicBezTo>
                    <a:pt x="11735" y="53002"/>
                    <a:pt x="16803" y="52539"/>
                    <a:pt x="18721" y="51631"/>
                  </a:cubicBezTo>
                  <a:cubicBezTo>
                    <a:pt x="19841" y="51101"/>
                    <a:pt x="20137" y="50378"/>
                    <a:pt x="20189" y="49862"/>
                  </a:cubicBezTo>
                  <a:cubicBezTo>
                    <a:pt x="20300" y="48745"/>
                    <a:pt x="20638" y="36863"/>
                    <a:pt x="20785" y="25147"/>
                  </a:cubicBezTo>
                  <a:cubicBezTo>
                    <a:pt x="21079" y="1065"/>
                    <a:pt x="20506" y="887"/>
                    <a:pt x="19245" y="500"/>
                  </a:cubicBezTo>
                  <a:cubicBezTo>
                    <a:pt x="18551" y="286"/>
                    <a:pt x="14610" y="0"/>
                    <a:pt x="10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52"/>
            <p:cNvSpPr/>
            <p:nvPr/>
          </p:nvSpPr>
          <p:spPr>
            <a:xfrm>
              <a:off x="4958643" y="-1574249"/>
              <a:ext cx="75995" cy="74573"/>
            </a:xfrm>
            <a:custGeom>
              <a:avLst/>
              <a:gdLst/>
              <a:ahLst/>
              <a:cxnLst/>
              <a:rect l="l" t="t" r="r" b="b"/>
              <a:pathLst>
                <a:path w="20470" h="20087" extrusionOk="0">
                  <a:moveTo>
                    <a:pt x="10338" y="2694"/>
                  </a:moveTo>
                  <a:cubicBezTo>
                    <a:pt x="11722" y="2694"/>
                    <a:pt x="13985" y="2941"/>
                    <a:pt x="15612" y="4358"/>
                  </a:cubicBezTo>
                  <a:cubicBezTo>
                    <a:pt x="16844" y="5432"/>
                    <a:pt x="17516" y="7039"/>
                    <a:pt x="17609" y="9135"/>
                  </a:cubicBezTo>
                  <a:cubicBezTo>
                    <a:pt x="17739" y="12050"/>
                    <a:pt x="16316" y="14796"/>
                    <a:pt x="13895" y="16296"/>
                  </a:cubicBezTo>
                  <a:cubicBezTo>
                    <a:pt x="12720" y="17026"/>
                    <a:pt x="11421" y="17392"/>
                    <a:pt x="10126" y="17392"/>
                  </a:cubicBezTo>
                  <a:cubicBezTo>
                    <a:pt x="8969" y="17392"/>
                    <a:pt x="7815" y="17100"/>
                    <a:pt x="6755" y="16515"/>
                  </a:cubicBezTo>
                  <a:cubicBezTo>
                    <a:pt x="2054" y="13917"/>
                    <a:pt x="3416" y="8016"/>
                    <a:pt x="3617" y="7247"/>
                  </a:cubicBezTo>
                  <a:cubicBezTo>
                    <a:pt x="4258" y="5800"/>
                    <a:pt x="6601" y="2994"/>
                    <a:pt x="9362" y="2736"/>
                  </a:cubicBezTo>
                  <a:cubicBezTo>
                    <a:pt x="9579" y="2716"/>
                    <a:pt x="9918" y="2694"/>
                    <a:pt x="10338" y="2694"/>
                  </a:cubicBezTo>
                  <a:close/>
                  <a:moveTo>
                    <a:pt x="10378" y="1"/>
                  </a:moveTo>
                  <a:cubicBezTo>
                    <a:pt x="9872" y="1"/>
                    <a:pt x="9440" y="28"/>
                    <a:pt x="9113" y="59"/>
                  </a:cubicBezTo>
                  <a:cubicBezTo>
                    <a:pt x="5226" y="421"/>
                    <a:pt x="2088" y="3918"/>
                    <a:pt x="1101" y="6285"/>
                  </a:cubicBezTo>
                  <a:cubicBezTo>
                    <a:pt x="1082" y="6333"/>
                    <a:pt x="1064" y="6381"/>
                    <a:pt x="1051" y="6430"/>
                  </a:cubicBezTo>
                  <a:cubicBezTo>
                    <a:pt x="189" y="9417"/>
                    <a:pt x="1" y="15857"/>
                    <a:pt x="5454" y="18869"/>
                  </a:cubicBezTo>
                  <a:cubicBezTo>
                    <a:pt x="6926" y="19681"/>
                    <a:pt x="8524" y="20086"/>
                    <a:pt x="10125" y="20086"/>
                  </a:cubicBezTo>
                  <a:cubicBezTo>
                    <a:pt x="11909" y="20086"/>
                    <a:pt x="13698" y="19584"/>
                    <a:pt x="15311" y="18581"/>
                  </a:cubicBezTo>
                  <a:cubicBezTo>
                    <a:pt x="18559" y="16567"/>
                    <a:pt x="20469" y="12901"/>
                    <a:pt x="20296" y="9014"/>
                  </a:cubicBezTo>
                  <a:cubicBezTo>
                    <a:pt x="20168" y="6155"/>
                    <a:pt x="19185" y="3905"/>
                    <a:pt x="17379" y="2331"/>
                  </a:cubicBezTo>
                  <a:cubicBezTo>
                    <a:pt x="15138" y="378"/>
                    <a:pt x="12253" y="1"/>
                    <a:pt x="10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52"/>
            <p:cNvSpPr/>
            <p:nvPr/>
          </p:nvSpPr>
          <p:spPr>
            <a:xfrm>
              <a:off x="5065913" y="-1485244"/>
              <a:ext cx="192163" cy="200315"/>
            </a:xfrm>
            <a:custGeom>
              <a:avLst/>
              <a:gdLst/>
              <a:ahLst/>
              <a:cxnLst/>
              <a:rect l="l" t="t" r="r" b="b"/>
              <a:pathLst>
                <a:path w="51761" h="53957" extrusionOk="0">
                  <a:moveTo>
                    <a:pt x="31818" y="2691"/>
                  </a:moveTo>
                  <a:cubicBezTo>
                    <a:pt x="32135" y="2691"/>
                    <a:pt x="32436" y="2707"/>
                    <a:pt x="32723" y="2740"/>
                  </a:cubicBezTo>
                  <a:cubicBezTo>
                    <a:pt x="39473" y="3507"/>
                    <a:pt x="45937" y="6151"/>
                    <a:pt x="47520" y="20194"/>
                  </a:cubicBezTo>
                  <a:cubicBezTo>
                    <a:pt x="48960" y="32928"/>
                    <a:pt x="47715" y="48370"/>
                    <a:pt x="47548" y="50343"/>
                  </a:cubicBezTo>
                  <a:lnTo>
                    <a:pt x="47546" y="50343"/>
                  </a:lnTo>
                  <a:cubicBezTo>
                    <a:pt x="47281" y="50567"/>
                    <a:pt x="46160" y="51267"/>
                    <a:pt x="42466" y="51267"/>
                  </a:cubicBezTo>
                  <a:cubicBezTo>
                    <a:pt x="42138" y="51267"/>
                    <a:pt x="41791" y="51262"/>
                    <a:pt x="41422" y="51250"/>
                  </a:cubicBezTo>
                  <a:cubicBezTo>
                    <a:pt x="36855" y="51098"/>
                    <a:pt x="35584" y="50784"/>
                    <a:pt x="35339" y="50568"/>
                  </a:cubicBezTo>
                  <a:cubicBezTo>
                    <a:pt x="35302" y="50503"/>
                    <a:pt x="35257" y="50260"/>
                    <a:pt x="35226" y="50106"/>
                  </a:cubicBezTo>
                  <a:cubicBezTo>
                    <a:pt x="35203" y="49775"/>
                    <a:pt x="35326" y="48166"/>
                    <a:pt x="35458" y="46464"/>
                  </a:cubicBezTo>
                  <a:cubicBezTo>
                    <a:pt x="36595" y="31656"/>
                    <a:pt x="37011" y="17570"/>
                    <a:pt x="32407" y="14778"/>
                  </a:cubicBezTo>
                  <a:cubicBezTo>
                    <a:pt x="30085" y="13371"/>
                    <a:pt x="27937" y="12676"/>
                    <a:pt x="25893" y="12676"/>
                  </a:cubicBezTo>
                  <a:cubicBezTo>
                    <a:pt x="25178" y="12676"/>
                    <a:pt x="24468" y="12762"/>
                    <a:pt x="23775" y="12933"/>
                  </a:cubicBezTo>
                  <a:cubicBezTo>
                    <a:pt x="20772" y="13676"/>
                    <a:pt x="18147" y="15976"/>
                    <a:pt x="15748" y="19967"/>
                  </a:cubicBezTo>
                  <a:cubicBezTo>
                    <a:pt x="15620" y="20179"/>
                    <a:pt x="15553" y="20424"/>
                    <a:pt x="15557" y="20673"/>
                  </a:cubicBezTo>
                  <a:cubicBezTo>
                    <a:pt x="15702" y="34201"/>
                    <a:pt x="15345" y="48134"/>
                    <a:pt x="15035" y="50416"/>
                  </a:cubicBezTo>
                  <a:cubicBezTo>
                    <a:pt x="14700" y="50546"/>
                    <a:pt x="14059" y="50592"/>
                    <a:pt x="13296" y="50592"/>
                  </a:cubicBezTo>
                  <a:cubicBezTo>
                    <a:pt x="12073" y="50592"/>
                    <a:pt x="10534" y="50473"/>
                    <a:pt x="9429" y="50388"/>
                  </a:cubicBezTo>
                  <a:cubicBezTo>
                    <a:pt x="8068" y="50285"/>
                    <a:pt x="6653" y="50177"/>
                    <a:pt x="5454" y="50177"/>
                  </a:cubicBezTo>
                  <a:cubicBezTo>
                    <a:pt x="5397" y="50177"/>
                    <a:pt x="5341" y="50177"/>
                    <a:pt x="5286" y="50178"/>
                  </a:cubicBezTo>
                  <a:cubicBezTo>
                    <a:pt x="5246" y="50179"/>
                    <a:pt x="5206" y="50179"/>
                    <a:pt x="5166" y="50179"/>
                  </a:cubicBezTo>
                  <a:cubicBezTo>
                    <a:pt x="3507" y="50179"/>
                    <a:pt x="2899" y="49562"/>
                    <a:pt x="2884" y="48970"/>
                  </a:cubicBezTo>
                  <a:cubicBezTo>
                    <a:pt x="2811" y="31944"/>
                    <a:pt x="2746" y="6337"/>
                    <a:pt x="2863" y="3860"/>
                  </a:cubicBezTo>
                  <a:cubicBezTo>
                    <a:pt x="2919" y="3791"/>
                    <a:pt x="3090" y="3628"/>
                    <a:pt x="3538" y="3444"/>
                  </a:cubicBezTo>
                  <a:cubicBezTo>
                    <a:pt x="4779" y="2934"/>
                    <a:pt x="6793" y="2753"/>
                    <a:pt x="8805" y="2753"/>
                  </a:cubicBezTo>
                  <a:cubicBezTo>
                    <a:pt x="11218" y="2753"/>
                    <a:pt x="13627" y="3014"/>
                    <a:pt x="14689" y="3280"/>
                  </a:cubicBezTo>
                  <a:cubicBezTo>
                    <a:pt x="14795" y="3743"/>
                    <a:pt x="14972" y="4819"/>
                    <a:pt x="15137" y="7260"/>
                  </a:cubicBezTo>
                  <a:cubicBezTo>
                    <a:pt x="15188" y="8007"/>
                    <a:pt x="15813" y="8517"/>
                    <a:pt x="16483" y="8517"/>
                  </a:cubicBezTo>
                  <a:cubicBezTo>
                    <a:pt x="16719" y="8517"/>
                    <a:pt x="16959" y="8454"/>
                    <a:pt x="17183" y="8317"/>
                  </a:cubicBezTo>
                  <a:cubicBezTo>
                    <a:pt x="23064" y="4706"/>
                    <a:pt x="28319" y="2691"/>
                    <a:pt x="31818" y="2691"/>
                  </a:cubicBezTo>
                  <a:close/>
                  <a:moveTo>
                    <a:pt x="31791" y="0"/>
                  </a:moveTo>
                  <a:cubicBezTo>
                    <a:pt x="27361" y="0"/>
                    <a:pt x="21985" y="2431"/>
                    <a:pt x="17645" y="4917"/>
                  </a:cubicBezTo>
                  <a:cubicBezTo>
                    <a:pt x="17326" y="1814"/>
                    <a:pt x="16917" y="1274"/>
                    <a:pt x="16187" y="954"/>
                  </a:cubicBezTo>
                  <a:cubicBezTo>
                    <a:pt x="15128" y="482"/>
                    <a:pt x="12064" y="60"/>
                    <a:pt x="8934" y="60"/>
                  </a:cubicBezTo>
                  <a:cubicBezTo>
                    <a:pt x="6394" y="60"/>
                    <a:pt x="3810" y="338"/>
                    <a:pt x="2217" y="1090"/>
                  </a:cubicBezTo>
                  <a:cubicBezTo>
                    <a:pt x="1152" y="1593"/>
                    <a:pt x="487" y="2299"/>
                    <a:pt x="245" y="3182"/>
                  </a:cubicBezTo>
                  <a:cubicBezTo>
                    <a:pt x="184" y="3401"/>
                    <a:pt x="0" y="4064"/>
                    <a:pt x="197" y="48922"/>
                  </a:cubicBezTo>
                  <a:cubicBezTo>
                    <a:pt x="191" y="49067"/>
                    <a:pt x="169" y="50379"/>
                    <a:pt x="1239" y="51477"/>
                  </a:cubicBezTo>
                  <a:cubicBezTo>
                    <a:pt x="2128" y="52397"/>
                    <a:pt x="3468" y="52868"/>
                    <a:pt x="5187" y="52868"/>
                  </a:cubicBezTo>
                  <a:cubicBezTo>
                    <a:pt x="5229" y="52868"/>
                    <a:pt x="5271" y="52868"/>
                    <a:pt x="5314" y="52867"/>
                  </a:cubicBezTo>
                  <a:cubicBezTo>
                    <a:pt x="5391" y="52866"/>
                    <a:pt x="5469" y="52866"/>
                    <a:pt x="5549" y="52866"/>
                  </a:cubicBezTo>
                  <a:cubicBezTo>
                    <a:pt x="6636" y="52866"/>
                    <a:pt x="7947" y="52972"/>
                    <a:pt x="9221" y="53069"/>
                  </a:cubicBezTo>
                  <a:cubicBezTo>
                    <a:pt x="10665" y="53180"/>
                    <a:pt x="12004" y="53283"/>
                    <a:pt x="13171" y="53283"/>
                  </a:cubicBezTo>
                  <a:cubicBezTo>
                    <a:pt x="15342" y="53283"/>
                    <a:pt x="16922" y="52927"/>
                    <a:pt x="17500" y="51605"/>
                  </a:cubicBezTo>
                  <a:cubicBezTo>
                    <a:pt x="18173" y="50070"/>
                    <a:pt x="18346" y="30851"/>
                    <a:pt x="18249" y="21030"/>
                  </a:cubicBezTo>
                  <a:cubicBezTo>
                    <a:pt x="20178" y="17925"/>
                    <a:pt x="22253" y="16082"/>
                    <a:pt x="24420" y="15545"/>
                  </a:cubicBezTo>
                  <a:cubicBezTo>
                    <a:pt x="24893" y="15428"/>
                    <a:pt x="25378" y="15369"/>
                    <a:pt x="25877" y="15369"/>
                  </a:cubicBezTo>
                  <a:cubicBezTo>
                    <a:pt x="27431" y="15369"/>
                    <a:pt x="29127" y="15937"/>
                    <a:pt x="31014" y="17080"/>
                  </a:cubicBezTo>
                  <a:cubicBezTo>
                    <a:pt x="33552" y="18618"/>
                    <a:pt x="34146" y="28434"/>
                    <a:pt x="32777" y="46258"/>
                  </a:cubicBezTo>
                  <a:cubicBezTo>
                    <a:pt x="32539" y="49381"/>
                    <a:pt x="32494" y="50091"/>
                    <a:pt x="32582" y="50568"/>
                  </a:cubicBezTo>
                  <a:cubicBezTo>
                    <a:pt x="33067" y="53205"/>
                    <a:pt x="34375" y="53708"/>
                    <a:pt x="41333" y="53937"/>
                  </a:cubicBezTo>
                  <a:cubicBezTo>
                    <a:pt x="41721" y="53950"/>
                    <a:pt x="42093" y="53957"/>
                    <a:pt x="42448" y="53957"/>
                  </a:cubicBezTo>
                  <a:cubicBezTo>
                    <a:pt x="48999" y="53957"/>
                    <a:pt x="50049" y="51878"/>
                    <a:pt x="50199" y="50877"/>
                  </a:cubicBezTo>
                  <a:cubicBezTo>
                    <a:pt x="50214" y="50708"/>
                    <a:pt x="51760" y="33761"/>
                    <a:pt x="50194" y="19891"/>
                  </a:cubicBezTo>
                  <a:cubicBezTo>
                    <a:pt x="48763" y="7201"/>
                    <a:pt x="43629" y="1272"/>
                    <a:pt x="33028" y="68"/>
                  </a:cubicBezTo>
                  <a:cubicBezTo>
                    <a:pt x="32626" y="22"/>
                    <a:pt x="32212" y="0"/>
                    <a:pt x="317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 name="Google Shape;556;p52"/>
          <p:cNvSpPr/>
          <p:nvPr/>
        </p:nvSpPr>
        <p:spPr>
          <a:xfrm>
            <a:off x="6878873" y="264080"/>
            <a:ext cx="177981" cy="328887"/>
          </a:xfrm>
          <a:custGeom>
            <a:avLst/>
            <a:gdLst/>
            <a:ahLst/>
            <a:cxnLst/>
            <a:rect l="l" t="t" r="r" b="b"/>
            <a:pathLst>
              <a:path w="47941" h="88589" extrusionOk="0">
                <a:moveTo>
                  <a:pt x="38141" y="2691"/>
                </a:moveTo>
                <a:cubicBezTo>
                  <a:pt x="43569" y="2691"/>
                  <a:pt x="44491" y="4019"/>
                  <a:pt x="44606" y="4701"/>
                </a:cubicBezTo>
                <a:lnTo>
                  <a:pt x="44660" y="5022"/>
                </a:lnTo>
                <a:cubicBezTo>
                  <a:pt x="44844" y="6092"/>
                  <a:pt x="45229" y="8318"/>
                  <a:pt x="45056" y="10271"/>
                </a:cubicBezTo>
                <a:cubicBezTo>
                  <a:pt x="44798" y="13194"/>
                  <a:pt x="43521" y="13415"/>
                  <a:pt x="43038" y="13498"/>
                </a:cubicBezTo>
                <a:cubicBezTo>
                  <a:pt x="42397" y="13608"/>
                  <a:pt x="41671" y="13710"/>
                  <a:pt x="40898" y="13816"/>
                </a:cubicBezTo>
                <a:cubicBezTo>
                  <a:pt x="36035" y="14494"/>
                  <a:pt x="28681" y="15518"/>
                  <a:pt x="28722" y="21257"/>
                </a:cubicBezTo>
                <a:cubicBezTo>
                  <a:pt x="28732" y="22476"/>
                  <a:pt x="28810" y="26265"/>
                  <a:pt x="28921" y="31564"/>
                </a:cubicBezTo>
                <a:cubicBezTo>
                  <a:pt x="28936" y="32294"/>
                  <a:pt x="29534" y="32881"/>
                  <a:pt x="30266" y="32881"/>
                </a:cubicBezTo>
                <a:lnTo>
                  <a:pt x="30417" y="32881"/>
                </a:lnTo>
                <a:cubicBezTo>
                  <a:pt x="39181" y="32881"/>
                  <a:pt x="41522" y="33182"/>
                  <a:pt x="42139" y="33331"/>
                </a:cubicBezTo>
                <a:cubicBezTo>
                  <a:pt x="43239" y="35122"/>
                  <a:pt x="43363" y="44174"/>
                  <a:pt x="42297" y="45744"/>
                </a:cubicBezTo>
                <a:cubicBezTo>
                  <a:pt x="41373" y="45989"/>
                  <a:pt x="37330" y="46511"/>
                  <a:pt x="30504" y="47017"/>
                </a:cubicBezTo>
                <a:cubicBezTo>
                  <a:pt x="29791" y="47069"/>
                  <a:pt x="29246" y="47669"/>
                  <a:pt x="29259" y="48384"/>
                </a:cubicBezTo>
                <a:cubicBezTo>
                  <a:pt x="29778" y="75929"/>
                  <a:pt x="29655" y="83246"/>
                  <a:pt x="29460" y="84394"/>
                </a:cubicBezTo>
                <a:cubicBezTo>
                  <a:pt x="28902" y="85003"/>
                  <a:pt x="26053" y="85926"/>
                  <a:pt x="22979" y="85926"/>
                </a:cubicBezTo>
                <a:cubicBezTo>
                  <a:pt x="21770" y="85926"/>
                  <a:pt x="20526" y="85783"/>
                  <a:pt x="19373" y="85423"/>
                </a:cubicBezTo>
                <a:cubicBezTo>
                  <a:pt x="17132" y="84719"/>
                  <a:pt x="16008" y="83391"/>
                  <a:pt x="15936" y="81358"/>
                </a:cubicBezTo>
                <a:cubicBezTo>
                  <a:pt x="15930" y="81195"/>
                  <a:pt x="15308" y="65021"/>
                  <a:pt x="15101" y="49066"/>
                </a:cubicBezTo>
                <a:cubicBezTo>
                  <a:pt x="15090" y="48330"/>
                  <a:pt x="14490" y="47738"/>
                  <a:pt x="13756" y="47738"/>
                </a:cubicBezTo>
                <a:lnTo>
                  <a:pt x="13667" y="47738"/>
                </a:lnTo>
                <a:cubicBezTo>
                  <a:pt x="6436" y="47738"/>
                  <a:pt x="5230" y="47085"/>
                  <a:pt x="5146" y="47035"/>
                </a:cubicBezTo>
                <a:cubicBezTo>
                  <a:pt x="3043" y="45166"/>
                  <a:pt x="2508" y="35417"/>
                  <a:pt x="3476" y="33500"/>
                </a:cubicBezTo>
                <a:cubicBezTo>
                  <a:pt x="4680" y="33420"/>
                  <a:pt x="8379" y="33271"/>
                  <a:pt x="13786" y="33126"/>
                </a:cubicBezTo>
                <a:cubicBezTo>
                  <a:pt x="14505" y="33108"/>
                  <a:pt x="15083" y="32526"/>
                  <a:pt x="15096" y="31807"/>
                </a:cubicBezTo>
                <a:cubicBezTo>
                  <a:pt x="15211" y="25371"/>
                  <a:pt x="15488" y="21010"/>
                  <a:pt x="15915" y="18842"/>
                </a:cubicBezTo>
                <a:cubicBezTo>
                  <a:pt x="17875" y="8892"/>
                  <a:pt x="23115" y="4008"/>
                  <a:pt x="32908" y="2997"/>
                </a:cubicBezTo>
                <a:cubicBezTo>
                  <a:pt x="35003" y="2781"/>
                  <a:pt x="36725" y="2691"/>
                  <a:pt x="38141" y="2691"/>
                </a:cubicBezTo>
                <a:close/>
                <a:moveTo>
                  <a:pt x="38089" y="1"/>
                </a:moveTo>
                <a:cubicBezTo>
                  <a:pt x="36249" y="1"/>
                  <a:pt x="34354" y="148"/>
                  <a:pt x="32633" y="325"/>
                </a:cubicBezTo>
                <a:cubicBezTo>
                  <a:pt x="21621" y="1460"/>
                  <a:pt x="15471" y="7179"/>
                  <a:pt x="13275" y="18324"/>
                </a:cubicBezTo>
                <a:cubicBezTo>
                  <a:pt x="12842" y="20525"/>
                  <a:pt x="12565" y="24507"/>
                  <a:pt x="12433" y="30475"/>
                </a:cubicBezTo>
                <a:cubicBezTo>
                  <a:pt x="2742" y="30739"/>
                  <a:pt x="2493" y="30878"/>
                  <a:pt x="2207" y="31032"/>
                </a:cubicBezTo>
                <a:cubicBezTo>
                  <a:pt x="1250" y="31545"/>
                  <a:pt x="687" y="32781"/>
                  <a:pt x="438" y="34917"/>
                </a:cubicBezTo>
                <a:cubicBezTo>
                  <a:pt x="0" y="38663"/>
                  <a:pt x="600" y="46591"/>
                  <a:pt x="3361" y="49044"/>
                </a:cubicBezTo>
                <a:cubicBezTo>
                  <a:pt x="4089" y="49690"/>
                  <a:pt x="5759" y="50350"/>
                  <a:pt x="12433" y="50422"/>
                </a:cubicBezTo>
                <a:cubicBezTo>
                  <a:pt x="12656" y="65972"/>
                  <a:pt x="13245" y="81306"/>
                  <a:pt x="13251" y="81458"/>
                </a:cubicBezTo>
                <a:cubicBezTo>
                  <a:pt x="13383" y="85282"/>
                  <a:pt x="16103" y="87833"/>
                  <a:pt x="20716" y="88456"/>
                </a:cubicBezTo>
                <a:cubicBezTo>
                  <a:pt x="21393" y="88543"/>
                  <a:pt x="22074" y="88589"/>
                  <a:pt x="22758" y="88589"/>
                </a:cubicBezTo>
                <a:cubicBezTo>
                  <a:pt x="22789" y="88589"/>
                  <a:pt x="22820" y="88589"/>
                  <a:pt x="22851" y="88589"/>
                </a:cubicBezTo>
                <a:cubicBezTo>
                  <a:pt x="26682" y="88589"/>
                  <a:pt x="31331" y="87456"/>
                  <a:pt x="32018" y="85260"/>
                </a:cubicBezTo>
                <a:cubicBezTo>
                  <a:pt x="32206" y="84654"/>
                  <a:pt x="32598" y="83400"/>
                  <a:pt x="31972" y="49603"/>
                </a:cubicBezTo>
                <a:cubicBezTo>
                  <a:pt x="35448" y="49328"/>
                  <a:pt x="42291" y="48730"/>
                  <a:pt x="43516" y="48163"/>
                </a:cubicBezTo>
                <a:cubicBezTo>
                  <a:pt x="44573" y="47676"/>
                  <a:pt x="45186" y="46348"/>
                  <a:pt x="45502" y="43867"/>
                </a:cubicBezTo>
                <a:cubicBezTo>
                  <a:pt x="45873" y="40952"/>
                  <a:pt x="45914" y="32896"/>
                  <a:pt x="43807" y="31175"/>
                </a:cubicBezTo>
                <a:cubicBezTo>
                  <a:pt x="43289" y="30750"/>
                  <a:pt x="42650" y="30226"/>
                  <a:pt x="31582" y="30194"/>
                </a:cubicBezTo>
                <a:cubicBezTo>
                  <a:pt x="31487" y="25616"/>
                  <a:pt x="31420" y="22339"/>
                  <a:pt x="31411" y="21237"/>
                </a:cubicBezTo>
                <a:cubicBezTo>
                  <a:pt x="31390" y="18114"/>
                  <a:pt x="36063" y="17205"/>
                  <a:pt x="41269" y="16479"/>
                </a:cubicBezTo>
                <a:cubicBezTo>
                  <a:pt x="42074" y="16369"/>
                  <a:pt x="42828" y="16263"/>
                  <a:pt x="43497" y="16148"/>
                </a:cubicBezTo>
                <a:cubicBezTo>
                  <a:pt x="45229" y="15849"/>
                  <a:pt x="47371" y="14628"/>
                  <a:pt x="47737" y="10507"/>
                </a:cubicBezTo>
                <a:cubicBezTo>
                  <a:pt x="47941" y="8205"/>
                  <a:pt x="47514" y="5747"/>
                  <a:pt x="47310" y="4565"/>
                </a:cubicBezTo>
                <a:lnTo>
                  <a:pt x="47256" y="4260"/>
                </a:lnTo>
                <a:cubicBezTo>
                  <a:pt x="46692" y="865"/>
                  <a:pt x="42552" y="1"/>
                  <a:pt x="38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52"/>
          <p:cNvSpPr txBox="1"/>
          <p:nvPr/>
        </p:nvSpPr>
        <p:spPr>
          <a:xfrm rot="-417866">
            <a:off x="7054142" y="3665421"/>
            <a:ext cx="1088632" cy="797572"/>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200">
                <a:solidFill>
                  <a:schemeClr val="accent2"/>
                </a:solidFill>
                <a:latin typeface="Concert One"/>
                <a:ea typeface="Concert One"/>
                <a:cs typeface="Concert One"/>
                <a:sym typeface="Concert One"/>
              </a:rPr>
              <a:t>Please keep this slide for attribution.</a:t>
            </a:r>
            <a:endParaRPr sz="1200">
              <a:solidFill>
                <a:schemeClr val="accent2"/>
              </a:solidFill>
              <a:latin typeface="Concert One"/>
              <a:ea typeface="Concert One"/>
              <a:cs typeface="Concert One"/>
              <a:sym typeface="Concert One"/>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61"/>
        <p:cNvGrpSpPr/>
        <p:nvPr/>
      </p:nvGrpSpPr>
      <p:grpSpPr>
        <a:xfrm>
          <a:off x="0" y="0"/>
          <a:ext cx="0" cy="0"/>
          <a:chOff x="0" y="0"/>
          <a:chExt cx="0" cy="0"/>
        </a:xfrm>
      </p:grpSpPr>
      <p:sp>
        <p:nvSpPr>
          <p:cNvPr id="562" name="Google Shape;562;p53"/>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pic>
        <p:nvPicPr>
          <p:cNvPr id="563" name="Google Shape;563;p53"/>
          <p:cNvPicPr preferRelativeResize="0"/>
          <p:nvPr/>
        </p:nvPicPr>
        <p:blipFill>
          <a:blip r:embed="rId3">
            <a:alphaModFix/>
          </a:blip>
          <a:stretch>
            <a:fillRect/>
          </a:stretch>
        </p:blipFill>
        <p:spPr>
          <a:xfrm>
            <a:off x="1063075" y="2096875"/>
            <a:ext cx="1499581" cy="1163304"/>
          </a:xfrm>
          <a:prstGeom prst="rect">
            <a:avLst/>
          </a:prstGeom>
          <a:noFill/>
          <a:ln>
            <a:noFill/>
          </a:ln>
        </p:spPr>
      </p:pic>
      <p:pic>
        <p:nvPicPr>
          <p:cNvPr id="564" name="Google Shape;564;p53"/>
          <p:cNvPicPr preferRelativeResize="0"/>
          <p:nvPr/>
        </p:nvPicPr>
        <p:blipFill>
          <a:blip r:embed="rId4">
            <a:alphaModFix/>
          </a:blip>
          <a:stretch>
            <a:fillRect/>
          </a:stretch>
        </p:blipFill>
        <p:spPr>
          <a:xfrm>
            <a:off x="2682666" y="2096875"/>
            <a:ext cx="1193303" cy="1163303"/>
          </a:xfrm>
          <a:prstGeom prst="rect">
            <a:avLst/>
          </a:prstGeom>
          <a:noFill/>
          <a:ln>
            <a:noFill/>
          </a:ln>
        </p:spPr>
      </p:pic>
      <p:pic>
        <p:nvPicPr>
          <p:cNvPr id="565" name="Google Shape;565;p53"/>
          <p:cNvPicPr preferRelativeResize="0"/>
          <p:nvPr/>
        </p:nvPicPr>
        <p:blipFill>
          <a:blip r:embed="rId5">
            <a:alphaModFix/>
          </a:blip>
          <a:stretch>
            <a:fillRect/>
          </a:stretch>
        </p:blipFill>
        <p:spPr>
          <a:xfrm>
            <a:off x="1148948" y="3500571"/>
            <a:ext cx="1327838" cy="295536"/>
          </a:xfrm>
          <a:prstGeom prst="rect">
            <a:avLst/>
          </a:prstGeom>
          <a:noFill/>
          <a:ln>
            <a:noFill/>
          </a:ln>
        </p:spPr>
      </p:pic>
      <p:pic>
        <p:nvPicPr>
          <p:cNvPr id="566" name="Google Shape;566;p53"/>
          <p:cNvPicPr preferRelativeResize="0"/>
          <p:nvPr/>
        </p:nvPicPr>
        <p:blipFill>
          <a:blip r:embed="rId6">
            <a:alphaModFix/>
          </a:blip>
          <a:stretch>
            <a:fillRect/>
          </a:stretch>
        </p:blipFill>
        <p:spPr>
          <a:xfrm>
            <a:off x="1118512" y="3879954"/>
            <a:ext cx="1358271" cy="244134"/>
          </a:xfrm>
          <a:prstGeom prst="rect">
            <a:avLst/>
          </a:prstGeom>
          <a:noFill/>
          <a:ln>
            <a:noFill/>
          </a:ln>
        </p:spPr>
      </p:pic>
      <p:pic>
        <p:nvPicPr>
          <p:cNvPr id="567" name="Google Shape;567;p53"/>
          <p:cNvPicPr preferRelativeResize="0"/>
          <p:nvPr/>
        </p:nvPicPr>
        <p:blipFill>
          <a:blip r:embed="rId7">
            <a:alphaModFix/>
          </a:blip>
          <a:stretch>
            <a:fillRect/>
          </a:stretch>
        </p:blipFill>
        <p:spPr>
          <a:xfrm>
            <a:off x="2721961" y="3628083"/>
            <a:ext cx="1114697" cy="505643"/>
          </a:xfrm>
          <a:prstGeom prst="rect">
            <a:avLst/>
          </a:prstGeom>
          <a:noFill/>
          <a:ln>
            <a:noFill/>
          </a:ln>
        </p:spPr>
      </p:pic>
      <p:pic>
        <p:nvPicPr>
          <p:cNvPr id="568" name="Google Shape;568;p53"/>
          <p:cNvPicPr preferRelativeResize="0"/>
          <p:nvPr/>
        </p:nvPicPr>
        <p:blipFill>
          <a:blip r:embed="rId8">
            <a:alphaModFix/>
          </a:blip>
          <a:stretch>
            <a:fillRect/>
          </a:stretch>
        </p:blipFill>
        <p:spPr>
          <a:xfrm>
            <a:off x="2791138" y="3328058"/>
            <a:ext cx="644270" cy="505652"/>
          </a:xfrm>
          <a:prstGeom prst="rect">
            <a:avLst/>
          </a:prstGeom>
          <a:noFill/>
          <a:ln>
            <a:noFill/>
          </a:ln>
        </p:spPr>
      </p:pic>
      <p:pic>
        <p:nvPicPr>
          <p:cNvPr id="569" name="Google Shape;569;p53"/>
          <p:cNvPicPr preferRelativeResize="0"/>
          <p:nvPr/>
        </p:nvPicPr>
        <p:blipFill rotWithShape="1">
          <a:blip r:embed="rId9">
            <a:alphaModFix/>
          </a:blip>
          <a:srcRect t="16970" r="8892" b="21025"/>
          <a:stretch/>
        </p:blipFill>
        <p:spPr>
          <a:xfrm>
            <a:off x="6727600" y="1728874"/>
            <a:ext cx="1744308" cy="693901"/>
          </a:xfrm>
          <a:prstGeom prst="rect">
            <a:avLst/>
          </a:prstGeom>
          <a:noFill/>
          <a:ln>
            <a:noFill/>
          </a:ln>
        </p:spPr>
      </p:pic>
      <p:pic>
        <p:nvPicPr>
          <p:cNvPr id="570" name="Google Shape;570;p53"/>
          <p:cNvPicPr preferRelativeResize="0"/>
          <p:nvPr/>
        </p:nvPicPr>
        <p:blipFill rotWithShape="1">
          <a:blip r:embed="rId10">
            <a:alphaModFix/>
          </a:blip>
          <a:srcRect t="16734" r="8892" b="18300"/>
          <a:stretch/>
        </p:blipFill>
        <p:spPr>
          <a:xfrm>
            <a:off x="6727600" y="1259475"/>
            <a:ext cx="1744308" cy="724530"/>
          </a:xfrm>
          <a:prstGeom prst="rect">
            <a:avLst/>
          </a:prstGeom>
          <a:noFill/>
          <a:ln>
            <a:noFill/>
          </a:ln>
        </p:spPr>
      </p:pic>
      <p:pic>
        <p:nvPicPr>
          <p:cNvPr id="571" name="Google Shape;571;p53"/>
          <p:cNvPicPr preferRelativeResize="0"/>
          <p:nvPr/>
        </p:nvPicPr>
        <p:blipFill>
          <a:blip r:embed="rId11">
            <a:alphaModFix/>
          </a:blip>
          <a:stretch>
            <a:fillRect/>
          </a:stretch>
        </p:blipFill>
        <p:spPr>
          <a:xfrm>
            <a:off x="5190425" y="2698747"/>
            <a:ext cx="1499575" cy="1753253"/>
          </a:xfrm>
          <a:prstGeom prst="rect">
            <a:avLst/>
          </a:prstGeom>
          <a:noFill/>
          <a:ln>
            <a:noFill/>
          </a:ln>
        </p:spPr>
      </p:pic>
      <p:pic>
        <p:nvPicPr>
          <p:cNvPr id="572" name="Google Shape;572;p53"/>
          <p:cNvPicPr preferRelativeResize="0"/>
          <p:nvPr/>
        </p:nvPicPr>
        <p:blipFill>
          <a:blip r:embed="rId12">
            <a:alphaModFix/>
          </a:blip>
          <a:stretch>
            <a:fillRect/>
          </a:stretch>
        </p:blipFill>
        <p:spPr>
          <a:xfrm rot="-5400000">
            <a:off x="4776949" y="867800"/>
            <a:ext cx="2326549" cy="1507876"/>
          </a:xfrm>
          <a:prstGeom prst="rect">
            <a:avLst/>
          </a:prstGeom>
          <a:noFill/>
          <a:ln>
            <a:noFill/>
          </a:ln>
        </p:spPr>
      </p:pic>
      <p:grpSp>
        <p:nvGrpSpPr>
          <p:cNvPr id="573" name="Google Shape;573;p53"/>
          <p:cNvGrpSpPr/>
          <p:nvPr/>
        </p:nvGrpSpPr>
        <p:grpSpPr>
          <a:xfrm>
            <a:off x="6686090" y="2716272"/>
            <a:ext cx="1650483" cy="1672933"/>
            <a:chOff x="-331425" y="1579700"/>
            <a:chExt cx="1880250" cy="1905825"/>
          </a:xfrm>
        </p:grpSpPr>
        <p:sp>
          <p:nvSpPr>
            <p:cNvPr id="574" name="Google Shape;574;p53"/>
            <p:cNvSpPr/>
            <p:nvPr/>
          </p:nvSpPr>
          <p:spPr>
            <a:xfrm>
              <a:off x="-72650" y="1864050"/>
              <a:ext cx="1621475" cy="1621475"/>
            </a:xfrm>
            <a:custGeom>
              <a:avLst/>
              <a:gdLst/>
              <a:ahLst/>
              <a:cxnLst/>
              <a:rect l="l" t="t" r="r" b="b"/>
              <a:pathLst>
                <a:path w="64859" h="64859" extrusionOk="0">
                  <a:moveTo>
                    <a:pt x="7060" y="1"/>
                  </a:moveTo>
                  <a:lnTo>
                    <a:pt x="1" y="57794"/>
                  </a:lnTo>
                  <a:lnTo>
                    <a:pt x="57800" y="64858"/>
                  </a:lnTo>
                  <a:lnTo>
                    <a:pt x="64858" y="7060"/>
                  </a:lnTo>
                  <a:lnTo>
                    <a:pt x="58170" y="6238"/>
                  </a:lnTo>
                  <a:lnTo>
                    <a:pt x="58170" y="6238"/>
                  </a:lnTo>
                  <a:cubicBezTo>
                    <a:pt x="59249" y="7937"/>
                    <a:pt x="58324" y="10802"/>
                    <a:pt x="55874" y="10802"/>
                  </a:cubicBezTo>
                  <a:cubicBezTo>
                    <a:pt x="55742" y="10802"/>
                    <a:pt x="55605" y="10794"/>
                    <a:pt x="55465" y="10777"/>
                  </a:cubicBezTo>
                  <a:cubicBezTo>
                    <a:pt x="52716" y="10439"/>
                    <a:pt x="52395" y="7185"/>
                    <a:pt x="53935" y="5721"/>
                  </a:cubicBezTo>
                  <a:lnTo>
                    <a:pt x="48068" y="5008"/>
                  </a:lnTo>
                  <a:lnTo>
                    <a:pt x="48068" y="5008"/>
                  </a:lnTo>
                  <a:cubicBezTo>
                    <a:pt x="48897" y="6661"/>
                    <a:pt x="47978" y="9180"/>
                    <a:pt x="45724" y="9180"/>
                  </a:cubicBezTo>
                  <a:cubicBezTo>
                    <a:pt x="45596" y="9180"/>
                    <a:pt x="45463" y="9172"/>
                    <a:pt x="45325" y="9155"/>
                  </a:cubicBezTo>
                  <a:cubicBezTo>
                    <a:pt x="42784" y="8845"/>
                    <a:pt x="42397" y="5955"/>
                    <a:pt x="43671" y="4464"/>
                  </a:cubicBezTo>
                  <a:lnTo>
                    <a:pt x="37369" y="3702"/>
                  </a:lnTo>
                  <a:lnTo>
                    <a:pt x="37369" y="3702"/>
                  </a:lnTo>
                  <a:cubicBezTo>
                    <a:pt x="37603" y="3974"/>
                    <a:pt x="37782" y="4284"/>
                    <a:pt x="37907" y="4621"/>
                  </a:cubicBezTo>
                  <a:cubicBezTo>
                    <a:pt x="38098" y="5062"/>
                    <a:pt x="38169" y="5547"/>
                    <a:pt x="38109" y="6026"/>
                  </a:cubicBezTo>
                  <a:lnTo>
                    <a:pt x="37929" y="6728"/>
                  </a:lnTo>
                  <a:cubicBezTo>
                    <a:pt x="37487" y="7799"/>
                    <a:pt x="36466" y="8409"/>
                    <a:pt x="35415" y="8409"/>
                  </a:cubicBezTo>
                  <a:cubicBezTo>
                    <a:pt x="34849" y="8409"/>
                    <a:pt x="34274" y="8232"/>
                    <a:pt x="33777" y="7854"/>
                  </a:cubicBezTo>
                  <a:cubicBezTo>
                    <a:pt x="33472" y="7647"/>
                    <a:pt x="33211" y="7392"/>
                    <a:pt x="32998" y="7092"/>
                  </a:cubicBezTo>
                  <a:cubicBezTo>
                    <a:pt x="32558" y="6494"/>
                    <a:pt x="32340" y="5802"/>
                    <a:pt x="32432" y="5051"/>
                  </a:cubicBezTo>
                  <a:cubicBezTo>
                    <a:pt x="32519" y="4333"/>
                    <a:pt x="32884" y="3674"/>
                    <a:pt x="33450" y="3223"/>
                  </a:cubicBezTo>
                  <a:lnTo>
                    <a:pt x="26761" y="2406"/>
                  </a:lnTo>
                  <a:lnTo>
                    <a:pt x="26761" y="2406"/>
                  </a:lnTo>
                  <a:cubicBezTo>
                    <a:pt x="27618" y="4006"/>
                    <a:pt x="26733" y="6506"/>
                    <a:pt x="24519" y="6506"/>
                  </a:cubicBezTo>
                  <a:cubicBezTo>
                    <a:pt x="24398" y="6506"/>
                    <a:pt x="24273" y="6498"/>
                    <a:pt x="24144" y="6483"/>
                  </a:cubicBezTo>
                  <a:cubicBezTo>
                    <a:pt x="21662" y="6178"/>
                    <a:pt x="21303" y="3315"/>
                    <a:pt x="22587" y="1895"/>
                  </a:cubicBezTo>
                  <a:lnTo>
                    <a:pt x="17493" y="1274"/>
                  </a:lnTo>
                  <a:lnTo>
                    <a:pt x="17493" y="1274"/>
                  </a:lnTo>
                  <a:cubicBezTo>
                    <a:pt x="17536" y="1405"/>
                    <a:pt x="17564" y="1541"/>
                    <a:pt x="17585" y="1677"/>
                  </a:cubicBezTo>
                  <a:cubicBezTo>
                    <a:pt x="17607" y="2194"/>
                    <a:pt x="17651" y="2787"/>
                    <a:pt x="17389" y="3266"/>
                  </a:cubicBezTo>
                  <a:cubicBezTo>
                    <a:pt x="17134" y="3729"/>
                    <a:pt x="16927" y="4164"/>
                    <a:pt x="16464" y="4469"/>
                  </a:cubicBezTo>
                  <a:cubicBezTo>
                    <a:pt x="16002" y="4779"/>
                    <a:pt x="15577" y="5030"/>
                    <a:pt x="15011" y="5089"/>
                  </a:cubicBezTo>
                  <a:cubicBezTo>
                    <a:pt x="14876" y="5109"/>
                    <a:pt x="14739" y="5118"/>
                    <a:pt x="14603" y="5118"/>
                  </a:cubicBezTo>
                  <a:cubicBezTo>
                    <a:pt x="14237" y="5118"/>
                    <a:pt x="13872" y="5049"/>
                    <a:pt x="13531" y="4910"/>
                  </a:cubicBezTo>
                  <a:cubicBezTo>
                    <a:pt x="11838" y="4213"/>
                    <a:pt x="11256" y="2112"/>
                    <a:pt x="12355" y="648"/>
                  </a:cubicBezTo>
                  <a:lnTo>
                    <a:pt x="7060" y="1"/>
                  </a:ln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53"/>
            <p:cNvSpPr/>
            <p:nvPr/>
          </p:nvSpPr>
          <p:spPr>
            <a:xfrm>
              <a:off x="-82425" y="1854000"/>
              <a:ext cx="1621450" cy="1621725"/>
            </a:xfrm>
            <a:custGeom>
              <a:avLst/>
              <a:gdLst/>
              <a:ahLst/>
              <a:cxnLst/>
              <a:rect l="l" t="t" r="r" b="b"/>
              <a:pathLst>
                <a:path w="64858" h="64869" extrusionOk="0">
                  <a:moveTo>
                    <a:pt x="7064" y="0"/>
                  </a:moveTo>
                  <a:lnTo>
                    <a:pt x="0" y="57810"/>
                  </a:lnTo>
                  <a:lnTo>
                    <a:pt x="57799" y="64868"/>
                  </a:lnTo>
                  <a:lnTo>
                    <a:pt x="64857" y="7064"/>
                  </a:lnTo>
                  <a:lnTo>
                    <a:pt x="58169" y="6248"/>
                  </a:lnTo>
                  <a:lnTo>
                    <a:pt x="58169" y="6248"/>
                  </a:lnTo>
                  <a:cubicBezTo>
                    <a:pt x="59248" y="7947"/>
                    <a:pt x="58323" y="10812"/>
                    <a:pt x="55873" y="10812"/>
                  </a:cubicBezTo>
                  <a:cubicBezTo>
                    <a:pt x="55741" y="10812"/>
                    <a:pt x="55605" y="10804"/>
                    <a:pt x="55464" y="10787"/>
                  </a:cubicBezTo>
                  <a:cubicBezTo>
                    <a:pt x="52715" y="10449"/>
                    <a:pt x="52394" y="7195"/>
                    <a:pt x="53935" y="5731"/>
                  </a:cubicBezTo>
                  <a:lnTo>
                    <a:pt x="48068" y="5018"/>
                  </a:lnTo>
                  <a:lnTo>
                    <a:pt x="48068" y="5018"/>
                  </a:lnTo>
                  <a:cubicBezTo>
                    <a:pt x="48897" y="6671"/>
                    <a:pt x="47982" y="9190"/>
                    <a:pt x="45724" y="9190"/>
                  </a:cubicBezTo>
                  <a:cubicBezTo>
                    <a:pt x="45595" y="9190"/>
                    <a:pt x="45462" y="9182"/>
                    <a:pt x="45325" y="9165"/>
                  </a:cubicBezTo>
                  <a:cubicBezTo>
                    <a:pt x="42783" y="8849"/>
                    <a:pt x="42397" y="5965"/>
                    <a:pt x="43670" y="4474"/>
                  </a:cubicBezTo>
                  <a:lnTo>
                    <a:pt x="37368" y="3701"/>
                  </a:lnTo>
                  <a:lnTo>
                    <a:pt x="37368" y="3701"/>
                  </a:lnTo>
                  <a:cubicBezTo>
                    <a:pt x="37602" y="3973"/>
                    <a:pt x="37781" y="4289"/>
                    <a:pt x="37907" y="4621"/>
                  </a:cubicBezTo>
                  <a:cubicBezTo>
                    <a:pt x="38097" y="5061"/>
                    <a:pt x="38168" y="5551"/>
                    <a:pt x="38108" y="6025"/>
                  </a:cubicBezTo>
                  <a:cubicBezTo>
                    <a:pt x="38048" y="6264"/>
                    <a:pt x="37988" y="6498"/>
                    <a:pt x="37928" y="6732"/>
                  </a:cubicBezTo>
                  <a:cubicBezTo>
                    <a:pt x="37486" y="7801"/>
                    <a:pt x="36463" y="8410"/>
                    <a:pt x="35412" y="8410"/>
                  </a:cubicBezTo>
                  <a:cubicBezTo>
                    <a:pt x="34846" y="8410"/>
                    <a:pt x="34272" y="8234"/>
                    <a:pt x="33776" y="7859"/>
                  </a:cubicBezTo>
                  <a:cubicBezTo>
                    <a:pt x="33471" y="7652"/>
                    <a:pt x="33210" y="7396"/>
                    <a:pt x="32998" y="7097"/>
                  </a:cubicBezTo>
                  <a:cubicBezTo>
                    <a:pt x="32557" y="6498"/>
                    <a:pt x="32339" y="5802"/>
                    <a:pt x="32432" y="5056"/>
                  </a:cubicBezTo>
                  <a:cubicBezTo>
                    <a:pt x="32519" y="4332"/>
                    <a:pt x="32889" y="3679"/>
                    <a:pt x="33455" y="3222"/>
                  </a:cubicBezTo>
                  <a:lnTo>
                    <a:pt x="26766" y="2406"/>
                  </a:lnTo>
                  <a:lnTo>
                    <a:pt x="26766" y="2406"/>
                  </a:lnTo>
                  <a:cubicBezTo>
                    <a:pt x="27623" y="4005"/>
                    <a:pt x="26737" y="6505"/>
                    <a:pt x="24523" y="6505"/>
                  </a:cubicBezTo>
                  <a:cubicBezTo>
                    <a:pt x="24402" y="6505"/>
                    <a:pt x="24277" y="6497"/>
                    <a:pt x="24148" y="6482"/>
                  </a:cubicBezTo>
                  <a:cubicBezTo>
                    <a:pt x="21666" y="6177"/>
                    <a:pt x="21307" y="3320"/>
                    <a:pt x="22592" y="1899"/>
                  </a:cubicBezTo>
                  <a:lnTo>
                    <a:pt x="17497" y="1274"/>
                  </a:lnTo>
                  <a:lnTo>
                    <a:pt x="17497" y="1274"/>
                  </a:lnTo>
                  <a:cubicBezTo>
                    <a:pt x="17541" y="1410"/>
                    <a:pt x="17568" y="1540"/>
                    <a:pt x="17590" y="1676"/>
                  </a:cubicBezTo>
                  <a:cubicBezTo>
                    <a:pt x="17612" y="2193"/>
                    <a:pt x="17655" y="2787"/>
                    <a:pt x="17394" y="3265"/>
                  </a:cubicBezTo>
                  <a:cubicBezTo>
                    <a:pt x="17138" y="3728"/>
                    <a:pt x="16931" y="4163"/>
                    <a:pt x="16469" y="4474"/>
                  </a:cubicBezTo>
                  <a:cubicBezTo>
                    <a:pt x="16006" y="4778"/>
                    <a:pt x="15582" y="5029"/>
                    <a:pt x="15016" y="5089"/>
                  </a:cubicBezTo>
                  <a:cubicBezTo>
                    <a:pt x="14879" y="5110"/>
                    <a:pt x="14741" y="5120"/>
                    <a:pt x="14604" y="5120"/>
                  </a:cubicBezTo>
                  <a:cubicBezTo>
                    <a:pt x="14238" y="5120"/>
                    <a:pt x="13875" y="5047"/>
                    <a:pt x="13535" y="4909"/>
                  </a:cubicBezTo>
                  <a:cubicBezTo>
                    <a:pt x="11843" y="4218"/>
                    <a:pt x="11260" y="2112"/>
                    <a:pt x="12360" y="648"/>
                  </a:cubicBezTo>
                  <a:lnTo>
                    <a:pt x="70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53"/>
            <p:cNvSpPr/>
            <p:nvPr/>
          </p:nvSpPr>
          <p:spPr>
            <a:xfrm>
              <a:off x="-331425" y="1579700"/>
              <a:ext cx="1101300" cy="64902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80"/>
        <p:cNvGrpSpPr/>
        <p:nvPr/>
      </p:nvGrpSpPr>
      <p:grpSpPr>
        <a:xfrm>
          <a:off x="0" y="0"/>
          <a:ext cx="0" cy="0"/>
          <a:chOff x="0" y="0"/>
          <a:chExt cx="0" cy="0"/>
        </a:xfrm>
      </p:grpSpPr>
      <p:sp>
        <p:nvSpPr>
          <p:cNvPr id="581" name="Google Shape;581;p54"/>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
        <p:nvSpPr>
          <p:cNvPr id="582" name="Google Shape;582;p54"/>
          <p:cNvSpPr txBox="1">
            <a:spLocks noGrp="1"/>
          </p:cNvSpPr>
          <p:nvPr>
            <p:ph type="body" idx="1"/>
          </p:nvPr>
        </p:nvSpPr>
        <p:spPr>
          <a:xfrm>
            <a:off x="744675" y="1551725"/>
            <a:ext cx="3593400" cy="2822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Did you like the resources on this template? Get them for free at our other websites.</a:t>
            </a:r>
            <a:endParaRPr/>
          </a:p>
          <a:p>
            <a:pPr marL="0" lvl="0" indent="0" algn="l" rtl="0">
              <a:spcBef>
                <a:spcPts val="1600"/>
              </a:spcBef>
              <a:spcAft>
                <a:spcPts val="0"/>
              </a:spcAft>
              <a:buNone/>
            </a:pPr>
            <a:r>
              <a:rPr lang="en"/>
              <a:t>PHOTOS:</a:t>
            </a:r>
            <a:endParaRPr/>
          </a:p>
          <a:p>
            <a:pPr marL="457200" lvl="0" indent="-317500" algn="l" rtl="0">
              <a:spcBef>
                <a:spcPts val="1600"/>
              </a:spcBef>
              <a:spcAft>
                <a:spcPts val="0"/>
              </a:spcAft>
              <a:buSzPts val="1400"/>
              <a:buChar char="●"/>
            </a:pPr>
            <a:r>
              <a:rPr lang="en">
                <a:uFill>
                  <a:noFill/>
                </a:uFill>
                <a:hlinkClick r:id="rId3"/>
              </a:rPr>
              <a:t>Content youngster enjoying time</a:t>
            </a:r>
            <a:endParaRPr/>
          </a:p>
          <a:p>
            <a:pPr marL="457200" lvl="0" indent="-317500" algn="l" rtl="0">
              <a:spcBef>
                <a:spcPts val="0"/>
              </a:spcBef>
              <a:spcAft>
                <a:spcPts val="0"/>
              </a:spcAft>
              <a:buSzPts val="1400"/>
              <a:buChar char="●"/>
            </a:pPr>
            <a:r>
              <a:rPr lang="en">
                <a:uFill>
                  <a:noFill/>
                </a:uFill>
                <a:hlinkClick r:id="rId4"/>
              </a:rPr>
              <a:t>Teenage student sitting at table with notebook and writing</a:t>
            </a:r>
            <a:endParaRPr>
              <a:uFill>
                <a:noFill/>
              </a:uFill>
              <a:hlinkClick r:id="rId5"/>
            </a:endParaRPr>
          </a:p>
          <a:p>
            <a:pPr marL="0" lvl="0" indent="0" algn="l" rtl="0">
              <a:spcBef>
                <a:spcPts val="0"/>
              </a:spcBef>
              <a:spcAft>
                <a:spcPts val="0"/>
              </a:spcAft>
              <a:buNone/>
            </a:pPr>
            <a:endParaRPr/>
          </a:p>
        </p:txBody>
      </p:sp>
      <p:sp>
        <p:nvSpPr>
          <p:cNvPr id="583" name="Google Shape;583;p54"/>
          <p:cNvSpPr txBox="1">
            <a:spLocks noGrp="1"/>
          </p:cNvSpPr>
          <p:nvPr>
            <p:ph type="body" idx="2"/>
          </p:nvPr>
        </p:nvSpPr>
        <p:spPr>
          <a:xfrm>
            <a:off x="4805925" y="1551725"/>
            <a:ext cx="3593400" cy="2822100"/>
          </a:xfrm>
          <a:prstGeom prst="rect">
            <a:avLst/>
          </a:prstGeom>
        </p:spPr>
        <p:txBody>
          <a:bodyPr spcFirstLastPara="1" wrap="square" lIns="91425" tIns="91425" rIns="91425" bIns="91425" anchor="b" anchorCtr="0">
            <a:noAutofit/>
          </a:bodyPr>
          <a:lstStyle/>
          <a:p>
            <a:pPr marL="457200" lvl="0" indent="-317500" algn="l" rtl="0">
              <a:spcBef>
                <a:spcPts val="0"/>
              </a:spcBef>
              <a:spcAft>
                <a:spcPts val="0"/>
              </a:spcAft>
              <a:buSzPts val="1400"/>
              <a:buChar char="●"/>
            </a:pPr>
            <a:r>
              <a:rPr lang="en">
                <a:uFill>
                  <a:noFill/>
                </a:uFill>
                <a:hlinkClick r:id="rId6"/>
              </a:rPr>
              <a:t>Side view woman working on laptop</a:t>
            </a:r>
            <a:endParaRPr/>
          </a:p>
          <a:p>
            <a:pPr marL="457200" lvl="0" indent="-317500" algn="l" rtl="0">
              <a:spcBef>
                <a:spcPts val="0"/>
              </a:spcBef>
              <a:spcAft>
                <a:spcPts val="0"/>
              </a:spcAft>
              <a:buSzPts val="1400"/>
              <a:buChar char="●"/>
            </a:pPr>
            <a:r>
              <a:rPr lang="en">
                <a:uFill>
                  <a:noFill/>
                </a:uFill>
                <a:hlinkClick r:id="rId7"/>
              </a:rPr>
              <a:t>Female teenager reading book in cafe near friends</a:t>
            </a:r>
            <a:endParaRPr/>
          </a:p>
          <a:p>
            <a:pPr marL="457200" lvl="0" indent="-317500" algn="l" rtl="0">
              <a:spcBef>
                <a:spcPts val="0"/>
              </a:spcBef>
              <a:spcAft>
                <a:spcPts val="0"/>
              </a:spcAft>
              <a:buSzPts val="1400"/>
              <a:buChar char="●"/>
            </a:pPr>
            <a:r>
              <a:rPr lang="en">
                <a:uFill>
                  <a:noFill/>
                </a:uFill>
                <a:hlinkClick r:id="rId8"/>
              </a:rPr>
              <a:t>Happy teen girl at lesson</a:t>
            </a:r>
            <a:endParaRPr/>
          </a:p>
          <a:p>
            <a:pPr marL="457200" lvl="0" indent="-317500" algn="l" rtl="0">
              <a:spcBef>
                <a:spcPts val="0"/>
              </a:spcBef>
              <a:spcAft>
                <a:spcPts val="0"/>
              </a:spcAft>
              <a:buSzPts val="1400"/>
              <a:buChar char="●"/>
            </a:pPr>
            <a:r>
              <a:rPr lang="en">
                <a:uFill>
                  <a:noFill/>
                </a:uFill>
                <a:hlinkClick r:id="rId9"/>
              </a:rPr>
              <a:t>Girl on armchair reading</a:t>
            </a:r>
            <a:endParaRPr/>
          </a:p>
          <a:p>
            <a:pPr marL="457200" lvl="0" indent="-317500" algn="l" rtl="0">
              <a:spcBef>
                <a:spcPts val="0"/>
              </a:spcBef>
              <a:spcAft>
                <a:spcPts val="0"/>
              </a:spcAft>
              <a:buSzPts val="1400"/>
              <a:buChar char="●"/>
            </a:pPr>
            <a:r>
              <a:rPr lang="en">
                <a:uFill>
                  <a:noFill/>
                </a:uFill>
                <a:hlinkClick r:id="rId10"/>
              </a:rPr>
              <a:t>Crop student writing in notepad</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587"/>
        <p:cNvGrpSpPr/>
        <p:nvPr/>
      </p:nvGrpSpPr>
      <p:grpSpPr>
        <a:xfrm>
          <a:off x="0" y="0"/>
          <a:ext cx="0" cy="0"/>
          <a:chOff x="0" y="0"/>
          <a:chExt cx="0" cy="0"/>
        </a:xfrm>
      </p:grpSpPr>
      <p:sp>
        <p:nvSpPr>
          <p:cNvPr id="588" name="Google Shape;588;p55"/>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
        <p:nvSpPr>
          <p:cNvPr id="589" name="Google Shape;589;p55"/>
          <p:cNvSpPr txBox="1">
            <a:spLocks noGrp="1"/>
          </p:cNvSpPr>
          <p:nvPr>
            <p:ph type="body" idx="1"/>
          </p:nvPr>
        </p:nvSpPr>
        <p:spPr>
          <a:xfrm>
            <a:off x="744675" y="1551725"/>
            <a:ext cx="3593400" cy="2822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VECTORS:</a:t>
            </a:r>
            <a:endParaRPr>
              <a:uFill>
                <a:noFill/>
              </a:uFill>
              <a:hlinkClick r:id="rId3"/>
            </a:endParaRPr>
          </a:p>
          <a:p>
            <a:pPr marL="457200" lvl="0" indent="-317500" algn="l" rtl="0">
              <a:spcBef>
                <a:spcPts val="1600"/>
              </a:spcBef>
              <a:spcAft>
                <a:spcPts val="0"/>
              </a:spcAft>
              <a:buSzPts val="1400"/>
              <a:buChar char="●"/>
            </a:pPr>
            <a:r>
              <a:rPr lang="en">
                <a:uFill>
                  <a:noFill/>
                </a:uFill>
                <a:hlinkClick r:id="rId3"/>
              </a:rPr>
              <a:t>Wooden background with checklist and pen</a:t>
            </a:r>
            <a:endParaRPr/>
          </a:p>
          <a:p>
            <a:pPr marL="457200" lvl="0" indent="-317500" algn="l" rtl="0">
              <a:spcBef>
                <a:spcPts val="0"/>
              </a:spcBef>
              <a:spcAft>
                <a:spcPts val="0"/>
              </a:spcAft>
              <a:buSzPts val="1400"/>
              <a:buChar char="●"/>
            </a:pPr>
            <a:r>
              <a:rPr lang="en">
                <a:uFill>
                  <a:noFill/>
                </a:uFill>
                <a:hlinkClick r:id="rId4"/>
              </a:rPr>
              <a:t>Open notebook with accessories</a:t>
            </a:r>
            <a:endParaRPr/>
          </a:p>
          <a:p>
            <a:pPr marL="457200" lvl="0" indent="-317500" algn="l" rtl="0">
              <a:spcBef>
                <a:spcPts val="0"/>
              </a:spcBef>
              <a:spcAft>
                <a:spcPts val="0"/>
              </a:spcAft>
              <a:buSzPts val="1400"/>
              <a:buChar char="●"/>
            </a:pPr>
            <a:r>
              <a:rPr lang="en">
                <a:uFill>
                  <a:noFill/>
                </a:uFill>
                <a:hlinkClick r:id="rId5"/>
              </a:rPr>
              <a:t>Notebook page vector</a:t>
            </a:r>
            <a:endParaRPr/>
          </a:p>
          <a:p>
            <a:pPr marL="457200" lvl="0" indent="-317500" algn="l" rtl="0">
              <a:spcBef>
                <a:spcPts val="0"/>
              </a:spcBef>
              <a:spcAft>
                <a:spcPts val="0"/>
              </a:spcAft>
              <a:buSzPts val="1400"/>
              <a:buChar char="●"/>
            </a:pPr>
            <a:r>
              <a:rPr lang="en">
                <a:uFill>
                  <a:noFill/>
                </a:uFill>
                <a:hlinkClick r:id="rId6"/>
              </a:rPr>
              <a:t>Collection of leaves and colored notes</a:t>
            </a:r>
            <a:endParaRPr/>
          </a:p>
          <a:p>
            <a:pPr marL="457200" lvl="0" indent="-317500" algn="l" rtl="0">
              <a:spcBef>
                <a:spcPts val="0"/>
              </a:spcBef>
              <a:spcAft>
                <a:spcPts val="0"/>
              </a:spcAft>
              <a:buSzPts val="1400"/>
              <a:buChar char="●"/>
            </a:pPr>
            <a:r>
              <a:rPr lang="en">
                <a:uFill>
                  <a:noFill/>
                </a:uFill>
                <a:hlinkClick r:id="rId7"/>
              </a:rPr>
              <a:t>Tablet background with hand-drawn learning items</a:t>
            </a:r>
            <a:endParaRPr/>
          </a:p>
        </p:txBody>
      </p:sp>
      <p:sp>
        <p:nvSpPr>
          <p:cNvPr id="590" name="Google Shape;590;p55"/>
          <p:cNvSpPr txBox="1">
            <a:spLocks noGrp="1"/>
          </p:cNvSpPr>
          <p:nvPr>
            <p:ph type="body" idx="2"/>
          </p:nvPr>
        </p:nvSpPr>
        <p:spPr>
          <a:xfrm>
            <a:off x="4805925" y="1551725"/>
            <a:ext cx="3593400" cy="2822100"/>
          </a:xfrm>
          <a:prstGeom prst="rect">
            <a:avLst/>
          </a:prstGeom>
        </p:spPr>
        <p:txBody>
          <a:bodyPr spcFirstLastPara="1" wrap="square" lIns="91425" tIns="91425" rIns="91425" bIns="91425" anchor="b" anchorCtr="0">
            <a:noAutofit/>
          </a:bodyPr>
          <a:lstStyle/>
          <a:p>
            <a:pPr marL="457200" lvl="0" indent="-317500" algn="l" rtl="0">
              <a:spcBef>
                <a:spcPts val="0"/>
              </a:spcBef>
              <a:spcAft>
                <a:spcPts val="0"/>
              </a:spcAft>
              <a:buSzPts val="1400"/>
              <a:buChar char="●"/>
            </a:pPr>
            <a:r>
              <a:rPr lang="en">
                <a:uFill>
                  <a:noFill/>
                </a:uFill>
                <a:hlinkClick r:id="rId8"/>
              </a:rPr>
              <a:t>Schedule with nice notes</a:t>
            </a:r>
            <a:endParaRPr/>
          </a:p>
          <a:p>
            <a:pPr marL="457200" lvl="0" indent="-317500" algn="l" rtl="0">
              <a:spcBef>
                <a:spcPts val="0"/>
              </a:spcBef>
              <a:spcAft>
                <a:spcPts val="0"/>
              </a:spcAft>
              <a:buSzPts val="1400"/>
              <a:buChar char="●"/>
            </a:pPr>
            <a:r>
              <a:rPr lang="en">
                <a:uFill>
                  <a:noFill/>
                </a:uFill>
                <a:hlinkClick r:id="rId9"/>
              </a:rPr>
              <a:t>ets of paper with sticky tape</a:t>
            </a:r>
            <a:endParaRPr>
              <a:uFill>
                <a:noFill/>
              </a:uFill>
              <a:hlinkClick r:id="rId10"/>
            </a:endParaRPr>
          </a:p>
          <a:p>
            <a:pPr marL="457200" lvl="0" indent="-317500" algn="l" rtl="0">
              <a:spcBef>
                <a:spcPts val="0"/>
              </a:spcBef>
              <a:spcAft>
                <a:spcPts val="0"/>
              </a:spcAft>
              <a:buSzPts val="1400"/>
              <a:buChar char="●"/>
            </a:pPr>
            <a:r>
              <a:rPr lang="en">
                <a:uFill>
                  <a:noFill/>
                </a:uFill>
                <a:hlinkClick r:id="rId11"/>
              </a:rPr>
              <a:t>Assortment of arrows highlighter</a:t>
            </a:r>
            <a:endParaRPr/>
          </a:p>
          <a:p>
            <a:pPr marL="457200" lvl="0" indent="-317500" algn="l" rtl="0">
              <a:spcBef>
                <a:spcPts val="0"/>
              </a:spcBef>
              <a:spcAft>
                <a:spcPts val="0"/>
              </a:spcAft>
              <a:buSzPts val="1400"/>
              <a:buChar char="●"/>
            </a:pPr>
            <a:r>
              <a:rPr lang="en">
                <a:uFill>
                  <a:noFill/>
                </a:uFill>
                <a:hlinkClick r:id="rId12"/>
              </a:rPr>
              <a:t>Pack of small sticky notes in realistic style</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r>
              <a:rPr lang="en-US" dirty="0"/>
              <a:t>Fully Editable Icon Sets: A</a:t>
            </a:r>
          </a:p>
        </p:txBody>
      </p:sp>
      <p:sp>
        <p:nvSpPr>
          <p:cNvPr id="54" name="Diamond 5">
            <a:extLst>
              <a:ext uri="{FF2B5EF4-FFF2-40B4-BE49-F238E27FC236}">
                <a16:creationId xmlns:a16="http://schemas.microsoft.com/office/drawing/2014/main" id="{AEDEE15B-09BE-4416-8D55-46095E20C00D}"/>
              </a:ext>
            </a:extLst>
          </p:cNvPr>
          <p:cNvSpPr/>
          <p:nvPr/>
        </p:nvSpPr>
        <p:spPr>
          <a:xfrm>
            <a:off x="4584053" y="1119115"/>
            <a:ext cx="392362" cy="393521"/>
          </a:xfrm>
          <a:custGeom>
            <a:avLst/>
            <a:gdLst/>
            <a:ahLst/>
            <a:cxnLst/>
            <a:rect l="l" t="t" r="r" b="b"/>
            <a:pathLst>
              <a:path w="3240001" h="3249575">
                <a:moveTo>
                  <a:pt x="1275349" y="2002569"/>
                </a:moveTo>
                <a:lnTo>
                  <a:pt x="1625117" y="2233002"/>
                </a:lnTo>
                <a:lnTo>
                  <a:pt x="1968772" y="2006596"/>
                </a:lnTo>
                <a:lnTo>
                  <a:pt x="3240001" y="3249575"/>
                </a:lnTo>
                <a:lnTo>
                  <a:pt x="0" y="3249575"/>
                </a:lnTo>
                <a:close/>
                <a:moveTo>
                  <a:pt x="1067116" y="1473605"/>
                </a:moveTo>
                <a:lnTo>
                  <a:pt x="1067116" y="1581605"/>
                </a:lnTo>
                <a:lnTo>
                  <a:pt x="2183116" y="1581605"/>
                </a:lnTo>
                <a:lnTo>
                  <a:pt x="2183116" y="1473605"/>
                </a:lnTo>
                <a:close/>
                <a:moveTo>
                  <a:pt x="1067116" y="1267205"/>
                </a:moveTo>
                <a:lnTo>
                  <a:pt x="1067116" y="1375205"/>
                </a:lnTo>
                <a:lnTo>
                  <a:pt x="2183116" y="1375205"/>
                </a:lnTo>
                <a:lnTo>
                  <a:pt x="2183116" y="1267205"/>
                </a:lnTo>
                <a:close/>
                <a:moveTo>
                  <a:pt x="3240001" y="1172196"/>
                </a:moveTo>
                <a:lnTo>
                  <a:pt x="3240001" y="3142550"/>
                </a:lnTo>
                <a:lnTo>
                  <a:pt x="2026252" y="1968728"/>
                </a:lnTo>
                <a:lnTo>
                  <a:pt x="3049854" y="1294362"/>
                </a:lnTo>
                <a:close/>
                <a:moveTo>
                  <a:pt x="0" y="1172196"/>
                </a:moveTo>
                <a:lnTo>
                  <a:pt x="602850" y="1559516"/>
                </a:lnTo>
                <a:lnTo>
                  <a:pt x="1217896" y="1964719"/>
                </a:lnTo>
                <a:lnTo>
                  <a:pt x="0" y="3142550"/>
                </a:lnTo>
                <a:close/>
                <a:moveTo>
                  <a:pt x="1067116" y="1060805"/>
                </a:moveTo>
                <a:lnTo>
                  <a:pt x="1067116" y="1168805"/>
                </a:lnTo>
                <a:lnTo>
                  <a:pt x="2183116" y="1168805"/>
                </a:lnTo>
                <a:lnTo>
                  <a:pt x="2183116" y="1060805"/>
                </a:lnTo>
                <a:close/>
                <a:moveTo>
                  <a:pt x="869032" y="816137"/>
                </a:moveTo>
                <a:lnTo>
                  <a:pt x="2381200" y="816137"/>
                </a:lnTo>
                <a:lnTo>
                  <a:pt x="2381200" y="1623491"/>
                </a:lnTo>
                <a:lnTo>
                  <a:pt x="1668045" y="2093329"/>
                </a:lnTo>
                <a:lnTo>
                  <a:pt x="1625116" y="2121611"/>
                </a:lnTo>
                <a:lnTo>
                  <a:pt x="869032" y="1623491"/>
                </a:lnTo>
                <a:close/>
                <a:moveTo>
                  <a:pt x="1625116" y="0"/>
                </a:moveTo>
                <a:lnTo>
                  <a:pt x="3235286" y="1060806"/>
                </a:lnTo>
                <a:lnTo>
                  <a:pt x="2489212" y="1552331"/>
                </a:lnTo>
                <a:lnTo>
                  <a:pt x="2489212" y="708008"/>
                </a:lnTo>
                <a:lnTo>
                  <a:pt x="761020" y="708008"/>
                </a:lnTo>
                <a:lnTo>
                  <a:pt x="761020" y="1552331"/>
                </a:lnTo>
                <a:lnTo>
                  <a:pt x="14946" y="106080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55" name="Isosceles Triangle 51">
            <a:extLst>
              <a:ext uri="{FF2B5EF4-FFF2-40B4-BE49-F238E27FC236}">
                <a16:creationId xmlns:a16="http://schemas.microsoft.com/office/drawing/2014/main" id="{2296D13E-298C-4F01-A77D-43547A7AEFA9}"/>
              </a:ext>
            </a:extLst>
          </p:cNvPr>
          <p:cNvSpPr/>
          <p:nvPr/>
        </p:nvSpPr>
        <p:spPr>
          <a:xfrm>
            <a:off x="3954988" y="1172014"/>
            <a:ext cx="392360" cy="287720"/>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56" name="Isosceles Triangle 57">
            <a:extLst>
              <a:ext uri="{FF2B5EF4-FFF2-40B4-BE49-F238E27FC236}">
                <a16:creationId xmlns:a16="http://schemas.microsoft.com/office/drawing/2014/main" id="{4E76B488-B2CD-463B-861A-27D4912FE160}"/>
              </a:ext>
            </a:extLst>
          </p:cNvPr>
          <p:cNvSpPr/>
          <p:nvPr/>
        </p:nvSpPr>
        <p:spPr>
          <a:xfrm>
            <a:off x="4585617" y="3390155"/>
            <a:ext cx="234850" cy="530924"/>
          </a:xfrm>
          <a:custGeom>
            <a:avLst/>
            <a:gdLst>
              <a:gd name="connsiteX0" fmla="*/ 1148449 w 1346449"/>
              <a:gd name="connsiteY0" fmla="*/ 2457725 h 3249725"/>
              <a:gd name="connsiteX1" fmla="*/ 198001 w 1346449"/>
              <a:gd name="connsiteY1" fmla="*/ 2457725 h 3249725"/>
              <a:gd name="connsiteX2" fmla="*/ 1 w 1346449"/>
              <a:gd name="connsiteY2" fmla="*/ 3249725 h 3249725"/>
              <a:gd name="connsiteX3" fmla="*/ 1346449 w 1346449"/>
              <a:gd name="connsiteY3" fmla="*/ 3249725 h 3249725"/>
              <a:gd name="connsiteX4" fmla="*/ 1148449 w 1346449"/>
              <a:gd name="connsiteY4" fmla="*/ 2457725 h 3249725"/>
              <a:gd name="connsiteX5" fmla="*/ 755186 w 1346449"/>
              <a:gd name="connsiteY5" fmla="*/ 82950 h 3249725"/>
              <a:gd name="connsiteX6" fmla="*/ 734449 w 1346449"/>
              <a:gd name="connsiteY6" fmla="*/ 1314594 h 3249725"/>
              <a:gd name="connsiteX7" fmla="*/ 853246 w 1346449"/>
              <a:gd name="connsiteY7" fmla="*/ 1483214 h 3249725"/>
              <a:gd name="connsiteX8" fmla="*/ 673226 w 1346449"/>
              <a:gd name="connsiteY8" fmla="*/ 1663234 h 3249725"/>
              <a:gd name="connsiteX9" fmla="*/ 493206 w 1346449"/>
              <a:gd name="connsiteY9" fmla="*/ 1483214 h 3249725"/>
              <a:gd name="connsiteX10" fmla="*/ 612000 w 1346449"/>
              <a:gd name="connsiteY10" fmla="*/ 1314595 h 3249725"/>
              <a:gd name="connsiteX11" fmla="*/ 612000 w 1346449"/>
              <a:gd name="connsiteY11" fmla="*/ 0 h 3249725"/>
              <a:gd name="connsiteX12" fmla="*/ 2939 w 1346449"/>
              <a:gd name="connsiteY12" fmla="*/ 1574694 h 3249725"/>
              <a:gd name="connsiteX13" fmla="*/ 0 w 1346449"/>
              <a:gd name="connsiteY13" fmla="*/ 1574694 h 3249725"/>
              <a:gd name="connsiteX14" fmla="*/ 2009 w 1346449"/>
              <a:gd name="connsiteY14" fmla="*/ 1577097 h 3249725"/>
              <a:gd name="connsiteX15" fmla="*/ 0 w 1346449"/>
              <a:gd name="connsiteY15" fmla="*/ 1582292 h 3249725"/>
              <a:gd name="connsiteX16" fmla="*/ 6353 w 1346449"/>
              <a:gd name="connsiteY16" fmla="*/ 1582292 h 3249725"/>
              <a:gd name="connsiteX17" fmla="*/ 273414 w 1346449"/>
              <a:gd name="connsiteY17" fmla="*/ 2376121 h 3249725"/>
              <a:gd name="connsiteX18" fmla="*/ 1091887 w 1346449"/>
              <a:gd name="connsiteY18" fmla="*/ 2366694 h 3249725"/>
              <a:gd name="connsiteX19" fmla="*/ 1340768 w 1346449"/>
              <a:gd name="connsiteY19" fmla="*/ 1582292 h 3249725"/>
              <a:gd name="connsiteX20" fmla="*/ 1346449 w 1346449"/>
              <a:gd name="connsiteY20" fmla="*/ 1582292 h 3249725"/>
              <a:gd name="connsiteX21" fmla="*/ 1344512 w 1346449"/>
              <a:gd name="connsiteY21" fmla="*/ 1577284 h 3249725"/>
              <a:gd name="connsiteX22" fmla="*/ 1346448 w 1346449"/>
              <a:gd name="connsiteY22" fmla="*/ 1574694 h 3249725"/>
              <a:gd name="connsiteX23" fmla="*/ 1343510 w 1346449"/>
              <a:gd name="connsiteY23" fmla="*/ 1574694 h 3249725"/>
              <a:gd name="connsiteX24" fmla="*/ 755186 w 1346449"/>
              <a:gd name="connsiteY24" fmla="*/ 82950 h 3249725"/>
              <a:gd name="connsiteX0" fmla="*/ 1148449 w 1346449"/>
              <a:gd name="connsiteY0" fmla="*/ 2374775 h 3166775"/>
              <a:gd name="connsiteX1" fmla="*/ 198001 w 1346449"/>
              <a:gd name="connsiteY1" fmla="*/ 2374775 h 3166775"/>
              <a:gd name="connsiteX2" fmla="*/ 1 w 1346449"/>
              <a:gd name="connsiteY2" fmla="*/ 3166775 h 3166775"/>
              <a:gd name="connsiteX3" fmla="*/ 1346449 w 1346449"/>
              <a:gd name="connsiteY3" fmla="*/ 3166775 h 3166775"/>
              <a:gd name="connsiteX4" fmla="*/ 1148449 w 1346449"/>
              <a:gd name="connsiteY4" fmla="*/ 2374775 h 3166775"/>
              <a:gd name="connsiteX5" fmla="*/ 755186 w 1346449"/>
              <a:gd name="connsiteY5" fmla="*/ 0 h 3166775"/>
              <a:gd name="connsiteX6" fmla="*/ 734449 w 1346449"/>
              <a:gd name="connsiteY6" fmla="*/ 1231644 h 3166775"/>
              <a:gd name="connsiteX7" fmla="*/ 853246 w 1346449"/>
              <a:gd name="connsiteY7" fmla="*/ 1400264 h 3166775"/>
              <a:gd name="connsiteX8" fmla="*/ 673226 w 1346449"/>
              <a:gd name="connsiteY8" fmla="*/ 1580284 h 3166775"/>
              <a:gd name="connsiteX9" fmla="*/ 493206 w 1346449"/>
              <a:gd name="connsiteY9" fmla="*/ 1400264 h 3166775"/>
              <a:gd name="connsiteX10" fmla="*/ 612000 w 1346449"/>
              <a:gd name="connsiteY10" fmla="*/ 1231645 h 3166775"/>
              <a:gd name="connsiteX11" fmla="*/ 591263 w 1346449"/>
              <a:gd name="connsiteY11" fmla="*/ 10368 h 3166775"/>
              <a:gd name="connsiteX12" fmla="*/ 2939 w 1346449"/>
              <a:gd name="connsiteY12" fmla="*/ 1491744 h 3166775"/>
              <a:gd name="connsiteX13" fmla="*/ 0 w 1346449"/>
              <a:gd name="connsiteY13" fmla="*/ 1491744 h 3166775"/>
              <a:gd name="connsiteX14" fmla="*/ 2009 w 1346449"/>
              <a:gd name="connsiteY14" fmla="*/ 1494147 h 3166775"/>
              <a:gd name="connsiteX15" fmla="*/ 0 w 1346449"/>
              <a:gd name="connsiteY15" fmla="*/ 1499342 h 3166775"/>
              <a:gd name="connsiteX16" fmla="*/ 6353 w 1346449"/>
              <a:gd name="connsiteY16" fmla="*/ 1499342 h 3166775"/>
              <a:gd name="connsiteX17" fmla="*/ 273414 w 1346449"/>
              <a:gd name="connsiteY17" fmla="*/ 2293171 h 3166775"/>
              <a:gd name="connsiteX18" fmla="*/ 1091887 w 1346449"/>
              <a:gd name="connsiteY18" fmla="*/ 2283744 h 3166775"/>
              <a:gd name="connsiteX19" fmla="*/ 1340768 w 1346449"/>
              <a:gd name="connsiteY19" fmla="*/ 1499342 h 3166775"/>
              <a:gd name="connsiteX20" fmla="*/ 1346449 w 1346449"/>
              <a:gd name="connsiteY20" fmla="*/ 1499342 h 3166775"/>
              <a:gd name="connsiteX21" fmla="*/ 1344512 w 1346449"/>
              <a:gd name="connsiteY21" fmla="*/ 1494334 h 3166775"/>
              <a:gd name="connsiteX22" fmla="*/ 1346448 w 1346449"/>
              <a:gd name="connsiteY22" fmla="*/ 1491744 h 3166775"/>
              <a:gd name="connsiteX23" fmla="*/ 1343510 w 1346449"/>
              <a:gd name="connsiteY23" fmla="*/ 1491744 h 3166775"/>
              <a:gd name="connsiteX24" fmla="*/ 755186 w 1346449"/>
              <a:gd name="connsiteY24" fmla="*/ 0 h 31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449" h="3166775">
                <a:moveTo>
                  <a:pt x="1148449" y="2374775"/>
                </a:moveTo>
                <a:lnTo>
                  <a:pt x="198001" y="2374775"/>
                </a:lnTo>
                <a:lnTo>
                  <a:pt x="1" y="3166775"/>
                </a:lnTo>
                <a:lnTo>
                  <a:pt x="1346449" y="3166775"/>
                </a:lnTo>
                <a:lnTo>
                  <a:pt x="1148449" y="2374775"/>
                </a:lnTo>
                <a:close/>
                <a:moveTo>
                  <a:pt x="755186" y="0"/>
                </a:moveTo>
                <a:cubicBezTo>
                  <a:pt x="755186" y="438198"/>
                  <a:pt x="734449" y="793446"/>
                  <a:pt x="734449" y="1231644"/>
                </a:cubicBezTo>
                <a:cubicBezTo>
                  <a:pt x="803843" y="1256124"/>
                  <a:pt x="853246" y="1322425"/>
                  <a:pt x="853246" y="1400264"/>
                </a:cubicBezTo>
                <a:cubicBezTo>
                  <a:pt x="853246" y="1499686"/>
                  <a:pt x="772648" y="1580284"/>
                  <a:pt x="673226" y="1580284"/>
                </a:cubicBezTo>
                <a:cubicBezTo>
                  <a:pt x="573804" y="1580284"/>
                  <a:pt x="493206" y="1499686"/>
                  <a:pt x="493206" y="1400264"/>
                </a:cubicBezTo>
                <a:cubicBezTo>
                  <a:pt x="493206" y="1322426"/>
                  <a:pt x="542608" y="1256126"/>
                  <a:pt x="612000" y="1231645"/>
                </a:cubicBezTo>
                <a:lnTo>
                  <a:pt x="591263" y="10368"/>
                </a:lnTo>
                <a:lnTo>
                  <a:pt x="2939" y="1491744"/>
                </a:lnTo>
                <a:lnTo>
                  <a:pt x="0" y="1491744"/>
                </a:lnTo>
                <a:lnTo>
                  <a:pt x="2009" y="1494147"/>
                </a:lnTo>
                <a:lnTo>
                  <a:pt x="0" y="1499342"/>
                </a:lnTo>
                <a:lnTo>
                  <a:pt x="6353" y="1499342"/>
                </a:lnTo>
                <a:cubicBezTo>
                  <a:pt x="274151" y="1797289"/>
                  <a:pt x="320153" y="2031319"/>
                  <a:pt x="273414" y="2293171"/>
                </a:cubicBezTo>
                <a:lnTo>
                  <a:pt x="1091887" y="2283744"/>
                </a:lnTo>
                <a:cubicBezTo>
                  <a:pt x="1035756" y="1984266"/>
                  <a:pt x="1081794" y="1833397"/>
                  <a:pt x="1340768" y="1499342"/>
                </a:cubicBezTo>
                <a:lnTo>
                  <a:pt x="1346449" y="1499342"/>
                </a:lnTo>
                <a:lnTo>
                  <a:pt x="1344512" y="1494334"/>
                </a:lnTo>
                <a:cubicBezTo>
                  <a:pt x="1345124" y="1493447"/>
                  <a:pt x="1345785" y="1492596"/>
                  <a:pt x="1346448" y="1491744"/>
                </a:cubicBezTo>
                <a:lnTo>
                  <a:pt x="1343510" y="1491744"/>
                </a:lnTo>
                <a:cubicBezTo>
                  <a:pt x="1140490" y="966846"/>
                  <a:pt x="958206" y="524898"/>
                  <a:pt x="75518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dirty="0">
              <a:solidFill>
                <a:prstClr val="white"/>
              </a:solidFill>
              <a:latin typeface="等线" panose="020F0502020204030204"/>
              <a:ea typeface="맑은 고딕" panose="020B0503020000020004" pitchFamily="34" charset="-127"/>
            </a:endParaRPr>
          </a:p>
        </p:txBody>
      </p:sp>
      <p:sp>
        <p:nvSpPr>
          <p:cNvPr id="57" name="Rectangle 7">
            <a:extLst>
              <a:ext uri="{FF2B5EF4-FFF2-40B4-BE49-F238E27FC236}">
                <a16:creationId xmlns:a16="http://schemas.microsoft.com/office/drawing/2014/main" id="{84693C49-05C6-4CD0-A900-4B843CF3016D}"/>
              </a:ext>
            </a:extLst>
          </p:cNvPr>
          <p:cNvSpPr/>
          <p:nvPr/>
        </p:nvSpPr>
        <p:spPr>
          <a:xfrm rot="18900000">
            <a:off x="7189301" y="2740919"/>
            <a:ext cx="169248" cy="377049"/>
          </a:xfrm>
          <a:custGeom>
            <a:avLst/>
            <a:gdLst/>
            <a:ahLst/>
            <a:cxnLst/>
            <a:rect l="l" t="t" r="r" b="b"/>
            <a:pathLst>
              <a:path w="154109" h="343323">
                <a:moveTo>
                  <a:pt x="102909" y="313772"/>
                </a:moveTo>
                <a:lnTo>
                  <a:pt x="102909" y="328547"/>
                </a:lnTo>
                <a:cubicBezTo>
                  <a:pt x="102909" y="336708"/>
                  <a:pt x="96294" y="343322"/>
                  <a:pt x="88133" y="343323"/>
                </a:cubicBezTo>
                <a:lnTo>
                  <a:pt x="65975" y="343322"/>
                </a:lnTo>
                <a:cubicBezTo>
                  <a:pt x="57814" y="343322"/>
                  <a:pt x="51199" y="336708"/>
                  <a:pt x="51199" y="328547"/>
                </a:cubicBezTo>
                <a:cubicBezTo>
                  <a:pt x="51199" y="323622"/>
                  <a:pt x="51200" y="318696"/>
                  <a:pt x="51200" y="313771"/>
                </a:cubicBezTo>
                <a:close/>
                <a:moveTo>
                  <a:pt x="123327" y="15459"/>
                </a:moveTo>
                <a:cubicBezTo>
                  <a:pt x="141678" y="29245"/>
                  <a:pt x="152926" y="50497"/>
                  <a:pt x="154008" y="73425"/>
                </a:cubicBezTo>
                <a:cubicBezTo>
                  <a:pt x="155089" y="96353"/>
                  <a:pt x="145890" y="118568"/>
                  <a:pt x="128916" y="134021"/>
                </a:cubicBezTo>
                <a:lnTo>
                  <a:pt x="119294" y="123450"/>
                </a:lnTo>
                <a:cubicBezTo>
                  <a:pt x="133118" y="110865"/>
                  <a:pt x="140611" y="92772"/>
                  <a:pt x="139730" y="74098"/>
                </a:cubicBezTo>
                <a:cubicBezTo>
                  <a:pt x="138850" y="55424"/>
                  <a:pt x="129689" y="38115"/>
                  <a:pt x="114743" y="26887"/>
                </a:cubicBezTo>
                <a:close/>
                <a:moveTo>
                  <a:pt x="136698" y="17411"/>
                </a:moveTo>
                <a:cubicBezTo>
                  <a:pt x="103758" y="-15529"/>
                  <a:pt x="50351" y="-15529"/>
                  <a:pt x="17412" y="17411"/>
                </a:cubicBezTo>
                <a:cubicBezTo>
                  <a:pt x="-15528" y="50351"/>
                  <a:pt x="-15528" y="103757"/>
                  <a:pt x="17412" y="136697"/>
                </a:cubicBezTo>
                <a:cubicBezTo>
                  <a:pt x="50351" y="169637"/>
                  <a:pt x="103758" y="169637"/>
                  <a:pt x="136698" y="136697"/>
                </a:cubicBezTo>
                <a:cubicBezTo>
                  <a:pt x="169637" y="103757"/>
                  <a:pt x="169637" y="50351"/>
                  <a:pt x="136698" y="17411"/>
                </a:cubicBezTo>
                <a:close/>
                <a:moveTo>
                  <a:pt x="154109" y="0"/>
                </a:moveTo>
                <a:cubicBezTo>
                  <a:pt x="196665" y="42556"/>
                  <a:pt x="196665" y="111552"/>
                  <a:pt x="154109" y="154108"/>
                </a:cubicBezTo>
                <a:cubicBezTo>
                  <a:pt x="139576" y="168641"/>
                  <a:pt x="121959" y="178211"/>
                  <a:pt x="102912" y="180994"/>
                </a:cubicBezTo>
                <a:lnTo>
                  <a:pt x="102912" y="308310"/>
                </a:lnTo>
                <a:lnTo>
                  <a:pt x="51197" y="308310"/>
                </a:lnTo>
                <a:lnTo>
                  <a:pt x="51197" y="180994"/>
                </a:lnTo>
                <a:cubicBezTo>
                  <a:pt x="32150" y="178211"/>
                  <a:pt x="14534" y="168641"/>
                  <a:pt x="0" y="154108"/>
                </a:cubicBezTo>
                <a:cubicBezTo>
                  <a:pt x="-42555" y="111552"/>
                  <a:pt x="-42555" y="42556"/>
                  <a:pt x="0" y="0"/>
                </a:cubicBezTo>
                <a:cubicBezTo>
                  <a:pt x="42556" y="-42556"/>
                  <a:pt x="111553" y="-42556"/>
                  <a:pt x="15410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58" name="Parallelogram 15">
            <a:extLst>
              <a:ext uri="{FF2B5EF4-FFF2-40B4-BE49-F238E27FC236}">
                <a16:creationId xmlns:a16="http://schemas.microsoft.com/office/drawing/2014/main" id="{7A9FBE9D-EE5A-4F1B-8EDD-3D011F43183E}"/>
              </a:ext>
            </a:extLst>
          </p:cNvPr>
          <p:cNvSpPr/>
          <p:nvPr/>
        </p:nvSpPr>
        <p:spPr>
          <a:xfrm flipH="1">
            <a:off x="3950270" y="3481432"/>
            <a:ext cx="348370" cy="348370"/>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59" name="Freeform 19">
            <a:extLst>
              <a:ext uri="{FF2B5EF4-FFF2-40B4-BE49-F238E27FC236}">
                <a16:creationId xmlns:a16="http://schemas.microsoft.com/office/drawing/2014/main" id="{DD59881D-26FD-493B-8AE1-06C59DF34840}"/>
              </a:ext>
            </a:extLst>
          </p:cNvPr>
          <p:cNvSpPr/>
          <p:nvPr/>
        </p:nvSpPr>
        <p:spPr>
          <a:xfrm>
            <a:off x="5809057" y="2731880"/>
            <a:ext cx="345584" cy="340042"/>
          </a:xfrm>
          <a:custGeom>
            <a:avLst/>
            <a:gdLst/>
            <a:ahLst/>
            <a:cxnLst/>
            <a:rect l="l" t="t" r="r" b="b"/>
            <a:pathLst>
              <a:path w="3214097" h="3162551">
                <a:moveTo>
                  <a:pt x="1014592" y="2306036"/>
                </a:moveTo>
                <a:cubicBezTo>
                  <a:pt x="854868" y="2306036"/>
                  <a:pt x="725386" y="2435518"/>
                  <a:pt x="725386" y="2595242"/>
                </a:cubicBezTo>
                <a:cubicBezTo>
                  <a:pt x="725386" y="2754966"/>
                  <a:pt x="854868" y="2884448"/>
                  <a:pt x="1014592" y="2884448"/>
                </a:cubicBezTo>
                <a:cubicBezTo>
                  <a:pt x="1174316" y="2884448"/>
                  <a:pt x="1303798" y="2754966"/>
                  <a:pt x="1303798" y="2595242"/>
                </a:cubicBezTo>
                <a:cubicBezTo>
                  <a:pt x="1303798" y="2435518"/>
                  <a:pt x="1174316" y="2306036"/>
                  <a:pt x="1014592" y="2306036"/>
                </a:cubicBezTo>
                <a:close/>
                <a:moveTo>
                  <a:pt x="481275" y="1691816"/>
                </a:moveTo>
                <a:cubicBezTo>
                  <a:pt x="321551" y="1691816"/>
                  <a:pt x="192069" y="1821298"/>
                  <a:pt x="192069" y="1981022"/>
                </a:cubicBezTo>
                <a:cubicBezTo>
                  <a:pt x="192069" y="2140746"/>
                  <a:pt x="321551" y="2270228"/>
                  <a:pt x="481275" y="2270228"/>
                </a:cubicBezTo>
                <a:cubicBezTo>
                  <a:pt x="640999" y="2270228"/>
                  <a:pt x="770481" y="2140746"/>
                  <a:pt x="770481" y="1981022"/>
                </a:cubicBezTo>
                <a:cubicBezTo>
                  <a:pt x="770481" y="1821298"/>
                  <a:pt x="640999" y="1691816"/>
                  <a:pt x="481275" y="1691816"/>
                </a:cubicBezTo>
                <a:close/>
                <a:moveTo>
                  <a:pt x="2764751" y="1113404"/>
                </a:moveTo>
                <a:cubicBezTo>
                  <a:pt x="2605027" y="1113404"/>
                  <a:pt x="2475545" y="1242886"/>
                  <a:pt x="2475545" y="1402610"/>
                </a:cubicBezTo>
                <a:cubicBezTo>
                  <a:pt x="2475545" y="1562334"/>
                  <a:pt x="2605027" y="1691816"/>
                  <a:pt x="2764751" y="1691816"/>
                </a:cubicBezTo>
                <a:cubicBezTo>
                  <a:pt x="2924475" y="1691816"/>
                  <a:pt x="3053957" y="1562334"/>
                  <a:pt x="3053957" y="1402610"/>
                </a:cubicBezTo>
                <a:cubicBezTo>
                  <a:pt x="3053957" y="1242886"/>
                  <a:pt x="2924475" y="1113404"/>
                  <a:pt x="2764751" y="1113404"/>
                </a:cubicBezTo>
                <a:close/>
                <a:moveTo>
                  <a:pt x="532503" y="881964"/>
                </a:moveTo>
                <a:cubicBezTo>
                  <a:pt x="372779" y="881964"/>
                  <a:pt x="243297" y="1011446"/>
                  <a:pt x="243297" y="1171170"/>
                </a:cubicBezTo>
                <a:cubicBezTo>
                  <a:pt x="243297" y="1330894"/>
                  <a:pt x="372779" y="1460376"/>
                  <a:pt x="532503" y="1460376"/>
                </a:cubicBezTo>
                <a:cubicBezTo>
                  <a:pt x="692227" y="1460376"/>
                  <a:pt x="821709" y="1330894"/>
                  <a:pt x="821709" y="1171170"/>
                </a:cubicBezTo>
                <a:cubicBezTo>
                  <a:pt x="821709" y="1011446"/>
                  <a:pt x="692227" y="881964"/>
                  <a:pt x="532503" y="881964"/>
                </a:cubicBezTo>
                <a:close/>
                <a:moveTo>
                  <a:pt x="1162143" y="321316"/>
                </a:moveTo>
                <a:cubicBezTo>
                  <a:pt x="1002419" y="321316"/>
                  <a:pt x="872937" y="450798"/>
                  <a:pt x="872937" y="610522"/>
                </a:cubicBezTo>
                <a:cubicBezTo>
                  <a:pt x="872937" y="770246"/>
                  <a:pt x="1002419" y="899728"/>
                  <a:pt x="1162143" y="899728"/>
                </a:cubicBezTo>
                <a:cubicBezTo>
                  <a:pt x="1321867" y="899728"/>
                  <a:pt x="1451349" y="770246"/>
                  <a:pt x="1451349" y="610522"/>
                </a:cubicBezTo>
                <a:cubicBezTo>
                  <a:pt x="1451349" y="450798"/>
                  <a:pt x="1321867" y="321316"/>
                  <a:pt x="1162143" y="321316"/>
                </a:cubicBezTo>
                <a:close/>
                <a:moveTo>
                  <a:pt x="1963447" y="177300"/>
                </a:moveTo>
                <a:cubicBezTo>
                  <a:pt x="1803723" y="177300"/>
                  <a:pt x="1674241" y="306782"/>
                  <a:pt x="1674241" y="466506"/>
                </a:cubicBezTo>
                <a:cubicBezTo>
                  <a:pt x="1674241" y="626230"/>
                  <a:pt x="1803723" y="755712"/>
                  <a:pt x="1963447" y="755712"/>
                </a:cubicBezTo>
                <a:cubicBezTo>
                  <a:pt x="2123171" y="755712"/>
                  <a:pt x="2252653" y="626230"/>
                  <a:pt x="2252653" y="466506"/>
                </a:cubicBezTo>
                <a:cubicBezTo>
                  <a:pt x="2252653" y="306782"/>
                  <a:pt x="2123171" y="177300"/>
                  <a:pt x="1963447" y="177300"/>
                </a:cubicBezTo>
                <a:close/>
                <a:moveTo>
                  <a:pt x="1752672" y="312"/>
                </a:moveTo>
                <a:cubicBezTo>
                  <a:pt x="1817888" y="-690"/>
                  <a:pt x="1885249" y="703"/>
                  <a:pt x="1954799" y="4657"/>
                </a:cubicBezTo>
                <a:cubicBezTo>
                  <a:pt x="2504015" y="53541"/>
                  <a:pt x="2975590" y="412975"/>
                  <a:pt x="3145244" y="944937"/>
                </a:cubicBezTo>
                <a:cubicBezTo>
                  <a:pt x="3412664" y="2126757"/>
                  <a:pt x="2837568" y="2017487"/>
                  <a:pt x="2506889" y="1867964"/>
                </a:cubicBezTo>
                <a:cubicBezTo>
                  <a:pt x="1580987" y="1673869"/>
                  <a:pt x="2725425" y="3197869"/>
                  <a:pt x="1014520" y="3161925"/>
                </a:cubicBezTo>
                <a:cubicBezTo>
                  <a:pt x="-14898" y="3061283"/>
                  <a:pt x="-138545" y="1873713"/>
                  <a:pt x="108747" y="1100212"/>
                </a:cubicBezTo>
                <a:cubicBezTo>
                  <a:pt x="278579" y="569148"/>
                  <a:pt x="774429" y="15339"/>
                  <a:pt x="1752672" y="312"/>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60" name="Rectangle 30">
            <a:extLst>
              <a:ext uri="{FF2B5EF4-FFF2-40B4-BE49-F238E27FC236}">
                <a16:creationId xmlns:a16="http://schemas.microsoft.com/office/drawing/2014/main" id="{3BFEE74E-183A-4C32-9BDF-AC2573B061E0}"/>
              </a:ext>
            </a:extLst>
          </p:cNvPr>
          <p:cNvSpPr/>
          <p:nvPr/>
        </p:nvSpPr>
        <p:spPr>
          <a:xfrm>
            <a:off x="8297776" y="2700425"/>
            <a:ext cx="348370" cy="347351"/>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61" name="Rectangle 7">
            <a:extLst>
              <a:ext uri="{FF2B5EF4-FFF2-40B4-BE49-F238E27FC236}">
                <a16:creationId xmlns:a16="http://schemas.microsoft.com/office/drawing/2014/main" id="{A2454068-D6A0-42C7-BCE1-D03833DCF2E4}"/>
              </a:ext>
            </a:extLst>
          </p:cNvPr>
          <p:cNvSpPr/>
          <p:nvPr/>
        </p:nvSpPr>
        <p:spPr>
          <a:xfrm>
            <a:off x="5213119" y="1139038"/>
            <a:ext cx="353675" cy="353675"/>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62" name="Rectangle 15">
            <a:extLst>
              <a:ext uri="{FF2B5EF4-FFF2-40B4-BE49-F238E27FC236}">
                <a16:creationId xmlns:a16="http://schemas.microsoft.com/office/drawing/2014/main" id="{ECBB7944-2021-44C3-960E-8480CFC6DEF9}"/>
              </a:ext>
            </a:extLst>
          </p:cNvPr>
          <p:cNvSpPr/>
          <p:nvPr/>
        </p:nvSpPr>
        <p:spPr>
          <a:xfrm rot="5400000">
            <a:off x="5803264" y="1139036"/>
            <a:ext cx="354146" cy="353676"/>
          </a:xfrm>
          <a:custGeom>
            <a:avLst/>
            <a:gdLst/>
            <a:ahLst/>
            <a:cxnLst/>
            <a:rect l="l" t="t" r="r" b="b"/>
            <a:pathLst>
              <a:path w="3244313" h="3240000">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63" name="Pie 24">
            <a:extLst>
              <a:ext uri="{FF2B5EF4-FFF2-40B4-BE49-F238E27FC236}">
                <a16:creationId xmlns:a16="http://schemas.microsoft.com/office/drawing/2014/main" id="{DB38F196-AF37-4B00-AA3E-183F9372FBAD}"/>
              </a:ext>
            </a:extLst>
          </p:cNvPr>
          <p:cNvSpPr/>
          <p:nvPr/>
        </p:nvSpPr>
        <p:spPr>
          <a:xfrm>
            <a:off x="5107446" y="3464238"/>
            <a:ext cx="384887" cy="382757"/>
          </a:xfrm>
          <a:custGeom>
            <a:avLst/>
            <a:gdLst/>
            <a:ahLst/>
            <a:cxnLst/>
            <a:rect l="l" t="t" r="r" b="b"/>
            <a:pathLst>
              <a:path w="3228711" h="3210836">
                <a:moveTo>
                  <a:pt x="351626" y="695968"/>
                </a:moveTo>
                <a:lnTo>
                  <a:pt x="1548007" y="1678300"/>
                </a:lnTo>
                <a:lnTo>
                  <a:pt x="236194" y="2500159"/>
                </a:lnTo>
                <a:cubicBezTo>
                  <a:pt x="-116985" y="1936431"/>
                  <a:pt x="-70514" y="1210092"/>
                  <a:pt x="351626" y="695968"/>
                </a:cubicBezTo>
                <a:close/>
                <a:moveTo>
                  <a:pt x="1957429" y="262366"/>
                </a:moveTo>
                <a:cubicBezTo>
                  <a:pt x="2634256" y="359480"/>
                  <a:pt x="3156733" y="907132"/>
                  <a:pt x="3221913" y="1587776"/>
                </a:cubicBezTo>
                <a:cubicBezTo>
                  <a:pt x="3287093" y="2268421"/>
                  <a:pt x="2878048" y="2905277"/>
                  <a:pt x="2231953" y="3129078"/>
                </a:cubicBezTo>
                <a:cubicBezTo>
                  <a:pt x="1585858" y="3352879"/>
                  <a:pt x="870522" y="3105497"/>
                  <a:pt x="500715" y="2530372"/>
                </a:cubicBezTo>
                <a:lnTo>
                  <a:pt x="1746987" y="1729019"/>
                </a:lnTo>
                <a:close/>
                <a:moveTo>
                  <a:pt x="1604447" y="200"/>
                </a:moveTo>
                <a:cubicBezTo>
                  <a:pt x="1665125" y="-778"/>
                  <a:pt x="1726175" y="1809"/>
                  <a:pt x="1787307" y="8072"/>
                </a:cubicBezTo>
                <a:lnTo>
                  <a:pt x="1629532" y="1548011"/>
                </a:lnTo>
                <a:lnTo>
                  <a:pt x="483856" y="506987"/>
                </a:lnTo>
                <a:cubicBezTo>
                  <a:pt x="773141" y="188622"/>
                  <a:pt x="1179697" y="7051"/>
                  <a:pt x="1604447" y="20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black"/>
              </a:solidFill>
              <a:latin typeface="等线" panose="020F0502020204030204"/>
              <a:ea typeface="맑은 고딕" panose="020B0503020000020004" pitchFamily="34" charset="-127"/>
            </a:endParaRPr>
          </a:p>
        </p:txBody>
      </p:sp>
      <p:sp>
        <p:nvSpPr>
          <p:cNvPr id="64" name="Parallelogram 30">
            <a:extLst>
              <a:ext uri="{FF2B5EF4-FFF2-40B4-BE49-F238E27FC236}">
                <a16:creationId xmlns:a16="http://schemas.microsoft.com/office/drawing/2014/main" id="{07A9DF64-EAEC-4F98-A0C9-E2239CA0F425}"/>
              </a:ext>
            </a:extLst>
          </p:cNvPr>
          <p:cNvSpPr/>
          <p:nvPr/>
        </p:nvSpPr>
        <p:spPr>
          <a:xfrm flipH="1">
            <a:off x="8278844" y="1895824"/>
            <a:ext cx="386232" cy="387188"/>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65" name="Block Arc 14">
            <a:extLst>
              <a:ext uri="{FF2B5EF4-FFF2-40B4-BE49-F238E27FC236}">
                <a16:creationId xmlns:a16="http://schemas.microsoft.com/office/drawing/2014/main" id="{F84CC100-88A8-4E3E-8091-D49E44C308ED}"/>
              </a:ext>
            </a:extLst>
          </p:cNvPr>
          <p:cNvSpPr/>
          <p:nvPr/>
        </p:nvSpPr>
        <p:spPr>
          <a:xfrm rot="16200000">
            <a:off x="6394019" y="1102959"/>
            <a:ext cx="425550" cy="425831"/>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black"/>
              </a:solidFill>
              <a:latin typeface="等线" panose="020F0502020204030204"/>
              <a:ea typeface="맑은 고딕" panose="020B0503020000020004" pitchFamily="34" charset="-127"/>
            </a:endParaRPr>
          </a:p>
        </p:txBody>
      </p:sp>
      <p:sp>
        <p:nvSpPr>
          <p:cNvPr id="66" name="Block Arc 41">
            <a:extLst>
              <a:ext uri="{FF2B5EF4-FFF2-40B4-BE49-F238E27FC236}">
                <a16:creationId xmlns:a16="http://schemas.microsoft.com/office/drawing/2014/main" id="{39949893-05ED-44C7-999C-84CE9B52D118}"/>
              </a:ext>
            </a:extLst>
          </p:cNvPr>
          <p:cNvSpPr/>
          <p:nvPr/>
        </p:nvSpPr>
        <p:spPr>
          <a:xfrm>
            <a:off x="7056414" y="1068226"/>
            <a:ext cx="354976" cy="495296"/>
          </a:xfrm>
          <a:custGeom>
            <a:avLst/>
            <a:gdLst/>
            <a:ahLst/>
            <a:cxnLst/>
            <a:rect l="l" t="t" r="r" b="b"/>
            <a:pathLst>
              <a:path w="2512265" h="3505352">
                <a:moveTo>
                  <a:pt x="1276582" y="2106401"/>
                </a:moveTo>
                <a:cubicBezTo>
                  <a:pt x="1154832" y="2195007"/>
                  <a:pt x="1018024" y="2262207"/>
                  <a:pt x="871321" y="2302645"/>
                </a:cubicBezTo>
                <a:cubicBezTo>
                  <a:pt x="1041049" y="2346709"/>
                  <a:pt x="1216984" y="2342691"/>
                  <a:pt x="1380867" y="2295542"/>
                </a:cubicBezTo>
                <a:cubicBezTo>
                  <a:pt x="1352791" y="2227964"/>
                  <a:pt x="1317377" y="2164934"/>
                  <a:pt x="1276582" y="2106401"/>
                </a:cubicBezTo>
                <a:close/>
                <a:moveTo>
                  <a:pt x="931061" y="1768598"/>
                </a:moveTo>
                <a:lnTo>
                  <a:pt x="785084" y="2021438"/>
                </a:lnTo>
                <a:lnTo>
                  <a:pt x="684448" y="2196711"/>
                </a:lnTo>
                <a:cubicBezTo>
                  <a:pt x="868931" y="2169533"/>
                  <a:pt x="1041385" y="2098006"/>
                  <a:pt x="1189228" y="1991290"/>
                </a:cubicBezTo>
                <a:cubicBezTo>
                  <a:pt x="1113839" y="1904543"/>
                  <a:pt x="1026949" y="1829435"/>
                  <a:pt x="931061" y="1768598"/>
                </a:cubicBezTo>
                <a:close/>
                <a:moveTo>
                  <a:pt x="1626242" y="1739577"/>
                </a:moveTo>
                <a:cubicBezTo>
                  <a:pt x="1556851" y="1850020"/>
                  <a:pt x="1471526" y="1947792"/>
                  <a:pt x="1374302" y="2030973"/>
                </a:cubicBezTo>
                <a:cubicBezTo>
                  <a:pt x="1422822" y="2099916"/>
                  <a:pt x="1464618" y="2174537"/>
                  <a:pt x="1497466" y="2254701"/>
                </a:cubicBezTo>
                <a:cubicBezTo>
                  <a:pt x="1664534" y="2184833"/>
                  <a:pt x="1813198" y="2068027"/>
                  <a:pt x="1922549" y="1910651"/>
                </a:cubicBezTo>
                <a:close/>
                <a:moveTo>
                  <a:pt x="531158" y="1601275"/>
                </a:moveTo>
                <a:cubicBezTo>
                  <a:pt x="514831" y="1769123"/>
                  <a:pt x="535254" y="1939877"/>
                  <a:pt x="594029" y="2101141"/>
                </a:cubicBezTo>
                <a:lnTo>
                  <a:pt x="822377" y="1705631"/>
                </a:lnTo>
                <a:cubicBezTo>
                  <a:pt x="730789" y="1658398"/>
                  <a:pt x="632873" y="1623335"/>
                  <a:pt x="531158" y="1601275"/>
                </a:cubicBezTo>
                <a:close/>
                <a:moveTo>
                  <a:pt x="270885" y="1572115"/>
                </a:moveTo>
                <a:cubicBezTo>
                  <a:pt x="231457" y="1572339"/>
                  <a:pt x="191799" y="1574812"/>
                  <a:pt x="152057" y="1579894"/>
                </a:cubicBezTo>
                <a:cubicBezTo>
                  <a:pt x="195418" y="1760005"/>
                  <a:pt x="289893" y="1927350"/>
                  <a:pt x="428945" y="2058945"/>
                </a:cubicBezTo>
                <a:cubicBezTo>
                  <a:pt x="384418" y="1901749"/>
                  <a:pt x="371313" y="1738504"/>
                  <a:pt x="388331" y="1577832"/>
                </a:cubicBezTo>
                <a:cubicBezTo>
                  <a:pt x="349511" y="1573916"/>
                  <a:pt x="310313" y="1571891"/>
                  <a:pt x="270885" y="1572115"/>
                </a:cubicBezTo>
                <a:close/>
                <a:moveTo>
                  <a:pt x="1117422" y="1445810"/>
                </a:moveTo>
                <a:lnTo>
                  <a:pt x="992684" y="1661863"/>
                </a:lnTo>
                <a:cubicBezTo>
                  <a:pt x="1102065" y="1730612"/>
                  <a:pt x="1200940" y="1816138"/>
                  <a:pt x="1286200" y="1915345"/>
                </a:cubicBezTo>
                <a:cubicBezTo>
                  <a:pt x="1368713" y="1844119"/>
                  <a:pt x="1441290" y="1760865"/>
                  <a:pt x="1500981" y="1667258"/>
                </a:cubicBezTo>
                <a:close/>
                <a:moveTo>
                  <a:pt x="2092402" y="1221082"/>
                </a:moveTo>
                <a:cubicBezTo>
                  <a:pt x="2001593" y="1234047"/>
                  <a:pt x="1911092" y="1235450"/>
                  <a:pt x="1822337" y="1227227"/>
                </a:cubicBezTo>
                <a:cubicBezTo>
                  <a:pt x="1800443" y="1366691"/>
                  <a:pt x="1756170" y="1503162"/>
                  <a:pt x="1688847" y="1630684"/>
                </a:cubicBezTo>
                <a:lnTo>
                  <a:pt x="1987299" y="1802996"/>
                </a:lnTo>
                <a:cubicBezTo>
                  <a:pt x="2084887" y="1618081"/>
                  <a:pt x="2117858" y="1415133"/>
                  <a:pt x="2092402" y="1221082"/>
                </a:cubicBezTo>
                <a:close/>
                <a:moveTo>
                  <a:pt x="649579" y="1175701"/>
                </a:moveTo>
                <a:cubicBezTo>
                  <a:pt x="600911" y="1272240"/>
                  <a:pt x="566994" y="1374279"/>
                  <a:pt x="548013" y="1478728"/>
                </a:cubicBezTo>
                <a:cubicBezTo>
                  <a:pt x="665588" y="1503392"/>
                  <a:pt x="778659" y="1543786"/>
                  <a:pt x="883938" y="1599004"/>
                </a:cubicBezTo>
                <a:lnTo>
                  <a:pt x="1008644" y="1383007"/>
                </a:lnTo>
                <a:close/>
                <a:moveTo>
                  <a:pt x="1325201" y="1085928"/>
                </a:moveTo>
                <a:lnTo>
                  <a:pt x="1180226" y="1337032"/>
                </a:lnTo>
                <a:lnTo>
                  <a:pt x="1563461" y="1558293"/>
                </a:lnTo>
                <a:cubicBezTo>
                  <a:pt x="1621429" y="1447029"/>
                  <a:pt x="1659763" y="1328223"/>
                  <a:pt x="1679185" y="1206861"/>
                </a:cubicBezTo>
                <a:cubicBezTo>
                  <a:pt x="1555153" y="1183834"/>
                  <a:pt x="1435895" y="1143161"/>
                  <a:pt x="1325201" y="1085928"/>
                </a:cubicBezTo>
                <a:close/>
                <a:moveTo>
                  <a:pt x="216369" y="925587"/>
                </a:moveTo>
                <a:cubicBezTo>
                  <a:pt x="135862" y="1096620"/>
                  <a:pt x="108667" y="1281041"/>
                  <a:pt x="130011" y="1458436"/>
                </a:cubicBezTo>
                <a:cubicBezTo>
                  <a:pt x="222591" y="1446071"/>
                  <a:pt x="314795" y="1446181"/>
                  <a:pt x="405131" y="1455463"/>
                </a:cubicBezTo>
                <a:cubicBezTo>
                  <a:pt x="426945" y="1333935"/>
                  <a:pt x="466667" y="1215249"/>
                  <a:pt x="524206" y="1103317"/>
                </a:cubicBezTo>
                <a:close/>
                <a:moveTo>
                  <a:pt x="943246" y="797103"/>
                </a:moveTo>
                <a:cubicBezTo>
                  <a:pt x="853400" y="873630"/>
                  <a:pt x="774733" y="963960"/>
                  <a:pt x="711316" y="1066306"/>
                </a:cubicBezTo>
                <a:lnTo>
                  <a:pt x="1071447" y="1274228"/>
                </a:lnTo>
                <a:lnTo>
                  <a:pt x="1215869" y="1024081"/>
                </a:lnTo>
                <a:cubicBezTo>
                  <a:pt x="1115458" y="961776"/>
                  <a:pt x="1023809" y="885272"/>
                  <a:pt x="943246" y="797103"/>
                </a:cubicBezTo>
                <a:close/>
                <a:moveTo>
                  <a:pt x="1777831" y="614825"/>
                </a:moveTo>
                <a:cubicBezTo>
                  <a:pt x="1828108" y="774217"/>
                  <a:pt x="1847177" y="940426"/>
                  <a:pt x="1835302" y="1104709"/>
                </a:cubicBezTo>
                <a:cubicBezTo>
                  <a:pt x="1912529" y="1111680"/>
                  <a:pt x="1991200" y="1110618"/>
                  <a:pt x="2070135" y="1099634"/>
                </a:cubicBezTo>
                <a:cubicBezTo>
                  <a:pt x="2023430" y="916066"/>
                  <a:pt x="1923963" y="746103"/>
                  <a:pt x="1777831" y="614825"/>
                </a:cubicBezTo>
                <a:close/>
                <a:moveTo>
                  <a:pt x="1613169" y="587153"/>
                </a:moveTo>
                <a:lnTo>
                  <a:pt x="1386789" y="979253"/>
                </a:lnTo>
                <a:cubicBezTo>
                  <a:pt x="1482593" y="1028182"/>
                  <a:pt x="1585369" y="1063521"/>
                  <a:pt x="1692132" y="1084514"/>
                </a:cubicBezTo>
                <a:cubicBezTo>
                  <a:pt x="1702376" y="916614"/>
                  <a:pt x="1676765" y="746730"/>
                  <a:pt x="1613169" y="587153"/>
                </a:cubicBezTo>
                <a:close/>
                <a:moveTo>
                  <a:pt x="1500307" y="531421"/>
                </a:moveTo>
                <a:cubicBezTo>
                  <a:pt x="1333628" y="560682"/>
                  <a:pt x="1177718" y="626786"/>
                  <a:pt x="1041762" y="721997"/>
                </a:cubicBezTo>
                <a:cubicBezTo>
                  <a:pt x="1111912" y="797410"/>
                  <a:pt x="1191076" y="863204"/>
                  <a:pt x="1277416" y="917480"/>
                </a:cubicBezTo>
                <a:close/>
                <a:moveTo>
                  <a:pt x="708730" y="442269"/>
                </a:moveTo>
                <a:cubicBezTo>
                  <a:pt x="536145" y="518354"/>
                  <a:pt x="384460" y="645249"/>
                  <a:pt x="277225" y="815684"/>
                </a:cubicBezTo>
                <a:lnTo>
                  <a:pt x="586010" y="993961"/>
                </a:lnTo>
                <a:cubicBezTo>
                  <a:pt x="658009" y="876621"/>
                  <a:pt x="747803" y="773217"/>
                  <a:pt x="850548" y="685844"/>
                </a:cubicBezTo>
                <a:cubicBezTo>
                  <a:pt x="795399" y="611028"/>
                  <a:pt x="747545" y="529652"/>
                  <a:pt x="708730" y="442269"/>
                </a:cubicBezTo>
                <a:close/>
                <a:moveTo>
                  <a:pt x="1114411" y="355452"/>
                </a:moveTo>
                <a:cubicBezTo>
                  <a:pt x="1016499" y="355167"/>
                  <a:pt x="919324" y="369705"/>
                  <a:pt x="826255" y="398131"/>
                </a:cubicBezTo>
                <a:cubicBezTo>
                  <a:pt x="858722" y="474940"/>
                  <a:pt x="900618" y="545829"/>
                  <a:pt x="948599" y="611249"/>
                </a:cubicBezTo>
                <a:cubicBezTo>
                  <a:pt x="1085375" y="512974"/>
                  <a:pt x="1240825" y="441488"/>
                  <a:pt x="1406980" y="401715"/>
                </a:cubicBezTo>
                <a:cubicBezTo>
                  <a:pt x="1310969" y="370847"/>
                  <a:pt x="1212322" y="355738"/>
                  <a:pt x="1114411" y="355452"/>
                </a:cubicBezTo>
                <a:close/>
                <a:moveTo>
                  <a:pt x="1776283" y="295101"/>
                </a:moveTo>
                <a:lnTo>
                  <a:pt x="1710896" y="408983"/>
                </a:lnTo>
                <a:cubicBezTo>
                  <a:pt x="2209777" y="726145"/>
                  <a:pt x="2373723" y="1383396"/>
                  <a:pt x="2075153" y="1900534"/>
                </a:cubicBezTo>
                <a:cubicBezTo>
                  <a:pt x="1777480" y="2416119"/>
                  <a:pt x="1129323" y="2603192"/>
                  <a:pt x="606057" y="2333243"/>
                </a:cubicBezTo>
                <a:lnTo>
                  <a:pt x="534769" y="2457402"/>
                </a:lnTo>
                <a:cubicBezTo>
                  <a:pt x="1115347" y="2755664"/>
                  <a:pt x="1834151" y="2554240"/>
                  <a:pt x="2173557" y="1987198"/>
                </a:cubicBezTo>
                <a:cubicBezTo>
                  <a:pt x="2520801" y="1407062"/>
                  <a:pt x="2343129" y="657734"/>
                  <a:pt x="1776283" y="295101"/>
                </a:cubicBezTo>
                <a:close/>
                <a:moveTo>
                  <a:pt x="1831804" y="0"/>
                </a:moveTo>
                <a:cubicBezTo>
                  <a:pt x="1881515" y="0"/>
                  <a:pt x="1921814" y="40299"/>
                  <a:pt x="1921814" y="90010"/>
                </a:cubicBezTo>
                <a:cubicBezTo>
                  <a:pt x="1921814" y="123853"/>
                  <a:pt x="1903137" y="153333"/>
                  <a:pt x="1874873" y="167531"/>
                </a:cubicBezTo>
                <a:cubicBezTo>
                  <a:pt x="2505724" y="579432"/>
                  <a:pt x="2701456" y="1419035"/>
                  <a:pt x="2311836" y="2069966"/>
                </a:cubicBezTo>
                <a:cubicBezTo>
                  <a:pt x="2067801" y="2477672"/>
                  <a:pt x="1650037" y="2717958"/>
                  <a:pt x="1209422" y="2750781"/>
                </a:cubicBezTo>
                <a:lnTo>
                  <a:pt x="1209422" y="3191198"/>
                </a:lnTo>
                <a:cubicBezTo>
                  <a:pt x="1228953" y="3190691"/>
                  <a:pt x="1248332" y="3191937"/>
                  <a:pt x="1267595" y="3193449"/>
                </a:cubicBezTo>
                <a:cubicBezTo>
                  <a:pt x="1660899" y="3224325"/>
                  <a:pt x="1926978" y="3358049"/>
                  <a:pt x="1884661" y="3503570"/>
                </a:cubicBezTo>
                <a:lnTo>
                  <a:pt x="318693" y="3505352"/>
                </a:lnTo>
                <a:cubicBezTo>
                  <a:pt x="273700" y="3359367"/>
                  <a:pt x="539657" y="3224666"/>
                  <a:pt x="934393" y="3193515"/>
                </a:cubicBezTo>
                <a:lnTo>
                  <a:pt x="993398" y="3191208"/>
                </a:lnTo>
                <a:lnTo>
                  <a:pt x="993398" y="2750894"/>
                </a:lnTo>
                <a:cubicBezTo>
                  <a:pt x="812915" y="2737642"/>
                  <a:pt x="632784" y="2688481"/>
                  <a:pt x="463078" y="2601537"/>
                </a:cubicBezTo>
                <a:cubicBezTo>
                  <a:pt x="463677" y="2602537"/>
                  <a:pt x="463694" y="2603560"/>
                  <a:pt x="463694" y="2604587"/>
                </a:cubicBezTo>
                <a:cubicBezTo>
                  <a:pt x="463694" y="2654298"/>
                  <a:pt x="423395" y="2694597"/>
                  <a:pt x="373684" y="2694597"/>
                </a:cubicBezTo>
                <a:cubicBezTo>
                  <a:pt x="323973" y="2694597"/>
                  <a:pt x="283674" y="2654298"/>
                  <a:pt x="283674" y="2604587"/>
                </a:cubicBezTo>
                <a:cubicBezTo>
                  <a:pt x="283674" y="2554876"/>
                  <a:pt x="323973" y="2514577"/>
                  <a:pt x="373684" y="2514577"/>
                </a:cubicBezTo>
                <a:lnTo>
                  <a:pt x="377019" y="2515250"/>
                </a:lnTo>
                <a:lnTo>
                  <a:pt x="511820" y="2280472"/>
                </a:lnTo>
                <a:lnTo>
                  <a:pt x="495824" y="2271237"/>
                </a:lnTo>
                <a:lnTo>
                  <a:pt x="496783" y="2269575"/>
                </a:lnTo>
                <a:cubicBezTo>
                  <a:pt x="34226" y="1964050"/>
                  <a:pt x="-130424" y="1362029"/>
                  <a:pt x="110016" y="864184"/>
                </a:cubicBezTo>
                <a:lnTo>
                  <a:pt x="106296" y="862036"/>
                </a:lnTo>
                <a:lnTo>
                  <a:pt x="148828" y="788370"/>
                </a:lnTo>
                <a:lnTo>
                  <a:pt x="169099" y="753258"/>
                </a:lnTo>
                <a:lnTo>
                  <a:pt x="170873" y="754281"/>
                </a:lnTo>
                <a:cubicBezTo>
                  <a:pt x="475914" y="264737"/>
                  <a:pt x="1106018" y="92008"/>
                  <a:pt x="1617242" y="355196"/>
                </a:cubicBezTo>
                <a:lnTo>
                  <a:pt x="1748044" y="127384"/>
                </a:lnTo>
                <a:lnTo>
                  <a:pt x="1751959" y="129632"/>
                </a:lnTo>
                <a:cubicBezTo>
                  <a:pt x="1745165" y="117975"/>
                  <a:pt x="1741794" y="104386"/>
                  <a:pt x="1741794" y="90010"/>
                </a:cubicBezTo>
                <a:cubicBezTo>
                  <a:pt x="1741794" y="40299"/>
                  <a:pt x="1782093" y="0"/>
                  <a:pt x="183180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black"/>
              </a:solidFill>
              <a:latin typeface="等线" panose="020F0502020204030204"/>
              <a:ea typeface="맑은 고딕" panose="020B0503020000020004" pitchFamily="34" charset="-127"/>
            </a:endParaRPr>
          </a:p>
        </p:txBody>
      </p:sp>
      <p:sp>
        <p:nvSpPr>
          <p:cNvPr id="67" name="Right Triangle 17">
            <a:extLst>
              <a:ext uri="{FF2B5EF4-FFF2-40B4-BE49-F238E27FC236}">
                <a16:creationId xmlns:a16="http://schemas.microsoft.com/office/drawing/2014/main" id="{6ADCC979-BA1C-4251-B6F5-CE5AA2B72FD0}"/>
              </a:ext>
            </a:extLst>
          </p:cNvPr>
          <p:cNvSpPr/>
          <p:nvPr/>
        </p:nvSpPr>
        <p:spPr>
          <a:xfrm>
            <a:off x="5779309" y="3450719"/>
            <a:ext cx="289343" cy="409794"/>
          </a:xfrm>
          <a:custGeom>
            <a:avLst/>
            <a:gdLst/>
            <a:ahLst/>
            <a:cxnLst/>
            <a:rect l="l" t="t" r="r" b="b"/>
            <a:pathLst>
              <a:path w="2387678" h="3240000">
                <a:moveTo>
                  <a:pt x="1645041" y="17032"/>
                </a:moveTo>
                <a:lnTo>
                  <a:pt x="2376264" y="17032"/>
                </a:lnTo>
                <a:lnTo>
                  <a:pt x="2376264" y="17033"/>
                </a:lnTo>
                <a:lnTo>
                  <a:pt x="1645042" y="17033"/>
                </a:lnTo>
                <a:close/>
                <a:moveTo>
                  <a:pt x="0" y="17032"/>
                </a:moveTo>
                <a:lnTo>
                  <a:pt x="1379678" y="17032"/>
                </a:lnTo>
                <a:lnTo>
                  <a:pt x="1379678" y="996125"/>
                </a:lnTo>
                <a:lnTo>
                  <a:pt x="2376264" y="996125"/>
                </a:lnTo>
                <a:lnTo>
                  <a:pt x="2376264" y="3240000"/>
                </a:lnTo>
                <a:lnTo>
                  <a:pt x="0" y="3240000"/>
                </a:lnTo>
                <a:close/>
                <a:moveTo>
                  <a:pt x="1498869" y="0"/>
                </a:moveTo>
                <a:lnTo>
                  <a:pt x="2387678" y="888809"/>
                </a:lnTo>
                <a:lnTo>
                  <a:pt x="1498869"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68" name="Oval 27">
            <a:extLst>
              <a:ext uri="{FF2B5EF4-FFF2-40B4-BE49-F238E27FC236}">
                <a16:creationId xmlns:a16="http://schemas.microsoft.com/office/drawing/2014/main" id="{7DB6E0EE-B33A-443E-887E-C319F0DAF534}"/>
              </a:ext>
            </a:extLst>
          </p:cNvPr>
          <p:cNvSpPr/>
          <p:nvPr/>
        </p:nvSpPr>
        <p:spPr>
          <a:xfrm>
            <a:off x="3313872" y="4101888"/>
            <a:ext cx="307299" cy="584412"/>
          </a:xfrm>
          <a:custGeom>
            <a:avLst/>
            <a:gdLst/>
            <a:ahLst/>
            <a:cxnLst/>
            <a:rect l="l" t="t" r="r" b="b"/>
            <a:pathLst>
              <a:path w="1703664" h="3240001">
                <a:moveTo>
                  <a:pt x="952533" y="2024463"/>
                </a:moveTo>
                <a:lnTo>
                  <a:pt x="856710" y="2024464"/>
                </a:lnTo>
                <a:lnTo>
                  <a:pt x="649879" y="2143878"/>
                </a:lnTo>
                <a:lnTo>
                  <a:pt x="728753" y="2280491"/>
                </a:lnTo>
                <a:lnTo>
                  <a:pt x="800462" y="2239090"/>
                </a:lnTo>
                <a:lnTo>
                  <a:pt x="800462" y="2476837"/>
                </a:lnTo>
                <a:lnTo>
                  <a:pt x="649878" y="2476837"/>
                </a:lnTo>
                <a:lnTo>
                  <a:pt x="649878" y="2634602"/>
                </a:lnTo>
                <a:lnTo>
                  <a:pt x="1067658" y="2634602"/>
                </a:lnTo>
                <a:lnTo>
                  <a:pt x="1067657" y="2476837"/>
                </a:lnTo>
                <a:lnTo>
                  <a:pt x="952532" y="2476837"/>
                </a:lnTo>
                <a:lnTo>
                  <a:pt x="952532" y="2151292"/>
                </a:lnTo>
                <a:lnTo>
                  <a:pt x="952534" y="2151291"/>
                </a:lnTo>
                <a:close/>
                <a:moveTo>
                  <a:pt x="851832" y="1776101"/>
                </a:moveTo>
                <a:cubicBezTo>
                  <a:pt x="1189868" y="1776101"/>
                  <a:pt x="1463900" y="2050133"/>
                  <a:pt x="1463900" y="2388169"/>
                </a:cubicBezTo>
                <a:cubicBezTo>
                  <a:pt x="1463900" y="2726205"/>
                  <a:pt x="1189868" y="3000237"/>
                  <a:pt x="851832" y="3000237"/>
                </a:cubicBezTo>
                <a:cubicBezTo>
                  <a:pt x="513796" y="3000237"/>
                  <a:pt x="239764" y="2726205"/>
                  <a:pt x="239764" y="2388169"/>
                </a:cubicBezTo>
                <a:cubicBezTo>
                  <a:pt x="239764" y="2050133"/>
                  <a:pt x="513796" y="1776101"/>
                  <a:pt x="851832" y="1776101"/>
                </a:cubicBezTo>
                <a:close/>
                <a:moveTo>
                  <a:pt x="851832" y="1689019"/>
                </a:moveTo>
                <a:cubicBezTo>
                  <a:pt x="465702" y="1689019"/>
                  <a:pt x="152682" y="2002039"/>
                  <a:pt x="152682" y="2388169"/>
                </a:cubicBezTo>
                <a:cubicBezTo>
                  <a:pt x="152682" y="2774299"/>
                  <a:pt x="465702" y="3087319"/>
                  <a:pt x="851832" y="3087319"/>
                </a:cubicBezTo>
                <a:cubicBezTo>
                  <a:pt x="1237962" y="3087319"/>
                  <a:pt x="1550982" y="2774299"/>
                  <a:pt x="1550982" y="2388169"/>
                </a:cubicBezTo>
                <a:cubicBezTo>
                  <a:pt x="1550982" y="2002039"/>
                  <a:pt x="1237962" y="1689019"/>
                  <a:pt x="851832" y="1689019"/>
                </a:cubicBezTo>
                <a:close/>
                <a:moveTo>
                  <a:pt x="851832" y="1536337"/>
                </a:moveTo>
                <a:cubicBezTo>
                  <a:pt x="1322286" y="1536337"/>
                  <a:pt x="1703664" y="1917715"/>
                  <a:pt x="1703664" y="2388169"/>
                </a:cubicBezTo>
                <a:cubicBezTo>
                  <a:pt x="1703664" y="2858623"/>
                  <a:pt x="1322286" y="3240001"/>
                  <a:pt x="851832" y="3240001"/>
                </a:cubicBezTo>
                <a:cubicBezTo>
                  <a:pt x="381378" y="3240001"/>
                  <a:pt x="0" y="2858623"/>
                  <a:pt x="0" y="2388169"/>
                </a:cubicBezTo>
                <a:cubicBezTo>
                  <a:pt x="0" y="1917715"/>
                  <a:pt x="381378" y="1536337"/>
                  <a:pt x="851832" y="1536337"/>
                </a:cubicBezTo>
                <a:close/>
                <a:moveTo>
                  <a:pt x="1173126" y="1"/>
                </a:moveTo>
                <a:lnTo>
                  <a:pt x="1383673" y="1"/>
                </a:lnTo>
                <a:lnTo>
                  <a:pt x="1383673" y="954514"/>
                </a:lnTo>
                <a:lnTo>
                  <a:pt x="1173126" y="1187717"/>
                </a:lnTo>
                <a:close/>
                <a:moveTo>
                  <a:pt x="619488" y="0"/>
                </a:moveTo>
                <a:lnTo>
                  <a:pt x="1099698" y="0"/>
                </a:lnTo>
                <a:lnTo>
                  <a:pt x="1099698" y="1265464"/>
                </a:lnTo>
                <a:lnTo>
                  <a:pt x="859593" y="1532640"/>
                </a:lnTo>
                <a:lnTo>
                  <a:pt x="619488" y="1265464"/>
                </a:lnTo>
                <a:close/>
                <a:moveTo>
                  <a:pt x="335512" y="0"/>
                </a:moveTo>
                <a:lnTo>
                  <a:pt x="546059" y="0"/>
                </a:lnTo>
                <a:lnTo>
                  <a:pt x="546059" y="1166181"/>
                </a:lnTo>
                <a:lnTo>
                  <a:pt x="335512" y="92745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69" name="Parallelogram 15">
            <a:extLst>
              <a:ext uri="{FF2B5EF4-FFF2-40B4-BE49-F238E27FC236}">
                <a16:creationId xmlns:a16="http://schemas.microsoft.com/office/drawing/2014/main" id="{24ABDD0B-564D-4579-ACF2-A3B23447A0E6}"/>
              </a:ext>
            </a:extLst>
          </p:cNvPr>
          <p:cNvSpPr/>
          <p:nvPr/>
        </p:nvSpPr>
        <p:spPr>
          <a:xfrm rot="16200000">
            <a:off x="6402647" y="2658849"/>
            <a:ext cx="449073" cy="486106"/>
          </a:xfrm>
          <a:custGeom>
            <a:avLst/>
            <a:gdLst/>
            <a:ahLst/>
            <a:cxnLst/>
            <a:rect l="l" t="t" r="r" b="b"/>
            <a:pathLst>
              <a:path w="2993176" h="3240001">
                <a:moveTo>
                  <a:pt x="1299907" y="647892"/>
                </a:moveTo>
                <a:lnTo>
                  <a:pt x="665509" y="1620000"/>
                </a:lnTo>
                <a:lnTo>
                  <a:pt x="1299907" y="2592108"/>
                </a:lnTo>
                <a:lnTo>
                  <a:pt x="634398" y="2592108"/>
                </a:lnTo>
                <a:lnTo>
                  <a:pt x="0" y="1620000"/>
                </a:lnTo>
                <a:lnTo>
                  <a:pt x="634398" y="647892"/>
                </a:lnTo>
                <a:close/>
                <a:moveTo>
                  <a:pt x="2993176" y="1620001"/>
                </a:moveTo>
                <a:lnTo>
                  <a:pt x="1913056" y="3240001"/>
                </a:lnTo>
                <a:lnTo>
                  <a:pt x="1782206" y="3043749"/>
                </a:lnTo>
                <a:lnTo>
                  <a:pt x="1110064" y="3043749"/>
                </a:lnTo>
                <a:cubicBezTo>
                  <a:pt x="1089036" y="3096599"/>
                  <a:pt x="1037333" y="3133759"/>
                  <a:pt x="976952" y="3133759"/>
                </a:cubicBezTo>
                <a:cubicBezTo>
                  <a:pt x="923853" y="3133759"/>
                  <a:pt x="877466" y="3105022"/>
                  <a:pt x="854540" y="3061058"/>
                </a:cubicBezTo>
                <a:lnTo>
                  <a:pt x="302383" y="3169763"/>
                </a:lnTo>
                <a:lnTo>
                  <a:pt x="302383" y="2809723"/>
                </a:lnTo>
                <a:lnTo>
                  <a:pt x="854540" y="2918427"/>
                </a:lnTo>
                <a:cubicBezTo>
                  <a:pt x="877466" y="2874463"/>
                  <a:pt x="923853" y="2845727"/>
                  <a:pt x="976952" y="2845727"/>
                </a:cubicBezTo>
                <a:cubicBezTo>
                  <a:pt x="1037333" y="2845727"/>
                  <a:pt x="1089036" y="2882887"/>
                  <a:pt x="1110064" y="2935737"/>
                </a:cubicBezTo>
                <a:lnTo>
                  <a:pt x="1710190" y="2935737"/>
                </a:lnTo>
                <a:lnTo>
                  <a:pt x="832936" y="1620001"/>
                </a:lnTo>
                <a:lnTo>
                  <a:pt x="1913056"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70" name="Round Same Side Corner Rectangle 21">
            <a:extLst>
              <a:ext uri="{FF2B5EF4-FFF2-40B4-BE49-F238E27FC236}">
                <a16:creationId xmlns:a16="http://schemas.microsoft.com/office/drawing/2014/main" id="{A705FB8C-4E2D-4F93-8F3B-7B97C7830918}"/>
              </a:ext>
            </a:extLst>
          </p:cNvPr>
          <p:cNvSpPr/>
          <p:nvPr/>
        </p:nvSpPr>
        <p:spPr>
          <a:xfrm rot="10800000">
            <a:off x="6983298" y="1907950"/>
            <a:ext cx="289999" cy="327479"/>
          </a:xfrm>
          <a:custGeom>
            <a:avLst/>
            <a:gdLst/>
            <a:ahLst/>
            <a:cxnLst/>
            <a:rect l="l" t="t" r="r" b="b"/>
            <a:pathLst>
              <a:path w="2880320" h="3252576">
                <a:moveTo>
                  <a:pt x="612726" y="2220771"/>
                </a:moveTo>
                <a:cubicBezTo>
                  <a:pt x="662432" y="2220771"/>
                  <a:pt x="702726" y="2180477"/>
                  <a:pt x="702726" y="2130771"/>
                </a:cubicBezTo>
                <a:lnTo>
                  <a:pt x="702726" y="438771"/>
                </a:lnTo>
                <a:cubicBezTo>
                  <a:pt x="702726" y="389065"/>
                  <a:pt x="662432" y="348771"/>
                  <a:pt x="612726" y="348771"/>
                </a:cubicBezTo>
                <a:cubicBezTo>
                  <a:pt x="563020" y="348771"/>
                  <a:pt x="522726" y="389065"/>
                  <a:pt x="522726" y="438771"/>
                </a:cubicBezTo>
                <a:lnTo>
                  <a:pt x="522726" y="2130771"/>
                </a:lnTo>
                <a:cubicBezTo>
                  <a:pt x="522726" y="2180477"/>
                  <a:pt x="563020" y="2220771"/>
                  <a:pt x="612726" y="2220771"/>
                </a:cubicBezTo>
                <a:close/>
                <a:moveTo>
                  <a:pt x="1188790" y="2220771"/>
                </a:moveTo>
                <a:cubicBezTo>
                  <a:pt x="1238496" y="2220771"/>
                  <a:pt x="1278790" y="2180477"/>
                  <a:pt x="1278790" y="2130771"/>
                </a:cubicBezTo>
                <a:lnTo>
                  <a:pt x="1278790" y="438771"/>
                </a:lnTo>
                <a:cubicBezTo>
                  <a:pt x="1278790" y="389065"/>
                  <a:pt x="1238496" y="348771"/>
                  <a:pt x="1188790" y="348771"/>
                </a:cubicBezTo>
                <a:cubicBezTo>
                  <a:pt x="1139084" y="348771"/>
                  <a:pt x="1098790" y="389065"/>
                  <a:pt x="1098790" y="438771"/>
                </a:cubicBezTo>
                <a:lnTo>
                  <a:pt x="1098790" y="2130771"/>
                </a:lnTo>
                <a:cubicBezTo>
                  <a:pt x="1098790" y="2180477"/>
                  <a:pt x="1139084" y="2220771"/>
                  <a:pt x="1188790" y="2220771"/>
                </a:cubicBezTo>
                <a:close/>
                <a:moveTo>
                  <a:pt x="1764854" y="2220771"/>
                </a:moveTo>
                <a:cubicBezTo>
                  <a:pt x="1814560" y="2220771"/>
                  <a:pt x="1854854" y="2180477"/>
                  <a:pt x="1854854" y="2130771"/>
                </a:cubicBezTo>
                <a:lnTo>
                  <a:pt x="1854854" y="438771"/>
                </a:lnTo>
                <a:cubicBezTo>
                  <a:pt x="1854854" y="389065"/>
                  <a:pt x="1814560" y="348771"/>
                  <a:pt x="1764854" y="348771"/>
                </a:cubicBezTo>
                <a:cubicBezTo>
                  <a:pt x="1715148" y="348771"/>
                  <a:pt x="1674854" y="389065"/>
                  <a:pt x="1674854" y="438771"/>
                </a:cubicBezTo>
                <a:lnTo>
                  <a:pt x="1674854" y="2130771"/>
                </a:lnTo>
                <a:cubicBezTo>
                  <a:pt x="1674854" y="2180477"/>
                  <a:pt x="1715148" y="2220771"/>
                  <a:pt x="1764854" y="2220771"/>
                </a:cubicBezTo>
                <a:close/>
                <a:moveTo>
                  <a:pt x="2340918" y="2220771"/>
                </a:moveTo>
                <a:cubicBezTo>
                  <a:pt x="2390624" y="2220771"/>
                  <a:pt x="2430918" y="2180477"/>
                  <a:pt x="2430918" y="2130771"/>
                </a:cubicBezTo>
                <a:lnTo>
                  <a:pt x="2430918" y="438771"/>
                </a:lnTo>
                <a:cubicBezTo>
                  <a:pt x="2430918" y="389065"/>
                  <a:pt x="2390624" y="348771"/>
                  <a:pt x="2340918" y="348771"/>
                </a:cubicBezTo>
                <a:cubicBezTo>
                  <a:pt x="2291212" y="348771"/>
                  <a:pt x="2250918" y="389065"/>
                  <a:pt x="2250918" y="438771"/>
                </a:cubicBezTo>
                <a:lnTo>
                  <a:pt x="2250918" y="2130771"/>
                </a:lnTo>
                <a:cubicBezTo>
                  <a:pt x="2250918" y="2180477"/>
                  <a:pt x="2291212" y="2220771"/>
                  <a:pt x="2340918" y="2220771"/>
                </a:cubicBezTo>
                <a:close/>
                <a:moveTo>
                  <a:pt x="2784182" y="2519920"/>
                </a:moveTo>
                <a:lnTo>
                  <a:pt x="96136" y="2519920"/>
                </a:lnTo>
                <a:lnTo>
                  <a:pt x="96136" y="419995"/>
                </a:lnTo>
                <a:cubicBezTo>
                  <a:pt x="96136" y="188038"/>
                  <a:pt x="284174" y="0"/>
                  <a:pt x="516131" y="0"/>
                </a:cubicBezTo>
                <a:lnTo>
                  <a:pt x="2364187" y="0"/>
                </a:lnTo>
                <a:cubicBezTo>
                  <a:pt x="2596144" y="0"/>
                  <a:pt x="2784182" y="188038"/>
                  <a:pt x="2784182" y="419995"/>
                </a:cubicBezTo>
                <a:close/>
                <a:moveTo>
                  <a:pt x="1687966" y="3252576"/>
                </a:moveTo>
                <a:lnTo>
                  <a:pt x="1192350" y="3252576"/>
                </a:lnTo>
                <a:cubicBezTo>
                  <a:pt x="1129224" y="3252576"/>
                  <a:pt x="1078050" y="3201402"/>
                  <a:pt x="1078050" y="3138276"/>
                </a:cubicBezTo>
                <a:lnTo>
                  <a:pt x="1078050" y="3023976"/>
                </a:lnTo>
                <a:lnTo>
                  <a:pt x="60008" y="3023976"/>
                </a:lnTo>
                <a:cubicBezTo>
                  <a:pt x="26866" y="3023976"/>
                  <a:pt x="0" y="2997110"/>
                  <a:pt x="0" y="2963968"/>
                </a:cubicBezTo>
                <a:lnTo>
                  <a:pt x="0" y="2723944"/>
                </a:lnTo>
                <a:cubicBezTo>
                  <a:pt x="0" y="2690802"/>
                  <a:pt x="26866" y="2663936"/>
                  <a:pt x="60008" y="2663936"/>
                </a:cubicBezTo>
                <a:lnTo>
                  <a:pt x="2820312" y="2663936"/>
                </a:lnTo>
                <a:cubicBezTo>
                  <a:pt x="2853454" y="2663936"/>
                  <a:pt x="2880320" y="2690802"/>
                  <a:pt x="2880320" y="2723944"/>
                </a:cubicBezTo>
                <a:lnTo>
                  <a:pt x="2880320" y="2963968"/>
                </a:lnTo>
                <a:cubicBezTo>
                  <a:pt x="2880320" y="2997110"/>
                  <a:pt x="2853454" y="3023976"/>
                  <a:pt x="2820312" y="3023976"/>
                </a:cubicBezTo>
                <a:lnTo>
                  <a:pt x="1802266" y="3023976"/>
                </a:lnTo>
                <a:lnTo>
                  <a:pt x="1802266" y="3138276"/>
                </a:lnTo>
                <a:cubicBezTo>
                  <a:pt x="1802266" y="3201402"/>
                  <a:pt x="1751092" y="3252576"/>
                  <a:pt x="1687966" y="325257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71" name="Oval 26">
            <a:extLst>
              <a:ext uri="{FF2B5EF4-FFF2-40B4-BE49-F238E27FC236}">
                <a16:creationId xmlns:a16="http://schemas.microsoft.com/office/drawing/2014/main" id="{A8611118-4553-45C9-837B-A5EA5C617D63}"/>
              </a:ext>
            </a:extLst>
          </p:cNvPr>
          <p:cNvSpPr/>
          <p:nvPr/>
        </p:nvSpPr>
        <p:spPr>
          <a:xfrm>
            <a:off x="5225206" y="2690456"/>
            <a:ext cx="354362" cy="422889"/>
          </a:xfrm>
          <a:custGeom>
            <a:avLst/>
            <a:gdLst/>
            <a:ahLst/>
            <a:cxnLst/>
            <a:rect l="l" t="t" r="r" b="b"/>
            <a:pathLst>
              <a:path w="2543357" h="3035197">
                <a:moveTo>
                  <a:pt x="1932497" y="885460"/>
                </a:moveTo>
                <a:lnTo>
                  <a:pt x="1858608" y="981586"/>
                </a:lnTo>
                <a:cubicBezTo>
                  <a:pt x="2087948" y="1157874"/>
                  <a:pt x="2221364" y="1431493"/>
                  <a:pt x="2219022" y="1720748"/>
                </a:cubicBezTo>
                <a:lnTo>
                  <a:pt x="2340261" y="1721729"/>
                </a:lnTo>
                <a:cubicBezTo>
                  <a:pt x="2342911" y="1394473"/>
                  <a:pt x="2191967" y="1084907"/>
                  <a:pt x="1932497" y="885460"/>
                </a:cubicBezTo>
                <a:close/>
                <a:moveTo>
                  <a:pt x="1028922" y="281987"/>
                </a:moveTo>
                <a:cubicBezTo>
                  <a:pt x="1157068" y="321344"/>
                  <a:pt x="1128134" y="299573"/>
                  <a:pt x="1193247" y="332230"/>
                </a:cubicBezTo>
                <a:cubicBezTo>
                  <a:pt x="1269854" y="451410"/>
                  <a:pt x="1301375" y="602654"/>
                  <a:pt x="1295736" y="739575"/>
                </a:cubicBezTo>
                <a:cubicBezTo>
                  <a:pt x="1418781" y="730097"/>
                  <a:pt x="1391656" y="622269"/>
                  <a:pt x="1842154" y="674175"/>
                </a:cubicBezTo>
                <a:cubicBezTo>
                  <a:pt x="2251963" y="725703"/>
                  <a:pt x="2543357" y="1202505"/>
                  <a:pt x="2543357" y="1911138"/>
                </a:cubicBezTo>
                <a:cubicBezTo>
                  <a:pt x="2543357" y="2619771"/>
                  <a:pt x="2228290" y="3174439"/>
                  <a:pt x="1189012" y="3004227"/>
                </a:cubicBezTo>
                <a:cubicBezTo>
                  <a:pt x="266689" y="3142266"/>
                  <a:pt x="99973" y="2479414"/>
                  <a:pt x="24671" y="2089269"/>
                </a:cubicBezTo>
                <a:cubicBezTo>
                  <a:pt x="-50631" y="1699124"/>
                  <a:pt x="9514" y="922425"/>
                  <a:pt x="737199" y="663358"/>
                </a:cubicBezTo>
                <a:cubicBezTo>
                  <a:pt x="1021153" y="585721"/>
                  <a:pt x="1093645" y="690425"/>
                  <a:pt x="1216376" y="728497"/>
                </a:cubicBezTo>
                <a:cubicBezTo>
                  <a:pt x="1183268" y="569368"/>
                  <a:pt x="1135766" y="458984"/>
                  <a:pt x="1028922" y="281987"/>
                </a:cubicBezTo>
                <a:close/>
                <a:moveTo>
                  <a:pt x="1919942" y="47"/>
                </a:moveTo>
                <a:cubicBezTo>
                  <a:pt x="2086542" y="1491"/>
                  <a:pt x="2263938" y="35583"/>
                  <a:pt x="2350876" y="60453"/>
                </a:cubicBezTo>
                <a:cubicBezTo>
                  <a:pt x="2672784" y="174000"/>
                  <a:pt x="2321773" y="213881"/>
                  <a:pt x="2220060" y="345654"/>
                </a:cubicBezTo>
                <a:cubicBezTo>
                  <a:pt x="2118347" y="477427"/>
                  <a:pt x="2005019" y="609932"/>
                  <a:pt x="1770740" y="609932"/>
                </a:cubicBezTo>
                <a:lnTo>
                  <a:pt x="1326444" y="614956"/>
                </a:lnTo>
                <a:lnTo>
                  <a:pt x="1346541" y="320533"/>
                </a:lnTo>
                <a:cubicBezTo>
                  <a:pt x="1401807" y="115484"/>
                  <a:pt x="1563158" y="44336"/>
                  <a:pt x="1760692" y="11037"/>
                </a:cubicBezTo>
                <a:cubicBezTo>
                  <a:pt x="1810076" y="2712"/>
                  <a:pt x="1864409" y="-434"/>
                  <a:pt x="1919942" y="4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72" name="Freeform 32">
            <a:extLst>
              <a:ext uri="{FF2B5EF4-FFF2-40B4-BE49-F238E27FC236}">
                <a16:creationId xmlns:a16="http://schemas.microsoft.com/office/drawing/2014/main" id="{9C5A04AA-A50B-457A-A783-D941E78BCCDF}"/>
              </a:ext>
            </a:extLst>
          </p:cNvPr>
          <p:cNvSpPr/>
          <p:nvPr/>
        </p:nvSpPr>
        <p:spPr>
          <a:xfrm>
            <a:off x="3270168" y="1110645"/>
            <a:ext cx="448115" cy="410459"/>
          </a:xfrm>
          <a:custGeom>
            <a:avLst/>
            <a:gdLst/>
            <a:ahLst/>
            <a:cxnLst/>
            <a:rect l="l" t="t" r="r" b="b"/>
            <a:pathLst>
              <a:path w="3210745" h="2940925">
                <a:moveTo>
                  <a:pt x="340528" y="2526682"/>
                </a:moveTo>
                <a:cubicBezTo>
                  <a:pt x="280875" y="2526682"/>
                  <a:pt x="232516" y="2575041"/>
                  <a:pt x="232516" y="2634694"/>
                </a:cubicBezTo>
                <a:cubicBezTo>
                  <a:pt x="232516" y="2694347"/>
                  <a:pt x="280875" y="2742706"/>
                  <a:pt x="340528" y="2742706"/>
                </a:cubicBezTo>
                <a:cubicBezTo>
                  <a:pt x="400181" y="2742706"/>
                  <a:pt x="448540" y="2694347"/>
                  <a:pt x="448540" y="2634694"/>
                </a:cubicBezTo>
                <a:cubicBezTo>
                  <a:pt x="448540" y="2575041"/>
                  <a:pt x="400181" y="2526682"/>
                  <a:pt x="340528" y="2526682"/>
                </a:cubicBezTo>
                <a:close/>
                <a:moveTo>
                  <a:pt x="1821636" y="152"/>
                </a:moveTo>
                <a:cubicBezTo>
                  <a:pt x="1920275" y="-4956"/>
                  <a:pt x="2051571" y="119306"/>
                  <a:pt x="2102482" y="278737"/>
                </a:cubicBezTo>
                <a:cubicBezTo>
                  <a:pt x="2192513" y="649582"/>
                  <a:pt x="1575154" y="1213351"/>
                  <a:pt x="2006019" y="1236931"/>
                </a:cubicBezTo>
                <a:cubicBezTo>
                  <a:pt x="2310412" y="1206920"/>
                  <a:pt x="2473326" y="1176910"/>
                  <a:pt x="2803442" y="1166192"/>
                </a:cubicBezTo>
                <a:cubicBezTo>
                  <a:pt x="3103547" y="1170479"/>
                  <a:pt x="3152850" y="1361260"/>
                  <a:pt x="3002798" y="1564903"/>
                </a:cubicBezTo>
                <a:cubicBezTo>
                  <a:pt x="3191435" y="1575621"/>
                  <a:pt x="3347919" y="1869296"/>
                  <a:pt x="3022090" y="1989338"/>
                </a:cubicBezTo>
                <a:cubicBezTo>
                  <a:pt x="3332913" y="2182262"/>
                  <a:pt x="3154994" y="2426634"/>
                  <a:pt x="2977074" y="2471650"/>
                </a:cubicBezTo>
                <a:cubicBezTo>
                  <a:pt x="3127127" y="2606697"/>
                  <a:pt x="3109978" y="2709590"/>
                  <a:pt x="2957782" y="2793191"/>
                </a:cubicBezTo>
                <a:cubicBezTo>
                  <a:pt x="2620164" y="2932526"/>
                  <a:pt x="1747715" y="3028988"/>
                  <a:pt x="1253613" y="2818914"/>
                </a:cubicBezTo>
                <a:cubicBezTo>
                  <a:pt x="1018944" y="2738561"/>
                  <a:pt x="869067" y="2654318"/>
                  <a:pt x="700568" y="2648441"/>
                </a:cubicBezTo>
                <a:lnTo>
                  <a:pt x="700568" y="2796242"/>
                </a:lnTo>
                <a:cubicBezTo>
                  <a:pt x="700568" y="2860729"/>
                  <a:pt x="648291" y="2913006"/>
                  <a:pt x="583804" y="2913006"/>
                </a:cubicBezTo>
                <a:lnTo>
                  <a:pt x="0" y="2913006"/>
                </a:lnTo>
                <a:lnTo>
                  <a:pt x="0" y="1400838"/>
                </a:lnTo>
                <a:lnTo>
                  <a:pt x="583804" y="1400838"/>
                </a:lnTo>
                <a:cubicBezTo>
                  <a:pt x="648291" y="1400838"/>
                  <a:pt x="700568" y="1453115"/>
                  <a:pt x="700568" y="1517602"/>
                </a:cubicBezTo>
                <a:lnTo>
                  <a:pt x="700568" y="1571674"/>
                </a:lnTo>
                <a:cubicBezTo>
                  <a:pt x="721537" y="1568378"/>
                  <a:pt x="746526" y="1559634"/>
                  <a:pt x="784162" y="1539180"/>
                </a:cubicBezTo>
                <a:cubicBezTo>
                  <a:pt x="831321" y="1421281"/>
                  <a:pt x="890271" y="1323747"/>
                  <a:pt x="1034964" y="1191915"/>
                </a:cubicBezTo>
                <a:cubicBezTo>
                  <a:pt x="1257900" y="851081"/>
                  <a:pt x="1628744" y="677449"/>
                  <a:pt x="1703770" y="169413"/>
                </a:cubicBezTo>
                <a:cubicBezTo>
                  <a:pt x="1715024" y="52855"/>
                  <a:pt x="1762452" y="3217"/>
                  <a:pt x="1821636" y="15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73" name="Rounded Rectangle 10">
            <a:extLst>
              <a:ext uri="{FF2B5EF4-FFF2-40B4-BE49-F238E27FC236}">
                <a16:creationId xmlns:a16="http://schemas.microsoft.com/office/drawing/2014/main" id="{B55467B8-5BFB-46FE-82D2-AA896BC192F1}"/>
              </a:ext>
            </a:extLst>
          </p:cNvPr>
          <p:cNvSpPr/>
          <p:nvPr/>
        </p:nvSpPr>
        <p:spPr>
          <a:xfrm>
            <a:off x="6400652" y="1886990"/>
            <a:ext cx="279127" cy="369393"/>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74" name="Rounded Rectangle 32">
            <a:extLst>
              <a:ext uri="{FF2B5EF4-FFF2-40B4-BE49-F238E27FC236}">
                <a16:creationId xmlns:a16="http://schemas.microsoft.com/office/drawing/2014/main" id="{A7C45BCB-0B8E-4E0E-842A-DD554B68B1C0}"/>
              </a:ext>
            </a:extLst>
          </p:cNvPr>
          <p:cNvSpPr/>
          <p:nvPr/>
        </p:nvSpPr>
        <p:spPr>
          <a:xfrm>
            <a:off x="7634696" y="2717591"/>
            <a:ext cx="368619" cy="368619"/>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75" name="Trapezoid 13">
            <a:extLst>
              <a:ext uri="{FF2B5EF4-FFF2-40B4-BE49-F238E27FC236}">
                <a16:creationId xmlns:a16="http://schemas.microsoft.com/office/drawing/2014/main" id="{EAB635DE-58EF-4585-A0F5-0790A1957A5B}"/>
              </a:ext>
            </a:extLst>
          </p:cNvPr>
          <p:cNvSpPr/>
          <p:nvPr/>
        </p:nvSpPr>
        <p:spPr>
          <a:xfrm>
            <a:off x="3993162" y="1903683"/>
            <a:ext cx="397383" cy="336011"/>
          </a:xfrm>
          <a:custGeom>
            <a:avLst/>
            <a:gdLst/>
            <a:ahLst/>
            <a:cxnLst/>
            <a:rect l="l" t="t" r="r" b="b"/>
            <a:pathLst>
              <a:path w="2736304" h="2313707">
                <a:moveTo>
                  <a:pt x="1046195" y="1945901"/>
                </a:moveTo>
                <a:lnTo>
                  <a:pt x="998316" y="2093032"/>
                </a:lnTo>
                <a:lnTo>
                  <a:pt x="1737988" y="2093032"/>
                </a:lnTo>
                <a:lnTo>
                  <a:pt x="1690109" y="1945901"/>
                </a:lnTo>
                <a:close/>
                <a:moveTo>
                  <a:pt x="396044" y="89541"/>
                </a:moveTo>
                <a:lnTo>
                  <a:pt x="396044" y="1241668"/>
                </a:lnTo>
                <a:lnTo>
                  <a:pt x="2340260" y="1241668"/>
                </a:lnTo>
                <a:lnTo>
                  <a:pt x="2340260" y="89541"/>
                </a:lnTo>
                <a:close/>
                <a:moveTo>
                  <a:pt x="252028" y="0"/>
                </a:moveTo>
                <a:lnTo>
                  <a:pt x="2484276" y="0"/>
                </a:lnTo>
                <a:lnTo>
                  <a:pt x="2484276" y="1331208"/>
                </a:lnTo>
                <a:lnTo>
                  <a:pt x="2484679" y="1331208"/>
                </a:lnTo>
                <a:lnTo>
                  <a:pt x="2736304" y="2195304"/>
                </a:lnTo>
                <a:lnTo>
                  <a:pt x="2736304" y="2313707"/>
                </a:lnTo>
                <a:lnTo>
                  <a:pt x="0" y="2313707"/>
                </a:lnTo>
                <a:lnTo>
                  <a:pt x="0" y="2195304"/>
                </a:lnTo>
                <a:lnTo>
                  <a:pt x="251625" y="1331208"/>
                </a:lnTo>
                <a:lnTo>
                  <a:pt x="252028" y="133120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76" name="Rounded Rectangle 7">
            <a:extLst>
              <a:ext uri="{FF2B5EF4-FFF2-40B4-BE49-F238E27FC236}">
                <a16:creationId xmlns:a16="http://schemas.microsoft.com/office/drawing/2014/main" id="{890A206E-8EB0-46CB-87E5-BB62DA827BE4}"/>
              </a:ext>
            </a:extLst>
          </p:cNvPr>
          <p:cNvSpPr/>
          <p:nvPr/>
        </p:nvSpPr>
        <p:spPr>
          <a:xfrm>
            <a:off x="5893662" y="1895629"/>
            <a:ext cx="203471" cy="352121"/>
          </a:xfrm>
          <a:custGeom>
            <a:avLst/>
            <a:gdLst/>
            <a:ahLst/>
            <a:cxnLst/>
            <a:rect l="l" t="t" r="r" b="b"/>
            <a:pathLst>
              <a:path w="1872208" h="3240000">
                <a:moveTo>
                  <a:pt x="936104" y="2852499"/>
                </a:moveTo>
                <a:cubicBezTo>
                  <a:pt x="861605" y="2852499"/>
                  <a:pt x="801211" y="2912893"/>
                  <a:pt x="801211" y="2987392"/>
                </a:cubicBezTo>
                <a:cubicBezTo>
                  <a:pt x="801211" y="3061891"/>
                  <a:pt x="861605" y="3122285"/>
                  <a:pt x="936104" y="3122285"/>
                </a:cubicBezTo>
                <a:cubicBezTo>
                  <a:pt x="1010603" y="3122285"/>
                  <a:pt x="1070997" y="3061891"/>
                  <a:pt x="1070997" y="2987392"/>
                </a:cubicBezTo>
                <a:cubicBezTo>
                  <a:pt x="1070997" y="2912893"/>
                  <a:pt x="1010603" y="2852499"/>
                  <a:pt x="936104" y="2852499"/>
                </a:cubicBezTo>
                <a:close/>
                <a:moveTo>
                  <a:pt x="144016" y="323096"/>
                </a:moveTo>
                <a:lnTo>
                  <a:pt x="144016" y="2699360"/>
                </a:lnTo>
                <a:lnTo>
                  <a:pt x="1728192" y="2699360"/>
                </a:lnTo>
                <a:lnTo>
                  <a:pt x="1728192" y="323096"/>
                </a:lnTo>
                <a:close/>
                <a:moveTo>
                  <a:pt x="720104" y="107072"/>
                </a:moveTo>
                <a:cubicBezTo>
                  <a:pt x="690281" y="107072"/>
                  <a:pt x="666104" y="131249"/>
                  <a:pt x="666104" y="161072"/>
                </a:cubicBezTo>
                <a:cubicBezTo>
                  <a:pt x="666104" y="190895"/>
                  <a:pt x="690281" y="215072"/>
                  <a:pt x="720104" y="215072"/>
                </a:cubicBezTo>
                <a:lnTo>
                  <a:pt x="1152104" y="215072"/>
                </a:lnTo>
                <a:cubicBezTo>
                  <a:pt x="1181927" y="215072"/>
                  <a:pt x="1206104" y="190895"/>
                  <a:pt x="1206104" y="161072"/>
                </a:cubicBezTo>
                <a:cubicBezTo>
                  <a:pt x="1206104" y="131249"/>
                  <a:pt x="1181927" y="107072"/>
                  <a:pt x="1152104" y="107072"/>
                </a:cubicBezTo>
                <a:close/>
                <a:moveTo>
                  <a:pt x="312041" y="0"/>
                </a:moveTo>
                <a:lnTo>
                  <a:pt x="1560167" y="0"/>
                </a:lnTo>
                <a:cubicBezTo>
                  <a:pt x="1732502" y="0"/>
                  <a:pt x="1872208" y="139706"/>
                  <a:pt x="1872208" y="312041"/>
                </a:cubicBezTo>
                <a:lnTo>
                  <a:pt x="1872208" y="2927959"/>
                </a:lnTo>
                <a:cubicBezTo>
                  <a:pt x="1872208" y="3100294"/>
                  <a:pt x="1732502" y="3240000"/>
                  <a:pt x="1560167" y="3240000"/>
                </a:cubicBezTo>
                <a:lnTo>
                  <a:pt x="312041" y="3240000"/>
                </a:lnTo>
                <a:cubicBezTo>
                  <a:pt x="139706" y="3240000"/>
                  <a:pt x="0" y="3100294"/>
                  <a:pt x="0" y="2927959"/>
                </a:cubicBezTo>
                <a:lnTo>
                  <a:pt x="0" y="312041"/>
                </a:lnTo>
                <a:cubicBezTo>
                  <a:pt x="0" y="139706"/>
                  <a:pt x="139706" y="0"/>
                  <a:pt x="3120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77" name="Rectangle 18">
            <a:extLst>
              <a:ext uri="{FF2B5EF4-FFF2-40B4-BE49-F238E27FC236}">
                <a16:creationId xmlns:a16="http://schemas.microsoft.com/office/drawing/2014/main" id="{D8BFBE69-EC90-491A-A905-789398F4B3A8}"/>
              </a:ext>
            </a:extLst>
          </p:cNvPr>
          <p:cNvSpPr/>
          <p:nvPr/>
        </p:nvSpPr>
        <p:spPr>
          <a:xfrm>
            <a:off x="4694064" y="1925382"/>
            <a:ext cx="368291" cy="292615"/>
          </a:xfrm>
          <a:custGeom>
            <a:avLst/>
            <a:gdLst/>
            <a:ahLst/>
            <a:cxnLst/>
            <a:rect l="l" t="t" r="r" b="b"/>
            <a:pathLst>
              <a:path w="3240000" h="2574247">
                <a:moveTo>
                  <a:pt x="2393400" y="1814089"/>
                </a:moveTo>
                <a:cubicBezTo>
                  <a:pt x="2363577" y="1814089"/>
                  <a:pt x="2339400" y="1838266"/>
                  <a:pt x="2339400" y="1868089"/>
                </a:cubicBezTo>
                <a:cubicBezTo>
                  <a:pt x="2339400" y="1897912"/>
                  <a:pt x="2363577" y="1922089"/>
                  <a:pt x="2393400" y="1922089"/>
                </a:cubicBezTo>
                <a:lnTo>
                  <a:pt x="2573400" y="1922089"/>
                </a:lnTo>
                <a:cubicBezTo>
                  <a:pt x="2603223" y="1922089"/>
                  <a:pt x="2627400" y="1897912"/>
                  <a:pt x="2627400" y="1868089"/>
                </a:cubicBezTo>
                <a:cubicBezTo>
                  <a:pt x="2627400" y="1838266"/>
                  <a:pt x="2603223" y="1814089"/>
                  <a:pt x="2573400" y="1814089"/>
                </a:cubicBezTo>
                <a:close/>
                <a:moveTo>
                  <a:pt x="173344" y="1814089"/>
                </a:moveTo>
                <a:cubicBezTo>
                  <a:pt x="143521" y="1814089"/>
                  <a:pt x="119344" y="1838266"/>
                  <a:pt x="119344" y="1868089"/>
                </a:cubicBezTo>
                <a:cubicBezTo>
                  <a:pt x="119344" y="1897912"/>
                  <a:pt x="143521" y="1922089"/>
                  <a:pt x="173344" y="1922089"/>
                </a:cubicBezTo>
                <a:lnTo>
                  <a:pt x="353344" y="1922089"/>
                </a:lnTo>
                <a:cubicBezTo>
                  <a:pt x="383167" y="1922089"/>
                  <a:pt x="407344" y="1897912"/>
                  <a:pt x="407344" y="1868089"/>
                </a:cubicBezTo>
                <a:cubicBezTo>
                  <a:pt x="407344" y="1838266"/>
                  <a:pt x="383167" y="1814089"/>
                  <a:pt x="353344" y="1814089"/>
                </a:cubicBezTo>
                <a:close/>
                <a:moveTo>
                  <a:pt x="2933496" y="1796081"/>
                </a:moveTo>
                <a:cubicBezTo>
                  <a:pt x="2893727" y="1796081"/>
                  <a:pt x="2861488" y="1828320"/>
                  <a:pt x="2861488" y="1868089"/>
                </a:cubicBezTo>
                <a:cubicBezTo>
                  <a:pt x="2861488" y="1907858"/>
                  <a:pt x="2893727" y="1940097"/>
                  <a:pt x="2933496" y="1940097"/>
                </a:cubicBezTo>
                <a:cubicBezTo>
                  <a:pt x="2973265" y="1940097"/>
                  <a:pt x="3005504" y="1907858"/>
                  <a:pt x="3005504" y="1868089"/>
                </a:cubicBezTo>
                <a:cubicBezTo>
                  <a:pt x="3005504" y="1828320"/>
                  <a:pt x="2973265" y="1796081"/>
                  <a:pt x="2933496" y="1796081"/>
                </a:cubicBezTo>
                <a:close/>
                <a:moveTo>
                  <a:pt x="119344" y="122856"/>
                </a:moveTo>
                <a:lnTo>
                  <a:pt x="119344" y="1728192"/>
                </a:lnTo>
                <a:lnTo>
                  <a:pt x="3120656" y="1728192"/>
                </a:lnTo>
                <a:lnTo>
                  <a:pt x="3120656" y="122856"/>
                </a:lnTo>
                <a:close/>
                <a:moveTo>
                  <a:pt x="0" y="0"/>
                </a:moveTo>
                <a:lnTo>
                  <a:pt x="3240000" y="0"/>
                </a:lnTo>
                <a:lnTo>
                  <a:pt x="3240000" y="2016224"/>
                </a:lnTo>
                <a:lnTo>
                  <a:pt x="1812079" y="2016224"/>
                </a:lnTo>
                <a:lnTo>
                  <a:pt x="1857107" y="2320159"/>
                </a:lnTo>
                <a:lnTo>
                  <a:pt x="2357140" y="2320159"/>
                </a:lnTo>
                <a:cubicBezTo>
                  <a:pt x="2427304" y="2320159"/>
                  <a:pt x="2484184" y="2377039"/>
                  <a:pt x="2484184" y="2447203"/>
                </a:cubicBezTo>
                <a:lnTo>
                  <a:pt x="2484184" y="2574247"/>
                </a:lnTo>
                <a:lnTo>
                  <a:pt x="755992" y="2574247"/>
                </a:lnTo>
                <a:lnTo>
                  <a:pt x="755992" y="2447203"/>
                </a:lnTo>
                <a:cubicBezTo>
                  <a:pt x="755992" y="2377039"/>
                  <a:pt x="812872" y="2320159"/>
                  <a:pt x="883036" y="2320159"/>
                </a:cubicBezTo>
                <a:lnTo>
                  <a:pt x="1382894" y="2320159"/>
                </a:lnTo>
                <a:lnTo>
                  <a:pt x="1427922" y="2016224"/>
                </a:lnTo>
                <a:lnTo>
                  <a:pt x="0" y="201622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78" name="Rounded Rectangle 25">
            <a:extLst>
              <a:ext uri="{FF2B5EF4-FFF2-40B4-BE49-F238E27FC236}">
                <a16:creationId xmlns:a16="http://schemas.microsoft.com/office/drawing/2014/main" id="{4572E89B-D1A8-4A73-807F-C57BE0137D47}"/>
              </a:ext>
            </a:extLst>
          </p:cNvPr>
          <p:cNvSpPr/>
          <p:nvPr/>
        </p:nvSpPr>
        <p:spPr>
          <a:xfrm>
            <a:off x="5365873" y="1914017"/>
            <a:ext cx="224270" cy="315343"/>
          </a:xfrm>
          <a:custGeom>
            <a:avLst/>
            <a:gdLst/>
            <a:ahLst/>
            <a:cxnLst/>
            <a:rect l="l" t="t" r="r" b="b"/>
            <a:pathLst>
              <a:path w="2304256" h="3240000">
                <a:moveTo>
                  <a:pt x="954128" y="3024336"/>
                </a:moveTo>
                <a:cubicBezTo>
                  <a:pt x="924305" y="3024336"/>
                  <a:pt x="900128" y="3048513"/>
                  <a:pt x="900128" y="3078336"/>
                </a:cubicBezTo>
                <a:cubicBezTo>
                  <a:pt x="900128" y="3108159"/>
                  <a:pt x="924305" y="3132336"/>
                  <a:pt x="954128" y="3132336"/>
                </a:cubicBezTo>
                <a:lnTo>
                  <a:pt x="1350128" y="3132336"/>
                </a:lnTo>
                <a:cubicBezTo>
                  <a:pt x="1379951" y="3132336"/>
                  <a:pt x="1404128" y="3108159"/>
                  <a:pt x="1404128" y="3078336"/>
                </a:cubicBezTo>
                <a:cubicBezTo>
                  <a:pt x="1404128" y="3048513"/>
                  <a:pt x="1379951" y="3024336"/>
                  <a:pt x="1350128" y="3024336"/>
                </a:cubicBezTo>
                <a:close/>
                <a:moveTo>
                  <a:pt x="131531" y="224650"/>
                </a:moveTo>
                <a:lnTo>
                  <a:pt x="131531" y="2888946"/>
                </a:lnTo>
                <a:lnTo>
                  <a:pt x="2172725" y="2888946"/>
                </a:lnTo>
                <a:lnTo>
                  <a:pt x="2172725" y="224650"/>
                </a:lnTo>
                <a:close/>
                <a:moveTo>
                  <a:pt x="936128" y="73520"/>
                </a:moveTo>
                <a:cubicBezTo>
                  <a:pt x="916246" y="73520"/>
                  <a:pt x="900128" y="89638"/>
                  <a:pt x="900128" y="109520"/>
                </a:cubicBezTo>
                <a:cubicBezTo>
                  <a:pt x="900128" y="129402"/>
                  <a:pt x="916246" y="145520"/>
                  <a:pt x="936128" y="145520"/>
                </a:cubicBezTo>
                <a:lnTo>
                  <a:pt x="1368128" y="145520"/>
                </a:lnTo>
                <a:cubicBezTo>
                  <a:pt x="1388010" y="145520"/>
                  <a:pt x="1404128" y="129402"/>
                  <a:pt x="1404128" y="109520"/>
                </a:cubicBezTo>
                <a:cubicBezTo>
                  <a:pt x="1404128" y="89638"/>
                  <a:pt x="1388010" y="73520"/>
                  <a:pt x="1368128" y="73520"/>
                </a:cubicBezTo>
                <a:close/>
                <a:moveTo>
                  <a:pt x="155330" y="0"/>
                </a:moveTo>
                <a:lnTo>
                  <a:pt x="2148926" y="0"/>
                </a:lnTo>
                <a:cubicBezTo>
                  <a:pt x="2234712" y="0"/>
                  <a:pt x="2304256" y="69544"/>
                  <a:pt x="2304256" y="155330"/>
                </a:cubicBezTo>
                <a:lnTo>
                  <a:pt x="2304256" y="3084670"/>
                </a:lnTo>
                <a:cubicBezTo>
                  <a:pt x="2304256" y="3170456"/>
                  <a:pt x="2234712" y="3240000"/>
                  <a:pt x="2148926" y="3240000"/>
                </a:cubicBezTo>
                <a:lnTo>
                  <a:pt x="155330" y="3240000"/>
                </a:lnTo>
                <a:cubicBezTo>
                  <a:pt x="69544" y="3240000"/>
                  <a:pt x="0" y="3170456"/>
                  <a:pt x="0" y="3084670"/>
                </a:cubicBezTo>
                <a:lnTo>
                  <a:pt x="0" y="155330"/>
                </a:lnTo>
                <a:cubicBezTo>
                  <a:pt x="0" y="69544"/>
                  <a:pt x="69544" y="0"/>
                  <a:pt x="15533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79" name="Chord 14">
            <a:extLst>
              <a:ext uri="{FF2B5EF4-FFF2-40B4-BE49-F238E27FC236}">
                <a16:creationId xmlns:a16="http://schemas.microsoft.com/office/drawing/2014/main" id="{55CB0732-5078-415F-A13A-7992B69C1679}"/>
              </a:ext>
            </a:extLst>
          </p:cNvPr>
          <p:cNvSpPr/>
          <p:nvPr/>
        </p:nvSpPr>
        <p:spPr>
          <a:xfrm>
            <a:off x="4439959" y="4151504"/>
            <a:ext cx="384479" cy="485182"/>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0" name="Rounded Rectangle 6">
            <a:extLst>
              <a:ext uri="{FF2B5EF4-FFF2-40B4-BE49-F238E27FC236}">
                <a16:creationId xmlns:a16="http://schemas.microsoft.com/office/drawing/2014/main" id="{11DB8BB9-D675-470D-AC1D-C9EF80405172}"/>
              </a:ext>
            </a:extLst>
          </p:cNvPr>
          <p:cNvSpPr/>
          <p:nvPr/>
        </p:nvSpPr>
        <p:spPr>
          <a:xfrm>
            <a:off x="3308530" y="1853727"/>
            <a:ext cx="381115" cy="387475"/>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1" name="Oval 66">
            <a:extLst>
              <a:ext uri="{FF2B5EF4-FFF2-40B4-BE49-F238E27FC236}">
                <a16:creationId xmlns:a16="http://schemas.microsoft.com/office/drawing/2014/main" id="{64136ECC-E882-4D1E-8298-06A6A02A6E1A}"/>
              </a:ext>
            </a:extLst>
          </p:cNvPr>
          <p:cNvSpPr/>
          <p:nvPr/>
        </p:nvSpPr>
        <p:spPr>
          <a:xfrm rot="20700000">
            <a:off x="4603152" y="2725655"/>
            <a:ext cx="411510" cy="352491"/>
          </a:xfrm>
          <a:custGeom>
            <a:avLst/>
            <a:gdLst/>
            <a:ahLst/>
            <a:cxnLst/>
            <a:rect l="l" t="t" r="r" b="b"/>
            <a:pathLst>
              <a:path w="2901316" h="2485205">
                <a:moveTo>
                  <a:pt x="2901316" y="8833"/>
                </a:moveTo>
                <a:lnTo>
                  <a:pt x="2885407" y="69738"/>
                </a:lnTo>
                <a:lnTo>
                  <a:pt x="2890344" y="71061"/>
                </a:lnTo>
                <a:lnTo>
                  <a:pt x="2331295" y="2157461"/>
                </a:lnTo>
                <a:lnTo>
                  <a:pt x="2322295" y="2155049"/>
                </a:lnTo>
                <a:cubicBezTo>
                  <a:pt x="2311779" y="2339141"/>
                  <a:pt x="2127696" y="2485205"/>
                  <a:pt x="1902404" y="2485205"/>
                </a:cubicBezTo>
                <a:cubicBezTo>
                  <a:pt x="1669201" y="2485205"/>
                  <a:pt x="1480151" y="2328701"/>
                  <a:pt x="1480150" y="2135644"/>
                </a:cubicBezTo>
                <a:cubicBezTo>
                  <a:pt x="1480150" y="1942587"/>
                  <a:pt x="1669200" y="1786083"/>
                  <a:pt x="1902404" y="1786083"/>
                </a:cubicBezTo>
                <a:cubicBezTo>
                  <a:pt x="2026046" y="1786083"/>
                  <a:pt x="2137276" y="1830075"/>
                  <a:pt x="2213623" y="1901150"/>
                </a:cubicBezTo>
                <a:lnTo>
                  <a:pt x="2586815" y="508378"/>
                </a:lnTo>
                <a:lnTo>
                  <a:pt x="1283297" y="508378"/>
                </a:lnTo>
                <a:lnTo>
                  <a:pt x="847984" y="2132988"/>
                </a:lnTo>
                <a:lnTo>
                  <a:pt x="841776" y="2131324"/>
                </a:lnTo>
                <a:cubicBezTo>
                  <a:pt x="829584" y="2314002"/>
                  <a:pt x="646295" y="2458448"/>
                  <a:pt x="422254" y="2458448"/>
                </a:cubicBezTo>
                <a:cubicBezTo>
                  <a:pt x="189051" y="2458448"/>
                  <a:pt x="1" y="2301944"/>
                  <a:pt x="0" y="2108887"/>
                </a:cubicBezTo>
                <a:cubicBezTo>
                  <a:pt x="0" y="1915830"/>
                  <a:pt x="189051" y="1759326"/>
                  <a:pt x="422255" y="1759326"/>
                </a:cubicBezTo>
                <a:cubicBezTo>
                  <a:pt x="544771" y="1759326"/>
                  <a:pt x="655100" y="1802522"/>
                  <a:pt x="731465" y="1872378"/>
                </a:cubicBezTo>
                <a:lnTo>
                  <a:pt x="1233167" y="0"/>
                </a:lnTo>
                <a:lnTo>
                  <a:pt x="1266129" y="883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2" name="Isosceles Triangle 13">
            <a:extLst>
              <a:ext uri="{FF2B5EF4-FFF2-40B4-BE49-F238E27FC236}">
                <a16:creationId xmlns:a16="http://schemas.microsoft.com/office/drawing/2014/main" id="{A54A6140-C0D9-4440-A5D4-E05BC900724C}"/>
              </a:ext>
            </a:extLst>
          </p:cNvPr>
          <p:cNvSpPr/>
          <p:nvPr/>
        </p:nvSpPr>
        <p:spPr>
          <a:xfrm rot="10800000">
            <a:off x="3891165" y="4114458"/>
            <a:ext cx="282411" cy="559276"/>
          </a:xfrm>
          <a:custGeom>
            <a:avLst/>
            <a:gdLst/>
            <a:ahLst/>
            <a:cxnLst/>
            <a:rect l="l" t="t" r="r" b="b"/>
            <a:pathLst>
              <a:path w="1613569" h="3195455">
                <a:moveTo>
                  <a:pt x="1348422" y="2012960"/>
                </a:moveTo>
                <a:lnTo>
                  <a:pt x="264249" y="2012960"/>
                </a:lnTo>
                <a:cubicBezTo>
                  <a:pt x="99656" y="1932015"/>
                  <a:pt x="172" y="1814225"/>
                  <a:pt x="0" y="1686651"/>
                </a:cubicBezTo>
                <a:lnTo>
                  <a:pt x="716785" y="1678553"/>
                </a:lnTo>
                <a:lnTo>
                  <a:pt x="716785" y="360000"/>
                </a:lnTo>
                <a:lnTo>
                  <a:pt x="716785" y="355479"/>
                </a:lnTo>
                <a:lnTo>
                  <a:pt x="717916" y="355479"/>
                </a:lnTo>
                <a:lnTo>
                  <a:pt x="806785" y="0"/>
                </a:lnTo>
                <a:lnTo>
                  <a:pt x="895655" y="355479"/>
                </a:lnTo>
                <a:lnTo>
                  <a:pt x="896785" y="355479"/>
                </a:lnTo>
                <a:lnTo>
                  <a:pt x="896785" y="360000"/>
                </a:lnTo>
                <a:lnTo>
                  <a:pt x="896785" y="1676520"/>
                </a:lnTo>
                <a:lnTo>
                  <a:pt x="1612906" y="1668429"/>
                </a:lnTo>
                <a:cubicBezTo>
                  <a:pt x="1622778" y="1802631"/>
                  <a:pt x="1521918" y="1928220"/>
                  <a:pt x="1348422" y="2012960"/>
                </a:cubicBezTo>
                <a:close/>
                <a:moveTo>
                  <a:pt x="1175921" y="2908428"/>
                </a:moveTo>
                <a:lnTo>
                  <a:pt x="437641" y="2908428"/>
                </a:lnTo>
                <a:lnTo>
                  <a:pt x="250570" y="2083962"/>
                </a:lnTo>
                <a:lnTo>
                  <a:pt x="1362992" y="2083962"/>
                </a:lnTo>
                <a:close/>
                <a:moveTo>
                  <a:pt x="1155969" y="3195455"/>
                </a:moveTo>
                <a:lnTo>
                  <a:pt x="457593" y="3195455"/>
                </a:lnTo>
                <a:cubicBezTo>
                  <a:pt x="397940" y="3195455"/>
                  <a:pt x="349581" y="3147096"/>
                  <a:pt x="349581" y="3087443"/>
                </a:cubicBezTo>
                <a:cubicBezTo>
                  <a:pt x="349581" y="3027790"/>
                  <a:pt x="397940" y="2979431"/>
                  <a:pt x="457593" y="2979431"/>
                </a:cubicBezTo>
                <a:lnTo>
                  <a:pt x="1155969" y="2979431"/>
                </a:lnTo>
                <a:cubicBezTo>
                  <a:pt x="1215622" y="2979431"/>
                  <a:pt x="1263981" y="3027790"/>
                  <a:pt x="1263981" y="3087443"/>
                </a:cubicBezTo>
                <a:cubicBezTo>
                  <a:pt x="1263981" y="3147096"/>
                  <a:pt x="1215622" y="3195455"/>
                  <a:pt x="1155969" y="319545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3" name="Smiley Face 14">
            <a:extLst>
              <a:ext uri="{FF2B5EF4-FFF2-40B4-BE49-F238E27FC236}">
                <a16:creationId xmlns:a16="http://schemas.microsoft.com/office/drawing/2014/main" id="{BD37565A-D14C-4133-B9E1-D7F8BF1C6551}"/>
              </a:ext>
            </a:extLst>
          </p:cNvPr>
          <p:cNvSpPr/>
          <p:nvPr/>
        </p:nvSpPr>
        <p:spPr>
          <a:xfrm>
            <a:off x="5712781" y="4184119"/>
            <a:ext cx="419951" cy="419951"/>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4" name="Smiley Face 12">
            <a:extLst>
              <a:ext uri="{FF2B5EF4-FFF2-40B4-BE49-F238E27FC236}">
                <a16:creationId xmlns:a16="http://schemas.microsoft.com/office/drawing/2014/main" id="{7F01996A-EF70-44A8-AD2D-1E270513DCED}"/>
              </a:ext>
            </a:extLst>
          </p:cNvPr>
          <p:cNvSpPr/>
          <p:nvPr/>
        </p:nvSpPr>
        <p:spPr>
          <a:xfrm>
            <a:off x="7620466" y="4184119"/>
            <a:ext cx="419951" cy="419951"/>
          </a:xfrm>
          <a:custGeom>
            <a:avLst/>
            <a:gdLst/>
            <a:ahLst/>
            <a:cxnLst/>
            <a:rect l="l" t="t" r="r" b="b"/>
            <a:pathLst>
              <a:path w="3240000" h="3240000">
                <a:moveTo>
                  <a:pt x="1613470" y="2077417"/>
                </a:moveTo>
                <a:cubicBezTo>
                  <a:pt x="1358886" y="2080042"/>
                  <a:pt x="1130625" y="2234862"/>
                  <a:pt x="1034031" y="2470424"/>
                </a:cubicBezTo>
                <a:lnTo>
                  <a:pt x="1213303" y="2543936"/>
                </a:lnTo>
                <a:cubicBezTo>
                  <a:pt x="1280345" y="2380442"/>
                  <a:pt x="1438772" y="2272988"/>
                  <a:pt x="1615468" y="2271166"/>
                </a:cubicBezTo>
                <a:cubicBezTo>
                  <a:pt x="1792164" y="2269344"/>
                  <a:pt x="1952774" y="2373507"/>
                  <a:pt x="2023173" y="2535584"/>
                </a:cubicBezTo>
                <a:lnTo>
                  <a:pt x="2200891" y="2458391"/>
                </a:lnTo>
                <a:cubicBezTo>
                  <a:pt x="2099460" y="2224871"/>
                  <a:pt x="1868054" y="2074792"/>
                  <a:pt x="1613470" y="2077417"/>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9" y="72832"/>
                </a:lnTo>
                <a:lnTo>
                  <a:pt x="2250577" y="127308"/>
                </a:lnTo>
                <a:lnTo>
                  <a:pt x="2392188" y="195525"/>
                </a:lnTo>
                <a:lnTo>
                  <a:pt x="2525758" y="276671"/>
                </a:lnTo>
                <a:lnTo>
                  <a:pt x="2650471" y="369929"/>
                </a:lnTo>
                <a:lnTo>
                  <a:pt x="2765513" y="474487"/>
                </a:lnTo>
                <a:lnTo>
                  <a:pt x="2870071" y="589530"/>
                </a:lnTo>
                <a:lnTo>
                  <a:pt x="2963330"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30" y="2525758"/>
                </a:lnTo>
                <a:lnTo>
                  <a:pt x="2870071" y="2650471"/>
                </a:lnTo>
                <a:lnTo>
                  <a:pt x="2765513" y="2765513"/>
                </a:lnTo>
                <a:lnTo>
                  <a:pt x="2650471" y="2870071"/>
                </a:lnTo>
                <a:lnTo>
                  <a:pt x="2525758" y="2963330"/>
                </a:lnTo>
                <a:lnTo>
                  <a:pt x="2392188" y="3044475"/>
                </a:lnTo>
                <a:lnTo>
                  <a:pt x="2250577" y="3112693"/>
                </a:lnTo>
                <a:lnTo>
                  <a:pt x="2101739" y="3167168"/>
                </a:lnTo>
                <a:lnTo>
                  <a:pt x="1946487" y="3207088"/>
                </a:lnTo>
                <a:lnTo>
                  <a:pt x="1785636" y="3231636"/>
                </a:lnTo>
                <a:cubicBezTo>
                  <a:pt x="1731176" y="3237167"/>
                  <a:pt x="1675919" y="3240000"/>
                  <a:pt x="1620000" y="3240000"/>
                </a:cubicBezTo>
                <a:cubicBezTo>
                  <a:pt x="1508163"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4" y="3019536"/>
                  <a:pt x="757335" y="2992442"/>
                  <a:pt x="714243" y="2963330"/>
                </a:cubicBezTo>
                <a:cubicBezTo>
                  <a:pt x="671151" y="2934217"/>
                  <a:pt x="629534" y="2903086"/>
                  <a:pt x="589530" y="2870071"/>
                </a:cubicBezTo>
                <a:cubicBezTo>
                  <a:pt x="549525" y="2837056"/>
                  <a:pt x="511133" y="2802158"/>
                  <a:pt x="474487" y="2765513"/>
                </a:cubicBezTo>
                <a:cubicBezTo>
                  <a:pt x="437842" y="2728868"/>
                  <a:pt x="402944" y="2690475"/>
                  <a:pt x="369930" y="2650471"/>
                </a:cubicBezTo>
                <a:cubicBezTo>
                  <a:pt x="336915" y="2610466"/>
                  <a:pt x="305783" y="2568850"/>
                  <a:pt x="276671" y="2525758"/>
                </a:cubicBezTo>
                <a:cubicBezTo>
                  <a:pt x="247558" y="2482665"/>
                  <a:pt x="220465" y="2438097"/>
                  <a:pt x="195526" y="2392188"/>
                </a:cubicBezTo>
                <a:cubicBezTo>
                  <a:pt x="170586" y="2346280"/>
                  <a:pt x="147802" y="2299031"/>
                  <a:pt x="127308" y="2250577"/>
                </a:cubicBezTo>
                <a:cubicBezTo>
                  <a:pt x="106814" y="2202124"/>
                  <a:pt x="88610" y="2152466"/>
                  <a:pt x="72832" y="2101739"/>
                </a:cubicBezTo>
                <a:cubicBezTo>
                  <a:pt x="57055"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5" y="1188989"/>
                  <a:pt x="72832" y="1138262"/>
                </a:cubicBezTo>
                <a:cubicBezTo>
                  <a:pt x="88610" y="1087535"/>
                  <a:pt x="106814" y="1037877"/>
                  <a:pt x="127308" y="989423"/>
                </a:cubicBezTo>
                <a:cubicBezTo>
                  <a:pt x="147802" y="940970"/>
                  <a:pt x="170586" y="893721"/>
                  <a:pt x="195526" y="847812"/>
                </a:cubicBezTo>
                <a:cubicBezTo>
                  <a:pt x="220465" y="801904"/>
                  <a:pt x="247558" y="757335"/>
                  <a:pt x="276671" y="714243"/>
                </a:cubicBezTo>
                <a:cubicBezTo>
                  <a:pt x="305783" y="671151"/>
                  <a:pt x="336915" y="629534"/>
                  <a:pt x="369930" y="589530"/>
                </a:cubicBezTo>
                <a:cubicBezTo>
                  <a:pt x="402944" y="549525"/>
                  <a:pt x="437842" y="511133"/>
                  <a:pt x="474487" y="474487"/>
                </a:cubicBezTo>
                <a:cubicBezTo>
                  <a:pt x="511133" y="437842"/>
                  <a:pt x="549525" y="402944"/>
                  <a:pt x="589530" y="369929"/>
                </a:cubicBezTo>
                <a:cubicBezTo>
                  <a:pt x="629534" y="336915"/>
                  <a:pt x="671151" y="305783"/>
                  <a:pt x="714243" y="276671"/>
                </a:cubicBezTo>
                <a:cubicBezTo>
                  <a:pt x="757335" y="247558"/>
                  <a:pt x="801904"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5" name="Smiley Face 15">
            <a:extLst>
              <a:ext uri="{FF2B5EF4-FFF2-40B4-BE49-F238E27FC236}">
                <a16:creationId xmlns:a16="http://schemas.microsoft.com/office/drawing/2014/main" id="{7DB0A6EE-0534-4660-BA3C-A3E8C9FF112F}"/>
              </a:ext>
            </a:extLst>
          </p:cNvPr>
          <p:cNvSpPr/>
          <p:nvPr/>
        </p:nvSpPr>
        <p:spPr>
          <a:xfrm>
            <a:off x="6351746" y="4186423"/>
            <a:ext cx="415344" cy="415344"/>
          </a:xfrm>
          <a:custGeom>
            <a:avLst/>
            <a:gdLst/>
            <a:ahLst/>
            <a:cxnLst/>
            <a:rect l="l" t="t" r="r" b="b"/>
            <a:pathLst>
              <a:path w="3240000" h="3240000">
                <a:moveTo>
                  <a:pt x="2298433" y="2114441"/>
                </a:moveTo>
                <a:lnTo>
                  <a:pt x="1355104" y="2367205"/>
                </a:lnTo>
                <a:lnTo>
                  <a:pt x="1411009" y="2575845"/>
                </a:lnTo>
                <a:lnTo>
                  <a:pt x="2354338" y="2323081"/>
                </a:ln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6" name="Oval 37">
            <a:extLst>
              <a:ext uri="{FF2B5EF4-FFF2-40B4-BE49-F238E27FC236}">
                <a16:creationId xmlns:a16="http://schemas.microsoft.com/office/drawing/2014/main" id="{1430B71C-D580-4CA6-A442-26AED5FAE293}"/>
              </a:ext>
            </a:extLst>
          </p:cNvPr>
          <p:cNvSpPr/>
          <p:nvPr/>
        </p:nvSpPr>
        <p:spPr>
          <a:xfrm>
            <a:off x="8259432" y="4181568"/>
            <a:ext cx="425054" cy="425054"/>
          </a:xfrm>
          <a:custGeom>
            <a:avLst/>
            <a:gdLst/>
            <a:ahLst/>
            <a:cxnLst/>
            <a:rect l="l" t="t" r="r" b="b"/>
            <a:pathLst>
              <a:path w="3240000" h="3240000">
                <a:moveTo>
                  <a:pt x="2249999" y="2117384"/>
                </a:moveTo>
                <a:lnTo>
                  <a:pt x="990192" y="2131776"/>
                </a:lnTo>
                <a:cubicBezTo>
                  <a:pt x="998682" y="2476365"/>
                  <a:pt x="1282526" y="2750154"/>
                  <a:pt x="1627197" y="2746216"/>
                </a:cubicBezTo>
                <a:cubicBezTo>
                  <a:pt x="1971867" y="2742279"/>
                  <a:pt x="2249383" y="2462077"/>
                  <a:pt x="2249999" y="2117384"/>
                </a:cubicBezTo>
                <a:close/>
                <a:moveTo>
                  <a:pt x="2505352" y="784338"/>
                </a:moveTo>
                <a:lnTo>
                  <a:pt x="1869332" y="1428843"/>
                </a:lnTo>
                <a:lnTo>
                  <a:pt x="2505352" y="1522122"/>
                </a:lnTo>
                <a:lnTo>
                  <a:pt x="2505352" y="1378597"/>
                </a:lnTo>
                <a:lnTo>
                  <a:pt x="2187887" y="1332038"/>
                </a:lnTo>
                <a:lnTo>
                  <a:pt x="2505352" y="1010338"/>
                </a:lnTo>
                <a:close/>
                <a:moveTo>
                  <a:pt x="734649" y="784338"/>
                </a:moveTo>
                <a:lnTo>
                  <a:pt x="734649" y="1010338"/>
                </a:lnTo>
                <a:lnTo>
                  <a:pt x="1052115" y="1332038"/>
                </a:lnTo>
                <a:lnTo>
                  <a:pt x="734649" y="1378597"/>
                </a:lnTo>
                <a:lnTo>
                  <a:pt x="734649" y="1522122"/>
                </a:lnTo>
                <a:lnTo>
                  <a:pt x="1370670" y="1428843"/>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7" name="Smiley Face 14">
            <a:extLst>
              <a:ext uri="{FF2B5EF4-FFF2-40B4-BE49-F238E27FC236}">
                <a16:creationId xmlns:a16="http://schemas.microsoft.com/office/drawing/2014/main" id="{77504E11-68B3-460A-979B-D56E2900C922}"/>
              </a:ext>
            </a:extLst>
          </p:cNvPr>
          <p:cNvSpPr/>
          <p:nvPr/>
        </p:nvSpPr>
        <p:spPr>
          <a:xfrm>
            <a:off x="6986106" y="4186423"/>
            <a:ext cx="415344" cy="415344"/>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937973" y="986566"/>
                </a:moveTo>
                <a:cubicBezTo>
                  <a:pt x="850807" y="983371"/>
                  <a:pt x="762813" y="1002775"/>
                  <a:pt x="683096" y="1045110"/>
                </a:cubicBezTo>
                <a:cubicBezTo>
                  <a:pt x="523662" y="1129780"/>
                  <a:pt x="421680" y="1293248"/>
                  <a:pt x="415731" y="1473672"/>
                </a:cubicBezTo>
                <a:lnTo>
                  <a:pt x="615852" y="1480270"/>
                </a:lnTo>
                <a:cubicBezTo>
                  <a:pt x="619438" y="1371518"/>
                  <a:pt x="680908" y="1272986"/>
                  <a:pt x="777009" y="1221950"/>
                </a:cubicBezTo>
                <a:cubicBezTo>
                  <a:pt x="873110" y="1170914"/>
                  <a:pt x="989166" y="1175167"/>
                  <a:pt x="1081273" y="1233100"/>
                </a:cubicBezTo>
                <a:cubicBezTo>
                  <a:pt x="1173381" y="1291033"/>
                  <a:pt x="1227475" y="1393800"/>
                  <a:pt x="1223091" y="1502523"/>
                </a:cubicBezTo>
                <a:lnTo>
                  <a:pt x="1423160" y="1510590"/>
                </a:lnTo>
                <a:cubicBezTo>
                  <a:pt x="1430433" y="1330214"/>
                  <a:pt x="1340689" y="1159721"/>
                  <a:pt x="1187880" y="1063608"/>
                </a:cubicBezTo>
                <a:cubicBezTo>
                  <a:pt x="1111476" y="1015552"/>
                  <a:pt x="1025138" y="989760"/>
                  <a:pt x="937973" y="986566"/>
                </a:cubicBezTo>
                <a:close/>
                <a:moveTo>
                  <a:pt x="2306124" y="986566"/>
                </a:moveTo>
                <a:cubicBezTo>
                  <a:pt x="2218958" y="983371"/>
                  <a:pt x="2130964" y="1002775"/>
                  <a:pt x="2051247" y="1045110"/>
                </a:cubicBezTo>
                <a:cubicBezTo>
                  <a:pt x="1891813" y="1129780"/>
                  <a:pt x="1789831" y="1293248"/>
                  <a:pt x="1783882" y="1473672"/>
                </a:cubicBezTo>
                <a:lnTo>
                  <a:pt x="1984003" y="1480270"/>
                </a:lnTo>
                <a:cubicBezTo>
                  <a:pt x="1987589" y="1371518"/>
                  <a:pt x="2049059" y="1272986"/>
                  <a:pt x="2145160" y="1221950"/>
                </a:cubicBezTo>
                <a:cubicBezTo>
                  <a:pt x="2241261" y="1170914"/>
                  <a:pt x="2357317" y="1175167"/>
                  <a:pt x="2449424" y="1233100"/>
                </a:cubicBezTo>
                <a:cubicBezTo>
                  <a:pt x="2541532" y="1291033"/>
                  <a:pt x="2595626" y="1393800"/>
                  <a:pt x="2591242" y="1502523"/>
                </a:cubicBezTo>
                <a:lnTo>
                  <a:pt x="2791311" y="1510590"/>
                </a:lnTo>
                <a:cubicBezTo>
                  <a:pt x="2798584" y="1330214"/>
                  <a:pt x="2708840" y="1159721"/>
                  <a:pt x="2556031" y="1063608"/>
                </a:cubicBezTo>
                <a:cubicBezTo>
                  <a:pt x="2479627" y="1015552"/>
                  <a:pt x="2393289" y="989760"/>
                  <a:pt x="2306124" y="98656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8" name="Rectangle 16">
            <a:extLst>
              <a:ext uri="{FF2B5EF4-FFF2-40B4-BE49-F238E27FC236}">
                <a16:creationId xmlns:a16="http://schemas.microsoft.com/office/drawing/2014/main" id="{EE8124F3-717D-48CF-A47F-1E6B4110895D}"/>
              </a:ext>
            </a:extLst>
          </p:cNvPr>
          <p:cNvSpPr/>
          <p:nvPr/>
        </p:nvSpPr>
        <p:spPr>
          <a:xfrm rot="2700000">
            <a:off x="3994273" y="2640113"/>
            <a:ext cx="292043" cy="523577"/>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9" name="Rectangle 9">
            <a:extLst>
              <a:ext uri="{FF2B5EF4-FFF2-40B4-BE49-F238E27FC236}">
                <a16:creationId xmlns:a16="http://schemas.microsoft.com/office/drawing/2014/main" id="{444E6227-4972-4DE6-BEB0-C3FC42991182}"/>
              </a:ext>
            </a:extLst>
          </p:cNvPr>
          <p:cNvSpPr/>
          <p:nvPr/>
        </p:nvSpPr>
        <p:spPr>
          <a:xfrm>
            <a:off x="3300881" y="2658936"/>
            <a:ext cx="395501" cy="370225"/>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90" name="Round Same Side Corner Rectangle 6">
            <a:extLst>
              <a:ext uri="{FF2B5EF4-FFF2-40B4-BE49-F238E27FC236}">
                <a16:creationId xmlns:a16="http://schemas.microsoft.com/office/drawing/2014/main" id="{11207448-F26A-4EF1-8764-2D6798600849}"/>
              </a:ext>
            </a:extLst>
          </p:cNvPr>
          <p:cNvSpPr/>
          <p:nvPr/>
        </p:nvSpPr>
        <p:spPr>
          <a:xfrm rot="2700000">
            <a:off x="5234271" y="4107361"/>
            <a:ext cx="143041" cy="573467"/>
          </a:xfrm>
          <a:custGeom>
            <a:avLst/>
            <a:gdLst/>
            <a:ahLst/>
            <a:cxnLst/>
            <a:rect l="l" t="t" r="r" b="b"/>
            <a:pathLst>
              <a:path w="1035916" h="4153123">
                <a:moveTo>
                  <a:pt x="277501" y="3759099"/>
                </a:moveTo>
                <a:lnTo>
                  <a:pt x="758408" y="3759099"/>
                </a:lnTo>
                <a:lnTo>
                  <a:pt x="517954" y="4153123"/>
                </a:lnTo>
                <a:close/>
                <a:moveTo>
                  <a:pt x="42612" y="2944898"/>
                </a:moveTo>
                <a:cubicBezTo>
                  <a:pt x="153922" y="2941505"/>
                  <a:pt x="246502" y="2889483"/>
                  <a:pt x="275675" y="2819018"/>
                </a:cubicBezTo>
                <a:cubicBezTo>
                  <a:pt x="304648" y="2892614"/>
                  <a:pt x="403763" y="2945872"/>
                  <a:pt x="521107" y="2945872"/>
                </a:cubicBezTo>
                <a:cubicBezTo>
                  <a:pt x="638453" y="2945872"/>
                  <a:pt x="737567" y="2892613"/>
                  <a:pt x="766540" y="2819017"/>
                </a:cubicBezTo>
                <a:cubicBezTo>
                  <a:pt x="795133" y="2888142"/>
                  <a:pt x="884783" y="2939514"/>
                  <a:pt x="993299" y="2944464"/>
                </a:cubicBezTo>
                <a:lnTo>
                  <a:pt x="776840" y="3657264"/>
                </a:lnTo>
                <a:lnTo>
                  <a:pt x="258940" y="3657264"/>
                </a:lnTo>
                <a:close/>
                <a:moveTo>
                  <a:pt x="809102" y="564558"/>
                </a:moveTo>
                <a:lnTo>
                  <a:pt x="1035914" y="564558"/>
                </a:lnTo>
                <a:lnTo>
                  <a:pt x="1035915" y="2838682"/>
                </a:lnTo>
                <a:cubicBezTo>
                  <a:pt x="1029586" y="2840409"/>
                  <a:pt x="1023074" y="2840731"/>
                  <a:pt x="1016490" y="2840731"/>
                </a:cubicBezTo>
                <a:cubicBezTo>
                  <a:pt x="901952" y="2840731"/>
                  <a:pt x="809102" y="2743612"/>
                  <a:pt x="809101" y="2623810"/>
                </a:cubicBezTo>
                <a:close/>
                <a:moveTo>
                  <a:pt x="310569" y="564558"/>
                </a:moveTo>
                <a:lnTo>
                  <a:pt x="725347" y="564558"/>
                </a:lnTo>
                <a:lnTo>
                  <a:pt x="725347" y="2633342"/>
                </a:lnTo>
                <a:cubicBezTo>
                  <a:pt x="725347" y="2747880"/>
                  <a:pt x="632496" y="2840731"/>
                  <a:pt x="517958" y="2840731"/>
                </a:cubicBezTo>
                <a:cubicBezTo>
                  <a:pt x="403420" y="2840731"/>
                  <a:pt x="310569" y="2747880"/>
                  <a:pt x="310569" y="2633342"/>
                </a:cubicBezTo>
                <a:close/>
                <a:moveTo>
                  <a:pt x="0" y="564557"/>
                </a:moveTo>
                <a:lnTo>
                  <a:pt x="226813" y="564557"/>
                </a:lnTo>
                <a:lnTo>
                  <a:pt x="226813" y="2623810"/>
                </a:lnTo>
                <a:cubicBezTo>
                  <a:pt x="226813" y="2743612"/>
                  <a:pt x="133962" y="2840731"/>
                  <a:pt x="19424" y="2840730"/>
                </a:cubicBezTo>
                <a:cubicBezTo>
                  <a:pt x="12841" y="2840730"/>
                  <a:pt x="6329" y="2840409"/>
                  <a:pt x="0" y="2838682"/>
                </a:cubicBezTo>
                <a:close/>
                <a:moveTo>
                  <a:pt x="71964" y="71964"/>
                </a:moveTo>
                <a:cubicBezTo>
                  <a:pt x="116427" y="27501"/>
                  <a:pt x="177852" y="0"/>
                  <a:pt x="245701" y="0"/>
                </a:cubicBezTo>
                <a:lnTo>
                  <a:pt x="790215" y="0"/>
                </a:lnTo>
                <a:cubicBezTo>
                  <a:pt x="925912" y="0"/>
                  <a:pt x="1035916" y="110004"/>
                  <a:pt x="1035916" y="245701"/>
                </a:cubicBezTo>
                <a:cubicBezTo>
                  <a:pt x="1035916" y="327601"/>
                  <a:pt x="1035915" y="409501"/>
                  <a:pt x="1035915" y="491401"/>
                </a:cubicBezTo>
                <a:lnTo>
                  <a:pt x="0" y="491401"/>
                </a:lnTo>
                <a:lnTo>
                  <a:pt x="0" y="245701"/>
                </a:lnTo>
                <a:cubicBezTo>
                  <a:pt x="0" y="177853"/>
                  <a:pt x="27501" y="116427"/>
                  <a:pt x="71964" y="7196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91" name="Frame 17">
            <a:extLst>
              <a:ext uri="{FF2B5EF4-FFF2-40B4-BE49-F238E27FC236}">
                <a16:creationId xmlns:a16="http://schemas.microsoft.com/office/drawing/2014/main" id="{1278BF84-DDF3-43F8-88E4-A0F28E4079EF}"/>
              </a:ext>
            </a:extLst>
          </p:cNvPr>
          <p:cNvSpPr/>
          <p:nvPr/>
        </p:nvSpPr>
        <p:spPr>
          <a:xfrm>
            <a:off x="3282177" y="3460063"/>
            <a:ext cx="381115" cy="381115"/>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black"/>
              </a:solidFill>
              <a:latin typeface="等线" panose="020F0502020204030204"/>
              <a:ea typeface="맑은 고딕" panose="020B0503020000020004" pitchFamily="34" charset="-127"/>
            </a:endParaRPr>
          </a:p>
        </p:txBody>
      </p:sp>
      <p:sp>
        <p:nvSpPr>
          <p:cNvPr id="92" name="Rounded Rectangle 5">
            <a:extLst>
              <a:ext uri="{FF2B5EF4-FFF2-40B4-BE49-F238E27FC236}">
                <a16:creationId xmlns:a16="http://schemas.microsoft.com/office/drawing/2014/main" id="{B5A177C8-7AB0-4E40-873A-70F231B3FA06}"/>
              </a:ext>
            </a:extLst>
          </p:cNvPr>
          <p:cNvSpPr/>
          <p:nvPr/>
        </p:nvSpPr>
        <p:spPr>
          <a:xfrm flipH="1">
            <a:off x="7576815" y="1915580"/>
            <a:ext cx="378475" cy="312218"/>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93" name="Teardrop 1">
            <a:extLst>
              <a:ext uri="{FF2B5EF4-FFF2-40B4-BE49-F238E27FC236}">
                <a16:creationId xmlns:a16="http://schemas.microsoft.com/office/drawing/2014/main" id="{45BBC696-75E7-44AB-A411-9B80C52FFE5A}"/>
              </a:ext>
            </a:extLst>
          </p:cNvPr>
          <p:cNvSpPr/>
          <p:nvPr/>
        </p:nvSpPr>
        <p:spPr>
          <a:xfrm rot="18805991">
            <a:off x="7595020" y="1154511"/>
            <a:ext cx="413882" cy="409565"/>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black"/>
              </a:solidFill>
              <a:latin typeface="等线" panose="020F0502020204030204"/>
              <a:ea typeface="맑은 고딕" panose="020B0503020000020004" pitchFamily="34" charset="-127"/>
            </a:endParaRPr>
          </a:p>
        </p:txBody>
      </p:sp>
      <p:sp>
        <p:nvSpPr>
          <p:cNvPr id="94" name="Rectangle 130">
            <a:extLst>
              <a:ext uri="{FF2B5EF4-FFF2-40B4-BE49-F238E27FC236}">
                <a16:creationId xmlns:a16="http://schemas.microsoft.com/office/drawing/2014/main" id="{F7759672-254A-46D2-98DF-B919494C603A}"/>
              </a:ext>
            </a:extLst>
          </p:cNvPr>
          <p:cNvSpPr/>
          <p:nvPr/>
        </p:nvSpPr>
        <p:spPr>
          <a:xfrm>
            <a:off x="8199615" y="1154561"/>
            <a:ext cx="408433" cy="410287"/>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black"/>
              </a:solidFill>
              <a:latin typeface="等线" panose="020F0502020204030204"/>
              <a:ea typeface="맑은 고딕" panose="020B0503020000020004" pitchFamily="34" charset="-127"/>
            </a:endParaRPr>
          </a:p>
        </p:txBody>
      </p:sp>
      <p:sp>
        <p:nvSpPr>
          <p:cNvPr id="95" name="Right Triangle 17">
            <a:extLst>
              <a:ext uri="{FF2B5EF4-FFF2-40B4-BE49-F238E27FC236}">
                <a16:creationId xmlns:a16="http://schemas.microsoft.com/office/drawing/2014/main" id="{5B989D8F-E127-48E7-B329-C52CA522C191}"/>
              </a:ext>
            </a:extLst>
          </p:cNvPr>
          <p:cNvSpPr>
            <a:spLocks noChangeAspect="1"/>
          </p:cNvSpPr>
          <p:nvPr/>
        </p:nvSpPr>
        <p:spPr>
          <a:xfrm>
            <a:off x="7022605" y="3433520"/>
            <a:ext cx="358611" cy="426993"/>
          </a:xfrm>
          <a:custGeom>
            <a:avLst/>
            <a:gdLst/>
            <a:ahLst/>
            <a:cxnLst/>
            <a:rect l="l" t="t" r="r" b="b"/>
            <a:pathLst>
              <a:path w="2721114" h="3240000">
                <a:moveTo>
                  <a:pt x="1999321" y="2603448"/>
                </a:moveTo>
                <a:lnTo>
                  <a:pt x="1999321" y="2772810"/>
                </a:lnTo>
                <a:lnTo>
                  <a:pt x="2528507" y="2772810"/>
                </a:lnTo>
                <a:lnTo>
                  <a:pt x="2528507" y="2603448"/>
                </a:lnTo>
                <a:close/>
                <a:moveTo>
                  <a:pt x="2263914" y="2230929"/>
                </a:moveTo>
                <a:cubicBezTo>
                  <a:pt x="2516419" y="2230929"/>
                  <a:pt x="2721114" y="2435624"/>
                  <a:pt x="2721114" y="2688129"/>
                </a:cubicBezTo>
                <a:cubicBezTo>
                  <a:pt x="2721114" y="2940634"/>
                  <a:pt x="2516419" y="3145329"/>
                  <a:pt x="2263914" y="3145329"/>
                </a:cubicBezTo>
                <a:cubicBezTo>
                  <a:pt x="2011409" y="3145329"/>
                  <a:pt x="1806714" y="2940634"/>
                  <a:pt x="1806714" y="2688129"/>
                </a:cubicBezTo>
                <a:cubicBezTo>
                  <a:pt x="1806714" y="2435624"/>
                  <a:pt x="2011409" y="2230929"/>
                  <a:pt x="2263914" y="2230929"/>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96" name="Right Triangle 17">
            <a:extLst>
              <a:ext uri="{FF2B5EF4-FFF2-40B4-BE49-F238E27FC236}">
                <a16:creationId xmlns:a16="http://schemas.microsoft.com/office/drawing/2014/main" id="{D61B263F-9E2B-4D6D-AE92-C6B011C62C98}"/>
              </a:ext>
            </a:extLst>
          </p:cNvPr>
          <p:cNvSpPr>
            <a:spLocks noChangeAspect="1"/>
          </p:cNvSpPr>
          <p:nvPr/>
        </p:nvSpPr>
        <p:spPr>
          <a:xfrm>
            <a:off x="6366323" y="3433520"/>
            <a:ext cx="358611" cy="426993"/>
          </a:xfrm>
          <a:custGeom>
            <a:avLst/>
            <a:gdLst/>
            <a:ahLst/>
            <a:cxnLst/>
            <a:rect l="l" t="t" r="r" b="b"/>
            <a:pathLst>
              <a:path w="2721114" h="3240000">
                <a:moveTo>
                  <a:pt x="2179233" y="2431577"/>
                </a:moveTo>
                <a:lnTo>
                  <a:pt x="2179233" y="2611489"/>
                </a:lnTo>
                <a:lnTo>
                  <a:pt x="1999321" y="2611489"/>
                </a:lnTo>
                <a:lnTo>
                  <a:pt x="1999321" y="2780851"/>
                </a:lnTo>
                <a:lnTo>
                  <a:pt x="2179233" y="2780851"/>
                </a:lnTo>
                <a:lnTo>
                  <a:pt x="2179233" y="2960763"/>
                </a:lnTo>
                <a:lnTo>
                  <a:pt x="2348595" y="2960763"/>
                </a:lnTo>
                <a:lnTo>
                  <a:pt x="2348595" y="2780851"/>
                </a:lnTo>
                <a:lnTo>
                  <a:pt x="2528507" y="2780851"/>
                </a:lnTo>
                <a:lnTo>
                  <a:pt x="2528507" y="2611489"/>
                </a:lnTo>
                <a:lnTo>
                  <a:pt x="2348595" y="2611489"/>
                </a:lnTo>
                <a:lnTo>
                  <a:pt x="2348595" y="24315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97" name="Right Triangle 17">
            <a:extLst>
              <a:ext uri="{FF2B5EF4-FFF2-40B4-BE49-F238E27FC236}">
                <a16:creationId xmlns:a16="http://schemas.microsoft.com/office/drawing/2014/main" id="{5E5AE7B0-988E-44BF-89EA-013033086F96}"/>
              </a:ext>
            </a:extLst>
          </p:cNvPr>
          <p:cNvSpPr>
            <a:spLocks noChangeAspect="1"/>
          </p:cNvSpPr>
          <p:nvPr/>
        </p:nvSpPr>
        <p:spPr>
          <a:xfrm>
            <a:off x="7678886" y="3433520"/>
            <a:ext cx="358611" cy="426993"/>
          </a:xfrm>
          <a:custGeom>
            <a:avLst/>
            <a:gdLst/>
            <a:ahLst/>
            <a:cxnLst/>
            <a:rect l="l" t="t" r="r" b="b"/>
            <a:pathLst>
              <a:path w="2721114" h="3240000">
                <a:moveTo>
                  <a:pt x="2136698" y="2449196"/>
                </a:moveTo>
                <a:lnTo>
                  <a:pt x="2016940" y="2568954"/>
                </a:lnTo>
                <a:lnTo>
                  <a:pt x="2144156" y="2696170"/>
                </a:lnTo>
                <a:lnTo>
                  <a:pt x="2016940" y="2823386"/>
                </a:lnTo>
                <a:lnTo>
                  <a:pt x="2136698" y="2943144"/>
                </a:lnTo>
                <a:lnTo>
                  <a:pt x="2263914" y="2815928"/>
                </a:lnTo>
                <a:lnTo>
                  <a:pt x="2391130" y="2943144"/>
                </a:lnTo>
                <a:lnTo>
                  <a:pt x="2510888" y="2823386"/>
                </a:lnTo>
                <a:lnTo>
                  <a:pt x="2383672" y="2696170"/>
                </a:lnTo>
                <a:lnTo>
                  <a:pt x="2510888" y="2568954"/>
                </a:lnTo>
                <a:lnTo>
                  <a:pt x="2391130" y="2449196"/>
                </a:lnTo>
                <a:lnTo>
                  <a:pt x="2263914" y="2576412"/>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98" name="Oval 44">
            <a:extLst>
              <a:ext uri="{FF2B5EF4-FFF2-40B4-BE49-F238E27FC236}">
                <a16:creationId xmlns:a16="http://schemas.microsoft.com/office/drawing/2014/main" id="{94195A6D-E3B2-4E10-BD54-AC5E4FED7A15}"/>
              </a:ext>
            </a:extLst>
          </p:cNvPr>
          <p:cNvSpPr>
            <a:spLocks noChangeAspect="1"/>
          </p:cNvSpPr>
          <p:nvPr/>
        </p:nvSpPr>
        <p:spPr>
          <a:xfrm>
            <a:off x="8335167" y="3433520"/>
            <a:ext cx="358611" cy="426993"/>
          </a:xfrm>
          <a:custGeom>
            <a:avLst/>
            <a:gdLst/>
            <a:ahLst/>
            <a:cxnLst/>
            <a:rect l="l" t="t" r="r" b="b"/>
            <a:pathLst>
              <a:path w="2721114" h="3240000">
                <a:moveTo>
                  <a:pt x="2519839" y="2469622"/>
                </a:moveTo>
                <a:lnTo>
                  <a:pt x="2201779" y="2787682"/>
                </a:lnTo>
                <a:lnTo>
                  <a:pt x="2003023" y="2588926"/>
                </a:lnTo>
                <a:lnTo>
                  <a:pt x="1901669" y="2690281"/>
                </a:lnTo>
                <a:lnTo>
                  <a:pt x="2203868" y="2992480"/>
                </a:lnTo>
                <a:lnTo>
                  <a:pt x="2305222" y="2891125"/>
                </a:lnTo>
                <a:lnTo>
                  <a:pt x="2303133" y="2889037"/>
                </a:lnTo>
                <a:lnTo>
                  <a:pt x="2621194" y="25709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Tree>
    <p:extLst>
      <p:ext uri="{BB962C8B-B14F-4D97-AF65-F5344CB8AC3E}">
        <p14:creationId xmlns:p14="http://schemas.microsoft.com/office/powerpoint/2010/main" val="31375832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r>
              <a:rPr lang="en-US" dirty="0"/>
              <a:t>Fully Editable Icon Sets: B</a:t>
            </a:r>
          </a:p>
        </p:txBody>
      </p:sp>
      <p:sp>
        <p:nvSpPr>
          <p:cNvPr id="54" name="Freeform 47">
            <a:extLst>
              <a:ext uri="{FF2B5EF4-FFF2-40B4-BE49-F238E27FC236}">
                <a16:creationId xmlns:a16="http://schemas.microsoft.com/office/drawing/2014/main" id="{C23D3A46-4648-419A-831A-39A9EF5FA6C6}"/>
              </a:ext>
            </a:extLst>
          </p:cNvPr>
          <p:cNvSpPr>
            <a:spLocks noChangeAspect="1"/>
          </p:cNvSpPr>
          <p:nvPr/>
        </p:nvSpPr>
        <p:spPr>
          <a:xfrm>
            <a:off x="3323145" y="1057922"/>
            <a:ext cx="397601" cy="397359"/>
          </a:xfrm>
          <a:custGeom>
            <a:avLst/>
            <a:gdLst>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5619 w 1901727"/>
              <a:gd name="connsiteY10" fmla="*/ 633909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71474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858302 w 2014192"/>
              <a:gd name="connsiteY0" fmla="*/ 0 h 1958316"/>
              <a:gd name="connsiteX1" fmla="*/ 858302 w 2014192"/>
              <a:gd name="connsiteY1" fmla="*/ 0 h 1958316"/>
              <a:gd name="connsiteX2" fmla="*/ 1093914 w 2014192"/>
              <a:gd name="connsiteY2" fmla="*/ 5610 h 1958316"/>
              <a:gd name="connsiteX3" fmla="*/ 1088304 w 2014192"/>
              <a:gd name="connsiteY3" fmla="*/ 493664 h 1958316"/>
              <a:gd name="connsiteX4" fmla="*/ 1222940 w 2014192"/>
              <a:gd name="connsiteY4" fmla="*/ 572201 h 1958316"/>
              <a:gd name="connsiteX5" fmla="*/ 1419283 w 2014192"/>
              <a:gd name="connsiteY5" fmla="*/ 375858 h 1958316"/>
              <a:gd name="connsiteX6" fmla="*/ 1969045 w 2014192"/>
              <a:gd name="connsiteY6" fmla="*/ 1924167 h 1958316"/>
              <a:gd name="connsiteX7" fmla="*/ 1121962 w 2014192"/>
              <a:gd name="connsiteY7" fmla="*/ 1486600 h 1958316"/>
              <a:gd name="connsiteX8" fmla="*/ 1105134 w 2014192"/>
              <a:gd name="connsiteY8" fmla="*/ 1144403 h 1958316"/>
              <a:gd name="connsiteX9" fmla="*/ 1155622 w 2014192"/>
              <a:gd name="connsiteY9" fmla="*/ 757325 h 1958316"/>
              <a:gd name="connsiteX10" fmla="*/ 987327 w 2014192"/>
              <a:gd name="connsiteY10" fmla="*/ 611470 h 1958316"/>
              <a:gd name="connsiteX11" fmla="*/ 796594 w 2014192"/>
              <a:gd name="connsiteY11" fmla="*/ 751715 h 1958316"/>
              <a:gd name="connsiteX12" fmla="*/ 807813 w 2014192"/>
              <a:gd name="connsiteY12" fmla="*/ 1161232 h 1958316"/>
              <a:gd name="connsiteX13" fmla="*/ 852692 w 2014192"/>
              <a:gd name="connsiteY13" fmla="*/ 1509040 h 1958316"/>
              <a:gd name="connsiteX14" fmla="*/ 0 w 2014192"/>
              <a:gd name="connsiteY14" fmla="*/ 1952216 h 1958316"/>
              <a:gd name="connsiteX15" fmla="*/ 488054 w 2014192"/>
              <a:gd name="connsiteY15" fmla="*/ 375858 h 1958316"/>
              <a:gd name="connsiteX16" fmla="*/ 718056 w 2014192"/>
              <a:gd name="connsiteY16" fmla="*/ 611470 h 1958316"/>
              <a:gd name="connsiteX17" fmla="*/ 880741 w 2014192"/>
              <a:gd name="connsiteY17" fmla="*/ 499274 h 1958316"/>
              <a:gd name="connsiteX18" fmla="*/ 858302 w 2014192"/>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7994 w 2103393"/>
              <a:gd name="connsiteY8" fmla="*/ 1194891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2384 w 2103393"/>
              <a:gd name="connsiteY8" fmla="*/ 117806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3064"/>
              <a:gd name="connsiteX1" fmla="*/ 947503 w 2103393"/>
              <a:gd name="connsiteY1" fmla="*/ 0 h 1963064"/>
              <a:gd name="connsiteX2" fmla="*/ 1183115 w 2103393"/>
              <a:gd name="connsiteY2" fmla="*/ 5610 h 1963064"/>
              <a:gd name="connsiteX3" fmla="*/ 1177505 w 2103393"/>
              <a:gd name="connsiteY3" fmla="*/ 493664 h 1963064"/>
              <a:gd name="connsiteX4" fmla="*/ 1312141 w 2103393"/>
              <a:gd name="connsiteY4" fmla="*/ 572201 h 1963064"/>
              <a:gd name="connsiteX5" fmla="*/ 1508484 w 2103393"/>
              <a:gd name="connsiteY5" fmla="*/ 375858 h 1963064"/>
              <a:gd name="connsiteX6" fmla="*/ 2058246 w 2103393"/>
              <a:gd name="connsiteY6" fmla="*/ 1924167 h 1963064"/>
              <a:gd name="connsiteX7" fmla="*/ 1244822 w 2103393"/>
              <a:gd name="connsiteY7" fmla="*/ 1514649 h 1963064"/>
              <a:gd name="connsiteX8" fmla="*/ 1205554 w 2103393"/>
              <a:gd name="connsiteY8" fmla="*/ 1200502 h 1963064"/>
              <a:gd name="connsiteX9" fmla="*/ 1244823 w 2103393"/>
              <a:gd name="connsiteY9" fmla="*/ 757325 h 1963064"/>
              <a:gd name="connsiteX10" fmla="*/ 1076528 w 2103393"/>
              <a:gd name="connsiteY10" fmla="*/ 611470 h 1963064"/>
              <a:gd name="connsiteX11" fmla="*/ 885795 w 2103393"/>
              <a:gd name="connsiteY11" fmla="*/ 751715 h 1963064"/>
              <a:gd name="connsiteX12" fmla="*/ 919453 w 2103393"/>
              <a:gd name="connsiteY12" fmla="*/ 1189281 h 1963064"/>
              <a:gd name="connsiteX13" fmla="*/ 891405 w 2103393"/>
              <a:gd name="connsiteY13" fmla="*/ 1509040 h 1963064"/>
              <a:gd name="connsiteX14" fmla="*/ 89201 w 2103393"/>
              <a:gd name="connsiteY14" fmla="*/ 1952216 h 1963064"/>
              <a:gd name="connsiteX15" fmla="*/ 577255 w 2103393"/>
              <a:gd name="connsiteY15" fmla="*/ 375858 h 1963064"/>
              <a:gd name="connsiteX16" fmla="*/ 807257 w 2103393"/>
              <a:gd name="connsiteY16" fmla="*/ 611470 h 1963064"/>
              <a:gd name="connsiteX17" fmla="*/ 969942 w 2103393"/>
              <a:gd name="connsiteY17" fmla="*/ 499274 h 1963064"/>
              <a:gd name="connsiteX18" fmla="*/ 947503 w 2103393"/>
              <a:gd name="connsiteY18" fmla="*/ 0 h 1963064"/>
              <a:gd name="connsiteX0" fmla="*/ 947503 w 2103393"/>
              <a:gd name="connsiteY0" fmla="*/ 0 h 1964995"/>
              <a:gd name="connsiteX1" fmla="*/ 947503 w 2103393"/>
              <a:gd name="connsiteY1" fmla="*/ 0 h 1964995"/>
              <a:gd name="connsiteX2" fmla="*/ 1183115 w 2103393"/>
              <a:gd name="connsiteY2" fmla="*/ 5610 h 1964995"/>
              <a:gd name="connsiteX3" fmla="*/ 1177505 w 2103393"/>
              <a:gd name="connsiteY3" fmla="*/ 493664 h 1964995"/>
              <a:gd name="connsiteX4" fmla="*/ 1312141 w 2103393"/>
              <a:gd name="connsiteY4" fmla="*/ 572201 h 1964995"/>
              <a:gd name="connsiteX5" fmla="*/ 1508484 w 2103393"/>
              <a:gd name="connsiteY5" fmla="*/ 375858 h 1964995"/>
              <a:gd name="connsiteX6" fmla="*/ 2058246 w 2103393"/>
              <a:gd name="connsiteY6" fmla="*/ 1924167 h 1964995"/>
              <a:gd name="connsiteX7" fmla="*/ 1244822 w 2103393"/>
              <a:gd name="connsiteY7" fmla="*/ 1514649 h 1964995"/>
              <a:gd name="connsiteX8" fmla="*/ 1205554 w 2103393"/>
              <a:gd name="connsiteY8" fmla="*/ 1200502 h 1964995"/>
              <a:gd name="connsiteX9" fmla="*/ 1244823 w 2103393"/>
              <a:gd name="connsiteY9" fmla="*/ 757325 h 1964995"/>
              <a:gd name="connsiteX10" fmla="*/ 1076528 w 2103393"/>
              <a:gd name="connsiteY10" fmla="*/ 611470 h 1964995"/>
              <a:gd name="connsiteX11" fmla="*/ 885795 w 2103393"/>
              <a:gd name="connsiteY11" fmla="*/ 751715 h 1964995"/>
              <a:gd name="connsiteX12" fmla="*/ 919453 w 2103393"/>
              <a:gd name="connsiteY12" fmla="*/ 1189281 h 1964995"/>
              <a:gd name="connsiteX13" fmla="*/ 891405 w 2103393"/>
              <a:gd name="connsiteY13" fmla="*/ 1509040 h 1964995"/>
              <a:gd name="connsiteX14" fmla="*/ 89201 w 2103393"/>
              <a:gd name="connsiteY14" fmla="*/ 1952216 h 1964995"/>
              <a:gd name="connsiteX15" fmla="*/ 577255 w 2103393"/>
              <a:gd name="connsiteY15" fmla="*/ 375858 h 1964995"/>
              <a:gd name="connsiteX16" fmla="*/ 807257 w 2103393"/>
              <a:gd name="connsiteY16" fmla="*/ 611470 h 1964995"/>
              <a:gd name="connsiteX17" fmla="*/ 969942 w 2103393"/>
              <a:gd name="connsiteY17" fmla="*/ 499274 h 1964995"/>
              <a:gd name="connsiteX18" fmla="*/ 947503 w 2103393"/>
              <a:gd name="connsiteY18" fmla="*/ 0 h 1964995"/>
              <a:gd name="connsiteX0" fmla="*/ 947503 w 2103393"/>
              <a:gd name="connsiteY0" fmla="*/ 13781 h 1978776"/>
              <a:gd name="connsiteX1" fmla="*/ 947503 w 2103393"/>
              <a:gd name="connsiteY1" fmla="*/ 13781 h 1978776"/>
              <a:gd name="connsiteX2" fmla="*/ 1183115 w 2103393"/>
              <a:gd name="connsiteY2" fmla="*/ 19391 h 1978776"/>
              <a:gd name="connsiteX3" fmla="*/ 1177505 w 2103393"/>
              <a:gd name="connsiteY3" fmla="*/ 507445 h 1978776"/>
              <a:gd name="connsiteX4" fmla="*/ 1312141 w 2103393"/>
              <a:gd name="connsiteY4" fmla="*/ 585982 h 1978776"/>
              <a:gd name="connsiteX5" fmla="*/ 1508484 w 2103393"/>
              <a:gd name="connsiteY5" fmla="*/ 389639 h 1978776"/>
              <a:gd name="connsiteX6" fmla="*/ 2058246 w 2103393"/>
              <a:gd name="connsiteY6" fmla="*/ 1937948 h 1978776"/>
              <a:gd name="connsiteX7" fmla="*/ 1244822 w 2103393"/>
              <a:gd name="connsiteY7" fmla="*/ 1528430 h 1978776"/>
              <a:gd name="connsiteX8" fmla="*/ 1205554 w 2103393"/>
              <a:gd name="connsiteY8" fmla="*/ 1214283 h 1978776"/>
              <a:gd name="connsiteX9" fmla="*/ 1244823 w 2103393"/>
              <a:gd name="connsiteY9" fmla="*/ 771106 h 1978776"/>
              <a:gd name="connsiteX10" fmla="*/ 1076528 w 2103393"/>
              <a:gd name="connsiteY10" fmla="*/ 625251 h 1978776"/>
              <a:gd name="connsiteX11" fmla="*/ 885795 w 2103393"/>
              <a:gd name="connsiteY11" fmla="*/ 765496 h 1978776"/>
              <a:gd name="connsiteX12" fmla="*/ 919453 w 2103393"/>
              <a:gd name="connsiteY12" fmla="*/ 1203062 h 1978776"/>
              <a:gd name="connsiteX13" fmla="*/ 891405 w 2103393"/>
              <a:gd name="connsiteY13" fmla="*/ 1522821 h 1978776"/>
              <a:gd name="connsiteX14" fmla="*/ 89201 w 2103393"/>
              <a:gd name="connsiteY14" fmla="*/ 1965997 h 1978776"/>
              <a:gd name="connsiteX15" fmla="*/ 577255 w 2103393"/>
              <a:gd name="connsiteY15" fmla="*/ 389639 h 1978776"/>
              <a:gd name="connsiteX16" fmla="*/ 807257 w 2103393"/>
              <a:gd name="connsiteY16" fmla="*/ 625251 h 1978776"/>
              <a:gd name="connsiteX17" fmla="*/ 969942 w 2103393"/>
              <a:gd name="connsiteY17" fmla="*/ 513055 h 1978776"/>
              <a:gd name="connsiteX18" fmla="*/ 947503 w 2103393"/>
              <a:gd name="connsiteY18" fmla="*/ 13781 h 1978776"/>
              <a:gd name="connsiteX0" fmla="*/ 964333 w 2103393"/>
              <a:gd name="connsiteY0" fmla="*/ 55026 h 1980752"/>
              <a:gd name="connsiteX1" fmla="*/ 947503 w 2103393"/>
              <a:gd name="connsiteY1" fmla="*/ 15757 h 1980752"/>
              <a:gd name="connsiteX2" fmla="*/ 1183115 w 2103393"/>
              <a:gd name="connsiteY2" fmla="*/ 21367 h 1980752"/>
              <a:gd name="connsiteX3" fmla="*/ 1177505 w 2103393"/>
              <a:gd name="connsiteY3" fmla="*/ 509421 h 1980752"/>
              <a:gd name="connsiteX4" fmla="*/ 1312141 w 2103393"/>
              <a:gd name="connsiteY4" fmla="*/ 587958 h 1980752"/>
              <a:gd name="connsiteX5" fmla="*/ 1508484 w 2103393"/>
              <a:gd name="connsiteY5" fmla="*/ 391615 h 1980752"/>
              <a:gd name="connsiteX6" fmla="*/ 2058246 w 2103393"/>
              <a:gd name="connsiteY6" fmla="*/ 1939924 h 1980752"/>
              <a:gd name="connsiteX7" fmla="*/ 1244822 w 2103393"/>
              <a:gd name="connsiteY7" fmla="*/ 1530406 h 1980752"/>
              <a:gd name="connsiteX8" fmla="*/ 1205554 w 2103393"/>
              <a:gd name="connsiteY8" fmla="*/ 1216259 h 1980752"/>
              <a:gd name="connsiteX9" fmla="*/ 1244823 w 2103393"/>
              <a:gd name="connsiteY9" fmla="*/ 773082 h 1980752"/>
              <a:gd name="connsiteX10" fmla="*/ 1076528 w 2103393"/>
              <a:gd name="connsiteY10" fmla="*/ 627227 h 1980752"/>
              <a:gd name="connsiteX11" fmla="*/ 885795 w 2103393"/>
              <a:gd name="connsiteY11" fmla="*/ 767472 h 1980752"/>
              <a:gd name="connsiteX12" fmla="*/ 919453 w 2103393"/>
              <a:gd name="connsiteY12" fmla="*/ 1205038 h 1980752"/>
              <a:gd name="connsiteX13" fmla="*/ 891405 w 2103393"/>
              <a:gd name="connsiteY13" fmla="*/ 1524797 h 1980752"/>
              <a:gd name="connsiteX14" fmla="*/ 89201 w 2103393"/>
              <a:gd name="connsiteY14" fmla="*/ 1967973 h 1980752"/>
              <a:gd name="connsiteX15" fmla="*/ 577255 w 2103393"/>
              <a:gd name="connsiteY15" fmla="*/ 391615 h 1980752"/>
              <a:gd name="connsiteX16" fmla="*/ 807257 w 2103393"/>
              <a:gd name="connsiteY16" fmla="*/ 627227 h 1980752"/>
              <a:gd name="connsiteX17" fmla="*/ 969942 w 2103393"/>
              <a:gd name="connsiteY17" fmla="*/ 515031 h 1980752"/>
              <a:gd name="connsiteX18" fmla="*/ 964333 w 2103393"/>
              <a:gd name="connsiteY18" fmla="*/ 55026 h 1980752"/>
              <a:gd name="connsiteX0" fmla="*/ 913845 w 2103393"/>
              <a:gd name="connsiteY0" fmla="*/ 72662 h 1981559"/>
              <a:gd name="connsiteX1" fmla="*/ 947503 w 2103393"/>
              <a:gd name="connsiteY1" fmla="*/ 16564 h 1981559"/>
              <a:gd name="connsiteX2" fmla="*/ 1183115 w 2103393"/>
              <a:gd name="connsiteY2" fmla="*/ 22174 h 1981559"/>
              <a:gd name="connsiteX3" fmla="*/ 1177505 w 2103393"/>
              <a:gd name="connsiteY3" fmla="*/ 510228 h 1981559"/>
              <a:gd name="connsiteX4" fmla="*/ 1312141 w 2103393"/>
              <a:gd name="connsiteY4" fmla="*/ 588765 h 1981559"/>
              <a:gd name="connsiteX5" fmla="*/ 1508484 w 2103393"/>
              <a:gd name="connsiteY5" fmla="*/ 392422 h 1981559"/>
              <a:gd name="connsiteX6" fmla="*/ 2058246 w 2103393"/>
              <a:gd name="connsiteY6" fmla="*/ 1940731 h 1981559"/>
              <a:gd name="connsiteX7" fmla="*/ 1244822 w 2103393"/>
              <a:gd name="connsiteY7" fmla="*/ 1531213 h 1981559"/>
              <a:gd name="connsiteX8" fmla="*/ 1205554 w 2103393"/>
              <a:gd name="connsiteY8" fmla="*/ 1217066 h 1981559"/>
              <a:gd name="connsiteX9" fmla="*/ 1244823 w 2103393"/>
              <a:gd name="connsiteY9" fmla="*/ 773889 h 1981559"/>
              <a:gd name="connsiteX10" fmla="*/ 1076528 w 2103393"/>
              <a:gd name="connsiteY10" fmla="*/ 628034 h 1981559"/>
              <a:gd name="connsiteX11" fmla="*/ 885795 w 2103393"/>
              <a:gd name="connsiteY11" fmla="*/ 768279 h 1981559"/>
              <a:gd name="connsiteX12" fmla="*/ 919453 w 2103393"/>
              <a:gd name="connsiteY12" fmla="*/ 1205845 h 1981559"/>
              <a:gd name="connsiteX13" fmla="*/ 891405 w 2103393"/>
              <a:gd name="connsiteY13" fmla="*/ 1525604 h 1981559"/>
              <a:gd name="connsiteX14" fmla="*/ 89201 w 2103393"/>
              <a:gd name="connsiteY14" fmla="*/ 1968780 h 1981559"/>
              <a:gd name="connsiteX15" fmla="*/ 577255 w 2103393"/>
              <a:gd name="connsiteY15" fmla="*/ 392422 h 1981559"/>
              <a:gd name="connsiteX16" fmla="*/ 807257 w 2103393"/>
              <a:gd name="connsiteY16" fmla="*/ 628034 h 1981559"/>
              <a:gd name="connsiteX17" fmla="*/ 969942 w 2103393"/>
              <a:gd name="connsiteY17" fmla="*/ 515838 h 1981559"/>
              <a:gd name="connsiteX18" fmla="*/ 913845 w 2103393"/>
              <a:gd name="connsiteY18" fmla="*/ 72662 h 1981559"/>
              <a:gd name="connsiteX0" fmla="*/ 913845 w 2103393"/>
              <a:gd name="connsiteY0" fmla="*/ 103017 h 2011914"/>
              <a:gd name="connsiteX1" fmla="*/ 1003601 w 2103393"/>
              <a:gd name="connsiteY1" fmla="*/ 2040 h 2011914"/>
              <a:gd name="connsiteX2" fmla="*/ 1183115 w 2103393"/>
              <a:gd name="connsiteY2" fmla="*/ 52529 h 2011914"/>
              <a:gd name="connsiteX3" fmla="*/ 1177505 w 2103393"/>
              <a:gd name="connsiteY3" fmla="*/ 540583 h 2011914"/>
              <a:gd name="connsiteX4" fmla="*/ 1312141 w 2103393"/>
              <a:gd name="connsiteY4" fmla="*/ 619120 h 2011914"/>
              <a:gd name="connsiteX5" fmla="*/ 1508484 w 2103393"/>
              <a:gd name="connsiteY5" fmla="*/ 422777 h 2011914"/>
              <a:gd name="connsiteX6" fmla="*/ 2058246 w 2103393"/>
              <a:gd name="connsiteY6" fmla="*/ 1971086 h 2011914"/>
              <a:gd name="connsiteX7" fmla="*/ 1244822 w 2103393"/>
              <a:gd name="connsiteY7" fmla="*/ 1561568 h 2011914"/>
              <a:gd name="connsiteX8" fmla="*/ 1205554 w 2103393"/>
              <a:gd name="connsiteY8" fmla="*/ 1247421 h 2011914"/>
              <a:gd name="connsiteX9" fmla="*/ 1244823 w 2103393"/>
              <a:gd name="connsiteY9" fmla="*/ 804244 h 2011914"/>
              <a:gd name="connsiteX10" fmla="*/ 1076528 w 2103393"/>
              <a:gd name="connsiteY10" fmla="*/ 658389 h 2011914"/>
              <a:gd name="connsiteX11" fmla="*/ 885795 w 2103393"/>
              <a:gd name="connsiteY11" fmla="*/ 798634 h 2011914"/>
              <a:gd name="connsiteX12" fmla="*/ 919453 w 2103393"/>
              <a:gd name="connsiteY12" fmla="*/ 1236200 h 2011914"/>
              <a:gd name="connsiteX13" fmla="*/ 891405 w 2103393"/>
              <a:gd name="connsiteY13" fmla="*/ 1555959 h 2011914"/>
              <a:gd name="connsiteX14" fmla="*/ 89201 w 2103393"/>
              <a:gd name="connsiteY14" fmla="*/ 1999135 h 2011914"/>
              <a:gd name="connsiteX15" fmla="*/ 577255 w 2103393"/>
              <a:gd name="connsiteY15" fmla="*/ 422777 h 2011914"/>
              <a:gd name="connsiteX16" fmla="*/ 807257 w 2103393"/>
              <a:gd name="connsiteY16" fmla="*/ 658389 h 2011914"/>
              <a:gd name="connsiteX17" fmla="*/ 969942 w 2103393"/>
              <a:gd name="connsiteY17" fmla="*/ 546193 h 2011914"/>
              <a:gd name="connsiteX18" fmla="*/ 913845 w 2103393"/>
              <a:gd name="connsiteY18" fmla="*/ 103017 h 2011914"/>
              <a:gd name="connsiteX0" fmla="*/ 930675 w 2103393"/>
              <a:gd name="connsiteY0" fmla="*/ 67702 h 2010258"/>
              <a:gd name="connsiteX1" fmla="*/ 1003601 w 2103393"/>
              <a:gd name="connsiteY1" fmla="*/ 384 h 2010258"/>
              <a:gd name="connsiteX2" fmla="*/ 1183115 w 2103393"/>
              <a:gd name="connsiteY2" fmla="*/ 50873 h 2010258"/>
              <a:gd name="connsiteX3" fmla="*/ 1177505 w 2103393"/>
              <a:gd name="connsiteY3" fmla="*/ 538927 h 2010258"/>
              <a:gd name="connsiteX4" fmla="*/ 1312141 w 2103393"/>
              <a:gd name="connsiteY4" fmla="*/ 617464 h 2010258"/>
              <a:gd name="connsiteX5" fmla="*/ 1508484 w 2103393"/>
              <a:gd name="connsiteY5" fmla="*/ 421121 h 2010258"/>
              <a:gd name="connsiteX6" fmla="*/ 2058246 w 2103393"/>
              <a:gd name="connsiteY6" fmla="*/ 1969430 h 2010258"/>
              <a:gd name="connsiteX7" fmla="*/ 1244822 w 2103393"/>
              <a:gd name="connsiteY7" fmla="*/ 1559912 h 2010258"/>
              <a:gd name="connsiteX8" fmla="*/ 1205554 w 2103393"/>
              <a:gd name="connsiteY8" fmla="*/ 1245765 h 2010258"/>
              <a:gd name="connsiteX9" fmla="*/ 1244823 w 2103393"/>
              <a:gd name="connsiteY9" fmla="*/ 802588 h 2010258"/>
              <a:gd name="connsiteX10" fmla="*/ 1076528 w 2103393"/>
              <a:gd name="connsiteY10" fmla="*/ 656733 h 2010258"/>
              <a:gd name="connsiteX11" fmla="*/ 885795 w 2103393"/>
              <a:gd name="connsiteY11" fmla="*/ 796978 h 2010258"/>
              <a:gd name="connsiteX12" fmla="*/ 919453 w 2103393"/>
              <a:gd name="connsiteY12" fmla="*/ 1234544 h 2010258"/>
              <a:gd name="connsiteX13" fmla="*/ 891405 w 2103393"/>
              <a:gd name="connsiteY13" fmla="*/ 1554303 h 2010258"/>
              <a:gd name="connsiteX14" fmla="*/ 89201 w 2103393"/>
              <a:gd name="connsiteY14" fmla="*/ 1997479 h 2010258"/>
              <a:gd name="connsiteX15" fmla="*/ 577255 w 2103393"/>
              <a:gd name="connsiteY15" fmla="*/ 421121 h 2010258"/>
              <a:gd name="connsiteX16" fmla="*/ 807257 w 2103393"/>
              <a:gd name="connsiteY16" fmla="*/ 656733 h 2010258"/>
              <a:gd name="connsiteX17" fmla="*/ 969942 w 2103393"/>
              <a:gd name="connsiteY17" fmla="*/ 544537 h 2010258"/>
              <a:gd name="connsiteX18" fmla="*/ 930675 w 2103393"/>
              <a:gd name="connsiteY18" fmla="*/ 67702 h 2010258"/>
              <a:gd name="connsiteX0" fmla="*/ 930675 w 2103393"/>
              <a:gd name="connsiteY0" fmla="*/ 69239 h 2011795"/>
              <a:gd name="connsiteX1" fmla="*/ 1183115 w 2103393"/>
              <a:gd name="connsiteY1" fmla="*/ 52410 h 2011795"/>
              <a:gd name="connsiteX2" fmla="*/ 1177505 w 2103393"/>
              <a:gd name="connsiteY2" fmla="*/ 540464 h 2011795"/>
              <a:gd name="connsiteX3" fmla="*/ 1312141 w 2103393"/>
              <a:gd name="connsiteY3" fmla="*/ 619001 h 2011795"/>
              <a:gd name="connsiteX4" fmla="*/ 1508484 w 2103393"/>
              <a:gd name="connsiteY4" fmla="*/ 422658 h 2011795"/>
              <a:gd name="connsiteX5" fmla="*/ 2058246 w 2103393"/>
              <a:gd name="connsiteY5" fmla="*/ 1970967 h 2011795"/>
              <a:gd name="connsiteX6" fmla="*/ 1244822 w 2103393"/>
              <a:gd name="connsiteY6" fmla="*/ 1561449 h 2011795"/>
              <a:gd name="connsiteX7" fmla="*/ 1205554 w 2103393"/>
              <a:gd name="connsiteY7" fmla="*/ 1247302 h 2011795"/>
              <a:gd name="connsiteX8" fmla="*/ 1244823 w 2103393"/>
              <a:gd name="connsiteY8" fmla="*/ 804125 h 2011795"/>
              <a:gd name="connsiteX9" fmla="*/ 1076528 w 2103393"/>
              <a:gd name="connsiteY9" fmla="*/ 658270 h 2011795"/>
              <a:gd name="connsiteX10" fmla="*/ 885795 w 2103393"/>
              <a:gd name="connsiteY10" fmla="*/ 798515 h 2011795"/>
              <a:gd name="connsiteX11" fmla="*/ 919453 w 2103393"/>
              <a:gd name="connsiteY11" fmla="*/ 1236081 h 2011795"/>
              <a:gd name="connsiteX12" fmla="*/ 891405 w 2103393"/>
              <a:gd name="connsiteY12" fmla="*/ 1555840 h 2011795"/>
              <a:gd name="connsiteX13" fmla="*/ 89201 w 2103393"/>
              <a:gd name="connsiteY13" fmla="*/ 1999016 h 2011795"/>
              <a:gd name="connsiteX14" fmla="*/ 577255 w 2103393"/>
              <a:gd name="connsiteY14" fmla="*/ 422658 h 2011795"/>
              <a:gd name="connsiteX15" fmla="*/ 807257 w 2103393"/>
              <a:gd name="connsiteY15" fmla="*/ 658270 h 2011795"/>
              <a:gd name="connsiteX16" fmla="*/ 969942 w 2103393"/>
              <a:gd name="connsiteY16" fmla="*/ 546074 h 2011795"/>
              <a:gd name="connsiteX17" fmla="*/ 930675 w 2103393"/>
              <a:gd name="connsiteY17" fmla="*/ 69239 h 2011795"/>
              <a:gd name="connsiteX0" fmla="*/ 930675 w 2103393"/>
              <a:gd name="connsiteY0" fmla="*/ 63795 h 2006351"/>
              <a:gd name="connsiteX1" fmla="*/ 1183115 w 2103393"/>
              <a:gd name="connsiteY1" fmla="*/ 46966 h 2006351"/>
              <a:gd name="connsiteX2" fmla="*/ 1177505 w 2103393"/>
              <a:gd name="connsiteY2" fmla="*/ 535020 h 2006351"/>
              <a:gd name="connsiteX3" fmla="*/ 1312141 w 2103393"/>
              <a:gd name="connsiteY3" fmla="*/ 613557 h 2006351"/>
              <a:gd name="connsiteX4" fmla="*/ 1508484 w 2103393"/>
              <a:gd name="connsiteY4" fmla="*/ 417214 h 2006351"/>
              <a:gd name="connsiteX5" fmla="*/ 2058246 w 2103393"/>
              <a:gd name="connsiteY5" fmla="*/ 1965523 h 2006351"/>
              <a:gd name="connsiteX6" fmla="*/ 1244822 w 2103393"/>
              <a:gd name="connsiteY6" fmla="*/ 1556005 h 2006351"/>
              <a:gd name="connsiteX7" fmla="*/ 1205554 w 2103393"/>
              <a:gd name="connsiteY7" fmla="*/ 1241858 h 2006351"/>
              <a:gd name="connsiteX8" fmla="*/ 1244823 w 2103393"/>
              <a:gd name="connsiteY8" fmla="*/ 798681 h 2006351"/>
              <a:gd name="connsiteX9" fmla="*/ 1076528 w 2103393"/>
              <a:gd name="connsiteY9" fmla="*/ 652826 h 2006351"/>
              <a:gd name="connsiteX10" fmla="*/ 885795 w 2103393"/>
              <a:gd name="connsiteY10" fmla="*/ 793071 h 2006351"/>
              <a:gd name="connsiteX11" fmla="*/ 919453 w 2103393"/>
              <a:gd name="connsiteY11" fmla="*/ 1230637 h 2006351"/>
              <a:gd name="connsiteX12" fmla="*/ 891405 w 2103393"/>
              <a:gd name="connsiteY12" fmla="*/ 1550396 h 2006351"/>
              <a:gd name="connsiteX13" fmla="*/ 89201 w 2103393"/>
              <a:gd name="connsiteY13" fmla="*/ 1993572 h 2006351"/>
              <a:gd name="connsiteX14" fmla="*/ 577255 w 2103393"/>
              <a:gd name="connsiteY14" fmla="*/ 417214 h 2006351"/>
              <a:gd name="connsiteX15" fmla="*/ 807257 w 2103393"/>
              <a:gd name="connsiteY15" fmla="*/ 652826 h 2006351"/>
              <a:gd name="connsiteX16" fmla="*/ 969942 w 2103393"/>
              <a:gd name="connsiteY16" fmla="*/ 540630 h 2006351"/>
              <a:gd name="connsiteX17" fmla="*/ 930675 w 2103393"/>
              <a:gd name="connsiteY17" fmla="*/ 63795 h 2006351"/>
              <a:gd name="connsiteX0" fmla="*/ 930675 w 2103393"/>
              <a:gd name="connsiteY0" fmla="*/ 51191 h 2016186"/>
              <a:gd name="connsiteX1" fmla="*/ 1183115 w 2103393"/>
              <a:gd name="connsiteY1" fmla="*/ 56801 h 2016186"/>
              <a:gd name="connsiteX2" fmla="*/ 1177505 w 2103393"/>
              <a:gd name="connsiteY2" fmla="*/ 544855 h 2016186"/>
              <a:gd name="connsiteX3" fmla="*/ 1312141 w 2103393"/>
              <a:gd name="connsiteY3" fmla="*/ 623392 h 2016186"/>
              <a:gd name="connsiteX4" fmla="*/ 1508484 w 2103393"/>
              <a:gd name="connsiteY4" fmla="*/ 427049 h 2016186"/>
              <a:gd name="connsiteX5" fmla="*/ 2058246 w 2103393"/>
              <a:gd name="connsiteY5" fmla="*/ 1975358 h 2016186"/>
              <a:gd name="connsiteX6" fmla="*/ 1244822 w 2103393"/>
              <a:gd name="connsiteY6" fmla="*/ 1565840 h 2016186"/>
              <a:gd name="connsiteX7" fmla="*/ 1205554 w 2103393"/>
              <a:gd name="connsiteY7" fmla="*/ 1251693 h 2016186"/>
              <a:gd name="connsiteX8" fmla="*/ 1244823 w 2103393"/>
              <a:gd name="connsiteY8" fmla="*/ 808516 h 2016186"/>
              <a:gd name="connsiteX9" fmla="*/ 1076528 w 2103393"/>
              <a:gd name="connsiteY9" fmla="*/ 662661 h 2016186"/>
              <a:gd name="connsiteX10" fmla="*/ 885795 w 2103393"/>
              <a:gd name="connsiteY10" fmla="*/ 802906 h 2016186"/>
              <a:gd name="connsiteX11" fmla="*/ 919453 w 2103393"/>
              <a:gd name="connsiteY11" fmla="*/ 1240472 h 2016186"/>
              <a:gd name="connsiteX12" fmla="*/ 891405 w 2103393"/>
              <a:gd name="connsiteY12" fmla="*/ 1560231 h 2016186"/>
              <a:gd name="connsiteX13" fmla="*/ 89201 w 2103393"/>
              <a:gd name="connsiteY13" fmla="*/ 2003407 h 2016186"/>
              <a:gd name="connsiteX14" fmla="*/ 577255 w 2103393"/>
              <a:gd name="connsiteY14" fmla="*/ 427049 h 2016186"/>
              <a:gd name="connsiteX15" fmla="*/ 807257 w 2103393"/>
              <a:gd name="connsiteY15" fmla="*/ 662661 h 2016186"/>
              <a:gd name="connsiteX16" fmla="*/ 969942 w 2103393"/>
              <a:gd name="connsiteY16" fmla="*/ 550465 h 2016186"/>
              <a:gd name="connsiteX17" fmla="*/ 930675 w 2103393"/>
              <a:gd name="connsiteY17" fmla="*/ 51191 h 2016186"/>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24191 h 2051098"/>
              <a:gd name="connsiteX1" fmla="*/ 1183115 w 2103393"/>
              <a:gd name="connsiteY1" fmla="*/ 91713 h 2051098"/>
              <a:gd name="connsiteX2" fmla="*/ 1177505 w 2103393"/>
              <a:gd name="connsiteY2" fmla="*/ 579767 h 2051098"/>
              <a:gd name="connsiteX3" fmla="*/ 1312141 w 2103393"/>
              <a:gd name="connsiteY3" fmla="*/ 658304 h 2051098"/>
              <a:gd name="connsiteX4" fmla="*/ 1508484 w 2103393"/>
              <a:gd name="connsiteY4" fmla="*/ 461961 h 2051098"/>
              <a:gd name="connsiteX5" fmla="*/ 2058246 w 2103393"/>
              <a:gd name="connsiteY5" fmla="*/ 2010270 h 2051098"/>
              <a:gd name="connsiteX6" fmla="*/ 1244822 w 2103393"/>
              <a:gd name="connsiteY6" fmla="*/ 1600752 h 2051098"/>
              <a:gd name="connsiteX7" fmla="*/ 1205554 w 2103393"/>
              <a:gd name="connsiteY7" fmla="*/ 1286605 h 2051098"/>
              <a:gd name="connsiteX8" fmla="*/ 1244823 w 2103393"/>
              <a:gd name="connsiteY8" fmla="*/ 843428 h 2051098"/>
              <a:gd name="connsiteX9" fmla="*/ 1076528 w 2103393"/>
              <a:gd name="connsiteY9" fmla="*/ 697573 h 2051098"/>
              <a:gd name="connsiteX10" fmla="*/ 885795 w 2103393"/>
              <a:gd name="connsiteY10" fmla="*/ 837818 h 2051098"/>
              <a:gd name="connsiteX11" fmla="*/ 919453 w 2103393"/>
              <a:gd name="connsiteY11" fmla="*/ 1275384 h 2051098"/>
              <a:gd name="connsiteX12" fmla="*/ 891405 w 2103393"/>
              <a:gd name="connsiteY12" fmla="*/ 1595143 h 2051098"/>
              <a:gd name="connsiteX13" fmla="*/ 89201 w 2103393"/>
              <a:gd name="connsiteY13" fmla="*/ 2038319 h 2051098"/>
              <a:gd name="connsiteX14" fmla="*/ 577255 w 2103393"/>
              <a:gd name="connsiteY14" fmla="*/ 461961 h 2051098"/>
              <a:gd name="connsiteX15" fmla="*/ 807257 w 2103393"/>
              <a:gd name="connsiteY15" fmla="*/ 697573 h 2051098"/>
              <a:gd name="connsiteX16" fmla="*/ 969942 w 2103393"/>
              <a:gd name="connsiteY16" fmla="*/ 585377 h 2051098"/>
              <a:gd name="connsiteX17" fmla="*/ 930675 w 2103393"/>
              <a:gd name="connsiteY17" fmla="*/ 24191 h 2051098"/>
              <a:gd name="connsiteX0" fmla="*/ 930675 w 2103393"/>
              <a:gd name="connsiteY0" fmla="*/ 51153 h 2078060"/>
              <a:gd name="connsiteX1" fmla="*/ 1190398 w 2103393"/>
              <a:gd name="connsiteY1" fmla="*/ 49480 h 2078060"/>
              <a:gd name="connsiteX2" fmla="*/ 1177505 w 2103393"/>
              <a:gd name="connsiteY2" fmla="*/ 606729 h 2078060"/>
              <a:gd name="connsiteX3" fmla="*/ 1312141 w 2103393"/>
              <a:gd name="connsiteY3" fmla="*/ 685266 h 2078060"/>
              <a:gd name="connsiteX4" fmla="*/ 1508484 w 2103393"/>
              <a:gd name="connsiteY4" fmla="*/ 488923 h 2078060"/>
              <a:gd name="connsiteX5" fmla="*/ 2058246 w 2103393"/>
              <a:gd name="connsiteY5" fmla="*/ 2037232 h 2078060"/>
              <a:gd name="connsiteX6" fmla="*/ 1244822 w 2103393"/>
              <a:gd name="connsiteY6" fmla="*/ 1627714 h 2078060"/>
              <a:gd name="connsiteX7" fmla="*/ 1205554 w 2103393"/>
              <a:gd name="connsiteY7" fmla="*/ 1313567 h 2078060"/>
              <a:gd name="connsiteX8" fmla="*/ 1244823 w 2103393"/>
              <a:gd name="connsiteY8" fmla="*/ 870390 h 2078060"/>
              <a:gd name="connsiteX9" fmla="*/ 1076528 w 2103393"/>
              <a:gd name="connsiteY9" fmla="*/ 724535 h 2078060"/>
              <a:gd name="connsiteX10" fmla="*/ 885795 w 2103393"/>
              <a:gd name="connsiteY10" fmla="*/ 864780 h 2078060"/>
              <a:gd name="connsiteX11" fmla="*/ 919453 w 2103393"/>
              <a:gd name="connsiteY11" fmla="*/ 1302346 h 2078060"/>
              <a:gd name="connsiteX12" fmla="*/ 891405 w 2103393"/>
              <a:gd name="connsiteY12" fmla="*/ 1622105 h 2078060"/>
              <a:gd name="connsiteX13" fmla="*/ 89201 w 2103393"/>
              <a:gd name="connsiteY13" fmla="*/ 2065281 h 2078060"/>
              <a:gd name="connsiteX14" fmla="*/ 577255 w 2103393"/>
              <a:gd name="connsiteY14" fmla="*/ 488923 h 2078060"/>
              <a:gd name="connsiteX15" fmla="*/ 807257 w 2103393"/>
              <a:gd name="connsiteY15" fmla="*/ 724535 h 2078060"/>
              <a:gd name="connsiteX16" fmla="*/ 969942 w 2103393"/>
              <a:gd name="connsiteY16" fmla="*/ 612339 h 2078060"/>
              <a:gd name="connsiteX17" fmla="*/ 930675 w 2103393"/>
              <a:gd name="connsiteY17" fmla="*/ 51153 h 2078060"/>
              <a:gd name="connsiteX0" fmla="*/ 930675 w 2103393"/>
              <a:gd name="connsiteY0" fmla="*/ 57180 h 2084087"/>
              <a:gd name="connsiteX1" fmla="*/ 1190398 w 2103393"/>
              <a:gd name="connsiteY1" fmla="*/ 55507 h 2084087"/>
              <a:gd name="connsiteX2" fmla="*/ 1177505 w 2103393"/>
              <a:gd name="connsiteY2" fmla="*/ 612756 h 2084087"/>
              <a:gd name="connsiteX3" fmla="*/ 1312141 w 2103393"/>
              <a:gd name="connsiteY3" fmla="*/ 691293 h 2084087"/>
              <a:gd name="connsiteX4" fmla="*/ 1508484 w 2103393"/>
              <a:gd name="connsiteY4" fmla="*/ 494950 h 2084087"/>
              <a:gd name="connsiteX5" fmla="*/ 2058246 w 2103393"/>
              <a:gd name="connsiteY5" fmla="*/ 2043259 h 2084087"/>
              <a:gd name="connsiteX6" fmla="*/ 1244822 w 2103393"/>
              <a:gd name="connsiteY6" fmla="*/ 1633741 h 2084087"/>
              <a:gd name="connsiteX7" fmla="*/ 1205554 w 2103393"/>
              <a:gd name="connsiteY7" fmla="*/ 1319594 h 2084087"/>
              <a:gd name="connsiteX8" fmla="*/ 1244823 w 2103393"/>
              <a:gd name="connsiteY8" fmla="*/ 876417 h 2084087"/>
              <a:gd name="connsiteX9" fmla="*/ 1076528 w 2103393"/>
              <a:gd name="connsiteY9" fmla="*/ 730562 h 2084087"/>
              <a:gd name="connsiteX10" fmla="*/ 885795 w 2103393"/>
              <a:gd name="connsiteY10" fmla="*/ 870807 h 2084087"/>
              <a:gd name="connsiteX11" fmla="*/ 919453 w 2103393"/>
              <a:gd name="connsiteY11" fmla="*/ 1308373 h 2084087"/>
              <a:gd name="connsiteX12" fmla="*/ 891405 w 2103393"/>
              <a:gd name="connsiteY12" fmla="*/ 1628132 h 2084087"/>
              <a:gd name="connsiteX13" fmla="*/ 89201 w 2103393"/>
              <a:gd name="connsiteY13" fmla="*/ 2071308 h 2084087"/>
              <a:gd name="connsiteX14" fmla="*/ 577255 w 2103393"/>
              <a:gd name="connsiteY14" fmla="*/ 494950 h 2084087"/>
              <a:gd name="connsiteX15" fmla="*/ 807257 w 2103393"/>
              <a:gd name="connsiteY15" fmla="*/ 730562 h 2084087"/>
              <a:gd name="connsiteX16" fmla="*/ 969942 w 2103393"/>
              <a:gd name="connsiteY16" fmla="*/ 618366 h 2084087"/>
              <a:gd name="connsiteX17" fmla="*/ 930675 w 2103393"/>
              <a:gd name="connsiteY17" fmla="*/ 57180 h 2084087"/>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73853 h 2100760"/>
              <a:gd name="connsiteX1" fmla="*/ 1190398 w 2103393"/>
              <a:gd name="connsiteY1" fmla="*/ 72180 h 2100760"/>
              <a:gd name="connsiteX2" fmla="*/ 1177505 w 2103393"/>
              <a:gd name="connsiteY2" fmla="*/ 629429 h 2100760"/>
              <a:gd name="connsiteX3" fmla="*/ 1312141 w 2103393"/>
              <a:gd name="connsiteY3" fmla="*/ 707966 h 2100760"/>
              <a:gd name="connsiteX4" fmla="*/ 1508484 w 2103393"/>
              <a:gd name="connsiteY4" fmla="*/ 511623 h 2100760"/>
              <a:gd name="connsiteX5" fmla="*/ 2058246 w 2103393"/>
              <a:gd name="connsiteY5" fmla="*/ 2059932 h 2100760"/>
              <a:gd name="connsiteX6" fmla="*/ 1244822 w 2103393"/>
              <a:gd name="connsiteY6" fmla="*/ 1650414 h 2100760"/>
              <a:gd name="connsiteX7" fmla="*/ 1205554 w 2103393"/>
              <a:gd name="connsiteY7" fmla="*/ 1336267 h 2100760"/>
              <a:gd name="connsiteX8" fmla="*/ 1244823 w 2103393"/>
              <a:gd name="connsiteY8" fmla="*/ 893090 h 2100760"/>
              <a:gd name="connsiteX9" fmla="*/ 1076528 w 2103393"/>
              <a:gd name="connsiteY9" fmla="*/ 747235 h 2100760"/>
              <a:gd name="connsiteX10" fmla="*/ 885795 w 2103393"/>
              <a:gd name="connsiteY10" fmla="*/ 887480 h 2100760"/>
              <a:gd name="connsiteX11" fmla="*/ 919453 w 2103393"/>
              <a:gd name="connsiteY11" fmla="*/ 1325046 h 2100760"/>
              <a:gd name="connsiteX12" fmla="*/ 891405 w 2103393"/>
              <a:gd name="connsiteY12" fmla="*/ 1644805 h 2100760"/>
              <a:gd name="connsiteX13" fmla="*/ 89201 w 2103393"/>
              <a:gd name="connsiteY13" fmla="*/ 2087981 h 2100760"/>
              <a:gd name="connsiteX14" fmla="*/ 577255 w 2103393"/>
              <a:gd name="connsiteY14" fmla="*/ 511623 h 2100760"/>
              <a:gd name="connsiteX15" fmla="*/ 807257 w 2103393"/>
              <a:gd name="connsiteY15" fmla="*/ 747235 h 2100760"/>
              <a:gd name="connsiteX16" fmla="*/ 969942 w 2103393"/>
              <a:gd name="connsiteY16" fmla="*/ 635039 h 2100760"/>
              <a:gd name="connsiteX17" fmla="*/ 930675 w 2103393"/>
              <a:gd name="connsiteY17" fmla="*/ 73853 h 2100760"/>
              <a:gd name="connsiteX0" fmla="*/ 930675 w 2103393"/>
              <a:gd name="connsiteY0" fmla="*/ 77953 h 2104860"/>
              <a:gd name="connsiteX1" fmla="*/ 1190398 w 2103393"/>
              <a:gd name="connsiteY1" fmla="*/ 76280 h 2104860"/>
              <a:gd name="connsiteX2" fmla="*/ 1177505 w 2103393"/>
              <a:gd name="connsiteY2" fmla="*/ 633529 h 2104860"/>
              <a:gd name="connsiteX3" fmla="*/ 1312141 w 2103393"/>
              <a:gd name="connsiteY3" fmla="*/ 712066 h 2104860"/>
              <a:gd name="connsiteX4" fmla="*/ 1508484 w 2103393"/>
              <a:gd name="connsiteY4" fmla="*/ 515723 h 2104860"/>
              <a:gd name="connsiteX5" fmla="*/ 2058246 w 2103393"/>
              <a:gd name="connsiteY5" fmla="*/ 2064032 h 2104860"/>
              <a:gd name="connsiteX6" fmla="*/ 1244822 w 2103393"/>
              <a:gd name="connsiteY6" fmla="*/ 1654514 h 2104860"/>
              <a:gd name="connsiteX7" fmla="*/ 1205554 w 2103393"/>
              <a:gd name="connsiteY7" fmla="*/ 1340367 h 2104860"/>
              <a:gd name="connsiteX8" fmla="*/ 1244823 w 2103393"/>
              <a:gd name="connsiteY8" fmla="*/ 897190 h 2104860"/>
              <a:gd name="connsiteX9" fmla="*/ 1076528 w 2103393"/>
              <a:gd name="connsiteY9" fmla="*/ 751335 h 2104860"/>
              <a:gd name="connsiteX10" fmla="*/ 885795 w 2103393"/>
              <a:gd name="connsiteY10" fmla="*/ 891580 h 2104860"/>
              <a:gd name="connsiteX11" fmla="*/ 919453 w 2103393"/>
              <a:gd name="connsiteY11" fmla="*/ 1329146 h 2104860"/>
              <a:gd name="connsiteX12" fmla="*/ 891405 w 2103393"/>
              <a:gd name="connsiteY12" fmla="*/ 1648905 h 2104860"/>
              <a:gd name="connsiteX13" fmla="*/ 89201 w 2103393"/>
              <a:gd name="connsiteY13" fmla="*/ 2092081 h 2104860"/>
              <a:gd name="connsiteX14" fmla="*/ 577255 w 2103393"/>
              <a:gd name="connsiteY14" fmla="*/ 515723 h 2104860"/>
              <a:gd name="connsiteX15" fmla="*/ 807257 w 2103393"/>
              <a:gd name="connsiteY15" fmla="*/ 751335 h 2104860"/>
              <a:gd name="connsiteX16" fmla="*/ 969942 w 2103393"/>
              <a:gd name="connsiteY16" fmla="*/ 639139 h 2104860"/>
              <a:gd name="connsiteX17" fmla="*/ 930675 w 2103393"/>
              <a:gd name="connsiteY17" fmla="*/ 77953 h 2104860"/>
              <a:gd name="connsiteX0" fmla="*/ 930675 w 2103393"/>
              <a:gd name="connsiteY0" fmla="*/ 71187 h 2098094"/>
              <a:gd name="connsiteX1" fmla="*/ 1190398 w 2103393"/>
              <a:gd name="connsiteY1" fmla="*/ 69514 h 2098094"/>
              <a:gd name="connsiteX2" fmla="*/ 1177505 w 2103393"/>
              <a:gd name="connsiteY2" fmla="*/ 626763 h 2098094"/>
              <a:gd name="connsiteX3" fmla="*/ 1312141 w 2103393"/>
              <a:gd name="connsiteY3" fmla="*/ 705300 h 2098094"/>
              <a:gd name="connsiteX4" fmla="*/ 1508484 w 2103393"/>
              <a:gd name="connsiteY4" fmla="*/ 508957 h 2098094"/>
              <a:gd name="connsiteX5" fmla="*/ 2058246 w 2103393"/>
              <a:gd name="connsiteY5" fmla="*/ 2057266 h 2098094"/>
              <a:gd name="connsiteX6" fmla="*/ 1244822 w 2103393"/>
              <a:gd name="connsiteY6" fmla="*/ 1647748 h 2098094"/>
              <a:gd name="connsiteX7" fmla="*/ 1205554 w 2103393"/>
              <a:gd name="connsiteY7" fmla="*/ 1333601 h 2098094"/>
              <a:gd name="connsiteX8" fmla="*/ 1244823 w 2103393"/>
              <a:gd name="connsiteY8" fmla="*/ 890424 h 2098094"/>
              <a:gd name="connsiteX9" fmla="*/ 1076528 w 2103393"/>
              <a:gd name="connsiteY9" fmla="*/ 744569 h 2098094"/>
              <a:gd name="connsiteX10" fmla="*/ 885795 w 2103393"/>
              <a:gd name="connsiteY10" fmla="*/ 884814 h 2098094"/>
              <a:gd name="connsiteX11" fmla="*/ 919453 w 2103393"/>
              <a:gd name="connsiteY11" fmla="*/ 1322380 h 2098094"/>
              <a:gd name="connsiteX12" fmla="*/ 891405 w 2103393"/>
              <a:gd name="connsiteY12" fmla="*/ 1642139 h 2098094"/>
              <a:gd name="connsiteX13" fmla="*/ 89201 w 2103393"/>
              <a:gd name="connsiteY13" fmla="*/ 2085315 h 2098094"/>
              <a:gd name="connsiteX14" fmla="*/ 577255 w 2103393"/>
              <a:gd name="connsiteY14" fmla="*/ 508957 h 2098094"/>
              <a:gd name="connsiteX15" fmla="*/ 807257 w 2103393"/>
              <a:gd name="connsiteY15" fmla="*/ 744569 h 2098094"/>
              <a:gd name="connsiteX16" fmla="*/ 969942 w 2103393"/>
              <a:gd name="connsiteY16" fmla="*/ 632373 h 2098094"/>
              <a:gd name="connsiteX17" fmla="*/ 930675 w 2103393"/>
              <a:gd name="connsiteY17" fmla="*/ 71187 h 2098094"/>
              <a:gd name="connsiteX0" fmla="*/ 930675 w 2103393"/>
              <a:gd name="connsiteY0" fmla="*/ 75207 h 2102114"/>
              <a:gd name="connsiteX1" fmla="*/ 1190398 w 2103393"/>
              <a:gd name="connsiteY1" fmla="*/ 73534 h 2102114"/>
              <a:gd name="connsiteX2" fmla="*/ 1177505 w 2103393"/>
              <a:gd name="connsiteY2" fmla="*/ 630783 h 2102114"/>
              <a:gd name="connsiteX3" fmla="*/ 1312141 w 2103393"/>
              <a:gd name="connsiteY3" fmla="*/ 709320 h 2102114"/>
              <a:gd name="connsiteX4" fmla="*/ 1508484 w 2103393"/>
              <a:gd name="connsiteY4" fmla="*/ 512977 h 2102114"/>
              <a:gd name="connsiteX5" fmla="*/ 2058246 w 2103393"/>
              <a:gd name="connsiteY5" fmla="*/ 2061286 h 2102114"/>
              <a:gd name="connsiteX6" fmla="*/ 1244822 w 2103393"/>
              <a:gd name="connsiteY6" fmla="*/ 1651768 h 2102114"/>
              <a:gd name="connsiteX7" fmla="*/ 1205554 w 2103393"/>
              <a:gd name="connsiteY7" fmla="*/ 1337621 h 2102114"/>
              <a:gd name="connsiteX8" fmla="*/ 1244823 w 2103393"/>
              <a:gd name="connsiteY8" fmla="*/ 894444 h 2102114"/>
              <a:gd name="connsiteX9" fmla="*/ 1076528 w 2103393"/>
              <a:gd name="connsiteY9" fmla="*/ 748589 h 2102114"/>
              <a:gd name="connsiteX10" fmla="*/ 885795 w 2103393"/>
              <a:gd name="connsiteY10" fmla="*/ 888834 h 2102114"/>
              <a:gd name="connsiteX11" fmla="*/ 919453 w 2103393"/>
              <a:gd name="connsiteY11" fmla="*/ 1326400 h 2102114"/>
              <a:gd name="connsiteX12" fmla="*/ 891405 w 2103393"/>
              <a:gd name="connsiteY12" fmla="*/ 1646159 h 2102114"/>
              <a:gd name="connsiteX13" fmla="*/ 89201 w 2103393"/>
              <a:gd name="connsiteY13" fmla="*/ 2089335 h 2102114"/>
              <a:gd name="connsiteX14" fmla="*/ 577255 w 2103393"/>
              <a:gd name="connsiteY14" fmla="*/ 512977 h 2102114"/>
              <a:gd name="connsiteX15" fmla="*/ 807257 w 2103393"/>
              <a:gd name="connsiteY15" fmla="*/ 748589 h 2102114"/>
              <a:gd name="connsiteX16" fmla="*/ 969942 w 2103393"/>
              <a:gd name="connsiteY16" fmla="*/ 636393 h 2102114"/>
              <a:gd name="connsiteX17" fmla="*/ 930675 w 2103393"/>
              <a:gd name="connsiteY17" fmla="*/ 75207 h 210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3393" h="2102114">
                <a:moveTo>
                  <a:pt x="930675" y="75207"/>
                </a:moveTo>
                <a:cubicBezTo>
                  <a:pt x="914336" y="-26367"/>
                  <a:pt x="1202803" y="-23213"/>
                  <a:pt x="1190398" y="73534"/>
                </a:cubicBezTo>
                <a:lnTo>
                  <a:pt x="1177505" y="630783"/>
                </a:lnTo>
                <a:lnTo>
                  <a:pt x="1312141" y="709320"/>
                </a:lnTo>
                <a:cubicBezTo>
                  <a:pt x="1349539" y="621433"/>
                  <a:pt x="1403768" y="466228"/>
                  <a:pt x="1508484" y="512977"/>
                </a:cubicBezTo>
                <a:cubicBezTo>
                  <a:pt x="1961009" y="692492"/>
                  <a:pt x="2211581" y="1696648"/>
                  <a:pt x="2058246" y="2061286"/>
                </a:cubicBezTo>
                <a:cubicBezTo>
                  <a:pt x="1912391" y="2233320"/>
                  <a:pt x="1542142" y="1816322"/>
                  <a:pt x="1244822" y="1651768"/>
                </a:cubicBezTo>
                <a:cubicBezTo>
                  <a:pt x="1113927" y="1590061"/>
                  <a:pt x="1184984" y="1466646"/>
                  <a:pt x="1205554" y="1337621"/>
                </a:cubicBezTo>
                <a:cubicBezTo>
                  <a:pt x="1233603" y="1238514"/>
                  <a:pt x="1127017" y="1161846"/>
                  <a:pt x="1244823" y="894444"/>
                </a:cubicBezTo>
                <a:cubicBezTo>
                  <a:pt x="1188725" y="845826"/>
                  <a:pt x="1155065" y="802817"/>
                  <a:pt x="1076528" y="748589"/>
                </a:cubicBezTo>
                <a:cubicBezTo>
                  <a:pt x="973682" y="789728"/>
                  <a:pt x="949373" y="842086"/>
                  <a:pt x="885795" y="888834"/>
                </a:cubicBezTo>
                <a:cubicBezTo>
                  <a:pt x="951243" y="1053389"/>
                  <a:pt x="898883" y="1240382"/>
                  <a:pt x="919453" y="1326400"/>
                </a:cubicBezTo>
                <a:cubicBezTo>
                  <a:pt x="930673" y="1432986"/>
                  <a:pt x="1003602" y="1595671"/>
                  <a:pt x="891405" y="1646159"/>
                </a:cubicBezTo>
                <a:cubicBezTo>
                  <a:pt x="685711" y="1737785"/>
                  <a:pt x="311722" y="2121123"/>
                  <a:pt x="89201" y="2089335"/>
                </a:cubicBezTo>
                <a:cubicBezTo>
                  <a:pt x="-118362" y="2035107"/>
                  <a:pt x="33103" y="774768"/>
                  <a:pt x="577255" y="512977"/>
                </a:cubicBezTo>
                <a:cubicBezTo>
                  <a:pt x="704411" y="464359"/>
                  <a:pt x="736199" y="673791"/>
                  <a:pt x="807257" y="748589"/>
                </a:cubicBezTo>
                <a:lnTo>
                  <a:pt x="969942" y="636393"/>
                </a:lnTo>
                <a:cubicBezTo>
                  <a:pt x="968072" y="483058"/>
                  <a:pt x="947112" y="235825"/>
                  <a:pt x="930675" y="7520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55" name="Freeform 48">
            <a:extLst>
              <a:ext uri="{FF2B5EF4-FFF2-40B4-BE49-F238E27FC236}">
                <a16:creationId xmlns:a16="http://schemas.microsoft.com/office/drawing/2014/main" id="{67772B45-BD3F-44C4-8C3C-0A45A7F5D7AA}"/>
              </a:ext>
            </a:extLst>
          </p:cNvPr>
          <p:cNvSpPr>
            <a:spLocks noChangeAspect="1"/>
          </p:cNvSpPr>
          <p:nvPr/>
        </p:nvSpPr>
        <p:spPr>
          <a:xfrm>
            <a:off x="3958502" y="1091138"/>
            <a:ext cx="397359" cy="330927"/>
          </a:xfrm>
          <a:custGeom>
            <a:avLst/>
            <a:gdLst/>
            <a:ahLst/>
            <a:cxnLst/>
            <a:rect l="l" t="t" r="r" b="b"/>
            <a:pathLst>
              <a:path w="3240001" h="2698329">
                <a:moveTo>
                  <a:pt x="2548075" y="5025"/>
                </a:moveTo>
                <a:cubicBezTo>
                  <a:pt x="2888705" y="21427"/>
                  <a:pt x="3205543" y="144443"/>
                  <a:pt x="3236875" y="324866"/>
                </a:cubicBezTo>
                <a:cubicBezTo>
                  <a:pt x="3272384" y="584869"/>
                  <a:pt x="3000845" y="793843"/>
                  <a:pt x="2654112" y="922630"/>
                </a:cubicBezTo>
                <a:cubicBezTo>
                  <a:pt x="2512076" y="1002818"/>
                  <a:pt x="2288579" y="1396468"/>
                  <a:pt x="2077615" y="1155904"/>
                </a:cubicBezTo>
                <a:cubicBezTo>
                  <a:pt x="1902159" y="985808"/>
                  <a:pt x="1914692" y="662627"/>
                  <a:pt x="1946024" y="426923"/>
                </a:cubicBezTo>
                <a:cubicBezTo>
                  <a:pt x="1958557" y="234957"/>
                  <a:pt x="1977355" y="79442"/>
                  <a:pt x="2209208" y="25983"/>
                </a:cubicBezTo>
                <a:cubicBezTo>
                  <a:pt x="2318345" y="5936"/>
                  <a:pt x="2434532" y="-443"/>
                  <a:pt x="2548075" y="5025"/>
                </a:cubicBezTo>
                <a:close/>
                <a:moveTo>
                  <a:pt x="1184195" y="86"/>
                </a:moveTo>
                <a:cubicBezTo>
                  <a:pt x="1412849" y="2955"/>
                  <a:pt x="1621488" y="77771"/>
                  <a:pt x="1732975" y="244677"/>
                </a:cubicBezTo>
                <a:cubicBezTo>
                  <a:pt x="1866656" y="436642"/>
                  <a:pt x="1793548" y="672347"/>
                  <a:pt x="1801904" y="871602"/>
                </a:cubicBezTo>
                <a:cubicBezTo>
                  <a:pt x="1820702" y="1041698"/>
                  <a:pt x="1996160" y="1255532"/>
                  <a:pt x="1889631" y="1396469"/>
                </a:cubicBezTo>
                <a:cubicBezTo>
                  <a:pt x="1714174" y="1644320"/>
                  <a:pt x="1482324" y="1717219"/>
                  <a:pt x="1300601" y="1906754"/>
                </a:cubicBezTo>
                <a:cubicBezTo>
                  <a:pt x="1068750" y="2152178"/>
                  <a:pt x="736639" y="2754803"/>
                  <a:pt x="442124" y="2694054"/>
                </a:cubicBezTo>
                <a:cubicBezTo>
                  <a:pt x="189385" y="2609005"/>
                  <a:pt x="149697" y="2276103"/>
                  <a:pt x="78680" y="2016101"/>
                </a:cubicBezTo>
                <a:cubicBezTo>
                  <a:pt x="-50823" y="1442635"/>
                  <a:pt x="-61268" y="759824"/>
                  <a:pt x="366928" y="302996"/>
                </a:cubicBezTo>
                <a:cubicBezTo>
                  <a:pt x="563141" y="111638"/>
                  <a:pt x="890211" y="-3604"/>
                  <a:pt x="1184195" y="86"/>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56" name="Freeform 49">
            <a:extLst>
              <a:ext uri="{FF2B5EF4-FFF2-40B4-BE49-F238E27FC236}">
                <a16:creationId xmlns:a16="http://schemas.microsoft.com/office/drawing/2014/main" id="{7993CC28-260D-4BB5-BA6E-195B880D9905}"/>
              </a:ext>
            </a:extLst>
          </p:cNvPr>
          <p:cNvSpPr>
            <a:spLocks noChangeAspect="1"/>
          </p:cNvSpPr>
          <p:nvPr/>
        </p:nvSpPr>
        <p:spPr>
          <a:xfrm>
            <a:off x="5246575" y="1080013"/>
            <a:ext cx="353180" cy="353180"/>
          </a:xfrm>
          <a:custGeom>
            <a:avLst/>
            <a:gdLst>
              <a:gd name="connsiteX0" fmla="*/ 1054645 w 3259303"/>
              <a:gd name="connsiteY0" fmla="*/ 0 h 3248084"/>
              <a:gd name="connsiteX1" fmla="*/ 1469772 w 3259303"/>
              <a:gd name="connsiteY1" fmla="*/ 28049 h 3248084"/>
              <a:gd name="connsiteX2" fmla="*/ 1682945 w 3259303"/>
              <a:gd name="connsiteY2" fmla="*/ 740496 h 3248084"/>
              <a:gd name="connsiteX3" fmla="*/ 2417830 w 3259303"/>
              <a:gd name="connsiteY3" fmla="*/ 566592 h 3248084"/>
              <a:gd name="connsiteX4" fmla="*/ 3259303 w 3259303"/>
              <a:gd name="connsiteY4" fmla="*/ 1834410 h 3248084"/>
              <a:gd name="connsiteX5" fmla="*/ 2311244 w 3259303"/>
              <a:gd name="connsiteY5" fmla="*/ 3113448 h 3248084"/>
              <a:gd name="connsiteX6" fmla="*/ 622689 w 3259303"/>
              <a:gd name="connsiteY6" fmla="*/ 2670273 h 3248084"/>
              <a:gd name="connsiteX7" fmla="*/ 398297 w 3259303"/>
              <a:gd name="connsiteY7" fmla="*/ 3248084 h 3248084"/>
              <a:gd name="connsiteX8" fmla="*/ 0 w 3259303"/>
              <a:gd name="connsiteY8" fmla="*/ 3242474 h 3248084"/>
              <a:gd name="connsiteX9" fmla="*/ 218783 w 3259303"/>
              <a:gd name="connsiteY9" fmla="*/ 2333684 h 3248084"/>
              <a:gd name="connsiteX10" fmla="*/ 1593187 w 3259303"/>
              <a:gd name="connsiteY10" fmla="*/ 1997095 h 3248084"/>
              <a:gd name="connsiteX11" fmla="*/ 1250989 w 3259303"/>
              <a:gd name="connsiteY11" fmla="*/ 964889 h 3248084"/>
              <a:gd name="connsiteX12" fmla="*/ 1054645 w 3259303"/>
              <a:gd name="connsiteY12" fmla="*/ 0 h 3248084"/>
              <a:gd name="connsiteX0" fmla="*/ 1054645 w 3259303"/>
              <a:gd name="connsiteY0" fmla="*/ 0 h 3225645"/>
              <a:gd name="connsiteX1" fmla="*/ 1469772 w 3259303"/>
              <a:gd name="connsiteY1" fmla="*/ 5610 h 3225645"/>
              <a:gd name="connsiteX2" fmla="*/ 1682945 w 3259303"/>
              <a:gd name="connsiteY2" fmla="*/ 718057 h 3225645"/>
              <a:gd name="connsiteX3" fmla="*/ 2417830 w 3259303"/>
              <a:gd name="connsiteY3" fmla="*/ 544153 h 3225645"/>
              <a:gd name="connsiteX4" fmla="*/ 3259303 w 3259303"/>
              <a:gd name="connsiteY4" fmla="*/ 1811971 h 3225645"/>
              <a:gd name="connsiteX5" fmla="*/ 2311244 w 3259303"/>
              <a:gd name="connsiteY5" fmla="*/ 3091009 h 3225645"/>
              <a:gd name="connsiteX6" fmla="*/ 622689 w 3259303"/>
              <a:gd name="connsiteY6" fmla="*/ 2647834 h 3225645"/>
              <a:gd name="connsiteX7" fmla="*/ 398297 w 3259303"/>
              <a:gd name="connsiteY7" fmla="*/ 3225645 h 3225645"/>
              <a:gd name="connsiteX8" fmla="*/ 0 w 3259303"/>
              <a:gd name="connsiteY8" fmla="*/ 3220035 h 3225645"/>
              <a:gd name="connsiteX9" fmla="*/ 218783 w 3259303"/>
              <a:gd name="connsiteY9" fmla="*/ 2311245 h 3225645"/>
              <a:gd name="connsiteX10" fmla="*/ 1593187 w 3259303"/>
              <a:gd name="connsiteY10" fmla="*/ 1974656 h 3225645"/>
              <a:gd name="connsiteX11" fmla="*/ 1250989 w 3259303"/>
              <a:gd name="connsiteY11" fmla="*/ 942450 h 3225645"/>
              <a:gd name="connsiteX12" fmla="*/ 1054645 w 3259303"/>
              <a:gd name="connsiteY12" fmla="*/ 0 h 3225645"/>
              <a:gd name="connsiteX0" fmla="*/ 1054645 w 3259303"/>
              <a:gd name="connsiteY0" fmla="*/ 0 h 3242475"/>
              <a:gd name="connsiteX1" fmla="*/ 1469772 w 3259303"/>
              <a:gd name="connsiteY1" fmla="*/ 22440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54645 w 3259303"/>
              <a:gd name="connsiteY0" fmla="*/ 0 h 3242475"/>
              <a:gd name="connsiteX1" fmla="*/ 1464162 w 3259303"/>
              <a:gd name="connsiteY1" fmla="*/ 1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65864 w 3259303"/>
              <a:gd name="connsiteY0" fmla="*/ 5609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5609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04156 w 3197595"/>
              <a:gd name="connsiteY0" fmla="*/ 16828 h 3242474"/>
              <a:gd name="connsiteX1" fmla="*/ 1402454 w 3197595"/>
              <a:gd name="connsiteY1" fmla="*/ 0 h 3242474"/>
              <a:gd name="connsiteX2" fmla="*/ 1621237 w 3197595"/>
              <a:gd name="connsiteY2" fmla="*/ 734886 h 3242474"/>
              <a:gd name="connsiteX3" fmla="*/ 2356122 w 3197595"/>
              <a:gd name="connsiteY3" fmla="*/ 560982 h 3242474"/>
              <a:gd name="connsiteX4" fmla="*/ 3197595 w 3197595"/>
              <a:gd name="connsiteY4" fmla="*/ 1828800 h 3242474"/>
              <a:gd name="connsiteX5" fmla="*/ 2249536 w 3197595"/>
              <a:gd name="connsiteY5" fmla="*/ 3107838 h 3242474"/>
              <a:gd name="connsiteX6" fmla="*/ 560981 w 3197595"/>
              <a:gd name="connsiteY6" fmla="*/ 2664663 h 3242474"/>
              <a:gd name="connsiteX7" fmla="*/ 336589 w 3197595"/>
              <a:gd name="connsiteY7" fmla="*/ 3242474 h 3242474"/>
              <a:gd name="connsiteX8" fmla="*/ 0 w 3197595"/>
              <a:gd name="connsiteY8" fmla="*/ 3236864 h 3242474"/>
              <a:gd name="connsiteX9" fmla="*/ 387077 w 3197595"/>
              <a:gd name="connsiteY9" fmla="*/ 2232708 h 3242474"/>
              <a:gd name="connsiteX10" fmla="*/ 1514650 w 3197595"/>
              <a:gd name="connsiteY10" fmla="*/ 1991485 h 3242474"/>
              <a:gd name="connsiteX11" fmla="*/ 1189281 w 3197595"/>
              <a:gd name="connsiteY11" fmla="*/ 959279 h 3242474"/>
              <a:gd name="connsiteX12" fmla="*/ 1004156 w 3197595"/>
              <a:gd name="connsiteY12" fmla="*/ 16828 h 3242474"/>
              <a:gd name="connsiteX0" fmla="*/ 1011476 w 3204915"/>
              <a:gd name="connsiteY0" fmla="*/ 16828 h 3242474"/>
              <a:gd name="connsiteX1" fmla="*/ 1409774 w 3204915"/>
              <a:gd name="connsiteY1" fmla="*/ 0 h 3242474"/>
              <a:gd name="connsiteX2" fmla="*/ 1628557 w 3204915"/>
              <a:gd name="connsiteY2" fmla="*/ 734886 h 3242474"/>
              <a:gd name="connsiteX3" fmla="*/ 2363442 w 3204915"/>
              <a:gd name="connsiteY3" fmla="*/ 560982 h 3242474"/>
              <a:gd name="connsiteX4" fmla="*/ 3204915 w 3204915"/>
              <a:gd name="connsiteY4" fmla="*/ 1828800 h 3242474"/>
              <a:gd name="connsiteX5" fmla="*/ 2256856 w 3204915"/>
              <a:gd name="connsiteY5" fmla="*/ 3107838 h 3242474"/>
              <a:gd name="connsiteX6" fmla="*/ 568301 w 3204915"/>
              <a:gd name="connsiteY6" fmla="*/ 2664663 h 3242474"/>
              <a:gd name="connsiteX7" fmla="*/ 343909 w 3204915"/>
              <a:gd name="connsiteY7" fmla="*/ 3242474 h 3242474"/>
              <a:gd name="connsiteX8" fmla="*/ 7320 w 3204915"/>
              <a:gd name="connsiteY8" fmla="*/ 3236864 h 3242474"/>
              <a:gd name="connsiteX9" fmla="*/ 394397 w 3204915"/>
              <a:gd name="connsiteY9" fmla="*/ 2232708 h 3242474"/>
              <a:gd name="connsiteX10" fmla="*/ 1521970 w 3204915"/>
              <a:gd name="connsiteY10" fmla="*/ 1991485 h 3242474"/>
              <a:gd name="connsiteX11" fmla="*/ 1196601 w 3204915"/>
              <a:gd name="connsiteY11" fmla="*/ 959279 h 3242474"/>
              <a:gd name="connsiteX12" fmla="*/ 1011476 w 3204915"/>
              <a:gd name="connsiteY12" fmla="*/ 16828 h 3242474"/>
              <a:gd name="connsiteX0" fmla="*/ 1007292 w 3200731"/>
              <a:gd name="connsiteY0" fmla="*/ 16828 h 3242474"/>
              <a:gd name="connsiteX1" fmla="*/ 1405590 w 3200731"/>
              <a:gd name="connsiteY1" fmla="*/ 0 h 3242474"/>
              <a:gd name="connsiteX2" fmla="*/ 1624373 w 3200731"/>
              <a:gd name="connsiteY2" fmla="*/ 734886 h 3242474"/>
              <a:gd name="connsiteX3" fmla="*/ 2359258 w 3200731"/>
              <a:gd name="connsiteY3" fmla="*/ 560982 h 3242474"/>
              <a:gd name="connsiteX4" fmla="*/ 3200731 w 3200731"/>
              <a:gd name="connsiteY4" fmla="*/ 1828800 h 3242474"/>
              <a:gd name="connsiteX5" fmla="*/ 2252672 w 3200731"/>
              <a:gd name="connsiteY5" fmla="*/ 3107838 h 3242474"/>
              <a:gd name="connsiteX6" fmla="*/ 564117 w 3200731"/>
              <a:gd name="connsiteY6" fmla="*/ 2664663 h 3242474"/>
              <a:gd name="connsiteX7" fmla="*/ 339725 w 3200731"/>
              <a:gd name="connsiteY7" fmla="*/ 3242474 h 3242474"/>
              <a:gd name="connsiteX8" fmla="*/ 3136 w 3200731"/>
              <a:gd name="connsiteY8" fmla="*/ 3236864 h 3242474"/>
              <a:gd name="connsiteX9" fmla="*/ 390213 w 3200731"/>
              <a:gd name="connsiteY9" fmla="*/ 2232708 h 3242474"/>
              <a:gd name="connsiteX10" fmla="*/ 1517786 w 3200731"/>
              <a:gd name="connsiteY10" fmla="*/ 1991485 h 3242474"/>
              <a:gd name="connsiteX11" fmla="*/ 1192417 w 3200731"/>
              <a:gd name="connsiteY11" fmla="*/ 959279 h 3242474"/>
              <a:gd name="connsiteX12" fmla="*/ 1007292 w 3200731"/>
              <a:gd name="connsiteY12" fmla="*/ 16828 h 3242474"/>
              <a:gd name="connsiteX0" fmla="*/ 1051443 w 3244882"/>
              <a:gd name="connsiteY0" fmla="*/ 16828 h 3242474"/>
              <a:gd name="connsiteX1" fmla="*/ 1449741 w 3244882"/>
              <a:gd name="connsiteY1" fmla="*/ 0 h 3242474"/>
              <a:gd name="connsiteX2" fmla="*/ 1668524 w 3244882"/>
              <a:gd name="connsiteY2" fmla="*/ 734886 h 3242474"/>
              <a:gd name="connsiteX3" fmla="*/ 2403409 w 3244882"/>
              <a:gd name="connsiteY3" fmla="*/ 560982 h 3242474"/>
              <a:gd name="connsiteX4" fmla="*/ 3244882 w 3244882"/>
              <a:gd name="connsiteY4" fmla="*/ 1828800 h 3242474"/>
              <a:gd name="connsiteX5" fmla="*/ 2296823 w 3244882"/>
              <a:gd name="connsiteY5" fmla="*/ 3107838 h 3242474"/>
              <a:gd name="connsiteX6" fmla="*/ 608268 w 3244882"/>
              <a:gd name="connsiteY6" fmla="*/ 2664663 h 3242474"/>
              <a:gd name="connsiteX7" fmla="*/ 383876 w 3244882"/>
              <a:gd name="connsiteY7" fmla="*/ 3242474 h 3242474"/>
              <a:gd name="connsiteX8" fmla="*/ 2408 w 3244882"/>
              <a:gd name="connsiteY8" fmla="*/ 3236864 h 3242474"/>
              <a:gd name="connsiteX9" fmla="*/ 434364 w 3244882"/>
              <a:gd name="connsiteY9" fmla="*/ 2232708 h 3242474"/>
              <a:gd name="connsiteX10" fmla="*/ 1561937 w 3244882"/>
              <a:gd name="connsiteY10" fmla="*/ 1991485 h 3242474"/>
              <a:gd name="connsiteX11" fmla="*/ 1236568 w 3244882"/>
              <a:gd name="connsiteY11" fmla="*/ 959279 h 3242474"/>
              <a:gd name="connsiteX12" fmla="*/ 1051443 w 3244882"/>
              <a:gd name="connsiteY12" fmla="*/ 16828 h 3242474"/>
              <a:gd name="connsiteX0" fmla="*/ 1049313 w 3242752"/>
              <a:gd name="connsiteY0" fmla="*/ 16828 h 3242474"/>
              <a:gd name="connsiteX1" fmla="*/ 1447611 w 3242752"/>
              <a:gd name="connsiteY1" fmla="*/ 0 h 3242474"/>
              <a:gd name="connsiteX2" fmla="*/ 1666394 w 3242752"/>
              <a:gd name="connsiteY2" fmla="*/ 734886 h 3242474"/>
              <a:gd name="connsiteX3" fmla="*/ 2401279 w 3242752"/>
              <a:gd name="connsiteY3" fmla="*/ 560982 h 3242474"/>
              <a:gd name="connsiteX4" fmla="*/ 3242752 w 3242752"/>
              <a:gd name="connsiteY4" fmla="*/ 1828800 h 3242474"/>
              <a:gd name="connsiteX5" fmla="*/ 2294693 w 3242752"/>
              <a:gd name="connsiteY5" fmla="*/ 3107838 h 3242474"/>
              <a:gd name="connsiteX6" fmla="*/ 606138 w 3242752"/>
              <a:gd name="connsiteY6" fmla="*/ 2664663 h 3242474"/>
              <a:gd name="connsiteX7" fmla="*/ 381746 w 3242752"/>
              <a:gd name="connsiteY7" fmla="*/ 3242474 h 3242474"/>
              <a:gd name="connsiteX8" fmla="*/ 278 w 3242752"/>
              <a:gd name="connsiteY8" fmla="*/ 3236864 h 3242474"/>
              <a:gd name="connsiteX9" fmla="*/ 432234 w 3242752"/>
              <a:gd name="connsiteY9" fmla="*/ 2232708 h 3242474"/>
              <a:gd name="connsiteX10" fmla="*/ 1559807 w 3242752"/>
              <a:gd name="connsiteY10" fmla="*/ 1991485 h 3242474"/>
              <a:gd name="connsiteX11" fmla="*/ 1234438 w 3242752"/>
              <a:gd name="connsiteY11" fmla="*/ 959279 h 3242474"/>
              <a:gd name="connsiteX12" fmla="*/ 1049313 w 3242752"/>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34409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516103 w 3203206"/>
              <a:gd name="connsiteY9" fmla="*/ 224953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3570" h="3242474">
                <a:moveTo>
                  <a:pt x="1049035" y="16828"/>
                </a:moveTo>
                <a:lnTo>
                  <a:pt x="1447333" y="0"/>
                </a:lnTo>
                <a:cubicBezTo>
                  <a:pt x="1441724" y="284231"/>
                  <a:pt x="1413674" y="613340"/>
                  <a:pt x="1666116" y="734886"/>
                </a:cubicBezTo>
                <a:cubicBezTo>
                  <a:pt x="1888639" y="783504"/>
                  <a:pt x="1937256" y="473095"/>
                  <a:pt x="2401001" y="560982"/>
                </a:cubicBezTo>
                <a:cubicBezTo>
                  <a:pt x="2875965" y="635779"/>
                  <a:pt x="3216295" y="1035945"/>
                  <a:pt x="3203206" y="1834409"/>
                </a:cubicBezTo>
                <a:cubicBezTo>
                  <a:pt x="3175156" y="2587994"/>
                  <a:pt x="2844177" y="2814257"/>
                  <a:pt x="2300025" y="3046130"/>
                </a:cubicBezTo>
                <a:cubicBezTo>
                  <a:pt x="1406194" y="3347190"/>
                  <a:pt x="820903" y="2705801"/>
                  <a:pt x="605860" y="2664663"/>
                </a:cubicBezTo>
                <a:cubicBezTo>
                  <a:pt x="379598" y="2621655"/>
                  <a:pt x="355288" y="2954503"/>
                  <a:pt x="381468" y="3242474"/>
                </a:cubicBezTo>
                <a:lnTo>
                  <a:pt x="0" y="3236864"/>
                </a:lnTo>
                <a:cubicBezTo>
                  <a:pt x="9350" y="2823607"/>
                  <a:pt x="-31788" y="2191567"/>
                  <a:pt x="516103" y="2249538"/>
                </a:cubicBezTo>
                <a:cubicBezTo>
                  <a:pt x="918138" y="2305637"/>
                  <a:pt x="1303347" y="2423441"/>
                  <a:pt x="1559529" y="1991485"/>
                </a:cubicBezTo>
                <a:cubicBezTo>
                  <a:pt x="1720344" y="1686686"/>
                  <a:pt x="1701645" y="1337006"/>
                  <a:pt x="1234160" y="959279"/>
                </a:cubicBezTo>
                <a:cubicBezTo>
                  <a:pt x="1155622" y="891961"/>
                  <a:pt x="981717" y="516102"/>
                  <a:pt x="1049035" y="16828"/>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57" name="Freeform 50">
            <a:extLst>
              <a:ext uri="{FF2B5EF4-FFF2-40B4-BE49-F238E27FC236}">
                <a16:creationId xmlns:a16="http://schemas.microsoft.com/office/drawing/2014/main" id="{605A5CD8-DE95-4E92-98B2-C8DFAA6AF85E}"/>
              </a:ext>
            </a:extLst>
          </p:cNvPr>
          <p:cNvSpPr>
            <a:spLocks noChangeAspect="1"/>
          </p:cNvSpPr>
          <p:nvPr/>
        </p:nvSpPr>
        <p:spPr>
          <a:xfrm>
            <a:off x="4586990" y="1088828"/>
            <a:ext cx="397359" cy="335547"/>
          </a:xfrm>
          <a:custGeom>
            <a:avLst/>
            <a:gdLst/>
            <a:ahLst/>
            <a:cxnLst/>
            <a:rect l="l" t="t" r="r" b="b"/>
            <a:pathLst>
              <a:path w="3213653" h="2719059">
                <a:moveTo>
                  <a:pt x="1378151" y="1333546"/>
                </a:moveTo>
                <a:cubicBezTo>
                  <a:pt x="1319627" y="1375402"/>
                  <a:pt x="1250513" y="1400241"/>
                  <a:pt x="1177640" y="1404742"/>
                </a:cubicBezTo>
                <a:cubicBezTo>
                  <a:pt x="1183273" y="1421668"/>
                  <a:pt x="1185388" y="1439329"/>
                  <a:pt x="1185029" y="1457608"/>
                </a:cubicBezTo>
                <a:lnTo>
                  <a:pt x="1182201" y="1517198"/>
                </a:lnTo>
                <a:cubicBezTo>
                  <a:pt x="1256472" y="1514781"/>
                  <a:pt x="1326341" y="1484168"/>
                  <a:pt x="1378151" y="1432005"/>
                </a:cubicBezTo>
                <a:close/>
                <a:moveTo>
                  <a:pt x="1765736" y="0"/>
                </a:moveTo>
                <a:cubicBezTo>
                  <a:pt x="1820598" y="0"/>
                  <a:pt x="1865072" y="44474"/>
                  <a:pt x="1865072" y="99336"/>
                </a:cubicBezTo>
                <a:lnTo>
                  <a:pt x="1865072" y="1145199"/>
                </a:lnTo>
                <a:cubicBezTo>
                  <a:pt x="1927584" y="1198906"/>
                  <a:pt x="2002197" y="1234373"/>
                  <a:pt x="2081262" y="1252128"/>
                </a:cubicBezTo>
                <a:cubicBezTo>
                  <a:pt x="2096727" y="1219747"/>
                  <a:pt x="2112543" y="1186289"/>
                  <a:pt x="2123992" y="1149920"/>
                </a:cubicBezTo>
                <a:cubicBezTo>
                  <a:pt x="1899600" y="1041464"/>
                  <a:pt x="1832282" y="585198"/>
                  <a:pt x="1933258" y="437473"/>
                </a:cubicBezTo>
                <a:cubicBezTo>
                  <a:pt x="2028156" y="327848"/>
                  <a:pt x="2131647" y="265468"/>
                  <a:pt x="2345195" y="261608"/>
                </a:cubicBezTo>
                <a:cubicBezTo>
                  <a:pt x="2375702" y="261056"/>
                  <a:pt x="2408455" y="261699"/>
                  <a:pt x="2443750" y="263569"/>
                </a:cubicBezTo>
                <a:cubicBezTo>
                  <a:pt x="2954244" y="291618"/>
                  <a:pt x="3189856" y="886259"/>
                  <a:pt x="3206686" y="1323824"/>
                </a:cubicBezTo>
                <a:cubicBezTo>
                  <a:pt x="3247823" y="2015701"/>
                  <a:pt x="3103839" y="2270013"/>
                  <a:pt x="2853267" y="2462617"/>
                </a:cubicBezTo>
                <a:cubicBezTo>
                  <a:pt x="2511068" y="2735627"/>
                  <a:pt x="2157650" y="2470097"/>
                  <a:pt x="2084722" y="2170906"/>
                </a:cubicBezTo>
                <a:cubicBezTo>
                  <a:pt x="2058544" y="2038140"/>
                  <a:pt x="2127730" y="1922204"/>
                  <a:pt x="2202528" y="1800658"/>
                </a:cubicBezTo>
                <a:lnTo>
                  <a:pt x="2143866" y="1730900"/>
                </a:lnTo>
                <a:cubicBezTo>
                  <a:pt x="2096151" y="1741682"/>
                  <a:pt x="2046910" y="1746675"/>
                  <a:pt x="1997032" y="1746402"/>
                </a:cubicBezTo>
                <a:lnTo>
                  <a:pt x="1887189" y="1736891"/>
                </a:lnTo>
                <a:lnTo>
                  <a:pt x="1887189" y="2619722"/>
                </a:lnTo>
                <a:cubicBezTo>
                  <a:pt x="1887189" y="2674584"/>
                  <a:pt x="1842715" y="2719058"/>
                  <a:pt x="1787853" y="2719058"/>
                </a:cubicBezTo>
                <a:cubicBezTo>
                  <a:pt x="1732991" y="2719058"/>
                  <a:pt x="1688517" y="2674584"/>
                  <a:pt x="1688517" y="2619722"/>
                </a:cubicBezTo>
                <a:lnTo>
                  <a:pt x="1688517" y="1730093"/>
                </a:lnTo>
                <a:cubicBezTo>
                  <a:pt x="1688517" y="1710960"/>
                  <a:pt x="1693926" y="1693091"/>
                  <a:pt x="1704798" y="1678857"/>
                </a:cubicBezTo>
                <a:cubicBezTo>
                  <a:pt x="1659024" y="1659660"/>
                  <a:pt x="1616387" y="1633873"/>
                  <a:pt x="1576823" y="1603655"/>
                </a:cubicBezTo>
                <a:lnTo>
                  <a:pt x="1576823" y="2619723"/>
                </a:lnTo>
                <a:cubicBezTo>
                  <a:pt x="1576823" y="2674585"/>
                  <a:pt x="1532349" y="2719059"/>
                  <a:pt x="1477487" y="2719059"/>
                </a:cubicBezTo>
                <a:cubicBezTo>
                  <a:pt x="1422625" y="2719059"/>
                  <a:pt x="1378151" y="2674585"/>
                  <a:pt x="1378151" y="2619723"/>
                </a:cubicBezTo>
                <a:lnTo>
                  <a:pt x="1378151" y="1615564"/>
                </a:lnTo>
                <a:cubicBezTo>
                  <a:pt x="1313743" y="1650180"/>
                  <a:pt x="1240907" y="1668612"/>
                  <a:pt x="1165758" y="1668570"/>
                </a:cubicBezTo>
                <a:lnTo>
                  <a:pt x="1143358" y="1665899"/>
                </a:lnTo>
                <a:cubicBezTo>
                  <a:pt x="1108602" y="1733381"/>
                  <a:pt x="1056017" y="1769960"/>
                  <a:pt x="1011125" y="1833465"/>
                </a:cubicBezTo>
                <a:cubicBezTo>
                  <a:pt x="1085923" y="1955011"/>
                  <a:pt x="1155109" y="2070947"/>
                  <a:pt x="1128931" y="2203713"/>
                </a:cubicBezTo>
                <a:cubicBezTo>
                  <a:pt x="1056003" y="2502904"/>
                  <a:pt x="702585" y="2768434"/>
                  <a:pt x="360386" y="2495424"/>
                </a:cubicBezTo>
                <a:cubicBezTo>
                  <a:pt x="109814" y="2302820"/>
                  <a:pt x="-34170" y="2048508"/>
                  <a:pt x="6967" y="1356631"/>
                </a:cubicBezTo>
                <a:cubicBezTo>
                  <a:pt x="23797" y="919066"/>
                  <a:pt x="259409" y="324425"/>
                  <a:pt x="769903" y="296376"/>
                </a:cubicBezTo>
                <a:cubicBezTo>
                  <a:pt x="805198" y="294506"/>
                  <a:pt x="837951" y="293863"/>
                  <a:pt x="868458" y="294415"/>
                </a:cubicBezTo>
                <a:cubicBezTo>
                  <a:pt x="1082006" y="298276"/>
                  <a:pt x="1185497" y="360655"/>
                  <a:pt x="1280395" y="470280"/>
                </a:cubicBezTo>
                <a:cubicBezTo>
                  <a:pt x="1381371" y="618005"/>
                  <a:pt x="1314053" y="1074271"/>
                  <a:pt x="1089661" y="1182727"/>
                </a:cubicBezTo>
                <a:cubicBezTo>
                  <a:pt x="1098183" y="1209798"/>
                  <a:pt x="1109125" y="1235256"/>
                  <a:pt x="1120578" y="1259840"/>
                </a:cubicBezTo>
                <a:cubicBezTo>
                  <a:pt x="1123656" y="1260899"/>
                  <a:pt x="1126770" y="1260948"/>
                  <a:pt x="1129891" y="1260950"/>
                </a:cubicBezTo>
                <a:cubicBezTo>
                  <a:pt x="1227949" y="1261006"/>
                  <a:pt x="1320161" y="1214330"/>
                  <a:pt x="1378151" y="1135267"/>
                </a:cubicBezTo>
                <a:lnTo>
                  <a:pt x="1378151" y="118395"/>
                </a:lnTo>
                <a:cubicBezTo>
                  <a:pt x="1378151" y="63533"/>
                  <a:pt x="1422625" y="19059"/>
                  <a:pt x="1477487" y="19059"/>
                </a:cubicBezTo>
                <a:cubicBezTo>
                  <a:pt x="1532349" y="19059"/>
                  <a:pt x="1576823" y="63533"/>
                  <a:pt x="1576823" y="118395"/>
                </a:cubicBezTo>
                <a:lnTo>
                  <a:pt x="1576823" y="1413063"/>
                </a:lnTo>
                <a:cubicBezTo>
                  <a:pt x="1680597" y="1536757"/>
                  <a:pt x="1834575" y="1607590"/>
                  <a:pt x="1997786" y="1608484"/>
                </a:cubicBezTo>
                <a:lnTo>
                  <a:pt x="2057480" y="1605248"/>
                </a:lnTo>
                <a:cubicBezTo>
                  <a:pt x="2038910" y="1561698"/>
                  <a:pt x="2027992" y="1505121"/>
                  <a:pt x="2028624" y="1424801"/>
                </a:cubicBezTo>
                <a:lnTo>
                  <a:pt x="2034537" y="1382501"/>
                </a:lnTo>
                <a:cubicBezTo>
                  <a:pt x="1972012" y="1367348"/>
                  <a:pt x="1912047" y="1342676"/>
                  <a:pt x="1856155" y="1310037"/>
                </a:cubicBezTo>
                <a:cubicBezTo>
                  <a:pt x="1840993" y="1344880"/>
                  <a:pt x="1806188" y="1369059"/>
                  <a:pt x="1765736" y="1369059"/>
                </a:cubicBezTo>
                <a:cubicBezTo>
                  <a:pt x="1710874" y="1369059"/>
                  <a:pt x="1666400" y="1324585"/>
                  <a:pt x="1666400" y="1269723"/>
                </a:cubicBezTo>
                <a:lnTo>
                  <a:pt x="1666400" y="99336"/>
                </a:lnTo>
                <a:cubicBezTo>
                  <a:pt x="1666400" y="44474"/>
                  <a:pt x="1710874" y="0"/>
                  <a:pt x="176573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58" name="Teardrop 9">
            <a:extLst>
              <a:ext uri="{FF2B5EF4-FFF2-40B4-BE49-F238E27FC236}">
                <a16:creationId xmlns:a16="http://schemas.microsoft.com/office/drawing/2014/main" id="{4408BA9B-C6A7-4C33-9FEA-0E214549F256}"/>
              </a:ext>
            </a:extLst>
          </p:cNvPr>
          <p:cNvSpPr>
            <a:spLocks noChangeAspect="1"/>
          </p:cNvSpPr>
          <p:nvPr/>
        </p:nvSpPr>
        <p:spPr>
          <a:xfrm rot="18900000">
            <a:off x="5880567" y="1856358"/>
            <a:ext cx="384658" cy="328295"/>
          </a:xfrm>
          <a:custGeom>
            <a:avLst/>
            <a:gdLst/>
            <a:ahLst/>
            <a:cxnLst/>
            <a:rect l="l" t="t" r="r" b="b"/>
            <a:pathLst>
              <a:path w="3552042" h="3031575">
                <a:moveTo>
                  <a:pt x="1499560" y="1284945"/>
                </a:moveTo>
                <a:lnTo>
                  <a:pt x="1272419" y="1057805"/>
                </a:lnTo>
                <a:lnTo>
                  <a:pt x="1054631" y="1275593"/>
                </a:lnTo>
                <a:lnTo>
                  <a:pt x="836843" y="1057805"/>
                </a:lnTo>
                <a:lnTo>
                  <a:pt x="609703" y="1284945"/>
                </a:lnTo>
                <a:lnTo>
                  <a:pt x="827491" y="1502733"/>
                </a:lnTo>
                <a:lnTo>
                  <a:pt x="609703" y="1720522"/>
                </a:lnTo>
                <a:lnTo>
                  <a:pt x="836843" y="1947662"/>
                </a:lnTo>
                <a:lnTo>
                  <a:pt x="1054631" y="1729874"/>
                </a:lnTo>
                <a:lnTo>
                  <a:pt x="1272419" y="1947662"/>
                </a:lnTo>
                <a:lnTo>
                  <a:pt x="1499560" y="1720522"/>
                </a:lnTo>
                <a:lnTo>
                  <a:pt x="1281771" y="1502733"/>
                </a:lnTo>
                <a:close/>
                <a:moveTo>
                  <a:pt x="3552042" y="1021270"/>
                </a:moveTo>
                <a:cubicBezTo>
                  <a:pt x="3346428" y="1488389"/>
                  <a:pt x="3240687" y="1885112"/>
                  <a:pt x="3146822" y="2229032"/>
                </a:cubicBezTo>
                <a:cubicBezTo>
                  <a:pt x="3047091" y="2666397"/>
                  <a:pt x="2787512" y="3031575"/>
                  <a:pt x="2344279" y="3031575"/>
                </a:cubicBezTo>
                <a:cubicBezTo>
                  <a:pt x="1991740" y="3031575"/>
                  <a:pt x="1692293" y="2804263"/>
                  <a:pt x="1587926" y="2487045"/>
                </a:cubicBezTo>
                <a:cubicBezTo>
                  <a:pt x="1859795" y="2308350"/>
                  <a:pt x="2033031" y="1980125"/>
                  <a:pt x="2117061" y="1611614"/>
                </a:cubicBezTo>
                <a:cubicBezTo>
                  <a:pt x="2127904" y="1571883"/>
                  <a:pt x="2138872" y="1531598"/>
                  <a:pt x="2150086" y="1490753"/>
                </a:cubicBezTo>
                <a:cubicBezTo>
                  <a:pt x="2212338" y="1465032"/>
                  <a:pt x="2277652" y="1444164"/>
                  <a:pt x="2344279" y="1426490"/>
                </a:cubicBezTo>
                <a:cubicBezTo>
                  <a:pt x="2764465" y="1315024"/>
                  <a:pt x="3073190" y="1226884"/>
                  <a:pt x="3552042" y="1021270"/>
                </a:cubicBezTo>
                <a:close/>
                <a:moveTo>
                  <a:pt x="2557365" y="0"/>
                </a:moveTo>
                <a:cubicBezTo>
                  <a:pt x="2295797" y="594236"/>
                  <a:pt x="2161281" y="1098917"/>
                  <a:pt x="2041873" y="1536428"/>
                </a:cubicBezTo>
                <a:cubicBezTo>
                  <a:pt x="1915003" y="2092812"/>
                  <a:pt x="1584785" y="2557364"/>
                  <a:pt x="1020937" y="2557364"/>
                </a:cubicBezTo>
                <a:cubicBezTo>
                  <a:pt x="457089" y="2557364"/>
                  <a:pt x="0" y="2100276"/>
                  <a:pt x="0" y="1536428"/>
                </a:cubicBezTo>
                <a:cubicBezTo>
                  <a:pt x="0" y="972580"/>
                  <a:pt x="475939" y="660066"/>
                  <a:pt x="1020937" y="515492"/>
                </a:cubicBezTo>
                <a:cubicBezTo>
                  <a:pt x="1555467" y="373694"/>
                  <a:pt x="1948204" y="261568"/>
                  <a:pt x="255736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59" name="Freeform 97">
            <a:extLst>
              <a:ext uri="{FF2B5EF4-FFF2-40B4-BE49-F238E27FC236}">
                <a16:creationId xmlns:a16="http://schemas.microsoft.com/office/drawing/2014/main" id="{EC2CC9E2-613C-4C7C-AA96-FC8E238EAB9F}"/>
              </a:ext>
            </a:extLst>
          </p:cNvPr>
          <p:cNvSpPr>
            <a:spLocks noChangeAspect="1"/>
          </p:cNvSpPr>
          <p:nvPr/>
        </p:nvSpPr>
        <p:spPr>
          <a:xfrm>
            <a:off x="6420607" y="1083113"/>
            <a:ext cx="464330" cy="346977"/>
          </a:xfrm>
          <a:custGeom>
            <a:avLst/>
            <a:gdLst/>
            <a:ahLst/>
            <a:cxnLst/>
            <a:rect l="l" t="t" r="r" b="b"/>
            <a:pathLst>
              <a:path w="3246245" h="2425805">
                <a:moveTo>
                  <a:pt x="2545666" y="706851"/>
                </a:moveTo>
                <a:cubicBezTo>
                  <a:pt x="2704742" y="706851"/>
                  <a:pt x="2833698" y="835807"/>
                  <a:pt x="2833698" y="994883"/>
                </a:cubicBezTo>
                <a:cubicBezTo>
                  <a:pt x="2833698" y="1153959"/>
                  <a:pt x="2704742" y="1282915"/>
                  <a:pt x="2545666" y="1282915"/>
                </a:cubicBezTo>
                <a:cubicBezTo>
                  <a:pt x="2386590" y="1282915"/>
                  <a:pt x="2257634" y="1153959"/>
                  <a:pt x="2257634" y="994883"/>
                </a:cubicBezTo>
                <a:cubicBezTo>
                  <a:pt x="2257634" y="835807"/>
                  <a:pt x="2386590" y="706851"/>
                  <a:pt x="2545666" y="706851"/>
                </a:cubicBezTo>
                <a:close/>
                <a:moveTo>
                  <a:pt x="700580" y="706851"/>
                </a:moveTo>
                <a:cubicBezTo>
                  <a:pt x="859656" y="706851"/>
                  <a:pt x="988612" y="835807"/>
                  <a:pt x="988612" y="994883"/>
                </a:cubicBezTo>
                <a:cubicBezTo>
                  <a:pt x="988612" y="1153959"/>
                  <a:pt x="859656" y="1282915"/>
                  <a:pt x="700580" y="1282915"/>
                </a:cubicBezTo>
                <a:cubicBezTo>
                  <a:pt x="541504" y="1282915"/>
                  <a:pt x="412548" y="1153959"/>
                  <a:pt x="412548" y="994883"/>
                </a:cubicBezTo>
                <a:cubicBezTo>
                  <a:pt x="412548" y="835807"/>
                  <a:pt x="541504" y="706851"/>
                  <a:pt x="700580" y="706851"/>
                </a:cubicBezTo>
                <a:close/>
                <a:moveTo>
                  <a:pt x="1619971" y="0"/>
                </a:moveTo>
                <a:cubicBezTo>
                  <a:pt x="1621025" y="5"/>
                  <a:pt x="1622076" y="12"/>
                  <a:pt x="1623123" y="141"/>
                </a:cubicBezTo>
                <a:cubicBezTo>
                  <a:pt x="1624170" y="12"/>
                  <a:pt x="1625221" y="5"/>
                  <a:pt x="1626275" y="0"/>
                </a:cubicBezTo>
                <a:lnTo>
                  <a:pt x="1626274" y="282"/>
                </a:lnTo>
                <a:cubicBezTo>
                  <a:pt x="1966825" y="4283"/>
                  <a:pt x="1974816" y="220494"/>
                  <a:pt x="2177568" y="171426"/>
                </a:cubicBezTo>
                <a:cubicBezTo>
                  <a:pt x="2600959" y="50212"/>
                  <a:pt x="2963165" y="85364"/>
                  <a:pt x="3172404" y="310875"/>
                </a:cubicBezTo>
                <a:cubicBezTo>
                  <a:pt x="3300075" y="473051"/>
                  <a:pt x="3301971" y="794993"/>
                  <a:pt x="2851767" y="1164523"/>
                </a:cubicBezTo>
                <a:cubicBezTo>
                  <a:pt x="2918303" y="1029844"/>
                  <a:pt x="2927052" y="857771"/>
                  <a:pt x="2799829" y="746887"/>
                </a:cubicBezTo>
                <a:cubicBezTo>
                  <a:pt x="3115459" y="786295"/>
                  <a:pt x="3165949" y="533368"/>
                  <a:pt x="3049873" y="419809"/>
                </a:cubicBezTo>
                <a:cubicBezTo>
                  <a:pt x="2811516" y="207658"/>
                  <a:pt x="2338612" y="298041"/>
                  <a:pt x="2253222" y="493802"/>
                </a:cubicBezTo>
                <a:cubicBezTo>
                  <a:pt x="2139861" y="783555"/>
                  <a:pt x="2165869" y="1185485"/>
                  <a:pt x="2076302" y="1369861"/>
                </a:cubicBezTo>
                <a:cubicBezTo>
                  <a:pt x="1906668" y="1634081"/>
                  <a:pt x="1716639" y="1881305"/>
                  <a:pt x="1713569" y="2080938"/>
                </a:cubicBezTo>
                <a:cubicBezTo>
                  <a:pt x="1706472" y="2158984"/>
                  <a:pt x="1709123" y="2405980"/>
                  <a:pt x="1625847" y="2423204"/>
                </a:cubicBezTo>
                <a:cubicBezTo>
                  <a:pt x="1625847" y="2424071"/>
                  <a:pt x="1625843" y="2424938"/>
                  <a:pt x="1625839" y="2425805"/>
                </a:cubicBezTo>
                <a:lnTo>
                  <a:pt x="1623123" y="2424507"/>
                </a:lnTo>
                <a:lnTo>
                  <a:pt x="1620407" y="2425805"/>
                </a:lnTo>
                <a:cubicBezTo>
                  <a:pt x="1620403" y="2424938"/>
                  <a:pt x="1620399" y="2424071"/>
                  <a:pt x="1620399" y="2423204"/>
                </a:cubicBezTo>
                <a:cubicBezTo>
                  <a:pt x="1537123" y="2405980"/>
                  <a:pt x="1539774" y="2158984"/>
                  <a:pt x="1532677" y="2080938"/>
                </a:cubicBezTo>
                <a:cubicBezTo>
                  <a:pt x="1529607" y="1881305"/>
                  <a:pt x="1339578" y="1634081"/>
                  <a:pt x="1169944" y="1369861"/>
                </a:cubicBezTo>
                <a:cubicBezTo>
                  <a:pt x="1080377" y="1185485"/>
                  <a:pt x="1106385" y="783555"/>
                  <a:pt x="993024" y="493802"/>
                </a:cubicBezTo>
                <a:cubicBezTo>
                  <a:pt x="907634" y="298041"/>
                  <a:pt x="434730" y="207658"/>
                  <a:pt x="196373" y="419809"/>
                </a:cubicBezTo>
                <a:cubicBezTo>
                  <a:pt x="80297" y="533368"/>
                  <a:pt x="130787" y="786295"/>
                  <a:pt x="446417" y="746887"/>
                </a:cubicBezTo>
                <a:cubicBezTo>
                  <a:pt x="319194" y="857771"/>
                  <a:pt x="327943" y="1029844"/>
                  <a:pt x="394479" y="1164523"/>
                </a:cubicBezTo>
                <a:cubicBezTo>
                  <a:pt x="-55725" y="794993"/>
                  <a:pt x="-53829" y="473051"/>
                  <a:pt x="73842" y="310875"/>
                </a:cubicBezTo>
                <a:cubicBezTo>
                  <a:pt x="283081" y="85364"/>
                  <a:pt x="645287" y="50212"/>
                  <a:pt x="1068678" y="171426"/>
                </a:cubicBezTo>
                <a:cubicBezTo>
                  <a:pt x="1271430" y="220494"/>
                  <a:pt x="1279421" y="4283"/>
                  <a:pt x="1619972" y="28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60" name="Donut 22">
            <a:extLst>
              <a:ext uri="{FF2B5EF4-FFF2-40B4-BE49-F238E27FC236}">
                <a16:creationId xmlns:a16="http://schemas.microsoft.com/office/drawing/2014/main" id="{CE7A0D83-9523-4EB8-8677-1D7D4415C973}"/>
              </a:ext>
            </a:extLst>
          </p:cNvPr>
          <p:cNvSpPr>
            <a:spLocks noChangeAspect="1"/>
          </p:cNvSpPr>
          <p:nvPr/>
        </p:nvSpPr>
        <p:spPr>
          <a:xfrm>
            <a:off x="7708072" y="1154838"/>
            <a:ext cx="397359" cy="203528"/>
          </a:xfrm>
          <a:custGeom>
            <a:avLst/>
            <a:gdLst/>
            <a:ahLst/>
            <a:cxnLst/>
            <a:rect l="l" t="t" r="r" b="b"/>
            <a:pathLst>
              <a:path w="3372524" h="1727404">
                <a:moveTo>
                  <a:pt x="1758003" y="666958"/>
                </a:moveTo>
                <a:cubicBezTo>
                  <a:pt x="1703684" y="666958"/>
                  <a:pt x="1659649" y="710993"/>
                  <a:pt x="1659649" y="765312"/>
                </a:cubicBezTo>
                <a:cubicBezTo>
                  <a:pt x="1659649" y="819631"/>
                  <a:pt x="1703684" y="863666"/>
                  <a:pt x="1758003" y="863666"/>
                </a:cubicBezTo>
                <a:cubicBezTo>
                  <a:pt x="1812322" y="863666"/>
                  <a:pt x="1856357" y="819631"/>
                  <a:pt x="1856357" y="765312"/>
                </a:cubicBezTo>
                <a:cubicBezTo>
                  <a:pt x="1856357" y="710993"/>
                  <a:pt x="1812322" y="666958"/>
                  <a:pt x="1758003" y="666958"/>
                </a:cubicBezTo>
                <a:close/>
                <a:moveTo>
                  <a:pt x="1686261" y="586208"/>
                </a:moveTo>
                <a:cubicBezTo>
                  <a:pt x="1849880" y="586208"/>
                  <a:pt x="1982519" y="718847"/>
                  <a:pt x="1982519" y="882466"/>
                </a:cubicBezTo>
                <a:cubicBezTo>
                  <a:pt x="1982519" y="1046085"/>
                  <a:pt x="1849880" y="1178724"/>
                  <a:pt x="1686261" y="1178724"/>
                </a:cubicBezTo>
                <a:cubicBezTo>
                  <a:pt x="1522642" y="1178724"/>
                  <a:pt x="1390003" y="1046085"/>
                  <a:pt x="1390003" y="882466"/>
                </a:cubicBezTo>
                <a:cubicBezTo>
                  <a:pt x="1390003" y="718847"/>
                  <a:pt x="1522642" y="586208"/>
                  <a:pt x="1686261" y="586208"/>
                </a:cubicBezTo>
                <a:close/>
                <a:moveTo>
                  <a:pt x="1686262" y="448985"/>
                </a:moveTo>
                <a:cubicBezTo>
                  <a:pt x="1446857" y="448985"/>
                  <a:pt x="1252780" y="643062"/>
                  <a:pt x="1252780" y="882467"/>
                </a:cubicBezTo>
                <a:cubicBezTo>
                  <a:pt x="1252780" y="1121872"/>
                  <a:pt x="1446857" y="1315949"/>
                  <a:pt x="1686262" y="1315949"/>
                </a:cubicBezTo>
                <a:cubicBezTo>
                  <a:pt x="1925667" y="1315949"/>
                  <a:pt x="2119744" y="1121872"/>
                  <a:pt x="2119744" y="882467"/>
                </a:cubicBezTo>
                <a:cubicBezTo>
                  <a:pt x="2119744" y="643062"/>
                  <a:pt x="1925667" y="448985"/>
                  <a:pt x="1686262" y="448985"/>
                </a:cubicBezTo>
                <a:close/>
                <a:moveTo>
                  <a:pt x="1893261" y="271274"/>
                </a:moveTo>
                <a:cubicBezTo>
                  <a:pt x="2150128" y="355123"/>
                  <a:pt x="2334334" y="597283"/>
                  <a:pt x="2334334" y="882467"/>
                </a:cubicBezTo>
                <a:cubicBezTo>
                  <a:pt x="2334334" y="1103921"/>
                  <a:pt x="2223259" y="1299432"/>
                  <a:pt x="2053457" y="1415856"/>
                </a:cubicBezTo>
                <a:cubicBezTo>
                  <a:pt x="2494577" y="1286853"/>
                  <a:pt x="2931337" y="1005905"/>
                  <a:pt x="2940842" y="882353"/>
                </a:cubicBezTo>
                <a:lnTo>
                  <a:pt x="2946401" y="882364"/>
                </a:lnTo>
                <a:lnTo>
                  <a:pt x="2943679" y="877137"/>
                </a:lnTo>
                <a:lnTo>
                  <a:pt x="2946401" y="872130"/>
                </a:lnTo>
                <a:lnTo>
                  <a:pt x="2941077" y="872141"/>
                </a:lnTo>
                <a:cubicBezTo>
                  <a:pt x="2875996" y="732702"/>
                  <a:pt x="2369865" y="377972"/>
                  <a:pt x="1893261" y="271274"/>
                </a:cubicBezTo>
                <a:close/>
                <a:moveTo>
                  <a:pt x="1525754" y="256843"/>
                </a:moveTo>
                <a:cubicBezTo>
                  <a:pt x="984953" y="339274"/>
                  <a:pt x="426123" y="752145"/>
                  <a:pt x="426123" y="877021"/>
                </a:cubicBezTo>
                <a:lnTo>
                  <a:pt x="426123" y="877247"/>
                </a:lnTo>
                <a:cubicBezTo>
                  <a:pt x="439083" y="984175"/>
                  <a:pt x="877625" y="1311577"/>
                  <a:pt x="1355183" y="1436828"/>
                </a:cubicBezTo>
                <a:cubicBezTo>
                  <a:pt x="1164798" y="1325758"/>
                  <a:pt x="1038190" y="1118898"/>
                  <a:pt x="1038190" y="882467"/>
                </a:cubicBezTo>
                <a:cubicBezTo>
                  <a:pt x="1038190" y="580157"/>
                  <a:pt x="1245184" y="326193"/>
                  <a:pt x="1525754" y="256843"/>
                </a:cubicBezTo>
                <a:close/>
                <a:moveTo>
                  <a:pt x="1682713" y="0"/>
                </a:moveTo>
                <a:cubicBezTo>
                  <a:pt x="2385858" y="36225"/>
                  <a:pt x="3265322" y="653066"/>
                  <a:pt x="3365400" y="875412"/>
                </a:cubicBezTo>
                <a:lnTo>
                  <a:pt x="3372524" y="875397"/>
                </a:lnTo>
                <a:lnTo>
                  <a:pt x="3368881" y="882344"/>
                </a:lnTo>
                <a:lnTo>
                  <a:pt x="3372524" y="889597"/>
                </a:lnTo>
                <a:lnTo>
                  <a:pt x="3365086" y="889581"/>
                </a:lnTo>
                <a:cubicBezTo>
                  <a:pt x="3348713" y="1110249"/>
                  <a:pt x="2385134" y="1692746"/>
                  <a:pt x="1682713" y="1727404"/>
                </a:cubicBezTo>
                <a:cubicBezTo>
                  <a:pt x="901706" y="1708470"/>
                  <a:pt x="21301" y="1064732"/>
                  <a:pt x="0" y="882497"/>
                </a:cubicBezTo>
                <a:lnTo>
                  <a:pt x="0" y="882184"/>
                </a:lnTo>
                <a:cubicBezTo>
                  <a:pt x="0" y="691908"/>
                  <a:pt x="901706" y="19770"/>
                  <a:pt x="168271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black"/>
              </a:solidFill>
              <a:latin typeface="等线" panose="020F0502020204030204"/>
              <a:ea typeface="맑은 고딕" panose="020B0503020000020004" pitchFamily="34" charset="-127"/>
            </a:endParaRPr>
          </a:p>
        </p:txBody>
      </p:sp>
      <p:sp>
        <p:nvSpPr>
          <p:cNvPr id="61" name="Freeform 99">
            <a:extLst>
              <a:ext uri="{FF2B5EF4-FFF2-40B4-BE49-F238E27FC236}">
                <a16:creationId xmlns:a16="http://schemas.microsoft.com/office/drawing/2014/main" id="{6EFBEDF3-F563-421B-9E3D-7024636F370F}"/>
              </a:ext>
            </a:extLst>
          </p:cNvPr>
          <p:cNvSpPr>
            <a:spLocks noChangeAspect="1"/>
          </p:cNvSpPr>
          <p:nvPr/>
        </p:nvSpPr>
        <p:spPr>
          <a:xfrm>
            <a:off x="5927108" y="1074186"/>
            <a:ext cx="291575" cy="364831"/>
          </a:xfrm>
          <a:custGeom>
            <a:avLst/>
            <a:gdLst/>
            <a:ahLst/>
            <a:cxnLst/>
            <a:rect l="l" t="t" r="r" b="b"/>
            <a:pathLst>
              <a:path w="2427821" h="3249943">
                <a:moveTo>
                  <a:pt x="1783445" y="477276"/>
                </a:moveTo>
                <a:cubicBezTo>
                  <a:pt x="1867295" y="479049"/>
                  <a:pt x="1940306" y="495815"/>
                  <a:pt x="1995323" y="528655"/>
                </a:cubicBezTo>
                <a:cubicBezTo>
                  <a:pt x="2375187" y="892595"/>
                  <a:pt x="1478983" y="963108"/>
                  <a:pt x="1620010" y="1047270"/>
                </a:cubicBezTo>
                <a:cubicBezTo>
                  <a:pt x="1920260" y="1267909"/>
                  <a:pt x="2179568" y="1563610"/>
                  <a:pt x="2275102" y="1879783"/>
                </a:cubicBezTo>
                <a:cubicBezTo>
                  <a:pt x="2386559" y="2264195"/>
                  <a:pt x="2620845" y="2969329"/>
                  <a:pt x="2118153" y="3196792"/>
                </a:cubicBezTo>
                <a:cubicBezTo>
                  <a:pt x="862559" y="3474297"/>
                  <a:pt x="146052" y="2612212"/>
                  <a:pt x="9574" y="1838839"/>
                </a:cubicBezTo>
                <a:cubicBezTo>
                  <a:pt x="-38192" y="1613652"/>
                  <a:pt x="98284" y="1313401"/>
                  <a:pt x="296177" y="1170100"/>
                </a:cubicBezTo>
                <a:cubicBezTo>
                  <a:pt x="391711" y="1081390"/>
                  <a:pt x="330296" y="876673"/>
                  <a:pt x="323472" y="671956"/>
                </a:cubicBezTo>
                <a:cubicBezTo>
                  <a:pt x="296177" y="474063"/>
                  <a:pt x="760199" y="351234"/>
                  <a:pt x="664666" y="1211043"/>
                </a:cubicBezTo>
                <a:cubicBezTo>
                  <a:pt x="853176" y="743465"/>
                  <a:pt x="1420091" y="469595"/>
                  <a:pt x="1783445" y="477276"/>
                </a:cubicBezTo>
                <a:close/>
                <a:moveTo>
                  <a:pt x="1024970" y="33"/>
                </a:moveTo>
                <a:cubicBezTo>
                  <a:pt x="1115949" y="3590"/>
                  <a:pt x="1140206" y="286408"/>
                  <a:pt x="1176458" y="269348"/>
                </a:cubicBezTo>
                <a:cubicBezTo>
                  <a:pt x="1251521" y="278446"/>
                  <a:pt x="1265168" y="21414"/>
                  <a:pt x="1401646" y="44160"/>
                </a:cubicBezTo>
                <a:cubicBezTo>
                  <a:pt x="1469884" y="71456"/>
                  <a:pt x="1374351" y="221581"/>
                  <a:pt x="1360703" y="310292"/>
                </a:cubicBezTo>
                <a:lnTo>
                  <a:pt x="1517652" y="453593"/>
                </a:lnTo>
                <a:cubicBezTo>
                  <a:pt x="974016" y="540030"/>
                  <a:pt x="901229" y="790238"/>
                  <a:pt x="753379" y="951737"/>
                </a:cubicBezTo>
                <a:lnTo>
                  <a:pt x="705610" y="644662"/>
                </a:lnTo>
                <a:lnTo>
                  <a:pt x="787497" y="521832"/>
                </a:lnTo>
                <a:cubicBezTo>
                  <a:pt x="712435" y="433122"/>
                  <a:pt x="446303" y="364883"/>
                  <a:pt x="562310" y="255701"/>
                </a:cubicBezTo>
                <a:cubicBezTo>
                  <a:pt x="739730" y="98751"/>
                  <a:pt x="862560" y="337587"/>
                  <a:pt x="1012685" y="378530"/>
                </a:cubicBezTo>
                <a:cubicBezTo>
                  <a:pt x="1010410" y="253426"/>
                  <a:pt x="796596" y="101025"/>
                  <a:pt x="1005861" y="3217"/>
                </a:cubicBezTo>
                <a:cubicBezTo>
                  <a:pt x="1012543" y="800"/>
                  <a:pt x="1018905" y="-204"/>
                  <a:pt x="1024970" y="3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62" name="Oval 10">
            <a:extLst>
              <a:ext uri="{FF2B5EF4-FFF2-40B4-BE49-F238E27FC236}">
                <a16:creationId xmlns:a16="http://schemas.microsoft.com/office/drawing/2014/main" id="{8624E4A5-1602-4F93-B497-F8D7323B39B1}"/>
              </a:ext>
            </a:extLst>
          </p:cNvPr>
          <p:cNvSpPr/>
          <p:nvPr/>
        </p:nvSpPr>
        <p:spPr>
          <a:xfrm>
            <a:off x="7095227" y="1074949"/>
            <a:ext cx="364990" cy="363305"/>
          </a:xfrm>
          <a:custGeom>
            <a:avLst/>
            <a:gdLst/>
            <a:ahLst/>
            <a:cxnLst/>
            <a:rect l="l" t="t" r="r" b="b"/>
            <a:pathLst>
              <a:path w="3229769" h="3214867">
                <a:moveTo>
                  <a:pt x="388922" y="0"/>
                </a:moveTo>
                <a:cubicBezTo>
                  <a:pt x="481031" y="0"/>
                  <a:pt x="564991" y="34887"/>
                  <a:pt x="627459" y="93109"/>
                </a:cubicBezTo>
                <a:cubicBezTo>
                  <a:pt x="689927" y="34887"/>
                  <a:pt x="773888" y="0"/>
                  <a:pt x="865996" y="0"/>
                </a:cubicBezTo>
                <a:cubicBezTo>
                  <a:pt x="958105" y="0"/>
                  <a:pt x="1042065" y="34887"/>
                  <a:pt x="1104533" y="93109"/>
                </a:cubicBezTo>
                <a:cubicBezTo>
                  <a:pt x="1167001" y="34887"/>
                  <a:pt x="1250962" y="0"/>
                  <a:pt x="1343070" y="0"/>
                </a:cubicBezTo>
                <a:cubicBezTo>
                  <a:pt x="1435179" y="0"/>
                  <a:pt x="1519139" y="34887"/>
                  <a:pt x="1581607" y="93109"/>
                </a:cubicBezTo>
                <a:cubicBezTo>
                  <a:pt x="1644075" y="34887"/>
                  <a:pt x="1728036" y="0"/>
                  <a:pt x="1820144" y="0"/>
                </a:cubicBezTo>
                <a:cubicBezTo>
                  <a:pt x="1912253" y="0"/>
                  <a:pt x="1996213" y="34887"/>
                  <a:pt x="2058681" y="93109"/>
                </a:cubicBezTo>
                <a:cubicBezTo>
                  <a:pt x="2121149" y="34887"/>
                  <a:pt x="2205110" y="0"/>
                  <a:pt x="2297218" y="0"/>
                </a:cubicBezTo>
                <a:cubicBezTo>
                  <a:pt x="2389326" y="0"/>
                  <a:pt x="2473286" y="34887"/>
                  <a:pt x="2535755" y="93108"/>
                </a:cubicBezTo>
                <a:cubicBezTo>
                  <a:pt x="2598223" y="34887"/>
                  <a:pt x="2682183" y="0"/>
                  <a:pt x="2774291" y="0"/>
                </a:cubicBezTo>
                <a:cubicBezTo>
                  <a:pt x="2971429" y="0"/>
                  <a:pt x="3131241" y="159812"/>
                  <a:pt x="3131241" y="356950"/>
                </a:cubicBezTo>
                <a:cubicBezTo>
                  <a:pt x="3131241" y="414550"/>
                  <a:pt x="3117598" y="468963"/>
                  <a:pt x="3092026" y="516460"/>
                </a:cubicBezTo>
                <a:cubicBezTo>
                  <a:pt x="3176259" y="580602"/>
                  <a:pt x="3229769" y="682177"/>
                  <a:pt x="3229769" y="796250"/>
                </a:cubicBezTo>
                <a:cubicBezTo>
                  <a:pt x="3229769" y="902465"/>
                  <a:pt x="3183377" y="997845"/>
                  <a:pt x="3108820" y="1062184"/>
                </a:cubicBezTo>
                <a:cubicBezTo>
                  <a:pt x="3183377" y="1126523"/>
                  <a:pt x="3229769" y="1221903"/>
                  <a:pt x="3229769" y="1328118"/>
                </a:cubicBezTo>
                <a:cubicBezTo>
                  <a:pt x="3229769" y="1434333"/>
                  <a:pt x="3183377" y="1529713"/>
                  <a:pt x="3108820" y="1594052"/>
                </a:cubicBezTo>
                <a:cubicBezTo>
                  <a:pt x="3183377" y="1658391"/>
                  <a:pt x="3229769" y="1753771"/>
                  <a:pt x="3229769" y="1859986"/>
                </a:cubicBezTo>
                <a:cubicBezTo>
                  <a:pt x="3229769" y="2057124"/>
                  <a:pt x="3069957" y="2216936"/>
                  <a:pt x="2872819" y="2216936"/>
                </a:cubicBezTo>
                <a:lnTo>
                  <a:pt x="2849067" y="2214542"/>
                </a:lnTo>
                <a:cubicBezTo>
                  <a:pt x="2790894" y="2329236"/>
                  <a:pt x="2671548" y="2406987"/>
                  <a:pt x="2534043" y="2406987"/>
                </a:cubicBezTo>
                <a:cubicBezTo>
                  <a:pt x="2483158" y="2406987"/>
                  <a:pt x="2434760" y="2396340"/>
                  <a:pt x="2391120" y="2376775"/>
                </a:cubicBezTo>
                <a:cubicBezTo>
                  <a:pt x="2326908" y="2456876"/>
                  <a:pt x="2228003" y="2507238"/>
                  <a:pt x="2117336" y="2507238"/>
                </a:cubicBezTo>
                <a:lnTo>
                  <a:pt x="2081608" y="2503636"/>
                </a:lnTo>
                <a:cubicBezTo>
                  <a:pt x="2058765" y="2546355"/>
                  <a:pt x="2027330" y="2583686"/>
                  <a:pt x="1987704" y="2611019"/>
                </a:cubicBezTo>
                <a:cubicBezTo>
                  <a:pt x="2049806" y="2674751"/>
                  <a:pt x="2087711" y="2761907"/>
                  <a:pt x="2087711" y="2857917"/>
                </a:cubicBezTo>
                <a:cubicBezTo>
                  <a:pt x="2087711" y="3055055"/>
                  <a:pt x="1927899" y="3214867"/>
                  <a:pt x="1730761" y="3214867"/>
                </a:cubicBezTo>
                <a:cubicBezTo>
                  <a:pt x="1533623" y="3214867"/>
                  <a:pt x="1373811" y="3055055"/>
                  <a:pt x="1373811" y="2857917"/>
                </a:cubicBezTo>
                <a:cubicBezTo>
                  <a:pt x="1373811" y="2743560"/>
                  <a:pt x="1427588" y="2641764"/>
                  <a:pt x="1512161" y="2577627"/>
                </a:cubicBezTo>
                <a:cubicBezTo>
                  <a:pt x="1450743" y="2514125"/>
                  <a:pt x="1413385" y="2427536"/>
                  <a:pt x="1413385" y="2332221"/>
                </a:cubicBezTo>
                <a:cubicBezTo>
                  <a:pt x="1413385" y="2135083"/>
                  <a:pt x="1573197" y="1975271"/>
                  <a:pt x="1770335" y="1975271"/>
                </a:cubicBezTo>
                <a:lnTo>
                  <a:pt x="1806063" y="1978873"/>
                </a:lnTo>
                <a:cubicBezTo>
                  <a:pt x="1865384" y="1867935"/>
                  <a:pt x="1982649" y="1793338"/>
                  <a:pt x="2117336" y="1793338"/>
                </a:cubicBezTo>
                <a:cubicBezTo>
                  <a:pt x="2168221" y="1793338"/>
                  <a:pt x="2216619" y="1803986"/>
                  <a:pt x="2260259" y="1823550"/>
                </a:cubicBezTo>
                <a:cubicBezTo>
                  <a:pt x="2324471" y="1743450"/>
                  <a:pt x="2423376" y="1693087"/>
                  <a:pt x="2534043" y="1693087"/>
                </a:cubicBezTo>
                <a:lnTo>
                  <a:pt x="2557875" y="1695490"/>
                </a:lnTo>
                <a:cubicBezTo>
                  <a:pt x="2576891" y="1656391"/>
                  <a:pt x="2604151" y="1622242"/>
                  <a:pt x="2636819" y="1594052"/>
                </a:cubicBezTo>
                <a:cubicBezTo>
                  <a:pt x="2562261" y="1529713"/>
                  <a:pt x="2515869" y="1434333"/>
                  <a:pt x="2515869" y="1328118"/>
                </a:cubicBezTo>
                <a:cubicBezTo>
                  <a:pt x="2515869" y="1221903"/>
                  <a:pt x="2562261" y="1126523"/>
                  <a:pt x="2636819" y="1062184"/>
                </a:cubicBezTo>
                <a:cubicBezTo>
                  <a:pt x="2562261" y="997845"/>
                  <a:pt x="2515869" y="902465"/>
                  <a:pt x="2515869" y="796250"/>
                </a:cubicBezTo>
                <a:cubicBezTo>
                  <a:pt x="2515869" y="738650"/>
                  <a:pt x="2529512" y="684237"/>
                  <a:pt x="2555084" y="636740"/>
                </a:cubicBezTo>
                <a:lnTo>
                  <a:pt x="2537209" y="619592"/>
                </a:lnTo>
                <a:cubicBezTo>
                  <a:pt x="2474524" y="678496"/>
                  <a:pt x="2390006" y="713900"/>
                  <a:pt x="2297218" y="713900"/>
                </a:cubicBezTo>
                <a:cubicBezTo>
                  <a:pt x="2205110" y="713900"/>
                  <a:pt x="2121149" y="679013"/>
                  <a:pt x="2058681" y="620791"/>
                </a:cubicBezTo>
                <a:cubicBezTo>
                  <a:pt x="1996213" y="679013"/>
                  <a:pt x="1912253" y="713900"/>
                  <a:pt x="1820144" y="713900"/>
                </a:cubicBezTo>
                <a:cubicBezTo>
                  <a:pt x="1728036" y="713900"/>
                  <a:pt x="1644075" y="679013"/>
                  <a:pt x="1581607" y="620791"/>
                </a:cubicBezTo>
                <a:cubicBezTo>
                  <a:pt x="1519139" y="679013"/>
                  <a:pt x="1435179" y="713900"/>
                  <a:pt x="1343070" y="713900"/>
                </a:cubicBezTo>
                <a:cubicBezTo>
                  <a:pt x="1250962" y="713900"/>
                  <a:pt x="1167001" y="679013"/>
                  <a:pt x="1104533" y="620791"/>
                </a:cubicBezTo>
                <a:cubicBezTo>
                  <a:pt x="1042065" y="679013"/>
                  <a:pt x="958105" y="713900"/>
                  <a:pt x="865996" y="713900"/>
                </a:cubicBezTo>
                <a:cubicBezTo>
                  <a:pt x="773370" y="713900"/>
                  <a:pt x="688985" y="678620"/>
                  <a:pt x="626352" y="619878"/>
                </a:cubicBezTo>
                <a:cubicBezTo>
                  <a:pt x="623659" y="623930"/>
                  <a:pt x="620064" y="626957"/>
                  <a:pt x="616405" y="629911"/>
                </a:cubicBezTo>
                <a:cubicBezTo>
                  <a:pt x="686492" y="694366"/>
                  <a:pt x="729886" y="786957"/>
                  <a:pt x="729886" y="889683"/>
                </a:cubicBezTo>
                <a:cubicBezTo>
                  <a:pt x="729886" y="993972"/>
                  <a:pt x="685162" y="1087815"/>
                  <a:pt x="613058" y="1152216"/>
                </a:cubicBezTo>
                <a:cubicBezTo>
                  <a:pt x="675622" y="1216104"/>
                  <a:pt x="713900" y="1303645"/>
                  <a:pt x="713900" y="1400126"/>
                </a:cubicBezTo>
                <a:cubicBezTo>
                  <a:pt x="713900" y="1487795"/>
                  <a:pt x="682295" y="1568081"/>
                  <a:pt x="628622" y="1629172"/>
                </a:cubicBezTo>
                <a:cubicBezTo>
                  <a:pt x="691419" y="1693140"/>
                  <a:pt x="729886" y="1780874"/>
                  <a:pt x="729886" y="1877593"/>
                </a:cubicBezTo>
                <a:cubicBezTo>
                  <a:pt x="729886" y="2034043"/>
                  <a:pt x="629234" y="2166985"/>
                  <a:pt x="488639" y="2213706"/>
                </a:cubicBezTo>
                <a:lnTo>
                  <a:pt x="488639" y="2375547"/>
                </a:lnTo>
                <a:cubicBezTo>
                  <a:pt x="488639" y="2448277"/>
                  <a:pt x="429679" y="2507237"/>
                  <a:pt x="356949" y="2507237"/>
                </a:cubicBezTo>
                <a:cubicBezTo>
                  <a:pt x="284219" y="2507237"/>
                  <a:pt x="225259" y="2448277"/>
                  <a:pt x="225259" y="2375547"/>
                </a:cubicBezTo>
                <a:lnTo>
                  <a:pt x="225259" y="2201750"/>
                </a:lnTo>
                <a:cubicBezTo>
                  <a:pt x="101654" y="2146256"/>
                  <a:pt x="15986" y="2021929"/>
                  <a:pt x="15986" y="1877593"/>
                </a:cubicBezTo>
                <a:cubicBezTo>
                  <a:pt x="15986" y="1789924"/>
                  <a:pt x="47591" y="1709638"/>
                  <a:pt x="101264" y="1648547"/>
                </a:cubicBezTo>
                <a:cubicBezTo>
                  <a:pt x="38467" y="1584579"/>
                  <a:pt x="0" y="1496845"/>
                  <a:pt x="0" y="1400126"/>
                </a:cubicBezTo>
                <a:cubicBezTo>
                  <a:pt x="0" y="1295837"/>
                  <a:pt x="44724" y="1201994"/>
                  <a:pt x="116828" y="1137593"/>
                </a:cubicBezTo>
                <a:cubicBezTo>
                  <a:pt x="54264" y="1073704"/>
                  <a:pt x="15986" y="986164"/>
                  <a:pt x="15986" y="889683"/>
                </a:cubicBezTo>
                <a:cubicBezTo>
                  <a:pt x="15986" y="779482"/>
                  <a:pt x="65925" y="680945"/>
                  <a:pt x="145453" y="616722"/>
                </a:cubicBezTo>
                <a:cubicBezTo>
                  <a:pt x="75366" y="552267"/>
                  <a:pt x="31972" y="459676"/>
                  <a:pt x="31972" y="356950"/>
                </a:cubicBezTo>
                <a:cubicBezTo>
                  <a:pt x="31972" y="159812"/>
                  <a:pt x="191784" y="0"/>
                  <a:pt x="38892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63" name="Freeform 101">
            <a:extLst>
              <a:ext uri="{FF2B5EF4-FFF2-40B4-BE49-F238E27FC236}">
                <a16:creationId xmlns:a16="http://schemas.microsoft.com/office/drawing/2014/main" id="{398DE87D-E996-4168-8931-FBF1633FDCD5}"/>
              </a:ext>
            </a:extLst>
          </p:cNvPr>
          <p:cNvSpPr/>
          <p:nvPr/>
        </p:nvSpPr>
        <p:spPr>
          <a:xfrm>
            <a:off x="8385402" y="1114467"/>
            <a:ext cx="213518" cy="284272"/>
          </a:xfrm>
          <a:custGeom>
            <a:avLst/>
            <a:gdLst>
              <a:gd name="connsiteX0" fmla="*/ 143301 w 1910686"/>
              <a:gd name="connsiteY0" fmla="*/ 0 h 3268639"/>
              <a:gd name="connsiteX1" fmla="*/ 0 w 1910686"/>
              <a:gd name="connsiteY1" fmla="*/ 1705970 h 3268639"/>
              <a:gd name="connsiteX2" fmla="*/ 436728 w 1910686"/>
              <a:gd name="connsiteY2" fmla="*/ 3268639 h 3268639"/>
              <a:gd name="connsiteX3" fmla="*/ 928047 w 1910686"/>
              <a:gd name="connsiteY3" fmla="*/ 1944806 h 3268639"/>
              <a:gd name="connsiteX4" fmla="*/ 1364776 w 1910686"/>
              <a:gd name="connsiteY4" fmla="*/ 3268639 h 3268639"/>
              <a:gd name="connsiteX5" fmla="*/ 1910686 w 1910686"/>
              <a:gd name="connsiteY5" fmla="*/ 1726442 h 3268639"/>
              <a:gd name="connsiteX6" fmla="*/ 1603612 w 1910686"/>
              <a:gd name="connsiteY6" fmla="*/ 6824 h 3268639"/>
              <a:gd name="connsiteX7" fmla="*/ 1521725 w 1910686"/>
              <a:gd name="connsiteY7" fmla="*/ 20472 h 3268639"/>
              <a:gd name="connsiteX8" fmla="*/ 907576 w 1910686"/>
              <a:gd name="connsiteY8" fmla="*/ 163773 h 3268639"/>
              <a:gd name="connsiteX9" fmla="*/ 143301 w 1910686"/>
              <a:gd name="connsiteY9" fmla="*/ 0 h 3268639"/>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326627 w 2094012"/>
              <a:gd name="connsiteY0" fmla="*/ 27296 h 3261815"/>
              <a:gd name="connsiteX1" fmla="*/ 183326 w 2094012"/>
              <a:gd name="connsiteY1" fmla="*/ 1699146 h 3261815"/>
              <a:gd name="connsiteX2" fmla="*/ 620054 w 2094012"/>
              <a:gd name="connsiteY2" fmla="*/ 3261815 h 3261815"/>
              <a:gd name="connsiteX3" fmla="*/ 1111373 w 2094012"/>
              <a:gd name="connsiteY3" fmla="*/ 1937982 h 3261815"/>
              <a:gd name="connsiteX4" fmla="*/ 1548102 w 2094012"/>
              <a:gd name="connsiteY4" fmla="*/ 3261815 h 3261815"/>
              <a:gd name="connsiteX5" fmla="*/ 2094012 w 2094012"/>
              <a:gd name="connsiteY5" fmla="*/ 1719618 h 3261815"/>
              <a:gd name="connsiteX6" fmla="*/ 1786938 w 2094012"/>
              <a:gd name="connsiteY6" fmla="*/ 0 h 3261815"/>
              <a:gd name="connsiteX7" fmla="*/ 1705051 w 2094012"/>
              <a:gd name="connsiteY7" fmla="*/ 13648 h 3261815"/>
              <a:gd name="connsiteX8" fmla="*/ 1090902 w 2094012"/>
              <a:gd name="connsiteY8" fmla="*/ 156949 h 3261815"/>
              <a:gd name="connsiteX9" fmla="*/ 326627 w 2094012"/>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377501 w 2144886"/>
              <a:gd name="connsiteY0" fmla="*/ 27296 h 3261815"/>
              <a:gd name="connsiteX1" fmla="*/ 295615 w 2144886"/>
              <a:gd name="connsiteY1" fmla="*/ 1774209 h 3261815"/>
              <a:gd name="connsiteX2" fmla="*/ 670928 w 2144886"/>
              <a:gd name="connsiteY2" fmla="*/ 3261815 h 3261815"/>
              <a:gd name="connsiteX3" fmla="*/ 1162247 w 2144886"/>
              <a:gd name="connsiteY3" fmla="*/ 1937982 h 3261815"/>
              <a:gd name="connsiteX4" fmla="*/ 1598976 w 2144886"/>
              <a:gd name="connsiteY4" fmla="*/ 3261815 h 3261815"/>
              <a:gd name="connsiteX5" fmla="*/ 2144886 w 2144886"/>
              <a:gd name="connsiteY5" fmla="*/ 1719618 h 3261815"/>
              <a:gd name="connsiteX6" fmla="*/ 1837812 w 2144886"/>
              <a:gd name="connsiteY6" fmla="*/ 0 h 3261815"/>
              <a:gd name="connsiteX7" fmla="*/ 1755925 w 2144886"/>
              <a:gd name="connsiteY7" fmla="*/ 13648 h 3261815"/>
              <a:gd name="connsiteX8" fmla="*/ 1141776 w 2144886"/>
              <a:gd name="connsiteY8" fmla="*/ 156949 h 3261815"/>
              <a:gd name="connsiteX9" fmla="*/ 377501 w 2144886"/>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80396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205171"/>
              <a:gd name="connsiteY0" fmla="*/ 27296 h 3261815"/>
              <a:gd name="connsiteX1" fmla="*/ 322444 w 2205171"/>
              <a:gd name="connsiteY1" fmla="*/ 1801504 h 3261815"/>
              <a:gd name="connsiteX2" fmla="*/ 704581 w 2205171"/>
              <a:gd name="connsiteY2" fmla="*/ 3261815 h 3261815"/>
              <a:gd name="connsiteX3" fmla="*/ 1216372 w 2205171"/>
              <a:gd name="connsiteY3" fmla="*/ 1951629 h 3261815"/>
              <a:gd name="connsiteX4" fmla="*/ 1707692 w 2205171"/>
              <a:gd name="connsiteY4" fmla="*/ 3254991 h 3261815"/>
              <a:gd name="connsiteX5" fmla="*/ 2144420 w 2205171"/>
              <a:gd name="connsiteY5" fmla="*/ 1753737 h 3261815"/>
              <a:gd name="connsiteX6" fmla="*/ 1871465 w 2205171"/>
              <a:gd name="connsiteY6" fmla="*/ 0 h 3261815"/>
              <a:gd name="connsiteX7" fmla="*/ 1789578 w 2205171"/>
              <a:gd name="connsiteY7" fmla="*/ 13648 h 3261815"/>
              <a:gd name="connsiteX8" fmla="*/ 1175429 w 2205171"/>
              <a:gd name="connsiteY8" fmla="*/ 156949 h 3261815"/>
              <a:gd name="connsiteX9" fmla="*/ 411154 w 2205171"/>
              <a:gd name="connsiteY9" fmla="*/ 27296 h 3261815"/>
              <a:gd name="connsiteX0" fmla="*/ 411154 w 2145061"/>
              <a:gd name="connsiteY0" fmla="*/ 23869 h 3258388"/>
              <a:gd name="connsiteX1" fmla="*/ 322444 w 2145061"/>
              <a:gd name="connsiteY1" fmla="*/ 1798077 h 3258388"/>
              <a:gd name="connsiteX2" fmla="*/ 704581 w 2145061"/>
              <a:gd name="connsiteY2" fmla="*/ 3258388 h 3258388"/>
              <a:gd name="connsiteX3" fmla="*/ 1216372 w 2145061"/>
              <a:gd name="connsiteY3" fmla="*/ 1948202 h 3258388"/>
              <a:gd name="connsiteX4" fmla="*/ 1707692 w 2145061"/>
              <a:gd name="connsiteY4" fmla="*/ 3251564 h 3258388"/>
              <a:gd name="connsiteX5" fmla="*/ 2144420 w 2145061"/>
              <a:gd name="connsiteY5" fmla="*/ 1750310 h 3258388"/>
              <a:gd name="connsiteX6" fmla="*/ 1789578 w 2145061"/>
              <a:gd name="connsiteY6" fmla="*/ 10221 h 3258388"/>
              <a:gd name="connsiteX7" fmla="*/ 1175429 w 2145061"/>
              <a:gd name="connsiteY7" fmla="*/ 153522 h 3258388"/>
              <a:gd name="connsiteX8" fmla="*/ 411154 w 2145061"/>
              <a:gd name="connsiteY8" fmla="*/ 23869 h 3258388"/>
              <a:gd name="connsiteX0" fmla="*/ 411154 w 2146076"/>
              <a:gd name="connsiteY0" fmla="*/ 23869 h 3258388"/>
              <a:gd name="connsiteX1" fmla="*/ 322444 w 2146076"/>
              <a:gd name="connsiteY1" fmla="*/ 1798077 h 3258388"/>
              <a:gd name="connsiteX2" fmla="*/ 704581 w 2146076"/>
              <a:gd name="connsiteY2" fmla="*/ 3258388 h 3258388"/>
              <a:gd name="connsiteX3" fmla="*/ 1216372 w 2146076"/>
              <a:gd name="connsiteY3" fmla="*/ 1948202 h 3258388"/>
              <a:gd name="connsiteX4" fmla="*/ 1707692 w 2146076"/>
              <a:gd name="connsiteY4" fmla="*/ 3251564 h 3258388"/>
              <a:gd name="connsiteX5" fmla="*/ 2144420 w 2146076"/>
              <a:gd name="connsiteY5" fmla="*/ 1750310 h 3258388"/>
              <a:gd name="connsiteX6" fmla="*/ 1926056 w 2146076"/>
              <a:gd name="connsiteY6" fmla="*/ 17045 h 3258388"/>
              <a:gd name="connsiteX7" fmla="*/ 1175429 w 2146076"/>
              <a:gd name="connsiteY7" fmla="*/ 153522 h 3258388"/>
              <a:gd name="connsiteX8" fmla="*/ 411154 w 2146076"/>
              <a:gd name="connsiteY8" fmla="*/ 23869 h 3258388"/>
              <a:gd name="connsiteX0" fmla="*/ 411154 w 2374416"/>
              <a:gd name="connsiteY0" fmla="*/ 23869 h 3258388"/>
              <a:gd name="connsiteX1" fmla="*/ 322444 w 2374416"/>
              <a:gd name="connsiteY1" fmla="*/ 1798077 h 3258388"/>
              <a:gd name="connsiteX2" fmla="*/ 704581 w 2374416"/>
              <a:gd name="connsiteY2" fmla="*/ 3258388 h 3258388"/>
              <a:gd name="connsiteX3" fmla="*/ 1216372 w 2374416"/>
              <a:gd name="connsiteY3" fmla="*/ 1948202 h 3258388"/>
              <a:gd name="connsiteX4" fmla="*/ 1707692 w 2374416"/>
              <a:gd name="connsiteY4" fmla="*/ 3251564 h 3258388"/>
              <a:gd name="connsiteX5" fmla="*/ 2144420 w 2374416"/>
              <a:gd name="connsiteY5" fmla="*/ 1750310 h 3258388"/>
              <a:gd name="connsiteX6" fmla="*/ 1926056 w 2374416"/>
              <a:gd name="connsiteY6" fmla="*/ 17045 h 3258388"/>
              <a:gd name="connsiteX7" fmla="*/ 1175429 w 2374416"/>
              <a:gd name="connsiteY7" fmla="*/ 153522 h 3258388"/>
              <a:gd name="connsiteX8" fmla="*/ 411154 w 2374416"/>
              <a:gd name="connsiteY8" fmla="*/ 23869 h 3258388"/>
              <a:gd name="connsiteX0" fmla="*/ 411154 w 2441693"/>
              <a:gd name="connsiteY0" fmla="*/ 23869 h 3258388"/>
              <a:gd name="connsiteX1" fmla="*/ 322444 w 2441693"/>
              <a:gd name="connsiteY1" fmla="*/ 1798077 h 3258388"/>
              <a:gd name="connsiteX2" fmla="*/ 704581 w 2441693"/>
              <a:gd name="connsiteY2" fmla="*/ 3258388 h 3258388"/>
              <a:gd name="connsiteX3" fmla="*/ 1216372 w 2441693"/>
              <a:gd name="connsiteY3" fmla="*/ 1948202 h 3258388"/>
              <a:gd name="connsiteX4" fmla="*/ 1707692 w 2441693"/>
              <a:gd name="connsiteY4" fmla="*/ 3251564 h 3258388"/>
              <a:gd name="connsiteX5" fmla="*/ 2144420 w 2441693"/>
              <a:gd name="connsiteY5" fmla="*/ 1750310 h 3258388"/>
              <a:gd name="connsiteX6" fmla="*/ 1926056 w 2441693"/>
              <a:gd name="connsiteY6" fmla="*/ 17045 h 3258388"/>
              <a:gd name="connsiteX7" fmla="*/ 1175429 w 2441693"/>
              <a:gd name="connsiteY7" fmla="*/ 153522 h 3258388"/>
              <a:gd name="connsiteX8" fmla="*/ 411154 w 2441693"/>
              <a:gd name="connsiteY8" fmla="*/ 23869 h 3258388"/>
              <a:gd name="connsiteX0" fmla="*/ 411154 w 2377348"/>
              <a:gd name="connsiteY0" fmla="*/ 23869 h 3258388"/>
              <a:gd name="connsiteX1" fmla="*/ 322444 w 2377348"/>
              <a:gd name="connsiteY1" fmla="*/ 1798077 h 3258388"/>
              <a:gd name="connsiteX2" fmla="*/ 704581 w 2377348"/>
              <a:gd name="connsiteY2" fmla="*/ 3258388 h 3258388"/>
              <a:gd name="connsiteX3" fmla="*/ 1216372 w 2377348"/>
              <a:gd name="connsiteY3" fmla="*/ 1948202 h 3258388"/>
              <a:gd name="connsiteX4" fmla="*/ 1707692 w 2377348"/>
              <a:gd name="connsiteY4" fmla="*/ 3251564 h 3258388"/>
              <a:gd name="connsiteX5" fmla="*/ 2144420 w 2377348"/>
              <a:gd name="connsiteY5" fmla="*/ 1750310 h 3258388"/>
              <a:gd name="connsiteX6" fmla="*/ 1926056 w 2377348"/>
              <a:gd name="connsiteY6" fmla="*/ 17045 h 3258388"/>
              <a:gd name="connsiteX7" fmla="*/ 1175429 w 2377348"/>
              <a:gd name="connsiteY7" fmla="*/ 153522 h 3258388"/>
              <a:gd name="connsiteX8" fmla="*/ 411154 w 2377348"/>
              <a:gd name="connsiteY8" fmla="*/ 23869 h 3258388"/>
              <a:gd name="connsiteX0" fmla="*/ 411154 w 2424220"/>
              <a:gd name="connsiteY0" fmla="*/ 23869 h 3258388"/>
              <a:gd name="connsiteX1" fmla="*/ 322444 w 2424220"/>
              <a:gd name="connsiteY1" fmla="*/ 1798077 h 3258388"/>
              <a:gd name="connsiteX2" fmla="*/ 704581 w 2424220"/>
              <a:gd name="connsiteY2" fmla="*/ 3258388 h 3258388"/>
              <a:gd name="connsiteX3" fmla="*/ 1216372 w 2424220"/>
              <a:gd name="connsiteY3" fmla="*/ 1948202 h 3258388"/>
              <a:gd name="connsiteX4" fmla="*/ 1707692 w 2424220"/>
              <a:gd name="connsiteY4" fmla="*/ 3251564 h 3258388"/>
              <a:gd name="connsiteX5" fmla="*/ 2144420 w 2424220"/>
              <a:gd name="connsiteY5" fmla="*/ 1750310 h 3258388"/>
              <a:gd name="connsiteX6" fmla="*/ 1926056 w 2424220"/>
              <a:gd name="connsiteY6" fmla="*/ 17045 h 3258388"/>
              <a:gd name="connsiteX7" fmla="*/ 1175429 w 2424220"/>
              <a:gd name="connsiteY7" fmla="*/ 153522 h 3258388"/>
              <a:gd name="connsiteX8" fmla="*/ 411154 w 2424220"/>
              <a:gd name="connsiteY8" fmla="*/ 23869 h 3258388"/>
              <a:gd name="connsiteX0" fmla="*/ 411154 w 2449010"/>
              <a:gd name="connsiteY0" fmla="*/ 23869 h 3258388"/>
              <a:gd name="connsiteX1" fmla="*/ 322444 w 2449010"/>
              <a:gd name="connsiteY1" fmla="*/ 1798077 h 3258388"/>
              <a:gd name="connsiteX2" fmla="*/ 704581 w 2449010"/>
              <a:gd name="connsiteY2" fmla="*/ 3258388 h 3258388"/>
              <a:gd name="connsiteX3" fmla="*/ 1216372 w 2449010"/>
              <a:gd name="connsiteY3" fmla="*/ 1948202 h 3258388"/>
              <a:gd name="connsiteX4" fmla="*/ 1707692 w 2449010"/>
              <a:gd name="connsiteY4" fmla="*/ 3251564 h 3258388"/>
              <a:gd name="connsiteX5" fmla="*/ 2144420 w 2449010"/>
              <a:gd name="connsiteY5" fmla="*/ 1750310 h 3258388"/>
              <a:gd name="connsiteX6" fmla="*/ 1926056 w 2449010"/>
              <a:gd name="connsiteY6" fmla="*/ 17045 h 3258388"/>
              <a:gd name="connsiteX7" fmla="*/ 1175429 w 2449010"/>
              <a:gd name="connsiteY7" fmla="*/ 153522 h 3258388"/>
              <a:gd name="connsiteX8" fmla="*/ 411154 w 2449010"/>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3593" h="3258388">
                <a:moveTo>
                  <a:pt x="411154" y="23869"/>
                </a:moveTo>
                <a:cubicBezTo>
                  <a:pt x="-257586" y="355964"/>
                  <a:pt x="22194" y="1036078"/>
                  <a:pt x="322444" y="1798077"/>
                </a:cubicBezTo>
                <a:cubicBezTo>
                  <a:pt x="338366" y="2660163"/>
                  <a:pt x="545357" y="3249289"/>
                  <a:pt x="704581" y="3258388"/>
                </a:cubicBezTo>
                <a:cubicBezTo>
                  <a:pt x="1018479" y="3247015"/>
                  <a:pt x="779644" y="1925457"/>
                  <a:pt x="1216372" y="1948202"/>
                </a:cubicBezTo>
                <a:cubicBezTo>
                  <a:pt x="1580313" y="1945929"/>
                  <a:pt x="1473406" y="3281133"/>
                  <a:pt x="1707692" y="3251564"/>
                </a:cubicBezTo>
                <a:cubicBezTo>
                  <a:pt x="2048886" y="3121910"/>
                  <a:pt x="2001118" y="2180214"/>
                  <a:pt x="2144420" y="1750310"/>
                </a:cubicBezTo>
                <a:cubicBezTo>
                  <a:pt x="2451495" y="1080432"/>
                  <a:pt x="2681232" y="64812"/>
                  <a:pt x="1926056" y="17045"/>
                </a:cubicBezTo>
                <a:lnTo>
                  <a:pt x="1175429" y="153522"/>
                </a:lnTo>
                <a:cubicBezTo>
                  <a:pt x="920671" y="110304"/>
                  <a:pt x="679560" y="-62566"/>
                  <a:pt x="411154" y="2386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grpSp>
        <p:nvGrpSpPr>
          <p:cNvPr id="64" name="Group 102">
            <a:extLst>
              <a:ext uri="{FF2B5EF4-FFF2-40B4-BE49-F238E27FC236}">
                <a16:creationId xmlns:a16="http://schemas.microsoft.com/office/drawing/2014/main" id="{3B22177F-3D45-4A9B-976C-0E5FC31B92C4}"/>
              </a:ext>
            </a:extLst>
          </p:cNvPr>
          <p:cNvGrpSpPr>
            <a:grpSpLocks noChangeAspect="1"/>
          </p:cNvGrpSpPr>
          <p:nvPr/>
        </p:nvGrpSpPr>
        <p:grpSpPr>
          <a:xfrm>
            <a:off x="6530620" y="1821826"/>
            <a:ext cx="244301" cy="397359"/>
            <a:chOff x="2071598" y="2060848"/>
            <a:chExt cx="1917605" cy="3137144"/>
          </a:xfrm>
          <a:solidFill>
            <a:schemeClr val="accent4"/>
          </a:solidFill>
        </p:grpSpPr>
        <p:sp>
          <p:nvSpPr>
            <p:cNvPr id="65" name="Freeform 103">
              <a:extLst>
                <a:ext uri="{FF2B5EF4-FFF2-40B4-BE49-F238E27FC236}">
                  <a16:creationId xmlns:a16="http://schemas.microsoft.com/office/drawing/2014/main" id="{45551A25-8F0E-4347-975E-A924A7130E47}"/>
                </a:ext>
              </a:extLst>
            </p:cNvPr>
            <p:cNvSpPr/>
            <p:nvPr/>
          </p:nvSpPr>
          <p:spPr>
            <a:xfrm>
              <a:off x="2483768" y="206084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66" name="Freeform 104">
              <a:extLst>
                <a:ext uri="{FF2B5EF4-FFF2-40B4-BE49-F238E27FC236}">
                  <a16:creationId xmlns:a16="http://schemas.microsoft.com/office/drawing/2014/main" id="{1D56ED84-718A-4F64-9201-3371A122B353}"/>
                </a:ext>
              </a:extLst>
            </p:cNvPr>
            <p:cNvSpPr/>
            <p:nvPr/>
          </p:nvSpPr>
          <p:spPr>
            <a:xfrm rot="21253755">
              <a:off x="2170737" y="2710023"/>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67" name="Freeform 105">
              <a:extLst>
                <a:ext uri="{FF2B5EF4-FFF2-40B4-BE49-F238E27FC236}">
                  <a16:creationId xmlns:a16="http://schemas.microsoft.com/office/drawing/2014/main" id="{C13BBB19-70FE-4952-97D0-FDEBC2A1BBF6}"/>
                </a:ext>
              </a:extLst>
            </p:cNvPr>
            <p:cNvSpPr/>
            <p:nvPr/>
          </p:nvSpPr>
          <p:spPr>
            <a:xfrm rot="20634645">
              <a:off x="2071598" y="3466865"/>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68" name="Freeform 106">
              <a:extLst>
                <a:ext uri="{FF2B5EF4-FFF2-40B4-BE49-F238E27FC236}">
                  <a16:creationId xmlns:a16="http://schemas.microsoft.com/office/drawing/2014/main" id="{7ABD01DA-F7D7-478D-A532-2A1B78A013CF}"/>
                </a:ext>
              </a:extLst>
            </p:cNvPr>
            <p:cNvSpPr/>
            <p:nvPr/>
          </p:nvSpPr>
          <p:spPr>
            <a:xfrm rot="19632933">
              <a:off x="2257651" y="418223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grpSp>
      <p:sp>
        <p:nvSpPr>
          <p:cNvPr id="69" name="Freeform 107">
            <a:extLst>
              <a:ext uri="{FF2B5EF4-FFF2-40B4-BE49-F238E27FC236}">
                <a16:creationId xmlns:a16="http://schemas.microsoft.com/office/drawing/2014/main" id="{5F7DADB8-BA7C-4AE5-BF1E-BC82543D1EA9}"/>
              </a:ext>
            </a:extLst>
          </p:cNvPr>
          <p:cNvSpPr>
            <a:spLocks noChangeAspect="1"/>
          </p:cNvSpPr>
          <p:nvPr/>
        </p:nvSpPr>
        <p:spPr>
          <a:xfrm>
            <a:off x="7214011" y="1821826"/>
            <a:ext cx="127421" cy="397359"/>
          </a:xfrm>
          <a:custGeom>
            <a:avLst/>
            <a:gdLst>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25685 w 779830"/>
              <a:gd name="connsiteY0" fmla="*/ 1331843 h 2449001"/>
              <a:gd name="connsiteX1" fmla="*/ 537004 w 779830"/>
              <a:gd name="connsiteY1" fmla="*/ 1379551 h 2449001"/>
              <a:gd name="connsiteX2" fmla="*/ 758434 w 779830"/>
              <a:gd name="connsiteY2" fmla="*/ 1406369 h 2449001"/>
              <a:gd name="connsiteX3" fmla="*/ 620492 w 779830"/>
              <a:gd name="connsiteY3" fmla="*/ 1741335 h 2449001"/>
              <a:gd name="connsiteX4" fmla="*/ 604589 w 779830"/>
              <a:gd name="connsiteY4" fmla="*/ 2441050 h 2449001"/>
              <a:gd name="connsiteX5" fmla="*/ 314367 w 779830"/>
              <a:gd name="connsiteY5" fmla="*/ 2445025 h 2449001"/>
              <a:gd name="connsiteX6" fmla="*/ 207024 w 779830"/>
              <a:gd name="connsiteY6" fmla="*/ 1673750 h 2449001"/>
              <a:gd name="connsiteX7" fmla="*/ 203049 w 779830"/>
              <a:gd name="connsiteY7" fmla="*/ 2441050 h 2449001"/>
              <a:gd name="connsiteX8" fmla="*/ 131487 w 779830"/>
              <a:gd name="connsiteY8" fmla="*/ 2449001 h 2449001"/>
              <a:gd name="connsiteX9" fmla="*/ 290 w 779830"/>
              <a:gd name="connsiteY9" fmla="*/ 1701579 h 2449001"/>
              <a:gd name="connsiteX10" fmla="*/ 95803 w 779830"/>
              <a:gd name="connsiteY10" fmla="*/ 1597201 h 2449001"/>
              <a:gd name="connsiteX11" fmla="*/ 84332 w 779830"/>
              <a:gd name="connsiteY11" fmla="*/ 1389262 h 2449001"/>
              <a:gd name="connsiteX12" fmla="*/ 334245 w 779830"/>
              <a:gd name="connsiteY12" fmla="*/ 1375575 h 2449001"/>
              <a:gd name="connsiteX13" fmla="*/ 425685 w 779830"/>
              <a:gd name="connsiteY13" fmla="*/ 1331843 h 2449001"/>
              <a:gd name="connsiteX14" fmla="*/ 238828 w 779830"/>
              <a:gd name="connsiteY14" fmla="*/ 0 h 2449001"/>
              <a:gd name="connsiteX15" fmla="*/ 552904 w 779830"/>
              <a:gd name="connsiteY15" fmla="*/ 0 h 2449001"/>
              <a:gd name="connsiteX16" fmla="*/ 684102 w 779830"/>
              <a:gd name="connsiteY16" fmla="*/ 962108 h 2449001"/>
              <a:gd name="connsiteX17" fmla="*/ 719882 w 779830"/>
              <a:gd name="connsiteY17" fmla="*/ 1307990 h 2449001"/>
              <a:gd name="connsiteX18" fmla="*/ 409781 w 779830"/>
              <a:gd name="connsiteY18" fmla="*/ 1268233 h 2449001"/>
              <a:gd name="connsiteX19" fmla="*/ 99681 w 779830"/>
              <a:gd name="connsiteY19" fmla="*/ 1288111 h 2449001"/>
              <a:gd name="connsiteX20" fmla="*/ 119559 w 779830"/>
              <a:gd name="connsiteY20" fmla="*/ 1017766 h 2449001"/>
              <a:gd name="connsiteX21" fmla="*/ 238828 w 779830"/>
              <a:gd name="connsiteY21" fmla="*/ 0 h 2449001"/>
              <a:gd name="connsiteX0" fmla="*/ 425766 w 779911"/>
              <a:gd name="connsiteY0" fmla="*/ 1331843 h 2449001"/>
              <a:gd name="connsiteX1" fmla="*/ 537085 w 779911"/>
              <a:gd name="connsiteY1" fmla="*/ 1379551 h 2449001"/>
              <a:gd name="connsiteX2" fmla="*/ 758515 w 779911"/>
              <a:gd name="connsiteY2" fmla="*/ 1406369 h 2449001"/>
              <a:gd name="connsiteX3" fmla="*/ 620573 w 779911"/>
              <a:gd name="connsiteY3" fmla="*/ 1741335 h 2449001"/>
              <a:gd name="connsiteX4" fmla="*/ 604670 w 779911"/>
              <a:gd name="connsiteY4" fmla="*/ 2441050 h 2449001"/>
              <a:gd name="connsiteX5" fmla="*/ 314448 w 779911"/>
              <a:gd name="connsiteY5" fmla="*/ 2445025 h 2449001"/>
              <a:gd name="connsiteX6" fmla="*/ 207105 w 779911"/>
              <a:gd name="connsiteY6" fmla="*/ 1673750 h 2449001"/>
              <a:gd name="connsiteX7" fmla="*/ 203130 w 779911"/>
              <a:gd name="connsiteY7" fmla="*/ 2441050 h 2449001"/>
              <a:gd name="connsiteX8" fmla="*/ 131568 w 779911"/>
              <a:gd name="connsiteY8" fmla="*/ 2449001 h 2449001"/>
              <a:gd name="connsiteX9" fmla="*/ 371 w 779911"/>
              <a:gd name="connsiteY9" fmla="*/ 1701579 h 2449001"/>
              <a:gd name="connsiteX10" fmla="*/ 95884 w 779911"/>
              <a:gd name="connsiteY10" fmla="*/ 1597201 h 2449001"/>
              <a:gd name="connsiteX11" fmla="*/ 84413 w 779911"/>
              <a:gd name="connsiteY11" fmla="*/ 1389262 h 2449001"/>
              <a:gd name="connsiteX12" fmla="*/ 334326 w 779911"/>
              <a:gd name="connsiteY12" fmla="*/ 1375575 h 2449001"/>
              <a:gd name="connsiteX13" fmla="*/ 425766 w 779911"/>
              <a:gd name="connsiteY13" fmla="*/ 1331843 h 2449001"/>
              <a:gd name="connsiteX14" fmla="*/ 238909 w 779911"/>
              <a:gd name="connsiteY14" fmla="*/ 0 h 2449001"/>
              <a:gd name="connsiteX15" fmla="*/ 552985 w 779911"/>
              <a:gd name="connsiteY15" fmla="*/ 0 h 2449001"/>
              <a:gd name="connsiteX16" fmla="*/ 684183 w 779911"/>
              <a:gd name="connsiteY16" fmla="*/ 962108 h 2449001"/>
              <a:gd name="connsiteX17" fmla="*/ 719963 w 779911"/>
              <a:gd name="connsiteY17" fmla="*/ 1307990 h 2449001"/>
              <a:gd name="connsiteX18" fmla="*/ 409862 w 779911"/>
              <a:gd name="connsiteY18" fmla="*/ 1268233 h 2449001"/>
              <a:gd name="connsiteX19" fmla="*/ 99762 w 779911"/>
              <a:gd name="connsiteY19" fmla="*/ 1288111 h 2449001"/>
              <a:gd name="connsiteX20" fmla="*/ 119640 w 779911"/>
              <a:gd name="connsiteY20" fmla="*/ 1017766 h 2449001"/>
              <a:gd name="connsiteX21" fmla="*/ 238909 w 779911"/>
              <a:gd name="connsiteY21" fmla="*/ 0 h 2449001"/>
              <a:gd name="connsiteX0" fmla="*/ 425696 w 779841"/>
              <a:gd name="connsiteY0" fmla="*/ 1331843 h 2449001"/>
              <a:gd name="connsiteX1" fmla="*/ 537015 w 779841"/>
              <a:gd name="connsiteY1" fmla="*/ 1379551 h 2449001"/>
              <a:gd name="connsiteX2" fmla="*/ 758445 w 779841"/>
              <a:gd name="connsiteY2" fmla="*/ 1406369 h 2449001"/>
              <a:gd name="connsiteX3" fmla="*/ 620503 w 779841"/>
              <a:gd name="connsiteY3" fmla="*/ 1741335 h 2449001"/>
              <a:gd name="connsiteX4" fmla="*/ 604600 w 779841"/>
              <a:gd name="connsiteY4" fmla="*/ 2441050 h 2449001"/>
              <a:gd name="connsiteX5" fmla="*/ 314378 w 779841"/>
              <a:gd name="connsiteY5" fmla="*/ 2445025 h 2449001"/>
              <a:gd name="connsiteX6" fmla="*/ 207035 w 779841"/>
              <a:gd name="connsiteY6" fmla="*/ 1673750 h 2449001"/>
              <a:gd name="connsiteX7" fmla="*/ 203060 w 779841"/>
              <a:gd name="connsiteY7" fmla="*/ 2441050 h 2449001"/>
              <a:gd name="connsiteX8" fmla="*/ 131498 w 779841"/>
              <a:gd name="connsiteY8" fmla="*/ 2449001 h 2449001"/>
              <a:gd name="connsiteX9" fmla="*/ 301 w 779841"/>
              <a:gd name="connsiteY9" fmla="*/ 1701579 h 2449001"/>
              <a:gd name="connsiteX10" fmla="*/ 95814 w 779841"/>
              <a:gd name="connsiteY10" fmla="*/ 1597201 h 2449001"/>
              <a:gd name="connsiteX11" fmla="*/ 84343 w 779841"/>
              <a:gd name="connsiteY11" fmla="*/ 1389262 h 2449001"/>
              <a:gd name="connsiteX12" fmla="*/ 334256 w 779841"/>
              <a:gd name="connsiteY12" fmla="*/ 1375575 h 2449001"/>
              <a:gd name="connsiteX13" fmla="*/ 425696 w 779841"/>
              <a:gd name="connsiteY13" fmla="*/ 1331843 h 2449001"/>
              <a:gd name="connsiteX14" fmla="*/ 238839 w 779841"/>
              <a:gd name="connsiteY14" fmla="*/ 0 h 2449001"/>
              <a:gd name="connsiteX15" fmla="*/ 552915 w 779841"/>
              <a:gd name="connsiteY15" fmla="*/ 0 h 2449001"/>
              <a:gd name="connsiteX16" fmla="*/ 684113 w 779841"/>
              <a:gd name="connsiteY16" fmla="*/ 962108 h 2449001"/>
              <a:gd name="connsiteX17" fmla="*/ 719893 w 779841"/>
              <a:gd name="connsiteY17" fmla="*/ 1307990 h 2449001"/>
              <a:gd name="connsiteX18" fmla="*/ 409792 w 779841"/>
              <a:gd name="connsiteY18" fmla="*/ 1268233 h 2449001"/>
              <a:gd name="connsiteX19" fmla="*/ 99692 w 779841"/>
              <a:gd name="connsiteY19" fmla="*/ 1288111 h 2449001"/>
              <a:gd name="connsiteX20" fmla="*/ 119570 w 779841"/>
              <a:gd name="connsiteY20" fmla="*/ 1017766 h 2449001"/>
              <a:gd name="connsiteX21" fmla="*/ 238839 w 779841"/>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19570 w 794874"/>
              <a:gd name="connsiteY20" fmla="*/ 1017766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1314"/>
              <a:gd name="connsiteY0" fmla="*/ 1331843 h 2449001"/>
              <a:gd name="connsiteX1" fmla="*/ 537015 w 791314"/>
              <a:gd name="connsiteY1" fmla="*/ 1379551 h 2449001"/>
              <a:gd name="connsiteX2" fmla="*/ 758445 w 791314"/>
              <a:gd name="connsiteY2" fmla="*/ 1406369 h 2449001"/>
              <a:gd name="connsiteX3" fmla="*/ 620503 w 791314"/>
              <a:gd name="connsiteY3" fmla="*/ 1741335 h 2449001"/>
              <a:gd name="connsiteX4" fmla="*/ 604600 w 791314"/>
              <a:gd name="connsiteY4" fmla="*/ 2441050 h 2449001"/>
              <a:gd name="connsiteX5" fmla="*/ 314378 w 791314"/>
              <a:gd name="connsiteY5" fmla="*/ 2445025 h 2449001"/>
              <a:gd name="connsiteX6" fmla="*/ 207035 w 791314"/>
              <a:gd name="connsiteY6" fmla="*/ 1673750 h 2449001"/>
              <a:gd name="connsiteX7" fmla="*/ 203060 w 791314"/>
              <a:gd name="connsiteY7" fmla="*/ 2441050 h 2449001"/>
              <a:gd name="connsiteX8" fmla="*/ 131498 w 791314"/>
              <a:gd name="connsiteY8" fmla="*/ 2449001 h 2449001"/>
              <a:gd name="connsiteX9" fmla="*/ 301 w 791314"/>
              <a:gd name="connsiteY9" fmla="*/ 1701579 h 2449001"/>
              <a:gd name="connsiteX10" fmla="*/ 95814 w 791314"/>
              <a:gd name="connsiteY10" fmla="*/ 1597201 h 2449001"/>
              <a:gd name="connsiteX11" fmla="*/ 84343 w 791314"/>
              <a:gd name="connsiteY11" fmla="*/ 1389262 h 2449001"/>
              <a:gd name="connsiteX12" fmla="*/ 334256 w 791314"/>
              <a:gd name="connsiteY12" fmla="*/ 1375575 h 2449001"/>
              <a:gd name="connsiteX13" fmla="*/ 425696 w 791314"/>
              <a:gd name="connsiteY13" fmla="*/ 1331843 h 2449001"/>
              <a:gd name="connsiteX14" fmla="*/ 218310 w 791314"/>
              <a:gd name="connsiteY14" fmla="*/ 0 h 2449001"/>
              <a:gd name="connsiteX15" fmla="*/ 570023 w 791314"/>
              <a:gd name="connsiteY15" fmla="*/ 3422 h 2449001"/>
              <a:gd name="connsiteX16" fmla="*/ 677271 w 791314"/>
              <a:gd name="connsiteY16" fmla="*/ 938156 h 2449001"/>
              <a:gd name="connsiteX17" fmla="*/ 719893 w 791314"/>
              <a:gd name="connsiteY17" fmla="*/ 1307990 h 2449001"/>
              <a:gd name="connsiteX18" fmla="*/ 409792 w 791314"/>
              <a:gd name="connsiteY18" fmla="*/ 1268233 h 2449001"/>
              <a:gd name="connsiteX19" fmla="*/ 99692 w 791314"/>
              <a:gd name="connsiteY19" fmla="*/ 1288111 h 2449001"/>
              <a:gd name="connsiteX20" fmla="*/ 133257 w 791314"/>
              <a:gd name="connsiteY20" fmla="*/ 945913 h 2449001"/>
              <a:gd name="connsiteX21" fmla="*/ 218310 w 791314"/>
              <a:gd name="connsiteY21" fmla="*/ 0 h 2449001"/>
              <a:gd name="connsiteX0" fmla="*/ 425696 w 791740"/>
              <a:gd name="connsiteY0" fmla="*/ 1331843 h 2449001"/>
              <a:gd name="connsiteX1" fmla="*/ 537015 w 791740"/>
              <a:gd name="connsiteY1" fmla="*/ 1379551 h 2449001"/>
              <a:gd name="connsiteX2" fmla="*/ 775553 w 791740"/>
              <a:gd name="connsiteY2" fmla="*/ 1406369 h 2449001"/>
              <a:gd name="connsiteX3" fmla="*/ 620503 w 791740"/>
              <a:gd name="connsiteY3" fmla="*/ 1741335 h 2449001"/>
              <a:gd name="connsiteX4" fmla="*/ 604600 w 791740"/>
              <a:gd name="connsiteY4" fmla="*/ 2441050 h 2449001"/>
              <a:gd name="connsiteX5" fmla="*/ 314378 w 791740"/>
              <a:gd name="connsiteY5" fmla="*/ 2445025 h 2449001"/>
              <a:gd name="connsiteX6" fmla="*/ 207035 w 791740"/>
              <a:gd name="connsiteY6" fmla="*/ 1673750 h 2449001"/>
              <a:gd name="connsiteX7" fmla="*/ 203060 w 791740"/>
              <a:gd name="connsiteY7" fmla="*/ 2441050 h 2449001"/>
              <a:gd name="connsiteX8" fmla="*/ 131498 w 791740"/>
              <a:gd name="connsiteY8" fmla="*/ 2449001 h 2449001"/>
              <a:gd name="connsiteX9" fmla="*/ 301 w 791740"/>
              <a:gd name="connsiteY9" fmla="*/ 1701579 h 2449001"/>
              <a:gd name="connsiteX10" fmla="*/ 95814 w 791740"/>
              <a:gd name="connsiteY10" fmla="*/ 1597201 h 2449001"/>
              <a:gd name="connsiteX11" fmla="*/ 84343 w 791740"/>
              <a:gd name="connsiteY11" fmla="*/ 1389262 h 2449001"/>
              <a:gd name="connsiteX12" fmla="*/ 334256 w 791740"/>
              <a:gd name="connsiteY12" fmla="*/ 1375575 h 2449001"/>
              <a:gd name="connsiteX13" fmla="*/ 425696 w 791740"/>
              <a:gd name="connsiteY13" fmla="*/ 1331843 h 2449001"/>
              <a:gd name="connsiteX14" fmla="*/ 218310 w 791740"/>
              <a:gd name="connsiteY14" fmla="*/ 0 h 2449001"/>
              <a:gd name="connsiteX15" fmla="*/ 570023 w 791740"/>
              <a:gd name="connsiteY15" fmla="*/ 3422 h 2449001"/>
              <a:gd name="connsiteX16" fmla="*/ 677271 w 791740"/>
              <a:gd name="connsiteY16" fmla="*/ 938156 h 2449001"/>
              <a:gd name="connsiteX17" fmla="*/ 719893 w 791740"/>
              <a:gd name="connsiteY17" fmla="*/ 1307990 h 2449001"/>
              <a:gd name="connsiteX18" fmla="*/ 409792 w 791740"/>
              <a:gd name="connsiteY18" fmla="*/ 1268233 h 2449001"/>
              <a:gd name="connsiteX19" fmla="*/ 99692 w 791740"/>
              <a:gd name="connsiteY19" fmla="*/ 1288111 h 2449001"/>
              <a:gd name="connsiteX20" fmla="*/ 133257 w 791740"/>
              <a:gd name="connsiteY20" fmla="*/ 945913 h 2449001"/>
              <a:gd name="connsiteX21" fmla="*/ 218310 w 791740"/>
              <a:gd name="connsiteY21" fmla="*/ 0 h 2449001"/>
              <a:gd name="connsiteX0" fmla="*/ 425696 w 798638"/>
              <a:gd name="connsiteY0" fmla="*/ 1331843 h 2449001"/>
              <a:gd name="connsiteX1" fmla="*/ 537015 w 798638"/>
              <a:gd name="connsiteY1" fmla="*/ 1379551 h 2449001"/>
              <a:gd name="connsiteX2" fmla="*/ 775553 w 798638"/>
              <a:gd name="connsiteY2" fmla="*/ 1406369 h 2449001"/>
              <a:gd name="connsiteX3" fmla="*/ 620503 w 798638"/>
              <a:gd name="connsiteY3" fmla="*/ 1741335 h 2449001"/>
              <a:gd name="connsiteX4" fmla="*/ 604600 w 798638"/>
              <a:gd name="connsiteY4" fmla="*/ 2441050 h 2449001"/>
              <a:gd name="connsiteX5" fmla="*/ 314378 w 798638"/>
              <a:gd name="connsiteY5" fmla="*/ 2445025 h 2449001"/>
              <a:gd name="connsiteX6" fmla="*/ 207035 w 798638"/>
              <a:gd name="connsiteY6" fmla="*/ 1673750 h 2449001"/>
              <a:gd name="connsiteX7" fmla="*/ 203060 w 798638"/>
              <a:gd name="connsiteY7" fmla="*/ 2441050 h 2449001"/>
              <a:gd name="connsiteX8" fmla="*/ 131498 w 798638"/>
              <a:gd name="connsiteY8" fmla="*/ 2449001 h 2449001"/>
              <a:gd name="connsiteX9" fmla="*/ 301 w 798638"/>
              <a:gd name="connsiteY9" fmla="*/ 1701579 h 2449001"/>
              <a:gd name="connsiteX10" fmla="*/ 95814 w 798638"/>
              <a:gd name="connsiteY10" fmla="*/ 1597201 h 2449001"/>
              <a:gd name="connsiteX11" fmla="*/ 84343 w 798638"/>
              <a:gd name="connsiteY11" fmla="*/ 1389262 h 2449001"/>
              <a:gd name="connsiteX12" fmla="*/ 334256 w 798638"/>
              <a:gd name="connsiteY12" fmla="*/ 1375575 h 2449001"/>
              <a:gd name="connsiteX13" fmla="*/ 425696 w 798638"/>
              <a:gd name="connsiteY13" fmla="*/ 1331843 h 2449001"/>
              <a:gd name="connsiteX14" fmla="*/ 218310 w 798638"/>
              <a:gd name="connsiteY14" fmla="*/ 0 h 2449001"/>
              <a:gd name="connsiteX15" fmla="*/ 570023 w 798638"/>
              <a:gd name="connsiteY15" fmla="*/ 3422 h 2449001"/>
              <a:gd name="connsiteX16" fmla="*/ 677271 w 798638"/>
              <a:gd name="connsiteY16" fmla="*/ 938156 h 2449001"/>
              <a:gd name="connsiteX17" fmla="*/ 719893 w 798638"/>
              <a:gd name="connsiteY17" fmla="*/ 1307990 h 2449001"/>
              <a:gd name="connsiteX18" fmla="*/ 409792 w 798638"/>
              <a:gd name="connsiteY18" fmla="*/ 1268233 h 2449001"/>
              <a:gd name="connsiteX19" fmla="*/ 99692 w 798638"/>
              <a:gd name="connsiteY19" fmla="*/ 1288111 h 2449001"/>
              <a:gd name="connsiteX20" fmla="*/ 133257 w 798638"/>
              <a:gd name="connsiteY20" fmla="*/ 945913 h 2449001"/>
              <a:gd name="connsiteX21" fmla="*/ 218310 w 798638"/>
              <a:gd name="connsiteY21" fmla="*/ 0 h 2449001"/>
              <a:gd name="connsiteX0" fmla="*/ 425696 w 798137"/>
              <a:gd name="connsiteY0" fmla="*/ 1331843 h 2449001"/>
              <a:gd name="connsiteX1" fmla="*/ 537015 w 798137"/>
              <a:gd name="connsiteY1" fmla="*/ 1379551 h 2449001"/>
              <a:gd name="connsiteX2" fmla="*/ 775553 w 798137"/>
              <a:gd name="connsiteY2" fmla="*/ 1406369 h 2449001"/>
              <a:gd name="connsiteX3" fmla="*/ 613659 w 798137"/>
              <a:gd name="connsiteY3" fmla="*/ 1785816 h 2449001"/>
              <a:gd name="connsiteX4" fmla="*/ 604600 w 798137"/>
              <a:gd name="connsiteY4" fmla="*/ 2441050 h 2449001"/>
              <a:gd name="connsiteX5" fmla="*/ 314378 w 798137"/>
              <a:gd name="connsiteY5" fmla="*/ 2445025 h 2449001"/>
              <a:gd name="connsiteX6" fmla="*/ 207035 w 798137"/>
              <a:gd name="connsiteY6" fmla="*/ 1673750 h 2449001"/>
              <a:gd name="connsiteX7" fmla="*/ 203060 w 798137"/>
              <a:gd name="connsiteY7" fmla="*/ 2441050 h 2449001"/>
              <a:gd name="connsiteX8" fmla="*/ 131498 w 798137"/>
              <a:gd name="connsiteY8" fmla="*/ 2449001 h 2449001"/>
              <a:gd name="connsiteX9" fmla="*/ 301 w 798137"/>
              <a:gd name="connsiteY9" fmla="*/ 1701579 h 2449001"/>
              <a:gd name="connsiteX10" fmla="*/ 95814 w 798137"/>
              <a:gd name="connsiteY10" fmla="*/ 1597201 h 2449001"/>
              <a:gd name="connsiteX11" fmla="*/ 84343 w 798137"/>
              <a:gd name="connsiteY11" fmla="*/ 1389262 h 2449001"/>
              <a:gd name="connsiteX12" fmla="*/ 334256 w 798137"/>
              <a:gd name="connsiteY12" fmla="*/ 1375575 h 2449001"/>
              <a:gd name="connsiteX13" fmla="*/ 425696 w 798137"/>
              <a:gd name="connsiteY13" fmla="*/ 1331843 h 2449001"/>
              <a:gd name="connsiteX14" fmla="*/ 218310 w 798137"/>
              <a:gd name="connsiteY14" fmla="*/ 0 h 2449001"/>
              <a:gd name="connsiteX15" fmla="*/ 570023 w 798137"/>
              <a:gd name="connsiteY15" fmla="*/ 3422 h 2449001"/>
              <a:gd name="connsiteX16" fmla="*/ 677271 w 798137"/>
              <a:gd name="connsiteY16" fmla="*/ 938156 h 2449001"/>
              <a:gd name="connsiteX17" fmla="*/ 719893 w 798137"/>
              <a:gd name="connsiteY17" fmla="*/ 1307990 h 2449001"/>
              <a:gd name="connsiteX18" fmla="*/ 409792 w 798137"/>
              <a:gd name="connsiteY18" fmla="*/ 1268233 h 2449001"/>
              <a:gd name="connsiteX19" fmla="*/ 99692 w 798137"/>
              <a:gd name="connsiteY19" fmla="*/ 1288111 h 2449001"/>
              <a:gd name="connsiteX20" fmla="*/ 133257 w 798137"/>
              <a:gd name="connsiteY20" fmla="*/ 945913 h 2449001"/>
              <a:gd name="connsiteX21" fmla="*/ 218310 w 798137"/>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07035 w 797686"/>
              <a:gd name="connsiteY6" fmla="*/ 1673750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24143 w 797686"/>
              <a:gd name="connsiteY6" fmla="*/ 1721654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05179 w 777169"/>
              <a:gd name="connsiteY0" fmla="*/ 1331843 h 2449001"/>
              <a:gd name="connsiteX1" fmla="*/ 516498 w 777169"/>
              <a:gd name="connsiteY1" fmla="*/ 1379551 h 2449001"/>
              <a:gd name="connsiteX2" fmla="*/ 755036 w 777169"/>
              <a:gd name="connsiteY2" fmla="*/ 1406369 h 2449001"/>
              <a:gd name="connsiteX3" fmla="*/ 593142 w 777169"/>
              <a:gd name="connsiteY3" fmla="*/ 1785816 h 2449001"/>
              <a:gd name="connsiteX4" fmla="*/ 584083 w 777169"/>
              <a:gd name="connsiteY4" fmla="*/ 2441050 h 2449001"/>
              <a:gd name="connsiteX5" fmla="*/ 293861 w 777169"/>
              <a:gd name="connsiteY5" fmla="*/ 2445025 h 2449001"/>
              <a:gd name="connsiteX6" fmla="*/ 203626 w 777169"/>
              <a:gd name="connsiteY6" fmla="*/ 1721654 h 2449001"/>
              <a:gd name="connsiteX7" fmla="*/ 182543 w 777169"/>
              <a:gd name="connsiteY7" fmla="*/ 2441050 h 2449001"/>
              <a:gd name="connsiteX8" fmla="*/ 110981 w 777169"/>
              <a:gd name="connsiteY8" fmla="*/ 2449001 h 2449001"/>
              <a:gd name="connsiteX9" fmla="*/ 313 w 777169"/>
              <a:gd name="connsiteY9" fmla="*/ 1749481 h 2449001"/>
              <a:gd name="connsiteX10" fmla="*/ 92405 w 777169"/>
              <a:gd name="connsiteY10" fmla="*/ 1641682 h 2449001"/>
              <a:gd name="connsiteX11" fmla="*/ 63826 w 777169"/>
              <a:gd name="connsiteY11" fmla="*/ 1389262 h 2449001"/>
              <a:gd name="connsiteX12" fmla="*/ 313739 w 777169"/>
              <a:gd name="connsiteY12" fmla="*/ 1375575 h 2449001"/>
              <a:gd name="connsiteX13" fmla="*/ 405179 w 777169"/>
              <a:gd name="connsiteY13" fmla="*/ 1331843 h 2449001"/>
              <a:gd name="connsiteX14" fmla="*/ 197793 w 777169"/>
              <a:gd name="connsiteY14" fmla="*/ 0 h 2449001"/>
              <a:gd name="connsiteX15" fmla="*/ 549506 w 777169"/>
              <a:gd name="connsiteY15" fmla="*/ 3422 h 2449001"/>
              <a:gd name="connsiteX16" fmla="*/ 656754 w 777169"/>
              <a:gd name="connsiteY16" fmla="*/ 938156 h 2449001"/>
              <a:gd name="connsiteX17" fmla="*/ 699376 w 777169"/>
              <a:gd name="connsiteY17" fmla="*/ 1307990 h 2449001"/>
              <a:gd name="connsiteX18" fmla="*/ 389275 w 777169"/>
              <a:gd name="connsiteY18" fmla="*/ 1268233 h 2449001"/>
              <a:gd name="connsiteX19" fmla="*/ 79175 w 777169"/>
              <a:gd name="connsiteY19" fmla="*/ 1288111 h 2449001"/>
              <a:gd name="connsiteX20" fmla="*/ 112740 w 777169"/>
              <a:gd name="connsiteY20" fmla="*/ 945913 h 2449001"/>
              <a:gd name="connsiteX21" fmla="*/ 197793 w 777169"/>
              <a:gd name="connsiteY21" fmla="*/ 0 h 2449001"/>
              <a:gd name="connsiteX0" fmla="*/ 413332 w 785322"/>
              <a:gd name="connsiteY0" fmla="*/ 1331843 h 2449001"/>
              <a:gd name="connsiteX1" fmla="*/ 524651 w 785322"/>
              <a:gd name="connsiteY1" fmla="*/ 1379551 h 2449001"/>
              <a:gd name="connsiteX2" fmla="*/ 763189 w 785322"/>
              <a:gd name="connsiteY2" fmla="*/ 1406369 h 2449001"/>
              <a:gd name="connsiteX3" fmla="*/ 601295 w 785322"/>
              <a:gd name="connsiteY3" fmla="*/ 1785816 h 2449001"/>
              <a:gd name="connsiteX4" fmla="*/ 592236 w 785322"/>
              <a:gd name="connsiteY4" fmla="*/ 2441050 h 2449001"/>
              <a:gd name="connsiteX5" fmla="*/ 302014 w 785322"/>
              <a:gd name="connsiteY5" fmla="*/ 2445025 h 2449001"/>
              <a:gd name="connsiteX6" fmla="*/ 211779 w 785322"/>
              <a:gd name="connsiteY6" fmla="*/ 1721654 h 2449001"/>
              <a:gd name="connsiteX7" fmla="*/ 190696 w 785322"/>
              <a:gd name="connsiteY7" fmla="*/ 2441050 h 2449001"/>
              <a:gd name="connsiteX8" fmla="*/ 119134 w 785322"/>
              <a:gd name="connsiteY8" fmla="*/ 2449001 h 2449001"/>
              <a:gd name="connsiteX9" fmla="*/ 8466 w 785322"/>
              <a:gd name="connsiteY9" fmla="*/ 1749481 h 2449001"/>
              <a:gd name="connsiteX10" fmla="*/ 100558 w 785322"/>
              <a:gd name="connsiteY10" fmla="*/ 1641682 h 2449001"/>
              <a:gd name="connsiteX11" fmla="*/ 71979 w 785322"/>
              <a:gd name="connsiteY11" fmla="*/ 1389262 h 2449001"/>
              <a:gd name="connsiteX12" fmla="*/ 321892 w 785322"/>
              <a:gd name="connsiteY12" fmla="*/ 1375575 h 2449001"/>
              <a:gd name="connsiteX13" fmla="*/ 413332 w 785322"/>
              <a:gd name="connsiteY13" fmla="*/ 1331843 h 2449001"/>
              <a:gd name="connsiteX14" fmla="*/ 205946 w 785322"/>
              <a:gd name="connsiteY14" fmla="*/ 0 h 2449001"/>
              <a:gd name="connsiteX15" fmla="*/ 557659 w 785322"/>
              <a:gd name="connsiteY15" fmla="*/ 3422 h 2449001"/>
              <a:gd name="connsiteX16" fmla="*/ 664907 w 785322"/>
              <a:gd name="connsiteY16" fmla="*/ 938156 h 2449001"/>
              <a:gd name="connsiteX17" fmla="*/ 707529 w 785322"/>
              <a:gd name="connsiteY17" fmla="*/ 1307990 h 2449001"/>
              <a:gd name="connsiteX18" fmla="*/ 397428 w 785322"/>
              <a:gd name="connsiteY18" fmla="*/ 1268233 h 2449001"/>
              <a:gd name="connsiteX19" fmla="*/ 87328 w 785322"/>
              <a:gd name="connsiteY19" fmla="*/ 1288111 h 2449001"/>
              <a:gd name="connsiteX20" fmla="*/ 120893 w 785322"/>
              <a:gd name="connsiteY20" fmla="*/ 945913 h 2449001"/>
              <a:gd name="connsiteX21" fmla="*/ 205946 w 785322"/>
              <a:gd name="connsiteY21" fmla="*/ 0 h 24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5322" h="2449001">
                <a:moveTo>
                  <a:pt x="413332" y="1331843"/>
                </a:moveTo>
                <a:cubicBezTo>
                  <a:pt x="470316" y="1339795"/>
                  <a:pt x="487545" y="1363648"/>
                  <a:pt x="524651" y="1379551"/>
                </a:cubicBezTo>
                <a:cubicBezTo>
                  <a:pt x="598461" y="1388490"/>
                  <a:pt x="730438" y="1342684"/>
                  <a:pt x="763189" y="1406369"/>
                </a:cubicBezTo>
                <a:cubicBezTo>
                  <a:pt x="860365" y="1644887"/>
                  <a:pt x="606378" y="1660931"/>
                  <a:pt x="601295" y="1785816"/>
                </a:cubicBezTo>
                <a:cubicBezTo>
                  <a:pt x="592018" y="1995200"/>
                  <a:pt x="585610" y="2024932"/>
                  <a:pt x="592236" y="2441050"/>
                </a:cubicBezTo>
                <a:lnTo>
                  <a:pt x="302014" y="2445025"/>
                </a:lnTo>
                <a:cubicBezTo>
                  <a:pt x="266233" y="2198535"/>
                  <a:pt x="340856" y="1660357"/>
                  <a:pt x="211779" y="1721654"/>
                </a:cubicBezTo>
                <a:cubicBezTo>
                  <a:pt x="170697" y="1762736"/>
                  <a:pt x="192021" y="2185283"/>
                  <a:pt x="190696" y="2441050"/>
                </a:cubicBezTo>
                <a:cubicBezTo>
                  <a:pt x="146301" y="2445688"/>
                  <a:pt x="179432" y="2445688"/>
                  <a:pt x="119134" y="2449001"/>
                </a:cubicBezTo>
                <a:cubicBezTo>
                  <a:pt x="103231" y="1623390"/>
                  <a:pt x="60150" y="1875377"/>
                  <a:pt x="8466" y="1749481"/>
                </a:cubicBezTo>
                <a:cubicBezTo>
                  <a:pt x="-31697" y="1604092"/>
                  <a:pt x="83130" y="1642413"/>
                  <a:pt x="100558" y="1641682"/>
                </a:cubicBezTo>
                <a:cubicBezTo>
                  <a:pt x="5622" y="1561516"/>
                  <a:pt x="-3874" y="1450657"/>
                  <a:pt x="71979" y="1389262"/>
                </a:cubicBezTo>
                <a:cubicBezTo>
                  <a:pt x="119567" y="1358010"/>
                  <a:pt x="239728" y="1375575"/>
                  <a:pt x="321892" y="1375575"/>
                </a:cubicBezTo>
                <a:cubicBezTo>
                  <a:pt x="347071" y="1360998"/>
                  <a:pt x="364299" y="1334493"/>
                  <a:pt x="413332" y="1331843"/>
                </a:cubicBezTo>
                <a:close/>
                <a:moveTo>
                  <a:pt x="205946" y="0"/>
                </a:moveTo>
                <a:lnTo>
                  <a:pt x="557659" y="3422"/>
                </a:lnTo>
                <a:cubicBezTo>
                  <a:pt x="580863" y="327547"/>
                  <a:pt x="489978" y="820211"/>
                  <a:pt x="664907" y="938156"/>
                </a:cubicBezTo>
                <a:cubicBezTo>
                  <a:pt x="834535" y="1061401"/>
                  <a:pt x="785141" y="1256861"/>
                  <a:pt x="707529" y="1307990"/>
                </a:cubicBezTo>
                <a:cubicBezTo>
                  <a:pt x="596211" y="1362324"/>
                  <a:pt x="496819" y="1313291"/>
                  <a:pt x="397428" y="1268233"/>
                </a:cubicBezTo>
                <a:cubicBezTo>
                  <a:pt x="324542" y="1317265"/>
                  <a:pt x="192020" y="1358347"/>
                  <a:pt x="87328" y="1288111"/>
                </a:cubicBezTo>
                <a:cubicBezTo>
                  <a:pt x="-33267" y="1184744"/>
                  <a:pt x="58608" y="985670"/>
                  <a:pt x="120893" y="945913"/>
                </a:cubicBezTo>
                <a:cubicBezTo>
                  <a:pt x="259584" y="846619"/>
                  <a:pt x="211126" y="365206"/>
                  <a:pt x="20594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70" name="Freeform 108">
            <a:extLst>
              <a:ext uri="{FF2B5EF4-FFF2-40B4-BE49-F238E27FC236}">
                <a16:creationId xmlns:a16="http://schemas.microsoft.com/office/drawing/2014/main" id="{6A02011B-41CE-4E20-9214-001F7D847E12}"/>
              </a:ext>
            </a:extLst>
          </p:cNvPr>
          <p:cNvSpPr/>
          <p:nvPr/>
        </p:nvSpPr>
        <p:spPr>
          <a:xfrm>
            <a:off x="4597476" y="1812547"/>
            <a:ext cx="376393" cy="415916"/>
          </a:xfrm>
          <a:custGeom>
            <a:avLst/>
            <a:gdLst/>
            <a:ahLst/>
            <a:cxnLst/>
            <a:rect l="l" t="t" r="r" b="b"/>
            <a:pathLst>
              <a:path w="341005" h="376812">
                <a:moveTo>
                  <a:pt x="179590" y="105941"/>
                </a:moveTo>
                <a:cubicBezTo>
                  <a:pt x="189466" y="103284"/>
                  <a:pt x="200229" y="106383"/>
                  <a:pt x="207502" y="113978"/>
                </a:cubicBezTo>
                <a:lnTo>
                  <a:pt x="205155" y="116193"/>
                </a:lnTo>
                <a:cubicBezTo>
                  <a:pt x="198727" y="109493"/>
                  <a:pt x="189244" y="106732"/>
                  <a:pt x="180543" y="109027"/>
                </a:cubicBezTo>
                <a:cubicBezTo>
                  <a:pt x="171284" y="111470"/>
                  <a:pt x="164597" y="119184"/>
                  <a:pt x="163491" y="128699"/>
                </a:cubicBezTo>
                <a:lnTo>
                  <a:pt x="160301" y="128192"/>
                </a:lnTo>
                <a:cubicBezTo>
                  <a:pt x="160626" y="125509"/>
                  <a:pt x="161343" y="122953"/>
                  <a:pt x="162397" y="120583"/>
                </a:cubicBezTo>
                <a:cubicBezTo>
                  <a:pt x="163188" y="118806"/>
                  <a:pt x="164168" y="117134"/>
                  <a:pt x="165317" y="115593"/>
                </a:cubicBezTo>
                <a:close/>
                <a:moveTo>
                  <a:pt x="184774" y="76800"/>
                </a:moveTo>
                <a:cubicBezTo>
                  <a:pt x="189722" y="75892"/>
                  <a:pt x="194950" y="76276"/>
                  <a:pt x="199898" y="78055"/>
                </a:cubicBezTo>
                <a:lnTo>
                  <a:pt x="198784" y="81085"/>
                </a:lnTo>
                <a:cubicBezTo>
                  <a:pt x="190044" y="77951"/>
                  <a:pt x="180324" y="79705"/>
                  <a:pt x="173557" y="85636"/>
                </a:cubicBezTo>
                <a:cubicBezTo>
                  <a:pt x="166357" y="91948"/>
                  <a:pt x="163808" y="101834"/>
                  <a:pt x="167057" y="110845"/>
                </a:cubicBezTo>
                <a:lnTo>
                  <a:pt x="163976" y="111813"/>
                </a:lnTo>
                <a:cubicBezTo>
                  <a:pt x="161264" y="104174"/>
                  <a:pt x="162206" y="95982"/>
                  <a:pt x="166259" y="89343"/>
                </a:cubicBezTo>
                <a:lnTo>
                  <a:pt x="171329" y="83298"/>
                </a:lnTo>
                <a:cubicBezTo>
                  <a:pt x="175158" y="79908"/>
                  <a:pt x="179826" y="77708"/>
                  <a:pt x="184774" y="76800"/>
                </a:cubicBezTo>
                <a:close/>
                <a:moveTo>
                  <a:pt x="179076" y="24908"/>
                </a:moveTo>
                <a:cubicBezTo>
                  <a:pt x="173882" y="25821"/>
                  <a:pt x="169065" y="28595"/>
                  <a:pt x="165693" y="33023"/>
                </a:cubicBezTo>
                <a:lnTo>
                  <a:pt x="165081" y="32645"/>
                </a:lnTo>
                <a:lnTo>
                  <a:pt x="164343" y="33841"/>
                </a:lnTo>
                <a:lnTo>
                  <a:pt x="159156" y="28989"/>
                </a:lnTo>
                <a:cubicBezTo>
                  <a:pt x="147650" y="21890"/>
                  <a:pt x="132568" y="25462"/>
                  <a:pt x="125468" y="36968"/>
                </a:cubicBezTo>
                <a:cubicBezTo>
                  <a:pt x="125028" y="37682"/>
                  <a:pt x="124628" y="38410"/>
                  <a:pt x="124607" y="39302"/>
                </a:cubicBezTo>
                <a:cubicBezTo>
                  <a:pt x="121192" y="53871"/>
                  <a:pt x="126621" y="67918"/>
                  <a:pt x="137512" y="72288"/>
                </a:cubicBezTo>
                <a:lnTo>
                  <a:pt x="136408" y="75373"/>
                </a:lnTo>
                <a:cubicBezTo>
                  <a:pt x="125065" y="70889"/>
                  <a:pt x="118824" y="57470"/>
                  <a:pt x="120792" y="42874"/>
                </a:cubicBezTo>
                <a:cubicBezTo>
                  <a:pt x="110219" y="38045"/>
                  <a:pt x="97555" y="41998"/>
                  <a:pt x="91229" y="52250"/>
                </a:cubicBezTo>
                <a:cubicBezTo>
                  <a:pt x="86215" y="60377"/>
                  <a:pt x="87164" y="68019"/>
                  <a:pt x="90995" y="75559"/>
                </a:cubicBezTo>
                <a:cubicBezTo>
                  <a:pt x="88405" y="77546"/>
                  <a:pt x="86197" y="80074"/>
                  <a:pt x="84391" y="83001"/>
                </a:cubicBezTo>
                <a:cubicBezTo>
                  <a:pt x="75261" y="97799"/>
                  <a:pt x="79855" y="117197"/>
                  <a:pt x="94653" y="126328"/>
                </a:cubicBezTo>
                <a:cubicBezTo>
                  <a:pt x="99603" y="129383"/>
                  <a:pt x="105068" y="130901"/>
                  <a:pt x="110449" y="130283"/>
                </a:cubicBezTo>
                <a:cubicBezTo>
                  <a:pt x="111461" y="121556"/>
                  <a:pt x="114239" y="112980"/>
                  <a:pt x="118788" y="105103"/>
                </a:cubicBezTo>
                <a:lnTo>
                  <a:pt x="122060" y="106993"/>
                </a:lnTo>
                <a:cubicBezTo>
                  <a:pt x="117549" y="114804"/>
                  <a:pt x="114885" y="123345"/>
                  <a:pt x="114602" y="132066"/>
                </a:cubicBezTo>
                <a:cubicBezTo>
                  <a:pt x="118189" y="142541"/>
                  <a:pt x="127538" y="149533"/>
                  <a:pt x="138054" y="150704"/>
                </a:cubicBezTo>
                <a:lnTo>
                  <a:pt x="138622" y="157584"/>
                </a:lnTo>
                <a:cubicBezTo>
                  <a:pt x="141809" y="168599"/>
                  <a:pt x="152592" y="175355"/>
                  <a:pt x="163536" y="173320"/>
                </a:cubicBezTo>
                <a:lnTo>
                  <a:pt x="163736" y="174011"/>
                </a:lnTo>
                <a:lnTo>
                  <a:pt x="165086" y="173621"/>
                </a:lnTo>
                <a:lnTo>
                  <a:pt x="165671" y="180699"/>
                </a:lnTo>
                <a:cubicBezTo>
                  <a:pt x="169429" y="193686"/>
                  <a:pt x="183003" y="201168"/>
                  <a:pt x="195990" y="197411"/>
                </a:cubicBezTo>
                <a:cubicBezTo>
                  <a:pt x="196796" y="197178"/>
                  <a:pt x="197581" y="196907"/>
                  <a:pt x="198196" y="196260"/>
                </a:cubicBezTo>
                <a:cubicBezTo>
                  <a:pt x="209934" y="188156"/>
                  <a:pt x="215400" y="175007"/>
                  <a:pt x="211155" y="164763"/>
                </a:cubicBezTo>
                <a:cubicBezTo>
                  <a:pt x="205121" y="170199"/>
                  <a:pt x="196738" y="172687"/>
                  <a:pt x="188343" y="171472"/>
                </a:cubicBezTo>
                <a:lnTo>
                  <a:pt x="188829" y="168281"/>
                </a:lnTo>
                <a:cubicBezTo>
                  <a:pt x="198020" y="169602"/>
                  <a:pt x="207192" y="165939"/>
                  <a:pt x="212635" y="158774"/>
                </a:cubicBezTo>
                <a:cubicBezTo>
                  <a:pt x="218427" y="151149"/>
                  <a:pt x="218946" y="140953"/>
                  <a:pt x="213960" y="132774"/>
                </a:cubicBezTo>
                <a:lnTo>
                  <a:pt x="216785" y="131210"/>
                </a:lnTo>
                <a:cubicBezTo>
                  <a:pt x="222366" y="140465"/>
                  <a:pt x="221779" y="151983"/>
                  <a:pt x="215286" y="160619"/>
                </a:cubicBezTo>
                <a:lnTo>
                  <a:pt x="213805" y="162105"/>
                </a:lnTo>
                <a:cubicBezTo>
                  <a:pt x="218946" y="172938"/>
                  <a:pt x="214526" y="186813"/>
                  <a:pt x="203421" y="196175"/>
                </a:cubicBezTo>
                <a:cubicBezTo>
                  <a:pt x="208012" y="206854"/>
                  <a:pt x="220050" y="212429"/>
                  <a:pt x="231622" y="209082"/>
                </a:cubicBezTo>
                <a:cubicBezTo>
                  <a:pt x="239377" y="206838"/>
                  <a:pt x="243741" y="201989"/>
                  <a:pt x="246092" y="195539"/>
                </a:cubicBezTo>
                <a:cubicBezTo>
                  <a:pt x="255042" y="199507"/>
                  <a:pt x="265290" y="198199"/>
                  <a:pt x="272958" y="192601"/>
                </a:cubicBezTo>
                <a:lnTo>
                  <a:pt x="276795" y="193971"/>
                </a:lnTo>
                <a:cubicBezTo>
                  <a:pt x="289009" y="194016"/>
                  <a:pt x="298363" y="193248"/>
                  <a:pt x="304258" y="183694"/>
                </a:cubicBezTo>
                <a:cubicBezTo>
                  <a:pt x="309343" y="175453"/>
                  <a:pt x="308953" y="165378"/>
                  <a:pt x="303795" y="157923"/>
                </a:cubicBezTo>
                <a:cubicBezTo>
                  <a:pt x="298315" y="164420"/>
                  <a:pt x="291041" y="168177"/>
                  <a:pt x="283702" y="168174"/>
                </a:cubicBezTo>
                <a:lnTo>
                  <a:pt x="283555" y="164527"/>
                </a:lnTo>
                <a:cubicBezTo>
                  <a:pt x="293404" y="164978"/>
                  <a:pt x="303289" y="157339"/>
                  <a:pt x="308110" y="145450"/>
                </a:cubicBezTo>
                <a:cubicBezTo>
                  <a:pt x="311022" y="136198"/>
                  <a:pt x="308752" y="126109"/>
                  <a:pt x="302169" y="119023"/>
                </a:cubicBezTo>
                <a:cubicBezTo>
                  <a:pt x="296249" y="127191"/>
                  <a:pt x="286098" y="131525"/>
                  <a:pt x="275782" y="130309"/>
                </a:cubicBezTo>
                <a:lnTo>
                  <a:pt x="276183" y="127106"/>
                </a:lnTo>
                <a:cubicBezTo>
                  <a:pt x="285405" y="128184"/>
                  <a:pt x="294478" y="124281"/>
                  <a:pt x="299730" y="116974"/>
                </a:cubicBezTo>
                <a:lnTo>
                  <a:pt x="300207" y="116045"/>
                </a:lnTo>
                <a:cubicBezTo>
                  <a:pt x="300079" y="107222"/>
                  <a:pt x="295342" y="98867"/>
                  <a:pt x="287259" y="93880"/>
                </a:cubicBezTo>
                <a:cubicBezTo>
                  <a:pt x="284295" y="92051"/>
                  <a:pt x="281129" y="90828"/>
                  <a:pt x="277855" y="90561"/>
                </a:cubicBezTo>
                <a:cubicBezTo>
                  <a:pt x="271916" y="104194"/>
                  <a:pt x="259881" y="112708"/>
                  <a:pt x="248172" y="111695"/>
                </a:cubicBezTo>
                <a:cubicBezTo>
                  <a:pt x="248002" y="114741"/>
                  <a:pt x="246936" y="117719"/>
                  <a:pt x="245089" y="120348"/>
                </a:cubicBezTo>
                <a:cubicBezTo>
                  <a:pt x="241307" y="125729"/>
                  <a:pt x="234825" y="128827"/>
                  <a:pt x="228007" y="128511"/>
                </a:cubicBezTo>
                <a:lnTo>
                  <a:pt x="228158" y="125380"/>
                </a:lnTo>
                <a:cubicBezTo>
                  <a:pt x="233848" y="125642"/>
                  <a:pt x="239262" y="123097"/>
                  <a:pt x="242439" y="118667"/>
                </a:cubicBezTo>
                <a:cubicBezTo>
                  <a:pt x="244071" y="116391"/>
                  <a:pt x="244987" y="113796"/>
                  <a:pt x="245116" y="111152"/>
                </a:cubicBezTo>
                <a:lnTo>
                  <a:pt x="243716" y="110904"/>
                </a:lnTo>
                <a:lnTo>
                  <a:pt x="244539" y="108155"/>
                </a:lnTo>
                <a:cubicBezTo>
                  <a:pt x="244792" y="106166"/>
                  <a:pt x="244131" y="104285"/>
                  <a:pt x="243078" y="102544"/>
                </a:cubicBezTo>
                <a:cubicBezTo>
                  <a:pt x="240257" y="97875"/>
                  <a:pt x="235048" y="94922"/>
                  <a:pt x="229344" y="94755"/>
                </a:cubicBezTo>
                <a:lnTo>
                  <a:pt x="229436" y="91621"/>
                </a:lnTo>
                <a:cubicBezTo>
                  <a:pt x="236268" y="91821"/>
                  <a:pt x="242499" y="95409"/>
                  <a:pt x="245850" y="101072"/>
                </a:cubicBezTo>
                <a:cubicBezTo>
                  <a:pt x="247129" y="103235"/>
                  <a:pt x="247915" y="105575"/>
                  <a:pt x="248037" y="107973"/>
                </a:cubicBezTo>
                <a:cubicBezTo>
                  <a:pt x="258268" y="109553"/>
                  <a:pt x="268981" y="102051"/>
                  <a:pt x="274232" y="89778"/>
                </a:cubicBezTo>
                <a:cubicBezTo>
                  <a:pt x="278708" y="77339"/>
                  <a:pt x="274020" y="63056"/>
                  <a:pt x="262316" y="55834"/>
                </a:cubicBezTo>
                <a:cubicBezTo>
                  <a:pt x="257734" y="53007"/>
                  <a:pt x="252666" y="51626"/>
                  <a:pt x="247691" y="52231"/>
                </a:cubicBezTo>
                <a:cubicBezTo>
                  <a:pt x="248705" y="60913"/>
                  <a:pt x="245967" y="69020"/>
                  <a:pt x="239739" y="74185"/>
                </a:cubicBezTo>
                <a:lnTo>
                  <a:pt x="237649" y="71664"/>
                </a:lnTo>
                <a:cubicBezTo>
                  <a:pt x="244579" y="65918"/>
                  <a:pt x="246481" y="55888"/>
                  <a:pt x="243151" y="45920"/>
                </a:cubicBezTo>
                <a:cubicBezTo>
                  <a:pt x="241194" y="40124"/>
                  <a:pt x="237183" y="35004"/>
                  <a:pt x="231542" y="31523"/>
                </a:cubicBezTo>
                <a:cubicBezTo>
                  <a:pt x="221392" y="25261"/>
                  <a:pt x="208864" y="26095"/>
                  <a:pt x="199763" y="32668"/>
                </a:cubicBezTo>
                <a:lnTo>
                  <a:pt x="194721" y="27952"/>
                </a:lnTo>
                <a:cubicBezTo>
                  <a:pt x="189842" y="24941"/>
                  <a:pt x="184271" y="23995"/>
                  <a:pt x="179076" y="24908"/>
                </a:cubicBezTo>
                <a:close/>
                <a:moveTo>
                  <a:pt x="190632" y="62"/>
                </a:moveTo>
                <a:cubicBezTo>
                  <a:pt x="300121" y="2329"/>
                  <a:pt x="391248" y="125645"/>
                  <a:pt x="309641" y="225160"/>
                </a:cubicBezTo>
                <a:cubicBezTo>
                  <a:pt x="282892" y="251229"/>
                  <a:pt x="279266" y="288859"/>
                  <a:pt x="302841" y="374772"/>
                </a:cubicBezTo>
                <a:lnTo>
                  <a:pt x="121266" y="376812"/>
                </a:lnTo>
                <a:lnTo>
                  <a:pt x="109025" y="322355"/>
                </a:lnTo>
                <a:cubicBezTo>
                  <a:pt x="76580" y="333165"/>
                  <a:pt x="40716" y="329924"/>
                  <a:pt x="28778" y="318327"/>
                </a:cubicBezTo>
                <a:cubicBezTo>
                  <a:pt x="22923" y="311868"/>
                  <a:pt x="25422" y="291738"/>
                  <a:pt x="32859" y="276164"/>
                </a:cubicBezTo>
                <a:cubicBezTo>
                  <a:pt x="35235" y="270344"/>
                  <a:pt x="23179" y="268321"/>
                  <a:pt x="20618" y="259843"/>
                </a:cubicBezTo>
                <a:cubicBezTo>
                  <a:pt x="19440" y="251965"/>
                  <a:pt x="27377" y="251682"/>
                  <a:pt x="30757" y="247602"/>
                </a:cubicBezTo>
                <a:lnTo>
                  <a:pt x="18516" y="238938"/>
                </a:lnTo>
                <a:cubicBezTo>
                  <a:pt x="12669" y="232923"/>
                  <a:pt x="25811" y="221592"/>
                  <a:pt x="29458" y="212919"/>
                </a:cubicBezTo>
                <a:cubicBezTo>
                  <a:pt x="16679" y="208924"/>
                  <a:pt x="7006" y="203466"/>
                  <a:pt x="307" y="196983"/>
                </a:cubicBezTo>
                <a:cubicBezTo>
                  <a:pt x="-2572" y="186228"/>
                  <a:pt x="15339" y="171234"/>
                  <a:pt x="31089" y="151672"/>
                </a:cubicBezTo>
                <a:cubicBezTo>
                  <a:pt x="47602" y="132201"/>
                  <a:pt x="33821" y="117353"/>
                  <a:pt x="46470" y="75544"/>
                </a:cubicBezTo>
                <a:cubicBezTo>
                  <a:pt x="66559" y="23813"/>
                  <a:pt x="114124" y="-1423"/>
                  <a:pt x="190632" y="62"/>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71" name="Oval 8">
            <a:extLst>
              <a:ext uri="{FF2B5EF4-FFF2-40B4-BE49-F238E27FC236}">
                <a16:creationId xmlns:a16="http://schemas.microsoft.com/office/drawing/2014/main" id="{E3D5639C-49CF-43D9-965F-7653D69F451F}"/>
              </a:ext>
            </a:extLst>
          </p:cNvPr>
          <p:cNvSpPr/>
          <p:nvPr/>
        </p:nvSpPr>
        <p:spPr>
          <a:xfrm>
            <a:off x="5225481" y="1821804"/>
            <a:ext cx="395364" cy="397403"/>
          </a:xfrm>
          <a:custGeom>
            <a:avLst/>
            <a:gdLst/>
            <a:ahLst/>
            <a:cxnLst/>
            <a:rect l="l" t="t" r="r" b="b"/>
            <a:pathLst>
              <a:path w="3068057" h="3083879">
                <a:moveTo>
                  <a:pt x="1943022" y="0"/>
                </a:moveTo>
                <a:cubicBezTo>
                  <a:pt x="2091435" y="0"/>
                  <a:pt x="2214809" y="107202"/>
                  <a:pt x="2232575" y="249298"/>
                </a:cubicBezTo>
                <a:cubicBezTo>
                  <a:pt x="2066806" y="323095"/>
                  <a:pt x="1966497" y="475331"/>
                  <a:pt x="1992863" y="623272"/>
                </a:cubicBezTo>
                <a:lnTo>
                  <a:pt x="2032344" y="614884"/>
                </a:lnTo>
                <a:cubicBezTo>
                  <a:pt x="2007703" y="472429"/>
                  <a:pt x="2119863" y="324636"/>
                  <a:pt x="2294697" y="266187"/>
                </a:cubicBezTo>
                <a:cubicBezTo>
                  <a:pt x="2304190" y="260641"/>
                  <a:pt x="2314409" y="260119"/>
                  <a:pt x="2324748" y="260119"/>
                </a:cubicBezTo>
                <a:cubicBezTo>
                  <a:pt x="2491310" y="260119"/>
                  <a:pt x="2626336" y="395145"/>
                  <a:pt x="2626336" y="561708"/>
                </a:cubicBezTo>
                <a:lnTo>
                  <a:pt x="2609021" y="647481"/>
                </a:lnTo>
                <a:lnTo>
                  <a:pt x="2626336" y="647481"/>
                </a:lnTo>
                <a:lnTo>
                  <a:pt x="2626336" y="656343"/>
                </a:lnTo>
                <a:cubicBezTo>
                  <a:pt x="2762823" y="669742"/>
                  <a:pt x="2867295" y="786613"/>
                  <a:pt x="2867295" y="927882"/>
                </a:cubicBezTo>
                <a:lnTo>
                  <a:pt x="2850464" y="1011252"/>
                </a:lnTo>
                <a:cubicBezTo>
                  <a:pt x="2978255" y="1064152"/>
                  <a:pt x="3068057" y="1190111"/>
                  <a:pt x="3068057" y="1337042"/>
                </a:cubicBezTo>
                <a:cubicBezTo>
                  <a:pt x="3068057" y="1418703"/>
                  <a:pt x="3040320" y="1493884"/>
                  <a:pt x="2992210" y="1551889"/>
                </a:cubicBezTo>
                <a:cubicBezTo>
                  <a:pt x="2909241" y="1651289"/>
                  <a:pt x="2791782" y="1696238"/>
                  <a:pt x="2686704" y="1660749"/>
                </a:cubicBezTo>
                <a:lnTo>
                  <a:pt x="2673794" y="1698968"/>
                </a:lnTo>
                <a:cubicBezTo>
                  <a:pt x="2768232" y="1730865"/>
                  <a:pt x="2870956" y="1707121"/>
                  <a:pt x="2955415" y="1640323"/>
                </a:cubicBezTo>
                <a:cubicBezTo>
                  <a:pt x="2993943" y="1688574"/>
                  <a:pt x="3012247" y="1750635"/>
                  <a:pt x="3012247" y="1816968"/>
                </a:cubicBezTo>
                <a:cubicBezTo>
                  <a:pt x="3012247" y="1986406"/>
                  <a:pt x="2892829" y="2127952"/>
                  <a:pt x="2733451" y="2161496"/>
                </a:cubicBezTo>
                <a:cubicBezTo>
                  <a:pt x="2570803" y="2185843"/>
                  <a:pt x="2422847" y="2122052"/>
                  <a:pt x="2373218" y="2004561"/>
                </a:cubicBezTo>
                <a:cubicBezTo>
                  <a:pt x="2397575" y="1987765"/>
                  <a:pt x="2417022" y="1964396"/>
                  <a:pt x="2431421" y="1936987"/>
                </a:cubicBezTo>
                <a:cubicBezTo>
                  <a:pt x="2469123" y="1865220"/>
                  <a:pt x="2466430" y="1776674"/>
                  <a:pt x="2424327" y="1703750"/>
                </a:cubicBezTo>
                <a:lnTo>
                  <a:pt x="2390880" y="1723060"/>
                </a:lnTo>
                <a:cubicBezTo>
                  <a:pt x="2426033" y="1783948"/>
                  <a:pt x="2428758" y="1857660"/>
                  <a:pt x="2398065" y="1917447"/>
                </a:cubicBezTo>
                <a:cubicBezTo>
                  <a:pt x="2386618" y="1939743"/>
                  <a:pt x="2371177" y="1958844"/>
                  <a:pt x="2348681" y="1969064"/>
                </a:cubicBezTo>
                <a:lnTo>
                  <a:pt x="2314536" y="1978212"/>
                </a:lnTo>
                <a:lnTo>
                  <a:pt x="2320989" y="1994504"/>
                </a:lnTo>
                <a:cubicBezTo>
                  <a:pt x="2292439" y="2010252"/>
                  <a:pt x="2259301" y="2017439"/>
                  <a:pt x="2224883" y="2015050"/>
                </a:cubicBezTo>
                <a:cubicBezTo>
                  <a:pt x="2157880" y="2010397"/>
                  <a:pt x="2096183" y="1970105"/>
                  <a:pt x="2062112" y="1908746"/>
                </a:cubicBezTo>
                <a:lnTo>
                  <a:pt x="2028307" y="1927422"/>
                </a:lnTo>
                <a:cubicBezTo>
                  <a:pt x="2069101" y="2000945"/>
                  <a:pt x="2143517" y="2048870"/>
                  <a:pt x="2224395" y="2053708"/>
                </a:cubicBezTo>
                <a:cubicBezTo>
                  <a:pt x="2263912" y="2056070"/>
                  <a:pt x="2302036" y="2047984"/>
                  <a:pt x="2335071" y="2030056"/>
                </a:cubicBezTo>
                <a:cubicBezTo>
                  <a:pt x="2400196" y="2159379"/>
                  <a:pt x="2567325" y="2230480"/>
                  <a:pt x="2748680" y="2204554"/>
                </a:cubicBezTo>
                <a:cubicBezTo>
                  <a:pt x="2767068" y="2240602"/>
                  <a:pt x="2774723" y="2281713"/>
                  <a:pt x="2774723" y="2324613"/>
                </a:cubicBezTo>
                <a:cubicBezTo>
                  <a:pt x="2774723" y="2444667"/>
                  <a:pt x="2714770" y="2550720"/>
                  <a:pt x="2619461" y="2609132"/>
                </a:cubicBezTo>
                <a:cubicBezTo>
                  <a:pt x="2594093" y="2739763"/>
                  <a:pt x="2496512" y="2844553"/>
                  <a:pt x="2368919" y="2876858"/>
                </a:cubicBezTo>
                <a:cubicBezTo>
                  <a:pt x="2184369" y="2908073"/>
                  <a:pt x="2016372" y="2826285"/>
                  <a:pt x="1978290" y="2684161"/>
                </a:cubicBezTo>
                <a:lnTo>
                  <a:pt x="1939323" y="2694602"/>
                </a:lnTo>
                <a:cubicBezTo>
                  <a:pt x="1970494" y="2810931"/>
                  <a:pt x="2075973" y="2892306"/>
                  <a:pt x="2210223" y="2912307"/>
                </a:cubicBezTo>
                <a:cubicBezTo>
                  <a:pt x="2165434" y="3014618"/>
                  <a:pt x="2062317" y="3083879"/>
                  <a:pt x="1943022" y="3083879"/>
                </a:cubicBezTo>
                <a:cubicBezTo>
                  <a:pt x="1804718" y="3083879"/>
                  <a:pt x="1736151" y="2990782"/>
                  <a:pt x="1657612" y="2862428"/>
                </a:cubicBezTo>
                <a:cubicBezTo>
                  <a:pt x="1632100" y="2775963"/>
                  <a:pt x="1598588" y="2449530"/>
                  <a:pt x="1653064" y="2147091"/>
                </a:cubicBezTo>
                <a:cubicBezTo>
                  <a:pt x="1775302" y="2294672"/>
                  <a:pt x="1947360" y="2360889"/>
                  <a:pt x="2101389" y="2319520"/>
                </a:cubicBezTo>
                <a:lnTo>
                  <a:pt x="2085913" y="2268654"/>
                </a:lnTo>
                <a:cubicBezTo>
                  <a:pt x="1935632" y="2308197"/>
                  <a:pt x="1765039" y="2228547"/>
                  <a:pt x="1652548" y="2065927"/>
                </a:cubicBezTo>
                <a:cubicBezTo>
                  <a:pt x="1594744" y="1988631"/>
                  <a:pt x="1552933" y="1543383"/>
                  <a:pt x="1647107" y="1210118"/>
                </a:cubicBezTo>
                <a:cubicBezTo>
                  <a:pt x="1757451" y="1073526"/>
                  <a:pt x="1924310" y="1023711"/>
                  <a:pt x="2044795" y="1095494"/>
                </a:cubicBezTo>
                <a:lnTo>
                  <a:pt x="2046624" y="1092427"/>
                </a:lnTo>
                <a:cubicBezTo>
                  <a:pt x="2044963" y="1115904"/>
                  <a:pt x="2049817" y="1139574"/>
                  <a:pt x="2059741" y="1162003"/>
                </a:cubicBezTo>
                <a:cubicBezTo>
                  <a:pt x="2085174" y="1219476"/>
                  <a:pt x="2140055" y="1259997"/>
                  <a:pt x="2204060" y="1268556"/>
                </a:cubicBezTo>
                <a:lnTo>
                  <a:pt x="2208020" y="1238949"/>
                </a:lnTo>
                <a:cubicBezTo>
                  <a:pt x="2154665" y="1231814"/>
                  <a:pt x="2108853" y="1198319"/>
                  <a:pt x="2087448" y="1150798"/>
                </a:cubicBezTo>
                <a:cubicBezTo>
                  <a:pt x="2064784" y="1100476"/>
                  <a:pt x="2073123" y="1042569"/>
                  <a:pt x="2109077" y="1000639"/>
                </a:cubicBezTo>
                <a:cubicBezTo>
                  <a:pt x="2142987" y="961090"/>
                  <a:pt x="2196315" y="941798"/>
                  <a:pt x="2249471" y="949847"/>
                </a:cubicBezTo>
                <a:lnTo>
                  <a:pt x="2253988" y="920317"/>
                </a:lnTo>
                <a:cubicBezTo>
                  <a:pt x="2190211" y="910645"/>
                  <a:pt x="2126205" y="934132"/>
                  <a:pt x="2085632" y="982099"/>
                </a:cubicBezTo>
                <a:lnTo>
                  <a:pt x="2052614" y="1055246"/>
                </a:lnTo>
                <a:cubicBezTo>
                  <a:pt x="1928226" y="988072"/>
                  <a:pt x="1765306" y="1028878"/>
                  <a:pt x="1646726" y="1149851"/>
                </a:cubicBezTo>
                <a:cubicBezTo>
                  <a:pt x="1576863" y="1018908"/>
                  <a:pt x="1584053" y="461235"/>
                  <a:pt x="1633436" y="269593"/>
                </a:cubicBezTo>
                <a:cubicBezTo>
                  <a:pt x="1697428" y="119029"/>
                  <a:pt x="1776459" y="0"/>
                  <a:pt x="1943022" y="0"/>
                </a:cubicBezTo>
                <a:close/>
                <a:moveTo>
                  <a:pt x="1125035" y="0"/>
                </a:moveTo>
                <a:cubicBezTo>
                  <a:pt x="1263339" y="0"/>
                  <a:pt x="1331906" y="93097"/>
                  <a:pt x="1410445" y="221451"/>
                </a:cubicBezTo>
                <a:cubicBezTo>
                  <a:pt x="1435957" y="307916"/>
                  <a:pt x="1469469" y="634350"/>
                  <a:pt x="1414993" y="936788"/>
                </a:cubicBezTo>
                <a:cubicBezTo>
                  <a:pt x="1292755" y="789207"/>
                  <a:pt x="1120697" y="722990"/>
                  <a:pt x="966668" y="764359"/>
                </a:cubicBezTo>
                <a:lnTo>
                  <a:pt x="982144" y="815225"/>
                </a:lnTo>
                <a:cubicBezTo>
                  <a:pt x="1132425" y="775682"/>
                  <a:pt x="1303018" y="855332"/>
                  <a:pt x="1415509" y="1017952"/>
                </a:cubicBezTo>
                <a:cubicBezTo>
                  <a:pt x="1473313" y="1095249"/>
                  <a:pt x="1515123" y="1540497"/>
                  <a:pt x="1420950" y="1873762"/>
                </a:cubicBezTo>
                <a:cubicBezTo>
                  <a:pt x="1310606" y="2010353"/>
                  <a:pt x="1143747" y="2060168"/>
                  <a:pt x="1023262" y="1988385"/>
                </a:cubicBezTo>
                <a:lnTo>
                  <a:pt x="1021433" y="1991453"/>
                </a:lnTo>
                <a:cubicBezTo>
                  <a:pt x="1023094" y="1967976"/>
                  <a:pt x="1018240" y="1944306"/>
                  <a:pt x="1008316" y="1921877"/>
                </a:cubicBezTo>
                <a:cubicBezTo>
                  <a:pt x="982883" y="1864403"/>
                  <a:pt x="928002" y="1823883"/>
                  <a:pt x="863997" y="1815323"/>
                </a:cubicBezTo>
                <a:lnTo>
                  <a:pt x="860037" y="1844930"/>
                </a:lnTo>
                <a:cubicBezTo>
                  <a:pt x="913392" y="1852066"/>
                  <a:pt x="959204" y="1885560"/>
                  <a:pt x="980609" y="1933082"/>
                </a:cubicBezTo>
                <a:cubicBezTo>
                  <a:pt x="1003273" y="1983404"/>
                  <a:pt x="994934" y="2041310"/>
                  <a:pt x="958980" y="2083241"/>
                </a:cubicBezTo>
                <a:cubicBezTo>
                  <a:pt x="925070" y="2122789"/>
                  <a:pt x="871742" y="2142082"/>
                  <a:pt x="818586" y="2134033"/>
                </a:cubicBezTo>
                <a:lnTo>
                  <a:pt x="814069" y="2163562"/>
                </a:lnTo>
                <a:cubicBezTo>
                  <a:pt x="877846" y="2173235"/>
                  <a:pt x="941852" y="2149747"/>
                  <a:pt x="982425" y="2101780"/>
                </a:cubicBezTo>
                <a:lnTo>
                  <a:pt x="1015443" y="2028633"/>
                </a:lnTo>
                <a:cubicBezTo>
                  <a:pt x="1139831" y="2095808"/>
                  <a:pt x="1302751" y="2055001"/>
                  <a:pt x="1421331" y="1934029"/>
                </a:cubicBezTo>
                <a:cubicBezTo>
                  <a:pt x="1491194" y="2064971"/>
                  <a:pt x="1484003" y="2622644"/>
                  <a:pt x="1434621" y="2814287"/>
                </a:cubicBezTo>
                <a:cubicBezTo>
                  <a:pt x="1370629" y="2964850"/>
                  <a:pt x="1291598" y="3083879"/>
                  <a:pt x="1125035" y="3083879"/>
                </a:cubicBezTo>
                <a:cubicBezTo>
                  <a:pt x="976622" y="3083879"/>
                  <a:pt x="853248" y="2976677"/>
                  <a:pt x="835482" y="2834581"/>
                </a:cubicBezTo>
                <a:cubicBezTo>
                  <a:pt x="1001251" y="2760784"/>
                  <a:pt x="1101560" y="2608549"/>
                  <a:pt x="1075194" y="2460607"/>
                </a:cubicBezTo>
                <a:lnTo>
                  <a:pt x="1035713" y="2468996"/>
                </a:lnTo>
                <a:cubicBezTo>
                  <a:pt x="1060354" y="2611450"/>
                  <a:pt x="948194" y="2759243"/>
                  <a:pt x="773360" y="2817692"/>
                </a:cubicBezTo>
                <a:cubicBezTo>
                  <a:pt x="763867" y="2823239"/>
                  <a:pt x="753648" y="2823760"/>
                  <a:pt x="743309" y="2823760"/>
                </a:cubicBezTo>
                <a:cubicBezTo>
                  <a:pt x="576747" y="2823760"/>
                  <a:pt x="441721" y="2688734"/>
                  <a:pt x="441721" y="2522172"/>
                </a:cubicBezTo>
                <a:lnTo>
                  <a:pt x="459036" y="2436399"/>
                </a:lnTo>
                <a:lnTo>
                  <a:pt x="441721" y="2436399"/>
                </a:lnTo>
                <a:lnTo>
                  <a:pt x="441721" y="2427537"/>
                </a:lnTo>
                <a:cubicBezTo>
                  <a:pt x="305234" y="2414137"/>
                  <a:pt x="200762" y="2297266"/>
                  <a:pt x="200762" y="2155997"/>
                </a:cubicBezTo>
                <a:lnTo>
                  <a:pt x="217593" y="2072628"/>
                </a:lnTo>
                <a:cubicBezTo>
                  <a:pt x="89802" y="2019727"/>
                  <a:pt x="0" y="1893768"/>
                  <a:pt x="0" y="1746838"/>
                </a:cubicBezTo>
                <a:cubicBezTo>
                  <a:pt x="0" y="1665177"/>
                  <a:pt x="27737" y="1589996"/>
                  <a:pt x="75847" y="1531990"/>
                </a:cubicBezTo>
                <a:cubicBezTo>
                  <a:pt x="158816" y="1432590"/>
                  <a:pt x="276275" y="1387641"/>
                  <a:pt x="381353" y="1423131"/>
                </a:cubicBezTo>
                <a:lnTo>
                  <a:pt x="394263" y="1384911"/>
                </a:lnTo>
                <a:cubicBezTo>
                  <a:pt x="299825" y="1353014"/>
                  <a:pt x="197101" y="1376758"/>
                  <a:pt x="112642" y="1443556"/>
                </a:cubicBezTo>
                <a:cubicBezTo>
                  <a:pt x="74114" y="1395305"/>
                  <a:pt x="55810" y="1333244"/>
                  <a:pt x="55810" y="1266911"/>
                </a:cubicBezTo>
                <a:cubicBezTo>
                  <a:pt x="55810" y="1097473"/>
                  <a:pt x="175228" y="955927"/>
                  <a:pt x="334606" y="922383"/>
                </a:cubicBezTo>
                <a:cubicBezTo>
                  <a:pt x="497254" y="898036"/>
                  <a:pt x="645210" y="961827"/>
                  <a:pt x="694839" y="1079319"/>
                </a:cubicBezTo>
                <a:cubicBezTo>
                  <a:pt x="670482" y="1096114"/>
                  <a:pt x="651035" y="1119484"/>
                  <a:pt x="636636" y="1146893"/>
                </a:cubicBezTo>
                <a:cubicBezTo>
                  <a:pt x="598934" y="1218660"/>
                  <a:pt x="601627" y="1307205"/>
                  <a:pt x="643730" y="1380130"/>
                </a:cubicBezTo>
                <a:lnTo>
                  <a:pt x="677177" y="1360819"/>
                </a:lnTo>
                <a:cubicBezTo>
                  <a:pt x="642024" y="1299932"/>
                  <a:pt x="639299" y="1226219"/>
                  <a:pt x="669992" y="1166433"/>
                </a:cubicBezTo>
                <a:cubicBezTo>
                  <a:pt x="681439" y="1144136"/>
                  <a:pt x="696880" y="1125036"/>
                  <a:pt x="719376" y="1114815"/>
                </a:cubicBezTo>
                <a:lnTo>
                  <a:pt x="753521" y="1105667"/>
                </a:lnTo>
                <a:lnTo>
                  <a:pt x="747068" y="1089375"/>
                </a:lnTo>
                <a:cubicBezTo>
                  <a:pt x="775618" y="1073627"/>
                  <a:pt x="808756" y="1066440"/>
                  <a:pt x="843174" y="1068829"/>
                </a:cubicBezTo>
                <a:cubicBezTo>
                  <a:pt x="910177" y="1073482"/>
                  <a:pt x="971874" y="1113774"/>
                  <a:pt x="1005945" y="1175134"/>
                </a:cubicBezTo>
                <a:lnTo>
                  <a:pt x="1039750" y="1156458"/>
                </a:lnTo>
                <a:cubicBezTo>
                  <a:pt x="998956" y="1082934"/>
                  <a:pt x="924540" y="1035010"/>
                  <a:pt x="843662" y="1030172"/>
                </a:cubicBezTo>
                <a:cubicBezTo>
                  <a:pt x="804145" y="1027809"/>
                  <a:pt x="766021" y="1035895"/>
                  <a:pt x="732986" y="1053824"/>
                </a:cubicBezTo>
                <a:cubicBezTo>
                  <a:pt x="667861" y="924500"/>
                  <a:pt x="500732" y="853399"/>
                  <a:pt x="319377" y="879325"/>
                </a:cubicBezTo>
                <a:cubicBezTo>
                  <a:pt x="300989" y="843277"/>
                  <a:pt x="293334" y="802167"/>
                  <a:pt x="293334" y="759266"/>
                </a:cubicBezTo>
                <a:cubicBezTo>
                  <a:pt x="293334" y="639212"/>
                  <a:pt x="353287" y="533159"/>
                  <a:pt x="448596" y="474747"/>
                </a:cubicBezTo>
                <a:cubicBezTo>
                  <a:pt x="473964" y="344116"/>
                  <a:pt x="571545" y="239326"/>
                  <a:pt x="699138" y="207021"/>
                </a:cubicBezTo>
                <a:cubicBezTo>
                  <a:pt x="883688" y="175806"/>
                  <a:pt x="1051685" y="257594"/>
                  <a:pt x="1089767" y="399718"/>
                </a:cubicBezTo>
                <a:lnTo>
                  <a:pt x="1128734" y="389277"/>
                </a:lnTo>
                <a:cubicBezTo>
                  <a:pt x="1097563" y="272948"/>
                  <a:pt x="992084" y="191573"/>
                  <a:pt x="857834" y="171572"/>
                </a:cubicBezTo>
                <a:cubicBezTo>
                  <a:pt x="902623" y="69261"/>
                  <a:pt x="1005740" y="0"/>
                  <a:pt x="112503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grpSp>
        <p:nvGrpSpPr>
          <p:cNvPr id="72" name="Group 110">
            <a:extLst>
              <a:ext uri="{FF2B5EF4-FFF2-40B4-BE49-F238E27FC236}">
                <a16:creationId xmlns:a16="http://schemas.microsoft.com/office/drawing/2014/main" id="{D519BD50-C580-4623-8810-E04695FA5F45}"/>
              </a:ext>
            </a:extLst>
          </p:cNvPr>
          <p:cNvGrpSpPr/>
          <p:nvPr/>
        </p:nvGrpSpPr>
        <p:grpSpPr>
          <a:xfrm>
            <a:off x="3968986" y="1812547"/>
            <a:ext cx="376393" cy="415916"/>
            <a:chOff x="4835382" y="73243"/>
            <a:chExt cx="2920830" cy="3227535"/>
          </a:xfrm>
          <a:solidFill>
            <a:schemeClr val="accent4"/>
          </a:solidFill>
        </p:grpSpPr>
        <p:sp>
          <p:nvSpPr>
            <p:cNvPr id="73" name="Freeform 111">
              <a:extLst>
                <a:ext uri="{FF2B5EF4-FFF2-40B4-BE49-F238E27FC236}">
                  <a16:creationId xmlns:a16="http://schemas.microsoft.com/office/drawing/2014/main" id="{BBCCCC44-B257-423A-BB40-01303C1A40E8}"/>
                </a:ext>
              </a:extLst>
            </p:cNvPr>
            <p:cNvSpPr/>
            <p:nvPr/>
          </p:nvSpPr>
          <p:spPr>
            <a:xfrm>
              <a:off x="4835382" y="73243"/>
              <a:ext cx="2920830" cy="3227535"/>
            </a:xfrm>
            <a:custGeom>
              <a:avLst/>
              <a:gdLst>
                <a:gd name="connsiteX0" fmla="*/ 3030279 w 4784651"/>
                <a:gd name="connsiteY0" fmla="*/ 0 h 5890437"/>
                <a:gd name="connsiteX1" fmla="*/ 765544 w 4784651"/>
                <a:gd name="connsiteY1" fmla="*/ 1935126 h 5890437"/>
                <a:gd name="connsiteX2" fmla="*/ 0 w 4784651"/>
                <a:gd name="connsiteY2" fmla="*/ 3051544 h 5890437"/>
                <a:gd name="connsiteX3" fmla="*/ 510363 w 4784651"/>
                <a:gd name="connsiteY3" fmla="*/ 3327991 h 5890437"/>
                <a:gd name="connsiteX4" fmla="*/ 297711 w 4784651"/>
                <a:gd name="connsiteY4" fmla="*/ 3657600 h 5890437"/>
                <a:gd name="connsiteX5" fmla="*/ 489097 w 4784651"/>
                <a:gd name="connsiteY5" fmla="*/ 3870251 h 5890437"/>
                <a:gd name="connsiteX6" fmla="*/ 372139 w 4784651"/>
                <a:gd name="connsiteY6" fmla="*/ 4061637 h 5890437"/>
                <a:gd name="connsiteX7" fmla="*/ 563525 w 4784651"/>
                <a:gd name="connsiteY7" fmla="*/ 4316819 h 5890437"/>
                <a:gd name="connsiteX8" fmla="*/ 499730 w 4784651"/>
                <a:gd name="connsiteY8" fmla="*/ 4976037 h 5890437"/>
                <a:gd name="connsiteX9" fmla="*/ 1754372 w 4784651"/>
                <a:gd name="connsiteY9" fmla="*/ 5199321 h 5890437"/>
                <a:gd name="connsiteX10" fmla="*/ 1945758 w 4784651"/>
                <a:gd name="connsiteY10" fmla="*/ 5890437 h 5890437"/>
                <a:gd name="connsiteX11" fmla="*/ 4784651 w 4784651"/>
                <a:gd name="connsiteY11" fmla="*/ 5858540 h 5890437"/>
                <a:gd name="connsiteX12" fmla="*/ 4561367 w 4784651"/>
                <a:gd name="connsiteY12" fmla="*/ 4189228 h 5890437"/>
                <a:gd name="connsiteX13" fmla="*/ 3030279 w 4784651"/>
                <a:gd name="connsiteY13" fmla="*/ 0 h 5890437"/>
                <a:gd name="connsiteX0" fmla="*/ 3030279 w 4784651"/>
                <a:gd name="connsiteY0" fmla="*/ 114 h 5890551"/>
                <a:gd name="connsiteX1" fmla="*/ 765544 w 4784651"/>
                <a:gd name="connsiteY1" fmla="*/ 1935240 h 5890551"/>
                <a:gd name="connsiteX2" fmla="*/ 0 w 4784651"/>
                <a:gd name="connsiteY2" fmla="*/ 3051658 h 5890551"/>
                <a:gd name="connsiteX3" fmla="*/ 510363 w 4784651"/>
                <a:gd name="connsiteY3" fmla="*/ 3328105 h 5890551"/>
                <a:gd name="connsiteX4" fmla="*/ 297711 w 4784651"/>
                <a:gd name="connsiteY4" fmla="*/ 3657714 h 5890551"/>
                <a:gd name="connsiteX5" fmla="*/ 489097 w 4784651"/>
                <a:gd name="connsiteY5" fmla="*/ 3870365 h 5890551"/>
                <a:gd name="connsiteX6" fmla="*/ 372139 w 4784651"/>
                <a:gd name="connsiteY6" fmla="*/ 4061751 h 5890551"/>
                <a:gd name="connsiteX7" fmla="*/ 563525 w 4784651"/>
                <a:gd name="connsiteY7" fmla="*/ 4316933 h 5890551"/>
                <a:gd name="connsiteX8" fmla="*/ 499730 w 4784651"/>
                <a:gd name="connsiteY8" fmla="*/ 4976151 h 5890551"/>
                <a:gd name="connsiteX9" fmla="*/ 1754372 w 4784651"/>
                <a:gd name="connsiteY9" fmla="*/ 5199435 h 5890551"/>
                <a:gd name="connsiteX10" fmla="*/ 1945758 w 4784651"/>
                <a:gd name="connsiteY10" fmla="*/ 5890551 h 5890551"/>
                <a:gd name="connsiteX11" fmla="*/ 4784651 w 4784651"/>
                <a:gd name="connsiteY11" fmla="*/ 5858654 h 5890551"/>
                <a:gd name="connsiteX12" fmla="*/ 4561367 w 4784651"/>
                <a:gd name="connsiteY12" fmla="*/ 4189342 h 5890551"/>
                <a:gd name="connsiteX13" fmla="*/ 3030279 w 4784651"/>
                <a:gd name="connsiteY13" fmla="*/ 114 h 5890551"/>
                <a:gd name="connsiteX0" fmla="*/ 3030279 w 4784651"/>
                <a:gd name="connsiteY0" fmla="*/ 398 h 5890835"/>
                <a:gd name="connsiteX1" fmla="*/ 765544 w 4784651"/>
                <a:gd name="connsiteY1" fmla="*/ 1935524 h 5890835"/>
                <a:gd name="connsiteX2" fmla="*/ 0 w 4784651"/>
                <a:gd name="connsiteY2" fmla="*/ 3051942 h 5890835"/>
                <a:gd name="connsiteX3" fmla="*/ 510363 w 4784651"/>
                <a:gd name="connsiteY3" fmla="*/ 3328389 h 5890835"/>
                <a:gd name="connsiteX4" fmla="*/ 297711 w 4784651"/>
                <a:gd name="connsiteY4" fmla="*/ 3657998 h 5890835"/>
                <a:gd name="connsiteX5" fmla="*/ 489097 w 4784651"/>
                <a:gd name="connsiteY5" fmla="*/ 3870649 h 5890835"/>
                <a:gd name="connsiteX6" fmla="*/ 372139 w 4784651"/>
                <a:gd name="connsiteY6" fmla="*/ 4062035 h 5890835"/>
                <a:gd name="connsiteX7" fmla="*/ 563525 w 4784651"/>
                <a:gd name="connsiteY7" fmla="*/ 4317217 h 5890835"/>
                <a:gd name="connsiteX8" fmla="*/ 499730 w 4784651"/>
                <a:gd name="connsiteY8" fmla="*/ 4976435 h 5890835"/>
                <a:gd name="connsiteX9" fmla="*/ 1754372 w 4784651"/>
                <a:gd name="connsiteY9" fmla="*/ 5199719 h 5890835"/>
                <a:gd name="connsiteX10" fmla="*/ 1945758 w 4784651"/>
                <a:gd name="connsiteY10" fmla="*/ 5890835 h 5890835"/>
                <a:gd name="connsiteX11" fmla="*/ 4784651 w 4784651"/>
                <a:gd name="connsiteY11" fmla="*/ 5858938 h 5890835"/>
                <a:gd name="connsiteX12" fmla="*/ 4561367 w 4784651"/>
                <a:gd name="connsiteY12" fmla="*/ 4189626 h 5890835"/>
                <a:gd name="connsiteX13" fmla="*/ 3030279 w 4784651"/>
                <a:gd name="connsiteY13" fmla="*/ 398 h 5890835"/>
                <a:gd name="connsiteX0" fmla="*/ 3030279 w 5042277"/>
                <a:gd name="connsiteY0" fmla="*/ 663 h 5891100"/>
                <a:gd name="connsiteX1" fmla="*/ 765544 w 5042277"/>
                <a:gd name="connsiteY1" fmla="*/ 1935789 h 5891100"/>
                <a:gd name="connsiteX2" fmla="*/ 0 w 5042277"/>
                <a:gd name="connsiteY2" fmla="*/ 3052207 h 5891100"/>
                <a:gd name="connsiteX3" fmla="*/ 510363 w 5042277"/>
                <a:gd name="connsiteY3" fmla="*/ 3328654 h 5891100"/>
                <a:gd name="connsiteX4" fmla="*/ 297711 w 5042277"/>
                <a:gd name="connsiteY4" fmla="*/ 3658263 h 5891100"/>
                <a:gd name="connsiteX5" fmla="*/ 489097 w 5042277"/>
                <a:gd name="connsiteY5" fmla="*/ 3870914 h 5891100"/>
                <a:gd name="connsiteX6" fmla="*/ 372139 w 5042277"/>
                <a:gd name="connsiteY6" fmla="*/ 4062300 h 5891100"/>
                <a:gd name="connsiteX7" fmla="*/ 563525 w 5042277"/>
                <a:gd name="connsiteY7" fmla="*/ 4317482 h 5891100"/>
                <a:gd name="connsiteX8" fmla="*/ 499730 w 5042277"/>
                <a:gd name="connsiteY8" fmla="*/ 4976700 h 5891100"/>
                <a:gd name="connsiteX9" fmla="*/ 1754372 w 5042277"/>
                <a:gd name="connsiteY9" fmla="*/ 5199984 h 5891100"/>
                <a:gd name="connsiteX10" fmla="*/ 1945758 w 5042277"/>
                <a:gd name="connsiteY10" fmla="*/ 5891100 h 5891100"/>
                <a:gd name="connsiteX11" fmla="*/ 4784651 w 5042277"/>
                <a:gd name="connsiteY11" fmla="*/ 5859203 h 5891100"/>
                <a:gd name="connsiteX12" fmla="*/ 4561367 w 5042277"/>
                <a:gd name="connsiteY12" fmla="*/ 4189891 h 5891100"/>
                <a:gd name="connsiteX13" fmla="*/ 3030279 w 5042277"/>
                <a:gd name="connsiteY13" fmla="*/ 663 h 5891100"/>
                <a:gd name="connsiteX0" fmla="*/ 3030279 w 5316637"/>
                <a:gd name="connsiteY0" fmla="*/ 1079 h 5891516"/>
                <a:gd name="connsiteX1" fmla="*/ 765544 w 5316637"/>
                <a:gd name="connsiteY1" fmla="*/ 1936205 h 5891516"/>
                <a:gd name="connsiteX2" fmla="*/ 0 w 5316637"/>
                <a:gd name="connsiteY2" fmla="*/ 3052623 h 5891516"/>
                <a:gd name="connsiteX3" fmla="*/ 510363 w 5316637"/>
                <a:gd name="connsiteY3" fmla="*/ 3329070 h 5891516"/>
                <a:gd name="connsiteX4" fmla="*/ 297711 w 5316637"/>
                <a:gd name="connsiteY4" fmla="*/ 3658679 h 5891516"/>
                <a:gd name="connsiteX5" fmla="*/ 489097 w 5316637"/>
                <a:gd name="connsiteY5" fmla="*/ 3871330 h 5891516"/>
                <a:gd name="connsiteX6" fmla="*/ 372139 w 5316637"/>
                <a:gd name="connsiteY6" fmla="*/ 4062716 h 5891516"/>
                <a:gd name="connsiteX7" fmla="*/ 563525 w 5316637"/>
                <a:gd name="connsiteY7" fmla="*/ 4317898 h 5891516"/>
                <a:gd name="connsiteX8" fmla="*/ 499730 w 5316637"/>
                <a:gd name="connsiteY8" fmla="*/ 4977116 h 5891516"/>
                <a:gd name="connsiteX9" fmla="*/ 1754372 w 5316637"/>
                <a:gd name="connsiteY9" fmla="*/ 5200400 h 5891516"/>
                <a:gd name="connsiteX10" fmla="*/ 1945758 w 5316637"/>
                <a:gd name="connsiteY10" fmla="*/ 5891516 h 5891516"/>
                <a:gd name="connsiteX11" fmla="*/ 4784651 w 5316637"/>
                <a:gd name="connsiteY11" fmla="*/ 5859619 h 5891516"/>
                <a:gd name="connsiteX12" fmla="*/ 4890977 w 5316637"/>
                <a:gd name="connsiteY12" fmla="*/ 3520456 h 5891516"/>
                <a:gd name="connsiteX13" fmla="*/ 3030279 w 5316637"/>
                <a:gd name="connsiteY13" fmla="*/ 1079 h 5891516"/>
                <a:gd name="connsiteX0" fmla="*/ 3030279 w 5338934"/>
                <a:gd name="connsiteY0" fmla="*/ 561 h 5890998"/>
                <a:gd name="connsiteX1" fmla="*/ 765544 w 5338934"/>
                <a:gd name="connsiteY1" fmla="*/ 1935687 h 5890998"/>
                <a:gd name="connsiteX2" fmla="*/ 0 w 5338934"/>
                <a:gd name="connsiteY2" fmla="*/ 3052105 h 5890998"/>
                <a:gd name="connsiteX3" fmla="*/ 510363 w 5338934"/>
                <a:gd name="connsiteY3" fmla="*/ 3328552 h 5890998"/>
                <a:gd name="connsiteX4" fmla="*/ 297711 w 5338934"/>
                <a:gd name="connsiteY4" fmla="*/ 3658161 h 5890998"/>
                <a:gd name="connsiteX5" fmla="*/ 489097 w 5338934"/>
                <a:gd name="connsiteY5" fmla="*/ 3870812 h 5890998"/>
                <a:gd name="connsiteX6" fmla="*/ 372139 w 5338934"/>
                <a:gd name="connsiteY6" fmla="*/ 4062198 h 5890998"/>
                <a:gd name="connsiteX7" fmla="*/ 563525 w 5338934"/>
                <a:gd name="connsiteY7" fmla="*/ 4317380 h 5890998"/>
                <a:gd name="connsiteX8" fmla="*/ 499730 w 5338934"/>
                <a:gd name="connsiteY8" fmla="*/ 4976598 h 5890998"/>
                <a:gd name="connsiteX9" fmla="*/ 1754372 w 5338934"/>
                <a:gd name="connsiteY9" fmla="*/ 5199882 h 5890998"/>
                <a:gd name="connsiteX10" fmla="*/ 1945758 w 5338934"/>
                <a:gd name="connsiteY10" fmla="*/ 5890998 h 5890998"/>
                <a:gd name="connsiteX11" fmla="*/ 4784651 w 5338934"/>
                <a:gd name="connsiteY11" fmla="*/ 5859101 h 5890998"/>
                <a:gd name="connsiteX12" fmla="*/ 4890977 w 5338934"/>
                <a:gd name="connsiteY12" fmla="*/ 3519938 h 5890998"/>
                <a:gd name="connsiteX13" fmla="*/ 3030279 w 5338934"/>
                <a:gd name="connsiteY13" fmla="*/ 561 h 5890998"/>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75 h 5890612"/>
                <a:gd name="connsiteX1" fmla="*/ 765544 w 5381346"/>
                <a:gd name="connsiteY1" fmla="*/ 1935301 h 5890612"/>
                <a:gd name="connsiteX2" fmla="*/ 0 w 5381346"/>
                <a:gd name="connsiteY2" fmla="*/ 3051719 h 5890612"/>
                <a:gd name="connsiteX3" fmla="*/ 510363 w 5381346"/>
                <a:gd name="connsiteY3" fmla="*/ 3328166 h 5890612"/>
                <a:gd name="connsiteX4" fmla="*/ 297711 w 5381346"/>
                <a:gd name="connsiteY4" fmla="*/ 3657775 h 5890612"/>
                <a:gd name="connsiteX5" fmla="*/ 489097 w 5381346"/>
                <a:gd name="connsiteY5" fmla="*/ 3870426 h 5890612"/>
                <a:gd name="connsiteX6" fmla="*/ 372139 w 5381346"/>
                <a:gd name="connsiteY6" fmla="*/ 4061812 h 5890612"/>
                <a:gd name="connsiteX7" fmla="*/ 563525 w 5381346"/>
                <a:gd name="connsiteY7" fmla="*/ 4316994 h 5890612"/>
                <a:gd name="connsiteX8" fmla="*/ 499730 w 5381346"/>
                <a:gd name="connsiteY8" fmla="*/ 4976212 h 5890612"/>
                <a:gd name="connsiteX9" fmla="*/ 1754372 w 5381346"/>
                <a:gd name="connsiteY9" fmla="*/ 5199496 h 5890612"/>
                <a:gd name="connsiteX10" fmla="*/ 1945758 w 5381346"/>
                <a:gd name="connsiteY10" fmla="*/ 5890612 h 5890612"/>
                <a:gd name="connsiteX11" fmla="*/ 4784651 w 5381346"/>
                <a:gd name="connsiteY11" fmla="*/ 5858715 h 5890612"/>
                <a:gd name="connsiteX12" fmla="*/ 4890977 w 5381346"/>
                <a:gd name="connsiteY12" fmla="*/ 3519552 h 5890612"/>
                <a:gd name="connsiteX13" fmla="*/ 3030279 w 5381346"/>
                <a:gd name="connsiteY13" fmla="*/ 175 h 5890612"/>
                <a:gd name="connsiteX0" fmla="*/ 3030279 w 5381346"/>
                <a:gd name="connsiteY0" fmla="*/ 1733 h 5892170"/>
                <a:gd name="connsiteX1" fmla="*/ 0 w 5381346"/>
                <a:gd name="connsiteY1" fmla="*/ 3053277 h 5892170"/>
                <a:gd name="connsiteX2" fmla="*/ 510363 w 5381346"/>
                <a:gd name="connsiteY2" fmla="*/ 3329724 h 5892170"/>
                <a:gd name="connsiteX3" fmla="*/ 297711 w 5381346"/>
                <a:gd name="connsiteY3" fmla="*/ 3659333 h 5892170"/>
                <a:gd name="connsiteX4" fmla="*/ 489097 w 5381346"/>
                <a:gd name="connsiteY4" fmla="*/ 3871984 h 5892170"/>
                <a:gd name="connsiteX5" fmla="*/ 372139 w 5381346"/>
                <a:gd name="connsiteY5" fmla="*/ 4063370 h 5892170"/>
                <a:gd name="connsiteX6" fmla="*/ 563525 w 5381346"/>
                <a:gd name="connsiteY6" fmla="*/ 4318552 h 5892170"/>
                <a:gd name="connsiteX7" fmla="*/ 499730 w 5381346"/>
                <a:gd name="connsiteY7" fmla="*/ 4977770 h 5892170"/>
                <a:gd name="connsiteX8" fmla="*/ 1754372 w 5381346"/>
                <a:gd name="connsiteY8" fmla="*/ 5201054 h 5892170"/>
                <a:gd name="connsiteX9" fmla="*/ 1945758 w 5381346"/>
                <a:gd name="connsiteY9" fmla="*/ 5892170 h 5892170"/>
                <a:gd name="connsiteX10" fmla="*/ 4784651 w 5381346"/>
                <a:gd name="connsiteY10" fmla="*/ 5860273 h 5892170"/>
                <a:gd name="connsiteX11" fmla="*/ 4890977 w 5381346"/>
                <a:gd name="connsiteY11" fmla="*/ 3521110 h 5892170"/>
                <a:gd name="connsiteX12" fmla="*/ 3030279 w 5381346"/>
                <a:gd name="connsiteY12" fmla="*/ 1733 h 5892170"/>
                <a:gd name="connsiteX0" fmla="*/ 3030279 w 5381346"/>
                <a:gd name="connsiteY0" fmla="*/ 4 h 5890441"/>
                <a:gd name="connsiteX1" fmla="*/ 0 w 5381346"/>
                <a:gd name="connsiteY1" fmla="*/ 3051548 h 5890441"/>
                <a:gd name="connsiteX2" fmla="*/ 510363 w 5381346"/>
                <a:gd name="connsiteY2" fmla="*/ 3327995 h 5890441"/>
                <a:gd name="connsiteX3" fmla="*/ 297711 w 5381346"/>
                <a:gd name="connsiteY3" fmla="*/ 3657604 h 5890441"/>
                <a:gd name="connsiteX4" fmla="*/ 489097 w 5381346"/>
                <a:gd name="connsiteY4" fmla="*/ 3870255 h 5890441"/>
                <a:gd name="connsiteX5" fmla="*/ 372139 w 5381346"/>
                <a:gd name="connsiteY5" fmla="*/ 4061641 h 5890441"/>
                <a:gd name="connsiteX6" fmla="*/ 563525 w 5381346"/>
                <a:gd name="connsiteY6" fmla="*/ 4316823 h 5890441"/>
                <a:gd name="connsiteX7" fmla="*/ 499730 w 5381346"/>
                <a:gd name="connsiteY7" fmla="*/ 4976041 h 5890441"/>
                <a:gd name="connsiteX8" fmla="*/ 1754372 w 5381346"/>
                <a:gd name="connsiteY8" fmla="*/ 5199325 h 5890441"/>
                <a:gd name="connsiteX9" fmla="*/ 1945758 w 5381346"/>
                <a:gd name="connsiteY9" fmla="*/ 5890441 h 5890441"/>
                <a:gd name="connsiteX10" fmla="*/ 4784651 w 5381346"/>
                <a:gd name="connsiteY10" fmla="*/ 5858544 h 5890441"/>
                <a:gd name="connsiteX11" fmla="*/ 4890977 w 5381346"/>
                <a:gd name="connsiteY11" fmla="*/ 3519381 h 5890441"/>
                <a:gd name="connsiteX12" fmla="*/ 3030279 w 5381346"/>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30279 w 5381346"/>
                <a:gd name="connsiteY0" fmla="*/ 92120 h 5982557"/>
                <a:gd name="connsiteX1" fmla="*/ 914399 w 5381346"/>
                <a:gd name="connsiteY1" fmla="*/ 1187274 h 5982557"/>
                <a:gd name="connsiteX2" fmla="*/ 0 w 5381346"/>
                <a:gd name="connsiteY2" fmla="*/ 3143664 h 5982557"/>
                <a:gd name="connsiteX3" fmla="*/ 510363 w 5381346"/>
                <a:gd name="connsiteY3" fmla="*/ 3420111 h 5982557"/>
                <a:gd name="connsiteX4" fmla="*/ 297711 w 5381346"/>
                <a:gd name="connsiteY4" fmla="*/ 3749720 h 5982557"/>
                <a:gd name="connsiteX5" fmla="*/ 489097 w 5381346"/>
                <a:gd name="connsiteY5" fmla="*/ 3962371 h 5982557"/>
                <a:gd name="connsiteX6" fmla="*/ 372139 w 5381346"/>
                <a:gd name="connsiteY6" fmla="*/ 4153757 h 5982557"/>
                <a:gd name="connsiteX7" fmla="*/ 563525 w 5381346"/>
                <a:gd name="connsiteY7" fmla="*/ 4408939 h 5982557"/>
                <a:gd name="connsiteX8" fmla="*/ 499730 w 5381346"/>
                <a:gd name="connsiteY8" fmla="*/ 5068157 h 5982557"/>
                <a:gd name="connsiteX9" fmla="*/ 1754372 w 5381346"/>
                <a:gd name="connsiteY9" fmla="*/ 5291441 h 5982557"/>
                <a:gd name="connsiteX10" fmla="*/ 1945758 w 5381346"/>
                <a:gd name="connsiteY10" fmla="*/ 5982557 h 5982557"/>
                <a:gd name="connsiteX11" fmla="*/ 4784651 w 5381346"/>
                <a:gd name="connsiteY11" fmla="*/ 5950660 h 5982557"/>
                <a:gd name="connsiteX12" fmla="*/ 4890977 w 5381346"/>
                <a:gd name="connsiteY12" fmla="*/ 3611497 h 5982557"/>
                <a:gd name="connsiteX13" fmla="*/ 3030279 w 5381346"/>
                <a:gd name="connsiteY13" fmla="*/ 92120 h 5982557"/>
                <a:gd name="connsiteX0" fmla="*/ 3030279 w 5381346"/>
                <a:gd name="connsiteY0" fmla="*/ 94250 h 5984687"/>
                <a:gd name="connsiteX1" fmla="*/ 914399 w 5381346"/>
                <a:gd name="connsiteY1" fmla="*/ 1189404 h 5984687"/>
                <a:gd name="connsiteX2" fmla="*/ 0 w 5381346"/>
                <a:gd name="connsiteY2" fmla="*/ 3145794 h 5984687"/>
                <a:gd name="connsiteX3" fmla="*/ 510363 w 5381346"/>
                <a:gd name="connsiteY3" fmla="*/ 3422241 h 5984687"/>
                <a:gd name="connsiteX4" fmla="*/ 297711 w 5381346"/>
                <a:gd name="connsiteY4" fmla="*/ 3751850 h 5984687"/>
                <a:gd name="connsiteX5" fmla="*/ 489097 w 5381346"/>
                <a:gd name="connsiteY5" fmla="*/ 3964501 h 5984687"/>
                <a:gd name="connsiteX6" fmla="*/ 372139 w 5381346"/>
                <a:gd name="connsiteY6" fmla="*/ 4155887 h 5984687"/>
                <a:gd name="connsiteX7" fmla="*/ 563525 w 5381346"/>
                <a:gd name="connsiteY7" fmla="*/ 4411069 h 5984687"/>
                <a:gd name="connsiteX8" fmla="*/ 499730 w 5381346"/>
                <a:gd name="connsiteY8" fmla="*/ 5070287 h 5984687"/>
                <a:gd name="connsiteX9" fmla="*/ 1754372 w 5381346"/>
                <a:gd name="connsiteY9" fmla="*/ 5293571 h 5984687"/>
                <a:gd name="connsiteX10" fmla="*/ 1945758 w 5381346"/>
                <a:gd name="connsiteY10" fmla="*/ 5984687 h 5984687"/>
                <a:gd name="connsiteX11" fmla="*/ 4784651 w 5381346"/>
                <a:gd name="connsiteY11" fmla="*/ 5952790 h 5984687"/>
                <a:gd name="connsiteX12" fmla="*/ 4890977 w 5381346"/>
                <a:gd name="connsiteY12" fmla="*/ 3613627 h 5984687"/>
                <a:gd name="connsiteX13" fmla="*/ 3030279 w 5381346"/>
                <a:gd name="connsiteY13" fmla="*/ 94250 h 598468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765 w 5381832"/>
                <a:gd name="connsiteY0" fmla="*/ 0 h 5890437"/>
                <a:gd name="connsiteX1" fmla="*/ 890167 w 5381832"/>
                <a:gd name="connsiteY1" fmla="*/ 1098883 h 5890437"/>
                <a:gd name="connsiteX2" fmla="*/ 672821 w 5381832"/>
                <a:gd name="connsiteY2" fmla="*/ 2220272 h 5890437"/>
                <a:gd name="connsiteX3" fmla="*/ 486 w 5381832"/>
                <a:gd name="connsiteY3" fmla="*/ 3051544 h 5890437"/>
                <a:gd name="connsiteX4" fmla="*/ 510849 w 5381832"/>
                <a:gd name="connsiteY4" fmla="*/ 3327991 h 5890437"/>
                <a:gd name="connsiteX5" fmla="*/ 339761 w 5381832"/>
                <a:gd name="connsiteY5" fmla="*/ 3734790 h 5890437"/>
                <a:gd name="connsiteX6" fmla="*/ 531147 w 5381832"/>
                <a:gd name="connsiteY6" fmla="*/ 3870251 h 5890437"/>
                <a:gd name="connsiteX7" fmla="*/ 372625 w 5381832"/>
                <a:gd name="connsiteY7" fmla="*/ 4061637 h 5890437"/>
                <a:gd name="connsiteX8" fmla="*/ 564011 w 5381832"/>
                <a:gd name="connsiteY8" fmla="*/ 4316819 h 5890437"/>
                <a:gd name="connsiteX9" fmla="*/ 500216 w 5381832"/>
                <a:gd name="connsiteY9" fmla="*/ 4976037 h 5890437"/>
                <a:gd name="connsiteX10" fmla="*/ 1754858 w 5381832"/>
                <a:gd name="connsiteY10" fmla="*/ 5039004 h 5890437"/>
                <a:gd name="connsiteX11" fmla="*/ 1946244 w 5381832"/>
                <a:gd name="connsiteY11" fmla="*/ 5890437 h 5890437"/>
                <a:gd name="connsiteX12" fmla="*/ 4785137 w 5381832"/>
                <a:gd name="connsiteY12" fmla="*/ 5858540 h 5890437"/>
                <a:gd name="connsiteX13" fmla="*/ 4891463 w 5381832"/>
                <a:gd name="connsiteY13" fmla="*/ 3519377 h 5890437"/>
                <a:gd name="connsiteX14" fmla="*/ 3030765 w 5381832"/>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1751 h 5892188"/>
                <a:gd name="connsiteX1" fmla="*/ 927042 w 5381929"/>
                <a:gd name="connsiteY1" fmla="*/ 868002 h 5892188"/>
                <a:gd name="connsiteX2" fmla="*/ 672918 w 5381929"/>
                <a:gd name="connsiteY2" fmla="*/ 2222023 h 5892188"/>
                <a:gd name="connsiteX3" fmla="*/ 583 w 5381929"/>
                <a:gd name="connsiteY3" fmla="*/ 3053295 h 5892188"/>
                <a:gd name="connsiteX4" fmla="*/ 510946 w 5381929"/>
                <a:gd name="connsiteY4" fmla="*/ 3329742 h 5892188"/>
                <a:gd name="connsiteX5" fmla="*/ 339858 w 5381929"/>
                <a:gd name="connsiteY5" fmla="*/ 3736541 h 5892188"/>
                <a:gd name="connsiteX6" fmla="*/ 531244 w 5381929"/>
                <a:gd name="connsiteY6" fmla="*/ 3872002 h 5892188"/>
                <a:gd name="connsiteX7" fmla="*/ 372722 w 5381929"/>
                <a:gd name="connsiteY7" fmla="*/ 4063388 h 5892188"/>
                <a:gd name="connsiteX8" fmla="*/ 564108 w 5381929"/>
                <a:gd name="connsiteY8" fmla="*/ 4318570 h 5892188"/>
                <a:gd name="connsiteX9" fmla="*/ 500313 w 5381929"/>
                <a:gd name="connsiteY9" fmla="*/ 4977788 h 5892188"/>
                <a:gd name="connsiteX10" fmla="*/ 1754955 w 5381929"/>
                <a:gd name="connsiteY10" fmla="*/ 5040755 h 5892188"/>
                <a:gd name="connsiteX11" fmla="*/ 1946341 w 5381929"/>
                <a:gd name="connsiteY11" fmla="*/ 5892188 h 5892188"/>
                <a:gd name="connsiteX12" fmla="*/ 4785234 w 5381929"/>
                <a:gd name="connsiteY12" fmla="*/ 5860291 h 5892188"/>
                <a:gd name="connsiteX13" fmla="*/ 4891560 w 5381929"/>
                <a:gd name="connsiteY13" fmla="*/ 3521128 h 5892188"/>
                <a:gd name="connsiteX14" fmla="*/ 3030862 w 5381929"/>
                <a:gd name="connsiteY14" fmla="*/ 1751 h 5892188"/>
                <a:gd name="connsiteX0" fmla="*/ 3031042 w 5382109"/>
                <a:gd name="connsiteY0" fmla="*/ 1751 h 5892188"/>
                <a:gd name="connsiteX1" fmla="*/ 927222 w 5382109"/>
                <a:gd name="connsiteY1" fmla="*/ 868002 h 5892188"/>
                <a:gd name="connsiteX2" fmla="*/ 577563 w 5382109"/>
                <a:gd name="connsiteY2" fmla="*/ 2303910 h 5892188"/>
                <a:gd name="connsiteX3" fmla="*/ 763 w 5382109"/>
                <a:gd name="connsiteY3" fmla="*/ 3053295 h 5892188"/>
                <a:gd name="connsiteX4" fmla="*/ 511126 w 5382109"/>
                <a:gd name="connsiteY4" fmla="*/ 3329742 h 5892188"/>
                <a:gd name="connsiteX5" fmla="*/ 340038 w 5382109"/>
                <a:gd name="connsiteY5" fmla="*/ 3736541 h 5892188"/>
                <a:gd name="connsiteX6" fmla="*/ 531424 w 5382109"/>
                <a:gd name="connsiteY6" fmla="*/ 3872002 h 5892188"/>
                <a:gd name="connsiteX7" fmla="*/ 372902 w 5382109"/>
                <a:gd name="connsiteY7" fmla="*/ 4063388 h 5892188"/>
                <a:gd name="connsiteX8" fmla="*/ 564288 w 5382109"/>
                <a:gd name="connsiteY8" fmla="*/ 4318570 h 5892188"/>
                <a:gd name="connsiteX9" fmla="*/ 500493 w 5382109"/>
                <a:gd name="connsiteY9" fmla="*/ 4977788 h 5892188"/>
                <a:gd name="connsiteX10" fmla="*/ 1755135 w 5382109"/>
                <a:gd name="connsiteY10" fmla="*/ 5040755 h 5892188"/>
                <a:gd name="connsiteX11" fmla="*/ 1946521 w 5382109"/>
                <a:gd name="connsiteY11" fmla="*/ 5892188 h 5892188"/>
                <a:gd name="connsiteX12" fmla="*/ 4785414 w 5382109"/>
                <a:gd name="connsiteY12" fmla="*/ 5860291 h 5892188"/>
                <a:gd name="connsiteX13" fmla="*/ 4891740 w 5382109"/>
                <a:gd name="connsiteY13" fmla="*/ 3521128 h 5892188"/>
                <a:gd name="connsiteX14" fmla="*/ 3031042 w 5382109"/>
                <a:gd name="connsiteY14" fmla="*/ 1751 h 5892188"/>
                <a:gd name="connsiteX0" fmla="*/ 3031042 w 5382109"/>
                <a:gd name="connsiteY0" fmla="*/ 2101 h 5892538"/>
                <a:gd name="connsiteX1" fmla="*/ 913575 w 5382109"/>
                <a:gd name="connsiteY1" fmla="*/ 827408 h 5892538"/>
                <a:gd name="connsiteX2" fmla="*/ 577563 w 5382109"/>
                <a:gd name="connsiteY2" fmla="*/ 2304260 h 5892538"/>
                <a:gd name="connsiteX3" fmla="*/ 763 w 5382109"/>
                <a:gd name="connsiteY3" fmla="*/ 3053645 h 5892538"/>
                <a:gd name="connsiteX4" fmla="*/ 511126 w 5382109"/>
                <a:gd name="connsiteY4" fmla="*/ 3330092 h 5892538"/>
                <a:gd name="connsiteX5" fmla="*/ 340038 w 5382109"/>
                <a:gd name="connsiteY5" fmla="*/ 3736891 h 5892538"/>
                <a:gd name="connsiteX6" fmla="*/ 531424 w 5382109"/>
                <a:gd name="connsiteY6" fmla="*/ 3872352 h 5892538"/>
                <a:gd name="connsiteX7" fmla="*/ 372902 w 5382109"/>
                <a:gd name="connsiteY7" fmla="*/ 4063738 h 5892538"/>
                <a:gd name="connsiteX8" fmla="*/ 564288 w 5382109"/>
                <a:gd name="connsiteY8" fmla="*/ 4318920 h 5892538"/>
                <a:gd name="connsiteX9" fmla="*/ 500493 w 5382109"/>
                <a:gd name="connsiteY9" fmla="*/ 4978138 h 5892538"/>
                <a:gd name="connsiteX10" fmla="*/ 1755135 w 5382109"/>
                <a:gd name="connsiteY10" fmla="*/ 5041105 h 5892538"/>
                <a:gd name="connsiteX11" fmla="*/ 1946521 w 5382109"/>
                <a:gd name="connsiteY11" fmla="*/ 5892538 h 5892538"/>
                <a:gd name="connsiteX12" fmla="*/ 4785414 w 5382109"/>
                <a:gd name="connsiteY12" fmla="*/ 5860641 h 5892538"/>
                <a:gd name="connsiteX13" fmla="*/ 4891740 w 5382109"/>
                <a:gd name="connsiteY13" fmla="*/ 3521478 h 5892538"/>
                <a:gd name="connsiteX14" fmla="*/ 3031042 w 5382109"/>
                <a:gd name="connsiteY14" fmla="*/ 2101 h 5892538"/>
                <a:gd name="connsiteX0" fmla="*/ 3031042 w 5382109"/>
                <a:gd name="connsiteY0" fmla="*/ 941 h 5891378"/>
                <a:gd name="connsiteX1" fmla="*/ 886280 w 5382109"/>
                <a:gd name="connsiteY1" fmla="*/ 1071908 h 5891378"/>
                <a:gd name="connsiteX2" fmla="*/ 577563 w 5382109"/>
                <a:gd name="connsiteY2" fmla="*/ 2303100 h 5891378"/>
                <a:gd name="connsiteX3" fmla="*/ 763 w 5382109"/>
                <a:gd name="connsiteY3" fmla="*/ 3052485 h 5891378"/>
                <a:gd name="connsiteX4" fmla="*/ 511126 w 5382109"/>
                <a:gd name="connsiteY4" fmla="*/ 3328932 h 5891378"/>
                <a:gd name="connsiteX5" fmla="*/ 340038 w 5382109"/>
                <a:gd name="connsiteY5" fmla="*/ 3735731 h 5891378"/>
                <a:gd name="connsiteX6" fmla="*/ 531424 w 5382109"/>
                <a:gd name="connsiteY6" fmla="*/ 3871192 h 5891378"/>
                <a:gd name="connsiteX7" fmla="*/ 372902 w 5382109"/>
                <a:gd name="connsiteY7" fmla="*/ 4062578 h 5891378"/>
                <a:gd name="connsiteX8" fmla="*/ 564288 w 5382109"/>
                <a:gd name="connsiteY8" fmla="*/ 4317760 h 5891378"/>
                <a:gd name="connsiteX9" fmla="*/ 500493 w 5382109"/>
                <a:gd name="connsiteY9" fmla="*/ 4976978 h 5891378"/>
                <a:gd name="connsiteX10" fmla="*/ 1755135 w 5382109"/>
                <a:gd name="connsiteY10" fmla="*/ 5039945 h 5891378"/>
                <a:gd name="connsiteX11" fmla="*/ 1946521 w 5382109"/>
                <a:gd name="connsiteY11" fmla="*/ 5891378 h 5891378"/>
                <a:gd name="connsiteX12" fmla="*/ 4785414 w 5382109"/>
                <a:gd name="connsiteY12" fmla="*/ 5859481 h 5891378"/>
                <a:gd name="connsiteX13" fmla="*/ 4891740 w 5382109"/>
                <a:gd name="connsiteY13" fmla="*/ 3520318 h 5891378"/>
                <a:gd name="connsiteX14" fmla="*/ 3031042 w 5382109"/>
                <a:gd name="connsiteY14" fmla="*/ 941 h 5891378"/>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627 h 5891064"/>
                <a:gd name="connsiteX1" fmla="*/ 777098 w 5382109"/>
                <a:gd name="connsiteY1" fmla="*/ 1180776 h 5891064"/>
                <a:gd name="connsiteX2" fmla="*/ 577563 w 5382109"/>
                <a:gd name="connsiteY2" fmla="*/ 2302786 h 5891064"/>
                <a:gd name="connsiteX3" fmla="*/ 763 w 5382109"/>
                <a:gd name="connsiteY3" fmla="*/ 3052171 h 5891064"/>
                <a:gd name="connsiteX4" fmla="*/ 511126 w 5382109"/>
                <a:gd name="connsiteY4" fmla="*/ 3328618 h 5891064"/>
                <a:gd name="connsiteX5" fmla="*/ 340038 w 5382109"/>
                <a:gd name="connsiteY5" fmla="*/ 3735417 h 5891064"/>
                <a:gd name="connsiteX6" fmla="*/ 531424 w 5382109"/>
                <a:gd name="connsiteY6" fmla="*/ 3870878 h 5891064"/>
                <a:gd name="connsiteX7" fmla="*/ 372902 w 5382109"/>
                <a:gd name="connsiteY7" fmla="*/ 4062264 h 5891064"/>
                <a:gd name="connsiteX8" fmla="*/ 564288 w 5382109"/>
                <a:gd name="connsiteY8" fmla="*/ 4317446 h 5891064"/>
                <a:gd name="connsiteX9" fmla="*/ 500493 w 5382109"/>
                <a:gd name="connsiteY9" fmla="*/ 4976664 h 5891064"/>
                <a:gd name="connsiteX10" fmla="*/ 1755135 w 5382109"/>
                <a:gd name="connsiteY10" fmla="*/ 5039631 h 5891064"/>
                <a:gd name="connsiteX11" fmla="*/ 1946521 w 5382109"/>
                <a:gd name="connsiteY11" fmla="*/ 5891064 h 5891064"/>
                <a:gd name="connsiteX12" fmla="*/ 4785414 w 5382109"/>
                <a:gd name="connsiteY12" fmla="*/ 5859167 h 5891064"/>
                <a:gd name="connsiteX13" fmla="*/ 4891740 w 5382109"/>
                <a:gd name="connsiteY13" fmla="*/ 3520004 h 5891064"/>
                <a:gd name="connsiteX14" fmla="*/ 3031042 w 5382109"/>
                <a:gd name="connsiteY14" fmla="*/ 627 h 5891064"/>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8119 w 5389186"/>
                <a:gd name="connsiteY0" fmla="*/ 968 h 5891405"/>
                <a:gd name="connsiteX1" fmla="*/ 784175 w 5389186"/>
                <a:gd name="connsiteY1" fmla="*/ 1181117 h 5891405"/>
                <a:gd name="connsiteX2" fmla="*/ 530049 w 5389186"/>
                <a:gd name="connsiteY2" fmla="*/ 2303127 h 5891405"/>
                <a:gd name="connsiteX3" fmla="*/ 7840 w 5389186"/>
                <a:gd name="connsiteY3" fmla="*/ 3052512 h 5891405"/>
                <a:gd name="connsiteX4" fmla="*/ 518203 w 5389186"/>
                <a:gd name="connsiteY4" fmla="*/ 3328959 h 5891405"/>
                <a:gd name="connsiteX5" fmla="*/ 347115 w 5389186"/>
                <a:gd name="connsiteY5" fmla="*/ 3735758 h 5891405"/>
                <a:gd name="connsiteX6" fmla="*/ 538501 w 5389186"/>
                <a:gd name="connsiteY6" fmla="*/ 3871219 h 5891405"/>
                <a:gd name="connsiteX7" fmla="*/ 379979 w 5389186"/>
                <a:gd name="connsiteY7" fmla="*/ 4062605 h 5891405"/>
                <a:gd name="connsiteX8" fmla="*/ 571365 w 5389186"/>
                <a:gd name="connsiteY8" fmla="*/ 4317787 h 5891405"/>
                <a:gd name="connsiteX9" fmla="*/ 507570 w 5389186"/>
                <a:gd name="connsiteY9" fmla="*/ 4977005 h 5891405"/>
                <a:gd name="connsiteX10" fmla="*/ 1762212 w 5389186"/>
                <a:gd name="connsiteY10" fmla="*/ 5039972 h 5891405"/>
                <a:gd name="connsiteX11" fmla="*/ 1953598 w 5389186"/>
                <a:gd name="connsiteY11" fmla="*/ 5891405 h 5891405"/>
                <a:gd name="connsiteX12" fmla="*/ 4792491 w 5389186"/>
                <a:gd name="connsiteY12" fmla="*/ 5859508 h 5891405"/>
                <a:gd name="connsiteX13" fmla="*/ 4898817 w 5389186"/>
                <a:gd name="connsiteY13" fmla="*/ 3520345 h 5891405"/>
                <a:gd name="connsiteX14" fmla="*/ 3038119 w 5389186"/>
                <a:gd name="connsiteY14" fmla="*/ 968 h 5891405"/>
                <a:gd name="connsiteX0" fmla="*/ 3037057 w 5388124"/>
                <a:gd name="connsiteY0" fmla="*/ 968 h 5891405"/>
                <a:gd name="connsiteX1" fmla="*/ 783113 w 5388124"/>
                <a:gd name="connsiteY1" fmla="*/ 1181117 h 5891405"/>
                <a:gd name="connsiteX2" fmla="*/ 528987 w 5388124"/>
                <a:gd name="connsiteY2" fmla="*/ 2303127 h 5891405"/>
                <a:gd name="connsiteX3" fmla="*/ 6778 w 5388124"/>
                <a:gd name="connsiteY3" fmla="*/ 3052512 h 5891405"/>
                <a:gd name="connsiteX4" fmla="*/ 517141 w 5388124"/>
                <a:gd name="connsiteY4" fmla="*/ 3328959 h 5891405"/>
                <a:gd name="connsiteX5" fmla="*/ 346053 w 5388124"/>
                <a:gd name="connsiteY5" fmla="*/ 3735758 h 5891405"/>
                <a:gd name="connsiteX6" fmla="*/ 537439 w 5388124"/>
                <a:gd name="connsiteY6" fmla="*/ 3871219 h 5891405"/>
                <a:gd name="connsiteX7" fmla="*/ 378917 w 5388124"/>
                <a:gd name="connsiteY7" fmla="*/ 4062605 h 5891405"/>
                <a:gd name="connsiteX8" fmla="*/ 570303 w 5388124"/>
                <a:gd name="connsiteY8" fmla="*/ 4317787 h 5891405"/>
                <a:gd name="connsiteX9" fmla="*/ 506508 w 5388124"/>
                <a:gd name="connsiteY9" fmla="*/ 4977005 h 5891405"/>
                <a:gd name="connsiteX10" fmla="*/ 1761150 w 5388124"/>
                <a:gd name="connsiteY10" fmla="*/ 5039972 h 5891405"/>
                <a:gd name="connsiteX11" fmla="*/ 1952536 w 5388124"/>
                <a:gd name="connsiteY11" fmla="*/ 5891405 h 5891405"/>
                <a:gd name="connsiteX12" fmla="*/ 4791429 w 5388124"/>
                <a:gd name="connsiteY12" fmla="*/ 5859508 h 5891405"/>
                <a:gd name="connsiteX13" fmla="*/ 4897755 w 5388124"/>
                <a:gd name="connsiteY13" fmla="*/ 3520345 h 5891405"/>
                <a:gd name="connsiteX14" fmla="*/ 3037057 w 5388124"/>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2980702 w 5331769"/>
                <a:gd name="connsiteY0" fmla="*/ 968 h 5891405"/>
                <a:gd name="connsiteX1" fmla="*/ 726758 w 5331769"/>
                <a:gd name="connsiteY1" fmla="*/ 1181117 h 5891405"/>
                <a:gd name="connsiteX2" fmla="*/ 472632 w 5331769"/>
                <a:gd name="connsiteY2" fmla="*/ 2303127 h 5891405"/>
                <a:gd name="connsiteX3" fmla="*/ 5014 w 5331769"/>
                <a:gd name="connsiteY3" fmla="*/ 3079808 h 5891405"/>
                <a:gd name="connsiteX4" fmla="*/ 460786 w 5331769"/>
                <a:gd name="connsiteY4" fmla="*/ 3328959 h 5891405"/>
                <a:gd name="connsiteX5" fmla="*/ 289698 w 5331769"/>
                <a:gd name="connsiteY5" fmla="*/ 3735758 h 5891405"/>
                <a:gd name="connsiteX6" fmla="*/ 481084 w 5331769"/>
                <a:gd name="connsiteY6" fmla="*/ 3871219 h 5891405"/>
                <a:gd name="connsiteX7" fmla="*/ 322562 w 5331769"/>
                <a:gd name="connsiteY7" fmla="*/ 4062605 h 5891405"/>
                <a:gd name="connsiteX8" fmla="*/ 513948 w 5331769"/>
                <a:gd name="connsiteY8" fmla="*/ 4317787 h 5891405"/>
                <a:gd name="connsiteX9" fmla="*/ 450153 w 5331769"/>
                <a:gd name="connsiteY9" fmla="*/ 4977005 h 5891405"/>
                <a:gd name="connsiteX10" fmla="*/ 1704795 w 5331769"/>
                <a:gd name="connsiteY10" fmla="*/ 5039972 h 5891405"/>
                <a:gd name="connsiteX11" fmla="*/ 1896181 w 5331769"/>
                <a:gd name="connsiteY11" fmla="*/ 5891405 h 5891405"/>
                <a:gd name="connsiteX12" fmla="*/ 4735074 w 5331769"/>
                <a:gd name="connsiteY12" fmla="*/ 5859508 h 5891405"/>
                <a:gd name="connsiteX13" fmla="*/ 4841400 w 5331769"/>
                <a:gd name="connsiteY13" fmla="*/ 3520345 h 5891405"/>
                <a:gd name="connsiteX14" fmla="*/ 2980702 w 5331769"/>
                <a:gd name="connsiteY14" fmla="*/ 968 h 5891405"/>
                <a:gd name="connsiteX0" fmla="*/ 2980491 w 5331558"/>
                <a:gd name="connsiteY0" fmla="*/ 968 h 5891405"/>
                <a:gd name="connsiteX1" fmla="*/ 726547 w 5331558"/>
                <a:gd name="connsiteY1" fmla="*/ 1181117 h 5891405"/>
                <a:gd name="connsiteX2" fmla="*/ 486068 w 5331558"/>
                <a:gd name="connsiteY2" fmla="*/ 2371366 h 5891405"/>
                <a:gd name="connsiteX3" fmla="*/ 4803 w 5331558"/>
                <a:gd name="connsiteY3" fmla="*/ 3079808 h 5891405"/>
                <a:gd name="connsiteX4" fmla="*/ 460575 w 5331558"/>
                <a:gd name="connsiteY4" fmla="*/ 3328959 h 5891405"/>
                <a:gd name="connsiteX5" fmla="*/ 289487 w 5331558"/>
                <a:gd name="connsiteY5" fmla="*/ 3735758 h 5891405"/>
                <a:gd name="connsiteX6" fmla="*/ 480873 w 5331558"/>
                <a:gd name="connsiteY6" fmla="*/ 3871219 h 5891405"/>
                <a:gd name="connsiteX7" fmla="*/ 322351 w 5331558"/>
                <a:gd name="connsiteY7" fmla="*/ 4062605 h 5891405"/>
                <a:gd name="connsiteX8" fmla="*/ 513737 w 5331558"/>
                <a:gd name="connsiteY8" fmla="*/ 4317787 h 5891405"/>
                <a:gd name="connsiteX9" fmla="*/ 449942 w 5331558"/>
                <a:gd name="connsiteY9" fmla="*/ 4977005 h 5891405"/>
                <a:gd name="connsiteX10" fmla="*/ 1704584 w 5331558"/>
                <a:gd name="connsiteY10" fmla="*/ 5039972 h 5891405"/>
                <a:gd name="connsiteX11" fmla="*/ 1895970 w 5331558"/>
                <a:gd name="connsiteY11" fmla="*/ 5891405 h 5891405"/>
                <a:gd name="connsiteX12" fmla="*/ 4734863 w 5331558"/>
                <a:gd name="connsiteY12" fmla="*/ 5859508 h 5891405"/>
                <a:gd name="connsiteX13" fmla="*/ 4841189 w 5331558"/>
                <a:gd name="connsiteY13" fmla="*/ 3520345 h 5891405"/>
                <a:gd name="connsiteX14" fmla="*/ 2980491 w 5331558"/>
                <a:gd name="connsiteY14" fmla="*/ 968 h 589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1558" h="5891405">
                  <a:moveTo>
                    <a:pt x="2980491" y="968"/>
                  </a:moveTo>
                  <a:cubicBezTo>
                    <a:pt x="1784302" y="-22254"/>
                    <a:pt x="1040642" y="372305"/>
                    <a:pt x="726547" y="1181117"/>
                  </a:cubicBezTo>
                  <a:cubicBezTo>
                    <a:pt x="528785" y="1834793"/>
                    <a:pt x="744238" y="2066938"/>
                    <a:pt x="486068" y="2371366"/>
                  </a:cubicBezTo>
                  <a:cubicBezTo>
                    <a:pt x="239818" y="2677225"/>
                    <a:pt x="-40213" y="2911644"/>
                    <a:pt x="4803" y="3079808"/>
                  </a:cubicBezTo>
                  <a:cubicBezTo>
                    <a:pt x="109541" y="3181162"/>
                    <a:pt x="260766" y="3266498"/>
                    <a:pt x="460575" y="3328959"/>
                  </a:cubicBezTo>
                  <a:cubicBezTo>
                    <a:pt x="403546" y="3464559"/>
                    <a:pt x="198074" y="3641722"/>
                    <a:pt x="289487" y="3735758"/>
                  </a:cubicBezTo>
                  <a:lnTo>
                    <a:pt x="480873" y="3871219"/>
                  </a:lnTo>
                  <a:cubicBezTo>
                    <a:pt x="428032" y="3935014"/>
                    <a:pt x="303940" y="3939433"/>
                    <a:pt x="322351" y="4062605"/>
                  </a:cubicBezTo>
                  <a:cubicBezTo>
                    <a:pt x="362395" y="4195168"/>
                    <a:pt x="550882" y="4226788"/>
                    <a:pt x="513737" y="4317787"/>
                  </a:cubicBezTo>
                  <a:cubicBezTo>
                    <a:pt x="397470" y="4561276"/>
                    <a:pt x="358392" y="4876020"/>
                    <a:pt x="449942" y="4977005"/>
                  </a:cubicBezTo>
                  <a:cubicBezTo>
                    <a:pt x="636587" y="5158310"/>
                    <a:pt x="1197305" y="5208988"/>
                    <a:pt x="1704584" y="5039972"/>
                  </a:cubicBezTo>
                  <a:lnTo>
                    <a:pt x="1895970" y="5891405"/>
                  </a:lnTo>
                  <a:lnTo>
                    <a:pt x="4734863" y="5859508"/>
                  </a:lnTo>
                  <a:cubicBezTo>
                    <a:pt x="4366268" y="4516262"/>
                    <a:pt x="4422975" y="3927926"/>
                    <a:pt x="4841189" y="3520345"/>
                  </a:cubicBezTo>
                  <a:cubicBezTo>
                    <a:pt x="6117095" y="1964448"/>
                    <a:pt x="4692333" y="36409"/>
                    <a:pt x="2980491" y="96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74" name="Oval 37">
              <a:extLst>
                <a:ext uri="{FF2B5EF4-FFF2-40B4-BE49-F238E27FC236}">
                  <a16:creationId xmlns:a16="http://schemas.microsoft.com/office/drawing/2014/main" id="{0711327E-9191-4394-B64D-73AD56C41377}"/>
                </a:ext>
              </a:extLst>
            </p:cNvPr>
            <p:cNvSpPr/>
            <p:nvPr/>
          </p:nvSpPr>
          <p:spPr>
            <a:xfrm rot="18100542">
              <a:off x="5907878" y="-58593"/>
              <a:ext cx="1436045" cy="2141152"/>
            </a:xfrm>
            <a:custGeom>
              <a:avLst/>
              <a:gdLst/>
              <a:ahLst/>
              <a:cxnLst/>
              <a:rect l="l" t="t" r="r" b="b"/>
              <a:pathLst>
                <a:path w="1170491" h="1745209">
                  <a:moveTo>
                    <a:pt x="429221" y="671495"/>
                  </a:moveTo>
                  <a:cubicBezTo>
                    <a:pt x="415869" y="670322"/>
                    <a:pt x="402356" y="670624"/>
                    <a:pt x="388917" y="672439"/>
                  </a:cubicBezTo>
                  <a:cubicBezTo>
                    <a:pt x="370997" y="674859"/>
                    <a:pt x="353207" y="679968"/>
                    <a:pt x="336101" y="687858"/>
                  </a:cubicBezTo>
                  <a:lnTo>
                    <a:pt x="344770" y="708640"/>
                  </a:lnTo>
                  <a:cubicBezTo>
                    <a:pt x="405276" y="680369"/>
                    <a:pt x="475531" y="691805"/>
                    <a:pt x="523918" y="737799"/>
                  </a:cubicBezTo>
                  <a:cubicBezTo>
                    <a:pt x="569388" y="781022"/>
                    <a:pt x="587723" y="847396"/>
                    <a:pt x="571504" y="910067"/>
                  </a:cubicBezTo>
                  <a:lnTo>
                    <a:pt x="593243" y="915886"/>
                  </a:lnTo>
                  <a:cubicBezTo>
                    <a:pt x="611678" y="844923"/>
                    <a:pt x="590662" y="769719"/>
                    <a:pt x="538740" y="720849"/>
                  </a:cubicBezTo>
                  <a:cubicBezTo>
                    <a:pt x="507886" y="691808"/>
                    <a:pt x="469277" y="675014"/>
                    <a:pt x="429221" y="671495"/>
                  </a:cubicBezTo>
                  <a:close/>
                  <a:moveTo>
                    <a:pt x="588421" y="580980"/>
                  </a:moveTo>
                  <a:cubicBezTo>
                    <a:pt x="534186" y="581239"/>
                    <a:pt x="482134" y="605639"/>
                    <a:pt x="446738" y="649695"/>
                  </a:cubicBezTo>
                  <a:lnTo>
                    <a:pt x="463760" y="664437"/>
                  </a:lnTo>
                  <a:cubicBezTo>
                    <a:pt x="505329" y="612166"/>
                    <a:pt x="573320" y="591099"/>
                    <a:pt x="637132" y="610714"/>
                  </a:cubicBezTo>
                  <a:cubicBezTo>
                    <a:pt x="697098" y="629147"/>
                    <a:pt x="743088" y="680397"/>
                    <a:pt x="756495" y="743730"/>
                  </a:cubicBezTo>
                  <a:lnTo>
                    <a:pt x="778549" y="739251"/>
                  </a:lnTo>
                  <a:cubicBezTo>
                    <a:pt x="763432" y="667508"/>
                    <a:pt x="711108" y="609548"/>
                    <a:pt x="642848" y="588934"/>
                  </a:cubicBezTo>
                  <a:cubicBezTo>
                    <a:pt x="624821" y="583490"/>
                    <a:pt x="606500" y="580894"/>
                    <a:pt x="588421" y="580980"/>
                  </a:cubicBezTo>
                  <a:close/>
                  <a:moveTo>
                    <a:pt x="533817" y="0"/>
                  </a:moveTo>
                  <a:cubicBezTo>
                    <a:pt x="617807" y="1"/>
                    <a:pt x="687626" y="60667"/>
                    <a:pt x="697680" y="141081"/>
                  </a:cubicBezTo>
                  <a:cubicBezTo>
                    <a:pt x="603869" y="182843"/>
                    <a:pt x="547102" y="268997"/>
                    <a:pt x="562024" y="352718"/>
                  </a:cubicBezTo>
                  <a:lnTo>
                    <a:pt x="584367" y="347971"/>
                  </a:lnTo>
                  <a:cubicBezTo>
                    <a:pt x="570422" y="267354"/>
                    <a:pt x="633895" y="183716"/>
                    <a:pt x="732836" y="150639"/>
                  </a:cubicBezTo>
                  <a:cubicBezTo>
                    <a:pt x="738208" y="147500"/>
                    <a:pt x="743991" y="147205"/>
                    <a:pt x="749842" y="147205"/>
                  </a:cubicBezTo>
                  <a:cubicBezTo>
                    <a:pt x="844103" y="147205"/>
                    <a:pt x="920515" y="223618"/>
                    <a:pt x="920515" y="317877"/>
                  </a:cubicBezTo>
                  <a:lnTo>
                    <a:pt x="910716" y="366417"/>
                  </a:lnTo>
                  <a:lnTo>
                    <a:pt x="920515" y="366418"/>
                  </a:lnTo>
                  <a:lnTo>
                    <a:pt x="920515" y="371433"/>
                  </a:lnTo>
                  <a:cubicBezTo>
                    <a:pt x="997755" y="379016"/>
                    <a:pt x="1056877" y="445155"/>
                    <a:pt x="1056877" y="525101"/>
                  </a:cubicBezTo>
                  <a:lnTo>
                    <a:pt x="1047351" y="572282"/>
                  </a:lnTo>
                  <a:cubicBezTo>
                    <a:pt x="1119671" y="602218"/>
                    <a:pt x="1170491" y="673500"/>
                    <a:pt x="1170491" y="756650"/>
                  </a:cubicBezTo>
                  <a:cubicBezTo>
                    <a:pt x="1170490" y="802863"/>
                    <a:pt x="1154794" y="845409"/>
                    <a:pt x="1127569" y="878235"/>
                  </a:cubicBezTo>
                  <a:cubicBezTo>
                    <a:pt x="1080615" y="934488"/>
                    <a:pt x="1014142" y="959925"/>
                    <a:pt x="954678" y="939840"/>
                  </a:cubicBezTo>
                  <a:lnTo>
                    <a:pt x="947373" y="961469"/>
                  </a:lnTo>
                  <a:cubicBezTo>
                    <a:pt x="1000817" y="979520"/>
                    <a:pt x="1058949" y="966083"/>
                    <a:pt x="1106746" y="928282"/>
                  </a:cubicBezTo>
                  <a:cubicBezTo>
                    <a:pt x="1128548" y="955588"/>
                    <a:pt x="1138907" y="990708"/>
                    <a:pt x="1138907" y="1028247"/>
                  </a:cubicBezTo>
                  <a:cubicBezTo>
                    <a:pt x="1138907" y="1124134"/>
                    <a:pt x="1071328" y="1204237"/>
                    <a:pt x="981133" y="1223220"/>
                  </a:cubicBezTo>
                  <a:cubicBezTo>
                    <a:pt x="889088" y="1236998"/>
                    <a:pt x="805358" y="1200898"/>
                    <a:pt x="777272" y="1134408"/>
                  </a:cubicBezTo>
                  <a:cubicBezTo>
                    <a:pt x="791057" y="1124903"/>
                    <a:pt x="802061" y="1111678"/>
                    <a:pt x="810210" y="1096167"/>
                  </a:cubicBezTo>
                  <a:cubicBezTo>
                    <a:pt x="831546" y="1055553"/>
                    <a:pt x="830022" y="1005443"/>
                    <a:pt x="806195" y="964175"/>
                  </a:cubicBezTo>
                  <a:lnTo>
                    <a:pt x="787267" y="975103"/>
                  </a:lnTo>
                  <a:cubicBezTo>
                    <a:pt x="807161" y="1009560"/>
                    <a:pt x="808703" y="1051275"/>
                    <a:pt x="791333" y="1085110"/>
                  </a:cubicBezTo>
                  <a:cubicBezTo>
                    <a:pt x="784855" y="1097727"/>
                    <a:pt x="776117" y="1108536"/>
                    <a:pt x="763385" y="1114320"/>
                  </a:cubicBezTo>
                  <a:lnTo>
                    <a:pt x="744063" y="1119497"/>
                  </a:lnTo>
                  <a:lnTo>
                    <a:pt x="747716" y="1128718"/>
                  </a:lnTo>
                  <a:cubicBezTo>
                    <a:pt x="731558" y="1137628"/>
                    <a:pt x="712804" y="1141697"/>
                    <a:pt x="693327" y="1140344"/>
                  </a:cubicBezTo>
                  <a:cubicBezTo>
                    <a:pt x="655409" y="1137711"/>
                    <a:pt x="620494" y="1114908"/>
                    <a:pt x="601213" y="1080185"/>
                  </a:cubicBezTo>
                  <a:lnTo>
                    <a:pt x="582082" y="1090754"/>
                  </a:lnTo>
                  <a:cubicBezTo>
                    <a:pt x="605167" y="1132362"/>
                    <a:pt x="647281" y="1159482"/>
                    <a:pt x="693051" y="1162221"/>
                  </a:cubicBezTo>
                  <a:cubicBezTo>
                    <a:pt x="715413" y="1163558"/>
                    <a:pt x="736989" y="1158982"/>
                    <a:pt x="755684" y="1148835"/>
                  </a:cubicBezTo>
                  <a:cubicBezTo>
                    <a:pt x="792539" y="1222022"/>
                    <a:pt x="887119" y="1262260"/>
                    <a:pt x="989751" y="1247587"/>
                  </a:cubicBezTo>
                  <a:cubicBezTo>
                    <a:pt x="1000157" y="1267987"/>
                    <a:pt x="1004489" y="1291252"/>
                    <a:pt x="1004488" y="1315531"/>
                  </a:cubicBezTo>
                  <a:cubicBezTo>
                    <a:pt x="1004488" y="1381750"/>
                    <a:pt x="972258" y="1440443"/>
                    <a:pt x="920375" y="1473506"/>
                  </a:cubicBezTo>
                  <a:lnTo>
                    <a:pt x="913116" y="1474079"/>
                  </a:lnTo>
                  <a:cubicBezTo>
                    <a:pt x="850536" y="1469665"/>
                    <a:pt x="794159" y="1430126"/>
                    <a:pt x="766796" y="1371458"/>
                  </a:cubicBezTo>
                  <a:lnTo>
                    <a:pt x="746323" y="1380801"/>
                  </a:lnTo>
                  <a:cubicBezTo>
                    <a:pt x="776874" y="1446464"/>
                    <a:pt x="839753" y="1490827"/>
                    <a:pt x="909888" y="1496052"/>
                  </a:cubicBezTo>
                  <a:cubicBezTo>
                    <a:pt x="891948" y="1561049"/>
                    <a:pt x="840393" y="1611456"/>
                    <a:pt x="774838" y="1628054"/>
                  </a:cubicBezTo>
                  <a:cubicBezTo>
                    <a:pt x="686646" y="1642970"/>
                    <a:pt x="605133" y="1612285"/>
                    <a:pt x="571751" y="1552195"/>
                  </a:cubicBezTo>
                  <a:lnTo>
                    <a:pt x="550649" y="1566422"/>
                  </a:lnTo>
                  <a:cubicBezTo>
                    <a:pt x="577499" y="1609979"/>
                    <a:pt x="626419" y="1639383"/>
                    <a:pt x="685031" y="1648114"/>
                  </a:cubicBezTo>
                  <a:cubicBezTo>
                    <a:pt x="659684" y="1706013"/>
                    <a:pt x="601329" y="1745210"/>
                    <a:pt x="533818" y="1745209"/>
                  </a:cubicBezTo>
                  <a:cubicBezTo>
                    <a:pt x="455549" y="1745210"/>
                    <a:pt x="416747" y="1692524"/>
                    <a:pt x="372301" y="1619888"/>
                  </a:cubicBezTo>
                  <a:lnTo>
                    <a:pt x="366380" y="1592106"/>
                  </a:lnTo>
                  <a:cubicBezTo>
                    <a:pt x="305091" y="1567105"/>
                    <a:pt x="259811" y="1511085"/>
                    <a:pt x="250590" y="1443452"/>
                  </a:cubicBezTo>
                  <a:cubicBezTo>
                    <a:pt x="203712" y="1453117"/>
                    <a:pt x="158965" y="1444975"/>
                    <a:pt x="117260" y="1407178"/>
                  </a:cubicBezTo>
                  <a:cubicBezTo>
                    <a:pt x="55030" y="1350772"/>
                    <a:pt x="44039" y="1258933"/>
                    <a:pt x="90593" y="1192598"/>
                  </a:cubicBezTo>
                  <a:cubicBezTo>
                    <a:pt x="186799" y="1224213"/>
                    <a:pt x="285304" y="1199642"/>
                    <a:pt x="330760" y="1129474"/>
                  </a:cubicBezTo>
                  <a:lnTo>
                    <a:pt x="344999" y="1132822"/>
                  </a:lnTo>
                  <a:cubicBezTo>
                    <a:pt x="420009" y="1139731"/>
                    <a:pt x="490500" y="1101048"/>
                    <a:pt x="524987" y="1034051"/>
                  </a:cubicBezTo>
                  <a:lnTo>
                    <a:pt x="505360" y="1023014"/>
                  </a:lnTo>
                  <a:cubicBezTo>
                    <a:pt x="475089" y="1082544"/>
                    <a:pt x="412689" y="1116790"/>
                    <a:pt x="346243" y="1110339"/>
                  </a:cubicBezTo>
                  <a:cubicBezTo>
                    <a:pt x="283801" y="1104277"/>
                    <a:pt x="228486" y="1063265"/>
                    <a:pt x="202679" y="1003895"/>
                  </a:cubicBezTo>
                  <a:lnTo>
                    <a:pt x="181967" y="1012696"/>
                  </a:lnTo>
                  <a:cubicBezTo>
                    <a:pt x="205492" y="1066954"/>
                    <a:pt x="250941" y="1107583"/>
                    <a:pt x="305288" y="1123484"/>
                  </a:cubicBezTo>
                  <a:cubicBezTo>
                    <a:pt x="260051" y="1186174"/>
                    <a:pt x="162021" y="1201884"/>
                    <a:pt x="70961" y="1161909"/>
                  </a:cubicBezTo>
                  <a:cubicBezTo>
                    <a:pt x="64874" y="1160625"/>
                    <a:pt x="60391" y="1156961"/>
                    <a:pt x="56055" y="1153032"/>
                  </a:cubicBezTo>
                  <a:cubicBezTo>
                    <a:pt x="-13786" y="1089729"/>
                    <a:pt x="-19088" y="981796"/>
                    <a:pt x="44214" y="911953"/>
                  </a:cubicBezTo>
                  <a:lnTo>
                    <a:pt x="84073" y="882569"/>
                  </a:lnTo>
                  <a:lnTo>
                    <a:pt x="76811" y="875989"/>
                  </a:lnTo>
                  <a:lnTo>
                    <a:pt x="80179" y="872273"/>
                  </a:lnTo>
                  <a:cubicBezTo>
                    <a:pt x="28040" y="814783"/>
                    <a:pt x="28651" y="726072"/>
                    <a:pt x="82340" y="666836"/>
                  </a:cubicBezTo>
                  <a:lnTo>
                    <a:pt x="121082" y="638275"/>
                  </a:lnTo>
                  <a:cubicBezTo>
                    <a:pt x="89526" y="571593"/>
                    <a:pt x="96788" y="490523"/>
                    <a:pt x="145805" y="430894"/>
                  </a:cubicBezTo>
                  <a:cubicBezTo>
                    <a:pt x="198586" y="400645"/>
                    <a:pt x="259015" y="385179"/>
                    <a:pt x="321878" y="383347"/>
                  </a:cubicBezTo>
                  <a:lnTo>
                    <a:pt x="321111" y="357014"/>
                  </a:lnTo>
                  <a:cubicBezTo>
                    <a:pt x="257723" y="358862"/>
                    <a:pt x="196668" y="373772"/>
                    <a:pt x="141180" y="399723"/>
                  </a:cubicBezTo>
                  <a:cubicBezTo>
                    <a:pt x="117813" y="370058"/>
                    <a:pt x="106816" y="332072"/>
                    <a:pt x="106816" y="291518"/>
                  </a:cubicBezTo>
                  <a:cubicBezTo>
                    <a:pt x="106816" y="170286"/>
                    <a:pt x="205094" y="72008"/>
                    <a:pt x="326327" y="72008"/>
                  </a:cubicBezTo>
                  <a:cubicBezTo>
                    <a:pt x="350305" y="72008"/>
                    <a:pt x="373385" y="75853"/>
                    <a:pt x="394659" y="83948"/>
                  </a:cubicBezTo>
                  <a:cubicBezTo>
                    <a:pt x="425371" y="33609"/>
                    <a:pt x="467237" y="0"/>
                    <a:pt x="53381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grpSp>
      <p:sp>
        <p:nvSpPr>
          <p:cNvPr id="75" name="Rectangle 19">
            <a:extLst>
              <a:ext uri="{FF2B5EF4-FFF2-40B4-BE49-F238E27FC236}">
                <a16:creationId xmlns:a16="http://schemas.microsoft.com/office/drawing/2014/main" id="{8025BC4E-7A4E-42D9-9569-8844F8906CE5}"/>
              </a:ext>
            </a:extLst>
          </p:cNvPr>
          <p:cNvSpPr/>
          <p:nvPr/>
        </p:nvSpPr>
        <p:spPr>
          <a:xfrm>
            <a:off x="3353290" y="1835116"/>
            <a:ext cx="337313" cy="370778"/>
          </a:xfrm>
          <a:custGeom>
            <a:avLst/>
            <a:gdLst/>
            <a:ahLst/>
            <a:cxnLst/>
            <a:rect l="l" t="t" r="r" b="b"/>
            <a:pathLst>
              <a:path w="2926108" h="3216409">
                <a:moveTo>
                  <a:pt x="1150286" y="2039882"/>
                </a:moveTo>
                <a:cubicBezTo>
                  <a:pt x="1216487" y="2110220"/>
                  <a:pt x="1249586" y="2238485"/>
                  <a:pt x="1348889" y="2250897"/>
                </a:cubicBezTo>
                <a:cubicBezTo>
                  <a:pt x="1452327" y="2213659"/>
                  <a:pt x="1530941" y="2147458"/>
                  <a:pt x="1597142" y="2052295"/>
                </a:cubicBezTo>
                <a:cubicBezTo>
                  <a:pt x="1634380" y="2030228"/>
                  <a:pt x="1712994" y="2049536"/>
                  <a:pt x="1721269" y="2072982"/>
                </a:cubicBezTo>
                <a:cubicBezTo>
                  <a:pt x="1533700" y="2362611"/>
                  <a:pt x="1615072" y="2763954"/>
                  <a:pt x="1568179" y="2830155"/>
                </a:cubicBezTo>
                <a:cubicBezTo>
                  <a:pt x="1391644" y="2965315"/>
                  <a:pt x="1231658" y="2893598"/>
                  <a:pt x="1063398" y="2925319"/>
                </a:cubicBezTo>
                <a:cubicBezTo>
                  <a:pt x="925479" y="2954282"/>
                  <a:pt x="820660" y="3107371"/>
                  <a:pt x="686879" y="3148747"/>
                </a:cubicBezTo>
                <a:cubicBezTo>
                  <a:pt x="536548" y="3184606"/>
                  <a:pt x="373804" y="3224602"/>
                  <a:pt x="215198" y="3214948"/>
                </a:cubicBezTo>
                <a:cubicBezTo>
                  <a:pt x="93829" y="3209431"/>
                  <a:pt x="71763" y="3046687"/>
                  <a:pt x="136584" y="2925318"/>
                </a:cubicBezTo>
                <a:cubicBezTo>
                  <a:pt x="168305" y="2828775"/>
                  <a:pt x="121415" y="2802571"/>
                  <a:pt x="107623" y="2710165"/>
                </a:cubicBezTo>
                <a:cubicBezTo>
                  <a:pt x="111150" y="2693172"/>
                  <a:pt x="127647" y="2691385"/>
                  <a:pt x="158288" y="2695563"/>
                </a:cubicBezTo>
                <a:lnTo>
                  <a:pt x="158288" y="2626239"/>
                </a:lnTo>
                <a:lnTo>
                  <a:pt x="266288" y="2626239"/>
                </a:lnTo>
                <a:lnTo>
                  <a:pt x="266288" y="2708276"/>
                </a:lnTo>
                <a:lnTo>
                  <a:pt x="307224" y="2711894"/>
                </a:lnTo>
                <a:lnTo>
                  <a:pt x="307224" y="2626239"/>
                </a:lnTo>
                <a:lnTo>
                  <a:pt x="415224" y="2626239"/>
                </a:lnTo>
                <a:lnTo>
                  <a:pt x="415224" y="2711420"/>
                </a:lnTo>
                <a:cubicBezTo>
                  <a:pt x="428487" y="2711947"/>
                  <a:pt x="442136" y="2710942"/>
                  <a:pt x="456160" y="2708700"/>
                </a:cubicBezTo>
                <a:lnTo>
                  <a:pt x="456160" y="2617963"/>
                </a:lnTo>
                <a:lnTo>
                  <a:pt x="564160" y="2617963"/>
                </a:lnTo>
                <a:lnTo>
                  <a:pt x="564160" y="2692500"/>
                </a:lnTo>
                <a:cubicBezTo>
                  <a:pt x="577696" y="2691220"/>
                  <a:pt x="591289" y="2688332"/>
                  <a:pt x="605096" y="2684680"/>
                </a:cubicBezTo>
                <a:lnTo>
                  <a:pt x="605096" y="2601411"/>
                </a:lnTo>
                <a:lnTo>
                  <a:pt x="713096" y="2601411"/>
                </a:lnTo>
                <a:lnTo>
                  <a:pt x="713096" y="2654658"/>
                </a:lnTo>
                <a:lnTo>
                  <a:pt x="754032" y="2641463"/>
                </a:lnTo>
                <a:lnTo>
                  <a:pt x="754032" y="2580721"/>
                </a:lnTo>
                <a:lnTo>
                  <a:pt x="862032" y="2580721"/>
                </a:lnTo>
                <a:lnTo>
                  <a:pt x="862032" y="2599792"/>
                </a:lnTo>
                <a:cubicBezTo>
                  <a:pt x="897454" y="2584791"/>
                  <a:pt x="934214" y="2567836"/>
                  <a:pt x="972371" y="2548802"/>
                </a:cubicBezTo>
                <a:cubicBezTo>
                  <a:pt x="1030297" y="2506047"/>
                  <a:pt x="939271" y="2219176"/>
                  <a:pt x="947546" y="2122633"/>
                </a:cubicBezTo>
                <a:cubicBezTo>
                  <a:pt x="957201" y="2082636"/>
                  <a:pt x="1082706" y="2067466"/>
                  <a:pt x="1150286" y="2039882"/>
                </a:cubicBezTo>
                <a:close/>
                <a:moveTo>
                  <a:pt x="394278" y="1320337"/>
                </a:moveTo>
                <a:cubicBezTo>
                  <a:pt x="356565" y="1315036"/>
                  <a:pt x="316914" y="1320983"/>
                  <a:pt x="277262" y="1344774"/>
                </a:cubicBezTo>
                <a:cubicBezTo>
                  <a:pt x="169686" y="1368221"/>
                  <a:pt x="281399" y="1532343"/>
                  <a:pt x="314500" y="1626128"/>
                </a:cubicBezTo>
                <a:cubicBezTo>
                  <a:pt x="335188" y="1715776"/>
                  <a:pt x="306225" y="1838523"/>
                  <a:pt x="376563" y="1820593"/>
                </a:cubicBezTo>
                <a:cubicBezTo>
                  <a:pt x="535169" y="1786113"/>
                  <a:pt x="681363" y="1673020"/>
                  <a:pt x="628954" y="1493726"/>
                </a:cubicBezTo>
                <a:cubicBezTo>
                  <a:pt x="603094" y="1453384"/>
                  <a:pt x="507414" y="1336241"/>
                  <a:pt x="394278" y="1320337"/>
                </a:cubicBezTo>
                <a:close/>
                <a:moveTo>
                  <a:pt x="1526804" y="66"/>
                </a:moveTo>
                <a:cubicBezTo>
                  <a:pt x="2066065" y="2824"/>
                  <a:pt x="2621877" y="129710"/>
                  <a:pt x="2896335" y="1038593"/>
                </a:cubicBezTo>
                <a:cubicBezTo>
                  <a:pt x="3057700" y="1564063"/>
                  <a:pt x="2532230" y="2366749"/>
                  <a:pt x="2064686" y="2292273"/>
                </a:cubicBezTo>
                <a:cubicBezTo>
                  <a:pt x="1885392" y="2267447"/>
                  <a:pt x="1950214" y="2015056"/>
                  <a:pt x="1555767" y="1940580"/>
                </a:cubicBezTo>
                <a:cubicBezTo>
                  <a:pt x="1179249" y="1868862"/>
                  <a:pt x="732393" y="2186075"/>
                  <a:pt x="554478" y="2159871"/>
                </a:cubicBezTo>
                <a:cubicBezTo>
                  <a:pt x="466211" y="2141942"/>
                  <a:pt x="394493" y="1904722"/>
                  <a:pt x="364151" y="1932305"/>
                </a:cubicBezTo>
                <a:cubicBezTo>
                  <a:pt x="322774" y="1970922"/>
                  <a:pt x="405526" y="2146079"/>
                  <a:pt x="467589" y="2205384"/>
                </a:cubicBezTo>
                <a:cubicBezTo>
                  <a:pt x="525515" y="2241243"/>
                  <a:pt x="732393" y="2202626"/>
                  <a:pt x="873070" y="2139183"/>
                </a:cubicBezTo>
                <a:cubicBezTo>
                  <a:pt x="913066" y="2128149"/>
                  <a:pt x="870312" y="2253655"/>
                  <a:pt x="877208" y="2333648"/>
                </a:cubicBezTo>
                <a:lnTo>
                  <a:pt x="862033" y="2337135"/>
                </a:lnTo>
                <a:lnTo>
                  <a:pt x="862033" y="2415799"/>
                </a:lnTo>
                <a:lnTo>
                  <a:pt x="754033" y="2415799"/>
                </a:lnTo>
                <a:lnTo>
                  <a:pt x="754033" y="2360695"/>
                </a:lnTo>
                <a:lnTo>
                  <a:pt x="713097" y="2366601"/>
                </a:lnTo>
                <a:lnTo>
                  <a:pt x="713097" y="2428213"/>
                </a:lnTo>
                <a:lnTo>
                  <a:pt x="605097" y="2428213"/>
                </a:lnTo>
                <a:lnTo>
                  <a:pt x="605097" y="2379641"/>
                </a:lnTo>
                <a:lnTo>
                  <a:pt x="564161" y="2382960"/>
                </a:lnTo>
                <a:lnTo>
                  <a:pt x="564161" y="2436489"/>
                </a:lnTo>
                <a:lnTo>
                  <a:pt x="456161" y="2436489"/>
                </a:lnTo>
                <a:lnTo>
                  <a:pt x="456161" y="2388351"/>
                </a:lnTo>
                <a:lnTo>
                  <a:pt x="415225" y="2389346"/>
                </a:lnTo>
                <a:lnTo>
                  <a:pt x="415225" y="2436489"/>
                </a:lnTo>
                <a:lnTo>
                  <a:pt x="307225" y="2436489"/>
                </a:lnTo>
                <a:lnTo>
                  <a:pt x="307225" y="2386989"/>
                </a:lnTo>
                <a:cubicBezTo>
                  <a:pt x="293173" y="2387203"/>
                  <a:pt x="279516" y="2386340"/>
                  <a:pt x="266289" y="2385150"/>
                </a:cubicBezTo>
                <a:lnTo>
                  <a:pt x="266289" y="2428213"/>
                </a:lnTo>
                <a:lnTo>
                  <a:pt x="158289" y="2428213"/>
                </a:lnTo>
                <a:lnTo>
                  <a:pt x="158289" y="2370613"/>
                </a:lnTo>
                <a:cubicBezTo>
                  <a:pt x="107017" y="2360332"/>
                  <a:pt x="72014" y="2345184"/>
                  <a:pt x="62108" y="2325373"/>
                </a:cubicBezTo>
                <a:cubicBezTo>
                  <a:pt x="37284" y="2261930"/>
                  <a:pt x="103484" y="2223314"/>
                  <a:pt x="124172" y="2172284"/>
                </a:cubicBezTo>
                <a:cubicBezTo>
                  <a:pt x="111759" y="2144700"/>
                  <a:pt x="74522" y="2141942"/>
                  <a:pt x="86934" y="2089533"/>
                </a:cubicBezTo>
                <a:cubicBezTo>
                  <a:pt x="96588" y="2053674"/>
                  <a:pt x="242782" y="2030228"/>
                  <a:pt x="264849" y="1994369"/>
                </a:cubicBezTo>
                <a:cubicBezTo>
                  <a:pt x="273125" y="1919892"/>
                  <a:pt x="-4093" y="1721291"/>
                  <a:pt x="45" y="1671639"/>
                </a:cubicBezTo>
                <a:cubicBezTo>
                  <a:pt x="12458" y="1619230"/>
                  <a:pt x="124172" y="1558546"/>
                  <a:pt x="190373" y="1477174"/>
                </a:cubicBezTo>
                <a:cubicBezTo>
                  <a:pt x="222094" y="1438557"/>
                  <a:pt x="80038" y="1267538"/>
                  <a:pt x="91072" y="1224783"/>
                </a:cubicBezTo>
                <a:cubicBezTo>
                  <a:pt x="111760" y="1092381"/>
                  <a:pt x="240023" y="943429"/>
                  <a:pt x="264849" y="703451"/>
                </a:cubicBezTo>
                <a:cubicBezTo>
                  <a:pt x="342084" y="332450"/>
                  <a:pt x="961338" y="-5451"/>
                  <a:pt x="1526804" y="6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76" name="Freeform 114">
            <a:extLst>
              <a:ext uri="{FF2B5EF4-FFF2-40B4-BE49-F238E27FC236}">
                <a16:creationId xmlns:a16="http://schemas.microsoft.com/office/drawing/2014/main" id="{353DEA2B-7F2E-4C6B-B5D7-248AF895CCDB}"/>
              </a:ext>
            </a:extLst>
          </p:cNvPr>
          <p:cNvSpPr>
            <a:spLocks noChangeAspect="1"/>
          </p:cNvSpPr>
          <p:nvPr/>
        </p:nvSpPr>
        <p:spPr>
          <a:xfrm>
            <a:off x="7700735" y="1821826"/>
            <a:ext cx="412034" cy="397359"/>
          </a:xfrm>
          <a:custGeom>
            <a:avLst/>
            <a:gdLst>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955441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45816" h="3316502">
                <a:moveTo>
                  <a:pt x="2500704" y="2026790"/>
                </a:moveTo>
                <a:cubicBezTo>
                  <a:pt x="2380149" y="2047261"/>
                  <a:pt x="2334656" y="2081381"/>
                  <a:pt x="2261868" y="2108676"/>
                </a:cubicBezTo>
                <a:cubicBezTo>
                  <a:pt x="2220926" y="2245154"/>
                  <a:pt x="2248220" y="2327040"/>
                  <a:pt x="2364227" y="2313393"/>
                </a:cubicBezTo>
                <a:cubicBezTo>
                  <a:pt x="2491606" y="2272450"/>
                  <a:pt x="2502979" y="2190563"/>
                  <a:pt x="2500704" y="2026790"/>
                </a:cubicBezTo>
                <a:close/>
                <a:moveTo>
                  <a:pt x="1245112" y="2026790"/>
                </a:moveTo>
                <a:cubicBezTo>
                  <a:pt x="1242837" y="2190563"/>
                  <a:pt x="1254210" y="2272450"/>
                  <a:pt x="1381589" y="2313393"/>
                </a:cubicBezTo>
                <a:cubicBezTo>
                  <a:pt x="1497596" y="2327040"/>
                  <a:pt x="1524890" y="2245154"/>
                  <a:pt x="1483948" y="2108676"/>
                </a:cubicBezTo>
                <a:cubicBezTo>
                  <a:pt x="1411160" y="2081381"/>
                  <a:pt x="1365667" y="2047261"/>
                  <a:pt x="1245112" y="2026790"/>
                </a:cubicBezTo>
                <a:close/>
                <a:moveTo>
                  <a:pt x="3185000" y="1670667"/>
                </a:moveTo>
                <a:cubicBezTo>
                  <a:pt x="3206444" y="1672444"/>
                  <a:pt x="3226596" y="1679339"/>
                  <a:pt x="3244509" y="1692418"/>
                </a:cubicBezTo>
                <a:cubicBezTo>
                  <a:pt x="3340044" y="1731086"/>
                  <a:pt x="3210389" y="1885761"/>
                  <a:pt x="3380986" y="1856191"/>
                </a:cubicBezTo>
                <a:cubicBezTo>
                  <a:pt x="3424203" y="1826621"/>
                  <a:pt x="3528837" y="1837994"/>
                  <a:pt x="3599350" y="1903959"/>
                </a:cubicBezTo>
                <a:cubicBezTo>
                  <a:pt x="3647117" y="1983571"/>
                  <a:pt x="3783594" y="2056359"/>
                  <a:pt x="3735827" y="2142795"/>
                </a:cubicBezTo>
                <a:cubicBezTo>
                  <a:pt x="3653941" y="2374806"/>
                  <a:pt x="3606173" y="2422574"/>
                  <a:pt x="3572054" y="2620466"/>
                </a:cubicBezTo>
                <a:cubicBezTo>
                  <a:pt x="3574328" y="2882048"/>
                  <a:pt x="3542485" y="3061744"/>
                  <a:pt x="3551583" y="3316502"/>
                </a:cubicBezTo>
                <a:lnTo>
                  <a:pt x="3292276" y="3302855"/>
                </a:lnTo>
                <a:cubicBezTo>
                  <a:pt x="3310472" y="3025350"/>
                  <a:pt x="3315022" y="2788789"/>
                  <a:pt x="3271804" y="2511284"/>
                </a:cubicBezTo>
                <a:cubicBezTo>
                  <a:pt x="3217213" y="2465791"/>
                  <a:pt x="3189917" y="2399828"/>
                  <a:pt x="3278628" y="2272449"/>
                </a:cubicBezTo>
                <a:cubicBezTo>
                  <a:pt x="3244509" y="2190562"/>
                  <a:pt x="3271804" y="2142795"/>
                  <a:pt x="3128502" y="2108675"/>
                </a:cubicBezTo>
                <a:cubicBezTo>
                  <a:pt x="3042066" y="2051809"/>
                  <a:pt x="2921512" y="2165541"/>
                  <a:pt x="2869195" y="2019965"/>
                </a:cubicBezTo>
                <a:cubicBezTo>
                  <a:pt x="2821427" y="1896567"/>
                  <a:pt x="3034887" y="1658228"/>
                  <a:pt x="3185000" y="1670667"/>
                </a:cubicBezTo>
                <a:close/>
                <a:moveTo>
                  <a:pt x="560816" y="1670667"/>
                </a:moveTo>
                <a:cubicBezTo>
                  <a:pt x="710929" y="1658228"/>
                  <a:pt x="924389" y="1896567"/>
                  <a:pt x="876621" y="2019965"/>
                </a:cubicBezTo>
                <a:cubicBezTo>
                  <a:pt x="824304" y="2165541"/>
                  <a:pt x="703750" y="2051809"/>
                  <a:pt x="617314" y="2108675"/>
                </a:cubicBezTo>
                <a:cubicBezTo>
                  <a:pt x="474012" y="2142795"/>
                  <a:pt x="501307" y="2190562"/>
                  <a:pt x="467188" y="2272449"/>
                </a:cubicBezTo>
                <a:cubicBezTo>
                  <a:pt x="555899" y="2399828"/>
                  <a:pt x="528603" y="2465791"/>
                  <a:pt x="474012" y="2511284"/>
                </a:cubicBezTo>
                <a:cubicBezTo>
                  <a:pt x="430794" y="2788789"/>
                  <a:pt x="435344" y="3025350"/>
                  <a:pt x="453540" y="3302855"/>
                </a:cubicBezTo>
                <a:lnTo>
                  <a:pt x="194233" y="3316502"/>
                </a:lnTo>
                <a:cubicBezTo>
                  <a:pt x="203331" y="3061744"/>
                  <a:pt x="171488" y="2882048"/>
                  <a:pt x="173762" y="2620466"/>
                </a:cubicBezTo>
                <a:cubicBezTo>
                  <a:pt x="139643" y="2422574"/>
                  <a:pt x="91875" y="2374806"/>
                  <a:pt x="9989" y="2142795"/>
                </a:cubicBezTo>
                <a:cubicBezTo>
                  <a:pt x="-37778" y="2056359"/>
                  <a:pt x="98699" y="1983571"/>
                  <a:pt x="146466" y="1903959"/>
                </a:cubicBezTo>
                <a:cubicBezTo>
                  <a:pt x="216979" y="1837994"/>
                  <a:pt x="321613" y="1826621"/>
                  <a:pt x="364830" y="1856191"/>
                </a:cubicBezTo>
                <a:cubicBezTo>
                  <a:pt x="535427" y="1885761"/>
                  <a:pt x="405772" y="1731086"/>
                  <a:pt x="501307" y="1692418"/>
                </a:cubicBezTo>
                <a:cubicBezTo>
                  <a:pt x="519220" y="1679339"/>
                  <a:pt x="539372" y="1672444"/>
                  <a:pt x="560816" y="1670667"/>
                </a:cubicBezTo>
                <a:close/>
                <a:moveTo>
                  <a:pt x="2609647" y="1003649"/>
                </a:moveTo>
                <a:cubicBezTo>
                  <a:pt x="2444889" y="994437"/>
                  <a:pt x="2381715" y="1312839"/>
                  <a:pt x="2234575" y="1385343"/>
                </a:cubicBezTo>
                <a:cubicBezTo>
                  <a:pt x="2013936" y="1460406"/>
                  <a:pt x="1963895" y="1651474"/>
                  <a:pt x="1968444" y="1951725"/>
                </a:cubicBezTo>
                <a:cubicBezTo>
                  <a:pt x="1979817" y="2035887"/>
                  <a:pt x="2134492" y="1956274"/>
                  <a:pt x="2248223" y="1897134"/>
                </a:cubicBezTo>
                <a:cubicBezTo>
                  <a:pt x="2393799" y="1812972"/>
                  <a:pt x="2839626" y="1121486"/>
                  <a:pt x="2644008" y="1010029"/>
                </a:cubicBezTo>
                <a:cubicBezTo>
                  <a:pt x="2632066" y="1006333"/>
                  <a:pt x="2620631" y="1004263"/>
                  <a:pt x="2609647" y="1003649"/>
                </a:cubicBezTo>
                <a:close/>
                <a:moveTo>
                  <a:pt x="1136169" y="1003649"/>
                </a:moveTo>
                <a:cubicBezTo>
                  <a:pt x="1125185" y="1004263"/>
                  <a:pt x="1113750" y="1006333"/>
                  <a:pt x="1101808" y="1010029"/>
                </a:cubicBezTo>
                <a:cubicBezTo>
                  <a:pt x="906190" y="1121486"/>
                  <a:pt x="1352017" y="1812972"/>
                  <a:pt x="1497593" y="1897134"/>
                </a:cubicBezTo>
                <a:cubicBezTo>
                  <a:pt x="1611324" y="1956274"/>
                  <a:pt x="1765999" y="2035887"/>
                  <a:pt x="1777372" y="1951725"/>
                </a:cubicBezTo>
                <a:cubicBezTo>
                  <a:pt x="1781921" y="1651474"/>
                  <a:pt x="1731880" y="1460406"/>
                  <a:pt x="1511241" y="1385343"/>
                </a:cubicBezTo>
                <a:cubicBezTo>
                  <a:pt x="1364101" y="1312839"/>
                  <a:pt x="1300927" y="994437"/>
                  <a:pt x="1136169" y="1003649"/>
                </a:cubicBezTo>
                <a:close/>
                <a:moveTo>
                  <a:pt x="665081" y="96"/>
                </a:moveTo>
                <a:cubicBezTo>
                  <a:pt x="1486802" y="-2174"/>
                  <a:pt x="1309537" y="573200"/>
                  <a:pt x="1862679" y="634117"/>
                </a:cubicBezTo>
                <a:cubicBezTo>
                  <a:pt x="2415888" y="573192"/>
                  <a:pt x="2259021" y="-2174"/>
                  <a:pt x="3080735" y="96"/>
                </a:cubicBezTo>
                <a:cubicBezTo>
                  <a:pt x="3608448" y="-9003"/>
                  <a:pt x="3767673" y="636991"/>
                  <a:pt x="3619822" y="921320"/>
                </a:cubicBezTo>
                <a:cubicBezTo>
                  <a:pt x="3590251" y="1010030"/>
                  <a:pt x="3519739" y="941793"/>
                  <a:pt x="3456049" y="955441"/>
                </a:cubicBezTo>
                <a:cubicBezTo>
                  <a:pt x="3416937" y="1011300"/>
                  <a:pt x="3385716" y="1096130"/>
                  <a:pt x="3370271" y="1159232"/>
                </a:cubicBezTo>
                <a:lnTo>
                  <a:pt x="3189917" y="1317105"/>
                </a:lnTo>
                <a:cubicBezTo>
                  <a:pt x="3271804" y="1426286"/>
                  <a:pt x="3258156" y="1555942"/>
                  <a:pt x="3155798" y="1596884"/>
                </a:cubicBezTo>
                <a:cubicBezTo>
                  <a:pt x="2973828" y="1651475"/>
                  <a:pt x="2866920" y="1726538"/>
                  <a:pt x="2848723" y="1842544"/>
                </a:cubicBezTo>
                <a:cubicBezTo>
                  <a:pt x="2830525" y="2001768"/>
                  <a:pt x="2832803" y="2481714"/>
                  <a:pt x="2650831" y="2518108"/>
                </a:cubicBezTo>
                <a:cubicBezTo>
                  <a:pt x="2498431" y="2522657"/>
                  <a:pt x="2373325" y="2513559"/>
                  <a:pt x="2193630" y="2531756"/>
                </a:cubicBezTo>
                <a:cubicBezTo>
                  <a:pt x="2088997" y="2522657"/>
                  <a:pt x="1998012" y="2349785"/>
                  <a:pt x="1941147" y="2211033"/>
                </a:cubicBezTo>
                <a:lnTo>
                  <a:pt x="1872908" y="2313392"/>
                </a:lnTo>
                <a:lnTo>
                  <a:pt x="1804669" y="2211033"/>
                </a:lnTo>
                <a:cubicBezTo>
                  <a:pt x="1747804" y="2349785"/>
                  <a:pt x="1656819" y="2522657"/>
                  <a:pt x="1552186" y="2531756"/>
                </a:cubicBezTo>
                <a:cubicBezTo>
                  <a:pt x="1372491" y="2513559"/>
                  <a:pt x="1247385" y="2522657"/>
                  <a:pt x="1094985" y="2518108"/>
                </a:cubicBezTo>
                <a:cubicBezTo>
                  <a:pt x="913013" y="2481714"/>
                  <a:pt x="915291" y="2001768"/>
                  <a:pt x="897093" y="1842544"/>
                </a:cubicBezTo>
                <a:cubicBezTo>
                  <a:pt x="878896" y="1726538"/>
                  <a:pt x="771988" y="1651475"/>
                  <a:pt x="590018" y="1596884"/>
                </a:cubicBezTo>
                <a:cubicBezTo>
                  <a:pt x="487660" y="1555942"/>
                  <a:pt x="474012" y="1426286"/>
                  <a:pt x="555899" y="1317105"/>
                </a:cubicBezTo>
                <a:cubicBezTo>
                  <a:pt x="497354" y="1247580"/>
                  <a:pt x="494034" y="1228756"/>
                  <a:pt x="380265" y="1173717"/>
                </a:cubicBezTo>
                <a:cubicBezTo>
                  <a:pt x="350099" y="1122687"/>
                  <a:pt x="319933" y="1057172"/>
                  <a:pt x="289767" y="1006142"/>
                </a:cubicBezTo>
                <a:cubicBezTo>
                  <a:pt x="226077" y="992494"/>
                  <a:pt x="155565" y="1010030"/>
                  <a:pt x="125994" y="921320"/>
                </a:cubicBezTo>
                <a:cubicBezTo>
                  <a:pt x="-21857" y="636991"/>
                  <a:pt x="137368" y="-9003"/>
                  <a:pt x="665081" y="9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77" name="Rounded Rectangle 31">
            <a:extLst>
              <a:ext uri="{FF2B5EF4-FFF2-40B4-BE49-F238E27FC236}">
                <a16:creationId xmlns:a16="http://schemas.microsoft.com/office/drawing/2014/main" id="{B25FCE9B-6DC5-4836-8DD9-E737D6782AA3}"/>
              </a:ext>
            </a:extLst>
          </p:cNvPr>
          <p:cNvSpPr>
            <a:spLocks noChangeAspect="1"/>
          </p:cNvSpPr>
          <p:nvPr/>
        </p:nvSpPr>
        <p:spPr>
          <a:xfrm>
            <a:off x="3382207" y="2678255"/>
            <a:ext cx="279476" cy="397359"/>
          </a:xfrm>
          <a:custGeom>
            <a:avLst/>
            <a:gdLst/>
            <a:ahLst/>
            <a:cxnLst/>
            <a:rect l="l" t="t" r="r" b="b"/>
            <a:pathLst>
              <a:path w="2273269" h="3232141">
                <a:moveTo>
                  <a:pt x="1301358" y="1224998"/>
                </a:moveTo>
                <a:cubicBezTo>
                  <a:pt x="1288512" y="1224739"/>
                  <a:pt x="1275404" y="1226994"/>
                  <a:pt x="1262722" y="1232060"/>
                </a:cubicBezTo>
                <a:cubicBezTo>
                  <a:pt x="1224020" y="1247517"/>
                  <a:pt x="1200469" y="1284678"/>
                  <a:pt x="1200858" y="1323955"/>
                </a:cubicBezTo>
                <a:lnTo>
                  <a:pt x="1068969" y="1816173"/>
                </a:lnTo>
                <a:lnTo>
                  <a:pt x="975827" y="1468563"/>
                </a:lnTo>
                <a:cubicBezTo>
                  <a:pt x="965224" y="1428990"/>
                  <a:pt x="932065" y="1401484"/>
                  <a:pt x="893889" y="1396168"/>
                </a:cubicBezTo>
                <a:cubicBezTo>
                  <a:pt x="887581" y="1395290"/>
                  <a:pt x="881136" y="1395017"/>
                  <a:pt x="874749" y="1397368"/>
                </a:cubicBezTo>
                <a:lnTo>
                  <a:pt x="873048" y="1397069"/>
                </a:lnTo>
                <a:cubicBezTo>
                  <a:pt x="871822" y="1397102"/>
                  <a:pt x="870599" y="1397158"/>
                  <a:pt x="869409" y="1397702"/>
                </a:cubicBezTo>
                <a:lnTo>
                  <a:pt x="854690" y="1398625"/>
                </a:lnTo>
                <a:cubicBezTo>
                  <a:pt x="852870" y="1399112"/>
                  <a:pt x="851076" y="1399648"/>
                  <a:pt x="849610" y="1401148"/>
                </a:cubicBezTo>
                <a:cubicBezTo>
                  <a:pt x="820426" y="1408603"/>
                  <a:pt x="795399" y="1429720"/>
                  <a:pt x="783580" y="1459921"/>
                </a:cubicBezTo>
                <a:lnTo>
                  <a:pt x="576552" y="1988920"/>
                </a:lnTo>
                <a:lnTo>
                  <a:pt x="360960" y="1988920"/>
                </a:lnTo>
                <a:cubicBezTo>
                  <a:pt x="306335" y="1988920"/>
                  <a:pt x="262052" y="2033203"/>
                  <a:pt x="262052" y="2087828"/>
                </a:cubicBezTo>
                <a:cubicBezTo>
                  <a:pt x="262052" y="2142453"/>
                  <a:pt x="306335" y="2186736"/>
                  <a:pt x="360960" y="2186736"/>
                </a:cubicBezTo>
                <a:lnTo>
                  <a:pt x="624414" y="2186736"/>
                </a:lnTo>
                <a:cubicBezTo>
                  <a:pt x="655679" y="2194749"/>
                  <a:pt x="687884" y="2184847"/>
                  <a:pt x="710155" y="2162843"/>
                </a:cubicBezTo>
                <a:cubicBezTo>
                  <a:pt x="728043" y="2149675"/>
                  <a:pt x="740236" y="2129868"/>
                  <a:pt x="742804" y="2106901"/>
                </a:cubicBezTo>
                <a:lnTo>
                  <a:pt x="861090" y="1804659"/>
                </a:lnTo>
                <a:lnTo>
                  <a:pt x="967256" y="2200878"/>
                </a:lnTo>
                <a:cubicBezTo>
                  <a:pt x="956121" y="2251327"/>
                  <a:pt x="986997" y="2301788"/>
                  <a:pt x="1037612" y="2315350"/>
                </a:cubicBezTo>
                <a:cubicBezTo>
                  <a:pt x="1044252" y="2317129"/>
                  <a:pt x="1050915" y="2318189"/>
                  <a:pt x="1057633" y="2316605"/>
                </a:cubicBezTo>
                <a:cubicBezTo>
                  <a:pt x="1061264" y="2317900"/>
                  <a:pt x="1065062" y="2318350"/>
                  <a:pt x="1068971" y="2317315"/>
                </a:cubicBezTo>
                <a:cubicBezTo>
                  <a:pt x="1072878" y="2318349"/>
                  <a:pt x="1076674" y="2317900"/>
                  <a:pt x="1080303" y="2316605"/>
                </a:cubicBezTo>
                <a:lnTo>
                  <a:pt x="1100326" y="2315350"/>
                </a:lnTo>
                <a:cubicBezTo>
                  <a:pt x="1150941" y="2301788"/>
                  <a:pt x="1181817" y="2251327"/>
                  <a:pt x="1170682" y="2200878"/>
                </a:cubicBezTo>
                <a:lnTo>
                  <a:pt x="1320238" y="1642726"/>
                </a:lnTo>
                <a:lnTo>
                  <a:pt x="1513977" y="2127797"/>
                </a:lnTo>
                <a:cubicBezTo>
                  <a:pt x="1531567" y="2171838"/>
                  <a:pt x="1577262" y="2196260"/>
                  <a:pt x="1621871" y="2186737"/>
                </a:cubicBezTo>
                <a:lnTo>
                  <a:pt x="1878495" y="2186737"/>
                </a:lnTo>
                <a:cubicBezTo>
                  <a:pt x="1933120" y="2186737"/>
                  <a:pt x="1977403" y="2142454"/>
                  <a:pt x="1977403" y="2087829"/>
                </a:cubicBezTo>
                <a:cubicBezTo>
                  <a:pt x="1977403" y="2033204"/>
                  <a:pt x="1933120" y="1988921"/>
                  <a:pt x="1878495" y="1988921"/>
                </a:cubicBezTo>
                <a:lnTo>
                  <a:pt x="1671520" y="1988921"/>
                </a:lnTo>
                <a:lnTo>
                  <a:pt x="1391261" y="1287226"/>
                </a:lnTo>
                <a:cubicBezTo>
                  <a:pt x="1376065" y="1249180"/>
                  <a:pt x="1339894" y="1225775"/>
                  <a:pt x="1301358" y="1224998"/>
                </a:cubicBezTo>
                <a:close/>
                <a:moveTo>
                  <a:pt x="335892" y="524745"/>
                </a:moveTo>
                <a:lnTo>
                  <a:pt x="1937377" y="524745"/>
                </a:lnTo>
                <a:cubicBezTo>
                  <a:pt x="1996486" y="524745"/>
                  <a:pt x="2044403" y="572662"/>
                  <a:pt x="2044403" y="631771"/>
                </a:cubicBezTo>
                <a:lnTo>
                  <a:pt x="2044403" y="2898384"/>
                </a:lnTo>
                <a:cubicBezTo>
                  <a:pt x="2044403" y="2957493"/>
                  <a:pt x="1996486" y="3005410"/>
                  <a:pt x="1937377" y="3005410"/>
                </a:cubicBezTo>
                <a:lnTo>
                  <a:pt x="335892" y="3005410"/>
                </a:lnTo>
                <a:cubicBezTo>
                  <a:pt x="276783" y="3005410"/>
                  <a:pt x="228866" y="2957493"/>
                  <a:pt x="228866" y="2898384"/>
                </a:cubicBezTo>
                <a:lnTo>
                  <a:pt x="228866" y="631771"/>
                </a:lnTo>
                <a:cubicBezTo>
                  <a:pt x="228866" y="572662"/>
                  <a:pt x="276783" y="524745"/>
                  <a:pt x="335892" y="524745"/>
                </a:cubicBezTo>
                <a:close/>
                <a:moveTo>
                  <a:pt x="245659" y="437009"/>
                </a:moveTo>
                <a:cubicBezTo>
                  <a:pt x="179890" y="437009"/>
                  <a:pt x="126573" y="490326"/>
                  <a:pt x="126573" y="556095"/>
                </a:cubicBezTo>
                <a:lnTo>
                  <a:pt x="126573" y="2974061"/>
                </a:lnTo>
                <a:cubicBezTo>
                  <a:pt x="126573" y="3039830"/>
                  <a:pt x="179890" y="3093147"/>
                  <a:pt x="245659" y="3093147"/>
                </a:cubicBezTo>
                <a:lnTo>
                  <a:pt x="2027611" y="3093147"/>
                </a:lnTo>
                <a:cubicBezTo>
                  <a:pt x="2093380" y="3093147"/>
                  <a:pt x="2146697" y="3039830"/>
                  <a:pt x="2146697" y="2974061"/>
                </a:cubicBezTo>
                <a:lnTo>
                  <a:pt x="2146697" y="556095"/>
                </a:lnTo>
                <a:cubicBezTo>
                  <a:pt x="2146697" y="490326"/>
                  <a:pt x="2093380" y="437009"/>
                  <a:pt x="2027611" y="437009"/>
                </a:cubicBezTo>
                <a:close/>
                <a:moveTo>
                  <a:pt x="974181" y="0"/>
                </a:moveTo>
                <a:lnTo>
                  <a:pt x="1299087" y="0"/>
                </a:lnTo>
                <a:cubicBezTo>
                  <a:pt x="1327680" y="0"/>
                  <a:pt x="1350860" y="23180"/>
                  <a:pt x="1350860" y="51773"/>
                </a:cubicBezTo>
                <a:lnTo>
                  <a:pt x="1350860" y="155306"/>
                </a:lnTo>
                <a:lnTo>
                  <a:pt x="1381614" y="155306"/>
                </a:lnTo>
                <a:cubicBezTo>
                  <a:pt x="1410207" y="155306"/>
                  <a:pt x="1433387" y="178486"/>
                  <a:pt x="1433387" y="207079"/>
                </a:cubicBezTo>
                <a:lnTo>
                  <a:pt x="1433387" y="298015"/>
                </a:lnTo>
                <a:lnTo>
                  <a:pt x="2081269" y="298015"/>
                </a:lnTo>
                <a:cubicBezTo>
                  <a:pt x="2187308" y="298015"/>
                  <a:pt x="2273269" y="383976"/>
                  <a:pt x="2273269" y="490015"/>
                </a:cubicBezTo>
                <a:lnTo>
                  <a:pt x="2273269" y="3040141"/>
                </a:lnTo>
                <a:cubicBezTo>
                  <a:pt x="2273269" y="3146180"/>
                  <a:pt x="2187308" y="3232141"/>
                  <a:pt x="2081269" y="3232141"/>
                </a:cubicBezTo>
                <a:lnTo>
                  <a:pt x="192000" y="3232141"/>
                </a:lnTo>
                <a:cubicBezTo>
                  <a:pt x="85961" y="3232141"/>
                  <a:pt x="0" y="3146180"/>
                  <a:pt x="0" y="3040141"/>
                </a:cubicBezTo>
                <a:lnTo>
                  <a:pt x="0" y="490015"/>
                </a:lnTo>
                <a:cubicBezTo>
                  <a:pt x="0" y="383976"/>
                  <a:pt x="85961" y="298015"/>
                  <a:pt x="192000" y="298015"/>
                </a:cubicBezTo>
                <a:lnTo>
                  <a:pt x="839881" y="298015"/>
                </a:lnTo>
                <a:lnTo>
                  <a:pt x="839881" y="207079"/>
                </a:lnTo>
                <a:cubicBezTo>
                  <a:pt x="839881" y="178486"/>
                  <a:pt x="863061" y="155306"/>
                  <a:pt x="891654" y="155306"/>
                </a:cubicBezTo>
                <a:lnTo>
                  <a:pt x="922408" y="155306"/>
                </a:lnTo>
                <a:lnTo>
                  <a:pt x="922408" y="51773"/>
                </a:lnTo>
                <a:cubicBezTo>
                  <a:pt x="922408" y="23180"/>
                  <a:pt x="945588" y="0"/>
                  <a:pt x="97418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78" name="Oval 47">
            <a:extLst>
              <a:ext uri="{FF2B5EF4-FFF2-40B4-BE49-F238E27FC236}">
                <a16:creationId xmlns:a16="http://schemas.microsoft.com/office/drawing/2014/main" id="{2A7B72D2-455E-4647-BA7D-2D9A0D0187FB}"/>
              </a:ext>
            </a:extLst>
          </p:cNvPr>
          <p:cNvSpPr>
            <a:spLocks noChangeAspect="1"/>
          </p:cNvSpPr>
          <p:nvPr/>
        </p:nvSpPr>
        <p:spPr>
          <a:xfrm>
            <a:off x="8293481" y="1821826"/>
            <a:ext cx="397359" cy="397359"/>
          </a:xfrm>
          <a:custGeom>
            <a:avLst/>
            <a:gdLst/>
            <a:ahLst/>
            <a:cxnLst/>
            <a:rect l="l" t="t" r="r" b="b"/>
            <a:pathLst>
              <a:path w="3240000" h="3240000">
                <a:moveTo>
                  <a:pt x="1303187" y="480874"/>
                </a:moveTo>
                <a:lnTo>
                  <a:pt x="1303187" y="1303187"/>
                </a:lnTo>
                <a:lnTo>
                  <a:pt x="480874" y="1303187"/>
                </a:lnTo>
                <a:lnTo>
                  <a:pt x="480874" y="1936813"/>
                </a:lnTo>
                <a:lnTo>
                  <a:pt x="1303187" y="1936813"/>
                </a:lnTo>
                <a:lnTo>
                  <a:pt x="1303187" y="2759126"/>
                </a:lnTo>
                <a:lnTo>
                  <a:pt x="1936813" y="2759126"/>
                </a:lnTo>
                <a:lnTo>
                  <a:pt x="1936813" y="1936813"/>
                </a:lnTo>
                <a:lnTo>
                  <a:pt x="2759126" y="1936813"/>
                </a:lnTo>
                <a:lnTo>
                  <a:pt x="2759126" y="1303187"/>
                </a:lnTo>
                <a:lnTo>
                  <a:pt x="1936813" y="1303187"/>
                </a:lnTo>
                <a:lnTo>
                  <a:pt x="1936813" y="480874"/>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79" name="Oval 50">
            <a:extLst>
              <a:ext uri="{FF2B5EF4-FFF2-40B4-BE49-F238E27FC236}">
                <a16:creationId xmlns:a16="http://schemas.microsoft.com/office/drawing/2014/main" id="{91CDD124-ED61-4ED3-81C2-B526853B9B84}"/>
              </a:ext>
            </a:extLst>
          </p:cNvPr>
          <p:cNvSpPr>
            <a:spLocks noChangeAspect="1"/>
          </p:cNvSpPr>
          <p:nvPr/>
        </p:nvSpPr>
        <p:spPr>
          <a:xfrm>
            <a:off x="3981271" y="2678255"/>
            <a:ext cx="351821" cy="397359"/>
          </a:xfrm>
          <a:custGeom>
            <a:avLst/>
            <a:gdLst/>
            <a:ahLst/>
            <a:cxnLst/>
            <a:rect l="l" t="t" r="r" b="b"/>
            <a:pathLst>
              <a:path w="2868687" h="3240000">
                <a:moveTo>
                  <a:pt x="1433799" y="2290728"/>
                </a:moveTo>
                <a:cubicBezTo>
                  <a:pt x="1317650" y="2346839"/>
                  <a:pt x="1203301" y="2394700"/>
                  <a:pt x="1093028" y="2434329"/>
                </a:cubicBezTo>
                <a:cubicBezTo>
                  <a:pt x="1167481" y="2812207"/>
                  <a:pt x="1292592" y="3060000"/>
                  <a:pt x="1434343" y="3060000"/>
                </a:cubicBezTo>
                <a:cubicBezTo>
                  <a:pt x="1576138" y="3060000"/>
                  <a:pt x="1701284" y="2812053"/>
                  <a:pt x="1774025" y="2433735"/>
                </a:cubicBezTo>
                <a:cubicBezTo>
                  <a:pt x="1663854" y="2394452"/>
                  <a:pt x="1549823" y="2346469"/>
                  <a:pt x="1433799" y="2290728"/>
                </a:cubicBezTo>
                <a:close/>
                <a:moveTo>
                  <a:pt x="1824954" y="2078037"/>
                </a:moveTo>
                <a:cubicBezTo>
                  <a:pt x="1794480" y="2097450"/>
                  <a:pt x="1763147" y="2116057"/>
                  <a:pt x="1731343" y="2134419"/>
                </a:cubicBezTo>
                <a:lnTo>
                  <a:pt x="1635415" y="2187161"/>
                </a:lnTo>
                <a:cubicBezTo>
                  <a:pt x="1691788" y="2215044"/>
                  <a:pt x="1747931" y="2239109"/>
                  <a:pt x="1803378" y="2259350"/>
                </a:cubicBezTo>
                <a:cubicBezTo>
                  <a:pt x="1812120" y="2201101"/>
                  <a:pt x="1819148" y="2140526"/>
                  <a:pt x="1824954" y="2078037"/>
                </a:cubicBezTo>
                <a:close/>
                <a:moveTo>
                  <a:pt x="1042306" y="2077178"/>
                </a:moveTo>
                <a:cubicBezTo>
                  <a:pt x="1047949" y="2140175"/>
                  <a:pt x="1055328" y="2201182"/>
                  <a:pt x="1063873" y="2259905"/>
                </a:cubicBezTo>
                <a:cubicBezTo>
                  <a:pt x="1119365" y="2238275"/>
                  <a:pt x="1176217" y="2214355"/>
                  <a:pt x="1233887" y="2187801"/>
                </a:cubicBezTo>
                <a:cubicBezTo>
                  <a:pt x="1201538" y="2170955"/>
                  <a:pt x="1169452" y="2152957"/>
                  <a:pt x="1137343" y="2134419"/>
                </a:cubicBezTo>
                <a:close/>
                <a:moveTo>
                  <a:pt x="559768" y="1732679"/>
                </a:moveTo>
                <a:cubicBezTo>
                  <a:pt x="268524" y="1984850"/>
                  <a:pt x="116369" y="2217202"/>
                  <a:pt x="187266" y="2340000"/>
                </a:cubicBezTo>
                <a:cubicBezTo>
                  <a:pt x="258144" y="2462764"/>
                  <a:pt x="535307" y="2447213"/>
                  <a:pt x="899736" y="2322555"/>
                </a:cubicBezTo>
                <a:cubicBezTo>
                  <a:pt x="878937" y="2207297"/>
                  <a:pt x="863223" y="2084405"/>
                  <a:pt x="853746" y="1955834"/>
                </a:cubicBezTo>
                <a:cubicBezTo>
                  <a:pt x="747454" y="1883220"/>
                  <a:pt x="648878" y="1808453"/>
                  <a:pt x="559768" y="1732679"/>
                </a:cubicBezTo>
                <a:close/>
                <a:moveTo>
                  <a:pt x="2309048" y="1730507"/>
                </a:moveTo>
                <a:cubicBezTo>
                  <a:pt x="2220666" y="1807660"/>
                  <a:pt x="2121792" y="1882664"/>
                  <a:pt x="2015235" y="1955625"/>
                </a:cubicBezTo>
                <a:cubicBezTo>
                  <a:pt x="2005364" y="2084180"/>
                  <a:pt x="1989894" y="2207119"/>
                  <a:pt x="1967330" y="2322070"/>
                </a:cubicBezTo>
                <a:lnTo>
                  <a:pt x="2081685" y="2358048"/>
                </a:lnTo>
                <a:cubicBezTo>
                  <a:pt x="2116015" y="2320492"/>
                  <a:pt x="2165526" y="2297468"/>
                  <a:pt x="2220415" y="2297468"/>
                </a:cubicBezTo>
                <a:cubicBezTo>
                  <a:pt x="2302230" y="2297468"/>
                  <a:pt x="2372097" y="2348622"/>
                  <a:pt x="2399287" y="2420880"/>
                </a:cubicBezTo>
                <a:cubicBezTo>
                  <a:pt x="2542053" y="2432945"/>
                  <a:pt x="2642630" y="2407186"/>
                  <a:pt x="2681420" y="2340000"/>
                </a:cubicBezTo>
                <a:cubicBezTo>
                  <a:pt x="2752393" y="2217071"/>
                  <a:pt x="2599836" y="1984353"/>
                  <a:pt x="2309048" y="1730507"/>
                </a:cubicBezTo>
                <a:close/>
                <a:moveTo>
                  <a:pt x="2026056" y="1510554"/>
                </a:moveTo>
                <a:cubicBezTo>
                  <a:pt x="2027893" y="1546708"/>
                  <a:pt x="2028343" y="1583211"/>
                  <a:pt x="2028343" y="1620000"/>
                </a:cubicBezTo>
                <a:lnTo>
                  <a:pt x="2024251" y="1730716"/>
                </a:lnTo>
                <a:lnTo>
                  <a:pt x="2173722" y="1619092"/>
                </a:lnTo>
                <a:cubicBezTo>
                  <a:pt x="2127526" y="1582190"/>
                  <a:pt x="2078507" y="1545517"/>
                  <a:pt x="2026056" y="1510554"/>
                </a:cubicBezTo>
                <a:close/>
                <a:moveTo>
                  <a:pt x="844436" y="1509285"/>
                </a:moveTo>
                <a:lnTo>
                  <a:pt x="694964" y="1620908"/>
                </a:lnTo>
                <a:cubicBezTo>
                  <a:pt x="741160" y="1657811"/>
                  <a:pt x="790179" y="1694484"/>
                  <a:pt x="842630" y="1729447"/>
                </a:cubicBezTo>
                <a:cubicBezTo>
                  <a:pt x="840793" y="1693293"/>
                  <a:pt x="840343" y="1656790"/>
                  <a:pt x="840343" y="1620000"/>
                </a:cubicBezTo>
                <a:close/>
                <a:moveTo>
                  <a:pt x="1434343" y="1361184"/>
                </a:moveTo>
                <a:cubicBezTo>
                  <a:pt x="1573534" y="1361184"/>
                  <a:pt x="1686371" y="1474021"/>
                  <a:pt x="1686371" y="1613212"/>
                </a:cubicBezTo>
                <a:cubicBezTo>
                  <a:pt x="1686371" y="1752403"/>
                  <a:pt x="1573534" y="1865240"/>
                  <a:pt x="1434343" y="1865240"/>
                </a:cubicBezTo>
                <a:cubicBezTo>
                  <a:pt x="1295152" y="1865240"/>
                  <a:pt x="1182315" y="1752403"/>
                  <a:pt x="1182315" y="1613212"/>
                </a:cubicBezTo>
                <a:cubicBezTo>
                  <a:pt x="1182315" y="1474021"/>
                  <a:pt x="1295152" y="1361184"/>
                  <a:pt x="1434343" y="1361184"/>
                </a:cubicBezTo>
                <a:close/>
                <a:moveTo>
                  <a:pt x="1433770" y="1149513"/>
                </a:moveTo>
                <a:cubicBezTo>
                  <a:pt x="1365445" y="1183896"/>
                  <a:pt x="1296585" y="1221489"/>
                  <a:pt x="1227343" y="1261466"/>
                </a:cubicBezTo>
                <a:lnTo>
                  <a:pt x="1027157" y="1384911"/>
                </a:lnTo>
                <a:cubicBezTo>
                  <a:pt x="1022222" y="1461370"/>
                  <a:pt x="1020343" y="1539922"/>
                  <a:pt x="1020343" y="1620000"/>
                </a:cubicBezTo>
                <a:lnTo>
                  <a:pt x="1028287" y="1855786"/>
                </a:lnTo>
                <a:cubicBezTo>
                  <a:pt x="1091680" y="1898065"/>
                  <a:pt x="1158394" y="1938727"/>
                  <a:pt x="1227343" y="1978535"/>
                </a:cubicBezTo>
                <a:lnTo>
                  <a:pt x="1434916" y="2090488"/>
                </a:lnTo>
                <a:cubicBezTo>
                  <a:pt x="1503241" y="2056105"/>
                  <a:pt x="1572101" y="2018511"/>
                  <a:pt x="1641343" y="1978535"/>
                </a:cubicBezTo>
                <a:lnTo>
                  <a:pt x="1841530" y="1855090"/>
                </a:lnTo>
                <a:cubicBezTo>
                  <a:pt x="1846464" y="1778631"/>
                  <a:pt x="1848343" y="1700079"/>
                  <a:pt x="1848343" y="1620000"/>
                </a:cubicBezTo>
                <a:lnTo>
                  <a:pt x="1840399" y="1384214"/>
                </a:lnTo>
                <a:cubicBezTo>
                  <a:pt x="1777006" y="1341936"/>
                  <a:pt x="1710293" y="1301274"/>
                  <a:pt x="1641343" y="1261466"/>
                </a:cubicBezTo>
                <a:close/>
                <a:moveTo>
                  <a:pt x="1065308" y="980650"/>
                </a:moveTo>
                <a:cubicBezTo>
                  <a:pt x="1056566" y="1038899"/>
                  <a:pt x="1049538" y="1099475"/>
                  <a:pt x="1043732" y="1161964"/>
                </a:cubicBezTo>
                <a:cubicBezTo>
                  <a:pt x="1074206" y="1142551"/>
                  <a:pt x="1105539" y="1123943"/>
                  <a:pt x="1137343" y="1105581"/>
                </a:cubicBezTo>
                <a:lnTo>
                  <a:pt x="1233271" y="1052839"/>
                </a:lnTo>
                <a:cubicBezTo>
                  <a:pt x="1176898" y="1024957"/>
                  <a:pt x="1120756" y="1000892"/>
                  <a:pt x="1065308" y="980650"/>
                </a:cubicBezTo>
                <a:close/>
                <a:moveTo>
                  <a:pt x="1804814" y="980095"/>
                </a:moveTo>
                <a:cubicBezTo>
                  <a:pt x="1749321" y="1001726"/>
                  <a:pt x="1692469" y="1025646"/>
                  <a:pt x="1634800" y="1052200"/>
                </a:cubicBezTo>
                <a:cubicBezTo>
                  <a:pt x="1667149" y="1069046"/>
                  <a:pt x="1699234" y="1087043"/>
                  <a:pt x="1731343" y="1105581"/>
                </a:cubicBezTo>
                <a:lnTo>
                  <a:pt x="1826380" y="1162822"/>
                </a:lnTo>
                <a:cubicBezTo>
                  <a:pt x="1820738" y="1099825"/>
                  <a:pt x="1813359" y="1038819"/>
                  <a:pt x="1804814" y="980095"/>
                </a:cubicBezTo>
                <a:close/>
                <a:moveTo>
                  <a:pt x="2432236" y="816002"/>
                </a:moveTo>
                <a:cubicBezTo>
                  <a:pt x="2308930" y="820546"/>
                  <a:pt x="2149627" y="855445"/>
                  <a:pt x="1968950" y="917446"/>
                </a:cubicBezTo>
                <a:cubicBezTo>
                  <a:pt x="1989749" y="1032703"/>
                  <a:pt x="2005463" y="1155596"/>
                  <a:pt x="2014941" y="1284167"/>
                </a:cubicBezTo>
                <a:cubicBezTo>
                  <a:pt x="2121232" y="1356780"/>
                  <a:pt x="2219808" y="1431548"/>
                  <a:pt x="2308918" y="1507322"/>
                </a:cubicBezTo>
                <a:cubicBezTo>
                  <a:pt x="2600162" y="1255150"/>
                  <a:pt x="2752317" y="1022798"/>
                  <a:pt x="2681420" y="900000"/>
                </a:cubicBezTo>
                <a:cubicBezTo>
                  <a:pt x="2645694" y="838121"/>
                  <a:pt x="2557557" y="811383"/>
                  <a:pt x="2432236" y="816002"/>
                </a:cubicBezTo>
                <a:close/>
                <a:moveTo>
                  <a:pt x="436450" y="816001"/>
                </a:moveTo>
                <a:cubicBezTo>
                  <a:pt x="311129" y="811383"/>
                  <a:pt x="222992" y="838121"/>
                  <a:pt x="187266" y="900000"/>
                </a:cubicBezTo>
                <a:cubicBezTo>
                  <a:pt x="158404" y="949991"/>
                  <a:pt x="166508" y="1018139"/>
                  <a:pt x="206887" y="1097970"/>
                </a:cubicBezTo>
                <a:cubicBezTo>
                  <a:pt x="213842" y="1096217"/>
                  <a:pt x="221021" y="1095812"/>
                  <a:pt x="228294" y="1095812"/>
                </a:cubicBezTo>
                <a:cubicBezTo>
                  <a:pt x="334372" y="1095812"/>
                  <a:pt x="420366" y="1181806"/>
                  <a:pt x="420366" y="1287884"/>
                </a:cubicBezTo>
                <a:cubicBezTo>
                  <a:pt x="420366" y="1314219"/>
                  <a:pt x="415066" y="1339317"/>
                  <a:pt x="405427" y="1362148"/>
                </a:cubicBezTo>
                <a:cubicBezTo>
                  <a:pt x="450585" y="1410442"/>
                  <a:pt x="502437" y="1459559"/>
                  <a:pt x="559639" y="1509493"/>
                </a:cubicBezTo>
                <a:cubicBezTo>
                  <a:pt x="648020" y="1432341"/>
                  <a:pt x="746894" y="1357336"/>
                  <a:pt x="853451" y="1284376"/>
                </a:cubicBezTo>
                <a:cubicBezTo>
                  <a:pt x="863322" y="1155820"/>
                  <a:pt x="878792" y="1032881"/>
                  <a:pt x="901357" y="917930"/>
                </a:cubicBezTo>
                <a:cubicBezTo>
                  <a:pt x="719999" y="855651"/>
                  <a:pt x="560119" y="820559"/>
                  <a:pt x="436450" y="816001"/>
                </a:cubicBezTo>
                <a:close/>
                <a:moveTo>
                  <a:pt x="1434343" y="180000"/>
                </a:moveTo>
                <a:cubicBezTo>
                  <a:pt x="1292548" y="180000"/>
                  <a:pt x="1167402" y="427948"/>
                  <a:pt x="1094661" y="806265"/>
                </a:cubicBezTo>
                <a:cubicBezTo>
                  <a:pt x="1204832" y="845548"/>
                  <a:pt x="1318864" y="893532"/>
                  <a:pt x="1434887" y="949272"/>
                </a:cubicBezTo>
                <a:cubicBezTo>
                  <a:pt x="1551037" y="893162"/>
                  <a:pt x="1665385" y="845301"/>
                  <a:pt x="1775658" y="805671"/>
                </a:cubicBezTo>
                <a:cubicBezTo>
                  <a:pt x="1751860" y="684885"/>
                  <a:pt x="1722886" y="577390"/>
                  <a:pt x="1688823" y="487405"/>
                </a:cubicBezTo>
                <a:cubicBezTo>
                  <a:pt x="1688009" y="487647"/>
                  <a:pt x="1687191" y="487652"/>
                  <a:pt x="1686371" y="487652"/>
                </a:cubicBezTo>
                <a:cubicBezTo>
                  <a:pt x="1580293" y="487652"/>
                  <a:pt x="1494299" y="401658"/>
                  <a:pt x="1494299" y="295580"/>
                </a:cubicBezTo>
                <a:cubicBezTo>
                  <a:pt x="1494299" y="264819"/>
                  <a:pt x="1501530" y="235747"/>
                  <a:pt x="1516122" y="210837"/>
                </a:cubicBezTo>
                <a:cubicBezTo>
                  <a:pt x="1490583" y="189985"/>
                  <a:pt x="1462798" y="180000"/>
                  <a:pt x="1434343" y="180000"/>
                </a:cubicBezTo>
                <a:close/>
                <a:moveTo>
                  <a:pt x="1434343" y="0"/>
                </a:moveTo>
                <a:cubicBezTo>
                  <a:pt x="1509303" y="0"/>
                  <a:pt x="1581019" y="37868"/>
                  <a:pt x="1646062" y="107907"/>
                </a:cubicBezTo>
                <a:cubicBezTo>
                  <a:pt x="1659037" y="104972"/>
                  <a:pt x="1672533" y="103508"/>
                  <a:pt x="1686371" y="103508"/>
                </a:cubicBezTo>
                <a:cubicBezTo>
                  <a:pt x="1792449" y="103508"/>
                  <a:pt x="1878443" y="189502"/>
                  <a:pt x="1878443" y="295580"/>
                </a:cubicBezTo>
                <a:cubicBezTo>
                  <a:pt x="1878443" y="342831"/>
                  <a:pt x="1861381" y="386097"/>
                  <a:pt x="1831228" y="417985"/>
                </a:cubicBezTo>
                <a:cubicBezTo>
                  <a:pt x="1871860" y="515668"/>
                  <a:pt x="1906636" y="628220"/>
                  <a:pt x="1935357" y="752219"/>
                </a:cubicBezTo>
                <a:cubicBezTo>
                  <a:pt x="2379384" y="616814"/>
                  <a:pt x="2731816" y="627289"/>
                  <a:pt x="2837304" y="810000"/>
                </a:cubicBezTo>
                <a:cubicBezTo>
                  <a:pt x="2942793" y="992711"/>
                  <a:pt x="2775650" y="1303161"/>
                  <a:pt x="2436521" y="1620139"/>
                </a:cubicBezTo>
                <a:cubicBezTo>
                  <a:pt x="2775698" y="1936928"/>
                  <a:pt x="2942777" y="2247316"/>
                  <a:pt x="2837304" y="2430000"/>
                </a:cubicBezTo>
                <a:cubicBezTo>
                  <a:pt x="2771439" y="2544083"/>
                  <a:pt x="2609300" y="2591017"/>
                  <a:pt x="2388706" y="2577188"/>
                </a:cubicBezTo>
                <a:cubicBezTo>
                  <a:pt x="2358753" y="2639691"/>
                  <a:pt x="2294480" y="2681612"/>
                  <a:pt x="2220415" y="2681612"/>
                </a:cubicBezTo>
                <a:cubicBezTo>
                  <a:pt x="2122541" y="2681612"/>
                  <a:pt x="2041764" y="2608405"/>
                  <a:pt x="2030773" y="2513644"/>
                </a:cubicBezTo>
                <a:cubicBezTo>
                  <a:pt x="1999304" y="2506661"/>
                  <a:pt x="1967635" y="2497623"/>
                  <a:pt x="1935485" y="2487821"/>
                </a:cubicBezTo>
                <a:cubicBezTo>
                  <a:pt x="1830610" y="2940018"/>
                  <a:pt x="1645322" y="3240000"/>
                  <a:pt x="1434343" y="3240000"/>
                </a:cubicBezTo>
                <a:cubicBezTo>
                  <a:pt x="1223366" y="3240000"/>
                  <a:pt x="1038079" y="2940023"/>
                  <a:pt x="933330" y="2487781"/>
                </a:cubicBezTo>
                <a:cubicBezTo>
                  <a:pt x="489302" y="2623186"/>
                  <a:pt x="136870" y="2612712"/>
                  <a:pt x="31382" y="2430000"/>
                </a:cubicBezTo>
                <a:cubicBezTo>
                  <a:pt x="-74106" y="2247290"/>
                  <a:pt x="93037" y="1936840"/>
                  <a:pt x="432165" y="1619862"/>
                </a:cubicBezTo>
                <a:cubicBezTo>
                  <a:pt x="378689" y="1569916"/>
                  <a:pt x="329491" y="1520128"/>
                  <a:pt x="285801" y="1470219"/>
                </a:cubicBezTo>
                <a:cubicBezTo>
                  <a:pt x="267844" y="1476857"/>
                  <a:pt x="248431" y="1479956"/>
                  <a:pt x="228294" y="1479956"/>
                </a:cubicBezTo>
                <a:cubicBezTo>
                  <a:pt x="122216" y="1479956"/>
                  <a:pt x="36222" y="1393962"/>
                  <a:pt x="36222" y="1287884"/>
                </a:cubicBezTo>
                <a:cubicBezTo>
                  <a:pt x="36222" y="1246866"/>
                  <a:pt x="49080" y="1208850"/>
                  <a:pt x="73868" y="1179672"/>
                </a:cubicBezTo>
                <a:cubicBezTo>
                  <a:pt x="-4733" y="1033688"/>
                  <a:pt x="-23287" y="904690"/>
                  <a:pt x="31382" y="810000"/>
                </a:cubicBezTo>
                <a:cubicBezTo>
                  <a:pt x="136860" y="627306"/>
                  <a:pt x="489234" y="616816"/>
                  <a:pt x="933201" y="752179"/>
                </a:cubicBezTo>
                <a:cubicBezTo>
                  <a:pt x="1038076" y="299982"/>
                  <a:pt x="1223365" y="0"/>
                  <a:pt x="143434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0" name="Heart 17">
            <a:extLst>
              <a:ext uri="{FF2B5EF4-FFF2-40B4-BE49-F238E27FC236}">
                <a16:creationId xmlns:a16="http://schemas.microsoft.com/office/drawing/2014/main" id="{FD25AA3C-FD36-4FC1-9406-60F9CCE3DC0D}"/>
              </a:ext>
            </a:extLst>
          </p:cNvPr>
          <p:cNvSpPr/>
          <p:nvPr/>
        </p:nvSpPr>
        <p:spPr>
          <a:xfrm>
            <a:off x="5884909" y="2691372"/>
            <a:ext cx="375974" cy="368630"/>
          </a:xfrm>
          <a:custGeom>
            <a:avLst/>
            <a:gdLst/>
            <a:ahLst/>
            <a:cxnLst/>
            <a:rect l="l" t="t" r="r" b="b"/>
            <a:pathLst>
              <a:path w="3263621" h="3199863">
                <a:moveTo>
                  <a:pt x="1896188" y="786599"/>
                </a:moveTo>
                <a:cubicBezTo>
                  <a:pt x="1878938" y="786251"/>
                  <a:pt x="1861335" y="789280"/>
                  <a:pt x="1844305" y="796082"/>
                </a:cubicBezTo>
                <a:cubicBezTo>
                  <a:pt x="1792333" y="816839"/>
                  <a:pt x="1760707" y="866742"/>
                  <a:pt x="1761231" y="919486"/>
                </a:cubicBezTo>
                <a:lnTo>
                  <a:pt x="1573886" y="1618665"/>
                </a:lnTo>
                <a:lnTo>
                  <a:pt x="1438574" y="1113672"/>
                </a:lnTo>
                <a:cubicBezTo>
                  <a:pt x="1424335" y="1060531"/>
                  <a:pt x="1379808" y="1023594"/>
                  <a:pt x="1328543" y="1016456"/>
                </a:cubicBezTo>
                <a:cubicBezTo>
                  <a:pt x="1320071" y="1015276"/>
                  <a:pt x="1311415" y="1014911"/>
                  <a:pt x="1302836" y="1018067"/>
                </a:cubicBezTo>
                <a:lnTo>
                  <a:pt x="1300556" y="1017667"/>
                </a:lnTo>
                <a:cubicBezTo>
                  <a:pt x="1298914" y="1017711"/>
                  <a:pt x="1297275" y="1017786"/>
                  <a:pt x="1295680" y="1018515"/>
                </a:cubicBezTo>
                <a:lnTo>
                  <a:pt x="1275904" y="1019755"/>
                </a:lnTo>
                <a:cubicBezTo>
                  <a:pt x="1273459" y="1020410"/>
                  <a:pt x="1271049" y="1021129"/>
                  <a:pt x="1269080" y="1023145"/>
                </a:cubicBezTo>
                <a:cubicBezTo>
                  <a:pt x="1229892" y="1033156"/>
                  <a:pt x="1196286" y="1061513"/>
                  <a:pt x="1180414" y="1102068"/>
                </a:cubicBezTo>
                <a:lnTo>
                  <a:pt x="902406" y="1812437"/>
                </a:lnTo>
                <a:lnTo>
                  <a:pt x="612897" y="1812437"/>
                </a:lnTo>
                <a:cubicBezTo>
                  <a:pt x="539543" y="1812437"/>
                  <a:pt x="480078" y="1871902"/>
                  <a:pt x="480078" y="1945256"/>
                </a:cubicBezTo>
                <a:cubicBezTo>
                  <a:pt x="480078" y="2018610"/>
                  <a:pt x="539543" y="2078075"/>
                  <a:pt x="612897" y="2078075"/>
                </a:cubicBezTo>
                <a:lnTo>
                  <a:pt x="966673" y="2078075"/>
                </a:lnTo>
                <a:cubicBezTo>
                  <a:pt x="1008666" y="2088839"/>
                  <a:pt x="1051924" y="2075535"/>
                  <a:pt x="1081835" y="2045978"/>
                </a:cubicBezTo>
                <a:cubicBezTo>
                  <a:pt x="1105846" y="2028294"/>
                  <a:pt x="1122213" y="2001701"/>
                  <a:pt x="1125659" y="1970866"/>
                </a:cubicBezTo>
                <a:lnTo>
                  <a:pt x="1284498" y="1565001"/>
                </a:lnTo>
                <a:lnTo>
                  <a:pt x="1443089" y="2156868"/>
                </a:lnTo>
                <a:cubicBezTo>
                  <a:pt x="1455914" y="2204733"/>
                  <a:pt x="1493311" y="2239452"/>
                  <a:pt x="1538593" y="2249086"/>
                </a:cubicBezTo>
                <a:lnTo>
                  <a:pt x="1542015" y="2250785"/>
                </a:lnTo>
                <a:cubicBezTo>
                  <a:pt x="1542604" y="2250943"/>
                  <a:pt x="1543193" y="2251097"/>
                  <a:pt x="1543870" y="2250902"/>
                </a:cubicBezTo>
                <a:cubicBezTo>
                  <a:pt x="1553422" y="2254514"/>
                  <a:pt x="1563610" y="2255524"/>
                  <a:pt x="1573886" y="2252783"/>
                </a:cubicBezTo>
                <a:cubicBezTo>
                  <a:pt x="1584162" y="2255524"/>
                  <a:pt x="1594351" y="2254515"/>
                  <a:pt x="1603903" y="2250901"/>
                </a:cubicBezTo>
                <a:lnTo>
                  <a:pt x="1605758" y="2250785"/>
                </a:lnTo>
                <a:cubicBezTo>
                  <a:pt x="1606974" y="2250459"/>
                  <a:pt x="1608181" y="2250118"/>
                  <a:pt x="1609178" y="2249086"/>
                </a:cubicBezTo>
                <a:cubicBezTo>
                  <a:pt x="1654461" y="2239453"/>
                  <a:pt x="1691859" y="2204734"/>
                  <a:pt x="1704684" y="2156868"/>
                </a:cubicBezTo>
                <a:lnTo>
                  <a:pt x="1921541" y="1347547"/>
                </a:lnTo>
                <a:lnTo>
                  <a:pt x="2181705" y="1998928"/>
                </a:lnTo>
                <a:cubicBezTo>
                  <a:pt x="2205326" y="2058070"/>
                  <a:pt x="2266689" y="2090865"/>
                  <a:pt x="2326593" y="2078075"/>
                </a:cubicBezTo>
                <a:lnTo>
                  <a:pt x="2671200" y="2078075"/>
                </a:lnTo>
                <a:cubicBezTo>
                  <a:pt x="2744554" y="2078075"/>
                  <a:pt x="2804019" y="2018610"/>
                  <a:pt x="2804019" y="1945256"/>
                </a:cubicBezTo>
                <a:cubicBezTo>
                  <a:pt x="2804019" y="1871902"/>
                  <a:pt x="2744554" y="1812437"/>
                  <a:pt x="2671200" y="1812437"/>
                </a:cubicBezTo>
                <a:lnTo>
                  <a:pt x="2393261" y="1812437"/>
                </a:lnTo>
                <a:lnTo>
                  <a:pt x="2016914" y="870162"/>
                </a:lnTo>
                <a:cubicBezTo>
                  <a:pt x="1996508" y="819071"/>
                  <a:pt x="1947937" y="787642"/>
                  <a:pt x="1896188" y="786599"/>
                </a:cubicBezTo>
                <a:close/>
                <a:moveTo>
                  <a:pt x="773454" y="106"/>
                </a:moveTo>
                <a:cubicBezTo>
                  <a:pt x="1097282" y="5742"/>
                  <a:pt x="1441967" y="238301"/>
                  <a:pt x="1631811" y="769863"/>
                </a:cubicBezTo>
                <a:cubicBezTo>
                  <a:pt x="2306811" y="-1120137"/>
                  <a:pt x="4939311" y="769863"/>
                  <a:pt x="1631811" y="3199863"/>
                </a:cubicBezTo>
                <a:cubicBezTo>
                  <a:pt x="-745455" y="1453301"/>
                  <a:pt x="-54107" y="-14297"/>
                  <a:pt x="773454" y="106"/>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1" name="Rounded Rectangle 25">
            <a:extLst>
              <a:ext uri="{FF2B5EF4-FFF2-40B4-BE49-F238E27FC236}">
                <a16:creationId xmlns:a16="http://schemas.microsoft.com/office/drawing/2014/main" id="{A53FDB1A-403D-4EBD-8EB6-3E1911FAEEC5}"/>
              </a:ext>
            </a:extLst>
          </p:cNvPr>
          <p:cNvSpPr/>
          <p:nvPr/>
        </p:nvSpPr>
        <p:spPr>
          <a:xfrm>
            <a:off x="5236536" y="2719648"/>
            <a:ext cx="373253" cy="314575"/>
          </a:xfrm>
          <a:custGeom>
            <a:avLst/>
            <a:gdLst/>
            <a:ahLst/>
            <a:cxnLst/>
            <a:rect l="l" t="t" r="r" b="b"/>
            <a:pathLst>
              <a:path w="3240000" h="2730652">
                <a:moveTo>
                  <a:pt x="1452811" y="1541940"/>
                </a:moveTo>
                <a:lnTo>
                  <a:pt x="1452811" y="1831951"/>
                </a:lnTo>
                <a:lnTo>
                  <a:pt x="1162800" y="1831951"/>
                </a:lnTo>
                <a:lnTo>
                  <a:pt x="1162800" y="2166329"/>
                </a:lnTo>
                <a:lnTo>
                  <a:pt x="1452811" y="2166329"/>
                </a:lnTo>
                <a:lnTo>
                  <a:pt x="1452811" y="2456340"/>
                </a:lnTo>
                <a:lnTo>
                  <a:pt x="1787189" y="2456340"/>
                </a:lnTo>
                <a:lnTo>
                  <a:pt x="1787189" y="2166329"/>
                </a:lnTo>
                <a:lnTo>
                  <a:pt x="2077200" y="2166329"/>
                </a:lnTo>
                <a:lnTo>
                  <a:pt x="2077200" y="1831951"/>
                </a:lnTo>
                <a:lnTo>
                  <a:pt x="1787189" y="1831951"/>
                </a:lnTo>
                <a:lnTo>
                  <a:pt x="1787189" y="1541940"/>
                </a:lnTo>
                <a:close/>
                <a:moveTo>
                  <a:pt x="0" y="1278453"/>
                </a:moveTo>
                <a:lnTo>
                  <a:pt x="3240000" y="1278453"/>
                </a:lnTo>
                <a:lnTo>
                  <a:pt x="3240000" y="2376509"/>
                </a:lnTo>
                <a:cubicBezTo>
                  <a:pt x="3240000" y="2572097"/>
                  <a:pt x="3081445" y="2730652"/>
                  <a:pt x="2885857" y="2730652"/>
                </a:cubicBezTo>
                <a:lnTo>
                  <a:pt x="354143" y="2730652"/>
                </a:lnTo>
                <a:cubicBezTo>
                  <a:pt x="158555" y="2730652"/>
                  <a:pt x="0" y="2572097"/>
                  <a:pt x="0" y="2376509"/>
                </a:cubicBezTo>
                <a:close/>
                <a:moveTo>
                  <a:pt x="1001150" y="200505"/>
                </a:moveTo>
                <a:cubicBezTo>
                  <a:pt x="933045" y="200505"/>
                  <a:pt x="877834" y="255715"/>
                  <a:pt x="877834" y="323821"/>
                </a:cubicBezTo>
                <a:lnTo>
                  <a:pt x="877834" y="605836"/>
                </a:lnTo>
                <a:lnTo>
                  <a:pt x="2362163" y="605836"/>
                </a:lnTo>
                <a:lnTo>
                  <a:pt x="2362163" y="323821"/>
                </a:lnTo>
                <a:cubicBezTo>
                  <a:pt x="2362163" y="255715"/>
                  <a:pt x="2306952" y="200505"/>
                  <a:pt x="2238846" y="200505"/>
                </a:cubicBezTo>
                <a:close/>
                <a:moveTo>
                  <a:pt x="843301" y="0"/>
                </a:moveTo>
                <a:lnTo>
                  <a:pt x="2396696" y="0"/>
                </a:lnTo>
                <a:cubicBezTo>
                  <a:pt x="2488075" y="0"/>
                  <a:pt x="2562152" y="74077"/>
                  <a:pt x="2562152" y="165456"/>
                </a:cubicBezTo>
                <a:lnTo>
                  <a:pt x="2562152" y="605836"/>
                </a:lnTo>
                <a:lnTo>
                  <a:pt x="2885857" y="605836"/>
                </a:lnTo>
                <a:cubicBezTo>
                  <a:pt x="3081445" y="605836"/>
                  <a:pt x="3240000" y="764391"/>
                  <a:pt x="3240000" y="959979"/>
                </a:cubicBezTo>
                <a:lnTo>
                  <a:pt x="3240000" y="1134437"/>
                </a:lnTo>
                <a:lnTo>
                  <a:pt x="0" y="1134437"/>
                </a:lnTo>
                <a:lnTo>
                  <a:pt x="0" y="959979"/>
                </a:lnTo>
                <a:cubicBezTo>
                  <a:pt x="0" y="764391"/>
                  <a:pt x="158555" y="605836"/>
                  <a:pt x="354143" y="605836"/>
                </a:cubicBezTo>
                <a:lnTo>
                  <a:pt x="677845" y="605836"/>
                </a:lnTo>
                <a:lnTo>
                  <a:pt x="677845" y="165456"/>
                </a:lnTo>
                <a:cubicBezTo>
                  <a:pt x="677845" y="74077"/>
                  <a:pt x="751923" y="0"/>
                  <a:pt x="84330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2" name="Chord 32">
            <a:extLst>
              <a:ext uri="{FF2B5EF4-FFF2-40B4-BE49-F238E27FC236}">
                <a16:creationId xmlns:a16="http://schemas.microsoft.com/office/drawing/2014/main" id="{3D1BBD17-EB21-4265-8BCB-65380AD568C6}"/>
              </a:ext>
            </a:extLst>
          </p:cNvPr>
          <p:cNvSpPr/>
          <p:nvPr/>
        </p:nvSpPr>
        <p:spPr>
          <a:xfrm>
            <a:off x="4599043" y="2691945"/>
            <a:ext cx="373253" cy="369979"/>
          </a:xfrm>
          <a:custGeom>
            <a:avLst/>
            <a:gdLst/>
            <a:ahLst/>
            <a:cxnLst/>
            <a:rect l="l" t="t" r="r" b="b"/>
            <a:pathLst>
              <a:path w="3240000" h="3211580">
                <a:moveTo>
                  <a:pt x="991906" y="2959580"/>
                </a:moveTo>
                <a:lnTo>
                  <a:pt x="2193254" y="2959580"/>
                </a:lnTo>
                <a:cubicBezTo>
                  <a:pt x="2215674" y="2959580"/>
                  <a:pt x="2233849" y="2977755"/>
                  <a:pt x="2233849" y="3000175"/>
                </a:cubicBezTo>
                <a:lnTo>
                  <a:pt x="2233849" y="3170985"/>
                </a:lnTo>
                <a:cubicBezTo>
                  <a:pt x="2233849" y="3193405"/>
                  <a:pt x="2215674" y="3211580"/>
                  <a:pt x="2193254" y="3211580"/>
                </a:cubicBezTo>
                <a:lnTo>
                  <a:pt x="991906" y="3211580"/>
                </a:lnTo>
                <a:cubicBezTo>
                  <a:pt x="969486" y="3211580"/>
                  <a:pt x="951311" y="3193405"/>
                  <a:pt x="951311" y="3170985"/>
                </a:cubicBezTo>
                <a:lnTo>
                  <a:pt x="951311" y="3000175"/>
                </a:lnTo>
                <a:cubicBezTo>
                  <a:pt x="951311" y="2977755"/>
                  <a:pt x="969486" y="2959580"/>
                  <a:pt x="991906" y="2959580"/>
                </a:cubicBezTo>
                <a:close/>
                <a:moveTo>
                  <a:pt x="1439043" y="1763796"/>
                </a:moveTo>
                <a:lnTo>
                  <a:pt x="1439043" y="2067459"/>
                </a:lnTo>
                <a:lnTo>
                  <a:pt x="1135380" y="2067459"/>
                </a:lnTo>
                <a:lnTo>
                  <a:pt x="1135380" y="2374533"/>
                </a:lnTo>
                <a:lnTo>
                  <a:pt x="1439043" y="2374533"/>
                </a:lnTo>
                <a:lnTo>
                  <a:pt x="1439043" y="2678196"/>
                </a:lnTo>
                <a:lnTo>
                  <a:pt x="1746117" y="2678196"/>
                </a:lnTo>
                <a:lnTo>
                  <a:pt x="1746117" y="2374533"/>
                </a:lnTo>
                <a:lnTo>
                  <a:pt x="2049780" y="2374533"/>
                </a:lnTo>
                <a:lnTo>
                  <a:pt x="2049780" y="2067459"/>
                </a:lnTo>
                <a:lnTo>
                  <a:pt x="1746117" y="2067459"/>
                </a:lnTo>
                <a:lnTo>
                  <a:pt x="1746117" y="1763796"/>
                </a:lnTo>
                <a:close/>
                <a:moveTo>
                  <a:pt x="128358" y="1541040"/>
                </a:moveTo>
                <a:lnTo>
                  <a:pt x="3056915" y="1550917"/>
                </a:lnTo>
                <a:cubicBezTo>
                  <a:pt x="3061111" y="2078028"/>
                  <a:pt x="2781683" y="2566719"/>
                  <a:pt x="2325284" y="2830467"/>
                </a:cubicBezTo>
                <a:lnTo>
                  <a:pt x="2182018" y="2900953"/>
                </a:lnTo>
                <a:lnTo>
                  <a:pt x="1002135" y="2900953"/>
                </a:lnTo>
                <a:cubicBezTo>
                  <a:pt x="950374" y="2879821"/>
                  <a:pt x="900231" y="2854191"/>
                  <a:pt x="851341" y="2825496"/>
                </a:cubicBezTo>
                <a:cubicBezTo>
                  <a:pt x="396732" y="2558675"/>
                  <a:pt x="120607" y="2068110"/>
                  <a:pt x="128358" y="1541040"/>
                </a:cubicBezTo>
                <a:close/>
                <a:moveTo>
                  <a:pt x="61067" y="1230414"/>
                </a:moveTo>
                <a:lnTo>
                  <a:pt x="3178933" y="1230414"/>
                </a:lnTo>
                <a:cubicBezTo>
                  <a:pt x="3212659" y="1230414"/>
                  <a:pt x="3240000" y="1257755"/>
                  <a:pt x="3240000" y="1291481"/>
                </a:cubicBezTo>
                <a:lnTo>
                  <a:pt x="3240000" y="1421347"/>
                </a:lnTo>
                <a:cubicBezTo>
                  <a:pt x="3240000" y="1455073"/>
                  <a:pt x="3212659" y="1482414"/>
                  <a:pt x="3178933" y="1482414"/>
                </a:cubicBezTo>
                <a:lnTo>
                  <a:pt x="61067" y="1482414"/>
                </a:lnTo>
                <a:cubicBezTo>
                  <a:pt x="27341" y="1482414"/>
                  <a:pt x="0" y="1455073"/>
                  <a:pt x="0" y="1421347"/>
                </a:cubicBezTo>
                <a:lnTo>
                  <a:pt x="0" y="1291481"/>
                </a:lnTo>
                <a:cubicBezTo>
                  <a:pt x="0" y="1257755"/>
                  <a:pt x="27341" y="1230414"/>
                  <a:pt x="61067" y="1230414"/>
                </a:cubicBezTo>
                <a:close/>
                <a:moveTo>
                  <a:pt x="2481726" y="315922"/>
                </a:moveTo>
                <a:lnTo>
                  <a:pt x="2862412" y="696608"/>
                </a:lnTo>
                <a:lnTo>
                  <a:pt x="2420437" y="1138584"/>
                </a:lnTo>
                <a:lnTo>
                  <a:pt x="1659064" y="1138584"/>
                </a:lnTo>
                <a:close/>
                <a:moveTo>
                  <a:pt x="2730827" y="0"/>
                </a:moveTo>
                <a:cubicBezTo>
                  <a:pt x="2765703" y="0"/>
                  <a:pt x="2800581" y="13305"/>
                  <a:pt x="2827191" y="39915"/>
                </a:cubicBezTo>
                <a:lnTo>
                  <a:pt x="3143636" y="356360"/>
                </a:lnTo>
                <a:cubicBezTo>
                  <a:pt x="3196857" y="409581"/>
                  <a:pt x="3196857" y="495868"/>
                  <a:pt x="3143636" y="549088"/>
                </a:cubicBezTo>
                <a:lnTo>
                  <a:pt x="3082882" y="609843"/>
                </a:lnTo>
                <a:cubicBezTo>
                  <a:pt x="3029661" y="663063"/>
                  <a:pt x="2943375" y="663064"/>
                  <a:pt x="2890155" y="609843"/>
                </a:cubicBezTo>
                <a:lnTo>
                  <a:pt x="2573708" y="293397"/>
                </a:lnTo>
                <a:cubicBezTo>
                  <a:pt x="2520488" y="240176"/>
                  <a:pt x="2520488" y="153889"/>
                  <a:pt x="2573708" y="100669"/>
                </a:cubicBezTo>
                <a:lnTo>
                  <a:pt x="2634463" y="39914"/>
                </a:lnTo>
                <a:cubicBezTo>
                  <a:pt x="2661073" y="13305"/>
                  <a:pt x="2695950" y="0"/>
                  <a:pt x="273082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3" name="Rounded Rectangle 40">
            <a:extLst>
              <a:ext uri="{FF2B5EF4-FFF2-40B4-BE49-F238E27FC236}">
                <a16:creationId xmlns:a16="http://schemas.microsoft.com/office/drawing/2014/main" id="{9EAE5B7B-9157-44FC-AC9D-E519CCFB3F84}"/>
              </a:ext>
            </a:extLst>
          </p:cNvPr>
          <p:cNvSpPr/>
          <p:nvPr/>
        </p:nvSpPr>
        <p:spPr>
          <a:xfrm rot="2942052">
            <a:off x="6479294" y="2692382"/>
            <a:ext cx="346953" cy="369105"/>
          </a:xfrm>
          <a:custGeom>
            <a:avLst/>
            <a:gdLst/>
            <a:ahLst/>
            <a:cxnLst/>
            <a:rect l="l" t="t" r="r" b="b"/>
            <a:pathLst>
              <a:path w="3011706" h="3204001">
                <a:moveTo>
                  <a:pt x="2432249" y="1011942"/>
                </a:moveTo>
                <a:cubicBezTo>
                  <a:pt x="2423608" y="1019482"/>
                  <a:pt x="2416303" y="1028841"/>
                  <a:pt x="2410966" y="1039800"/>
                </a:cubicBezTo>
                <a:lnTo>
                  <a:pt x="1969837" y="1945620"/>
                </a:lnTo>
                <a:cubicBezTo>
                  <a:pt x="1948488" y="1989457"/>
                  <a:pt x="1966719" y="2042300"/>
                  <a:pt x="2010556" y="2063648"/>
                </a:cubicBezTo>
                <a:cubicBezTo>
                  <a:pt x="2054392" y="2084996"/>
                  <a:pt x="2107235" y="2066766"/>
                  <a:pt x="2128583" y="2022929"/>
                </a:cubicBezTo>
                <a:lnTo>
                  <a:pt x="2569712" y="1117109"/>
                </a:lnTo>
                <a:cubicBezTo>
                  <a:pt x="2591061" y="1073271"/>
                  <a:pt x="2572830" y="1020430"/>
                  <a:pt x="2528993" y="999081"/>
                </a:cubicBezTo>
                <a:cubicBezTo>
                  <a:pt x="2496115" y="983070"/>
                  <a:pt x="2458172" y="989322"/>
                  <a:pt x="2432249" y="1011942"/>
                </a:cubicBezTo>
                <a:close/>
                <a:moveTo>
                  <a:pt x="1709549" y="1044955"/>
                </a:moveTo>
                <a:cubicBezTo>
                  <a:pt x="1978186" y="735551"/>
                  <a:pt x="2446780" y="702502"/>
                  <a:pt x="2756184" y="971139"/>
                </a:cubicBezTo>
                <a:cubicBezTo>
                  <a:pt x="3065588" y="1239776"/>
                  <a:pt x="3098636" y="1708370"/>
                  <a:pt x="2830000" y="2017774"/>
                </a:cubicBezTo>
                <a:cubicBezTo>
                  <a:pt x="2561363" y="2327178"/>
                  <a:pt x="2092769" y="2360227"/>
                  <a:pt x="1783365" y="2091590"/>
                </a:cubicBezTo>
                <a:cubicBezTo>
                  <a:pt x="1473960" y="1822953"/>
                  <a:pt x="1440912" y="1354359"/>
                  <a:pt x="1709549" y="1044955"/>
                </a:cubicBezTo>
                <a:close/>
                <a:moveTo>
                  <a:pt x="208197" y="1872243"/>
                </a:moveTo>
                <a:cubicBezTo>
                  <a:pt x="195168" y="1885273"/>
                  <a:pt x="187109" y="1903273"/>
                  <a:pt x="187109" y="1923155"/>
                </a:cubicBezTo>
                <a:lnTo>
                  <a:pt x="187109" y="2715155"/>
                </a:lnTo>
                <a:cubicBezTo>
                  <a:pt x="187109" y="2754920"/>
                  <a:pt x="219344" y="2787155"/>
                  <a:pt x="259109" y="2787155"/>
                </a:cubicBezTo>
                <a:cubicBezTo>
                  <a:pt x="298874" y="2787155"/>
                  <a:pt x="331109" y="2754920"/>
                  <a:pt x="331109" y="2715155"/>
                </a:cubicBezTo>
                <a:lnTo>
                  <a:pt x="331109" y="1923155"/>
                </a:lnTo>
                <a:cubicBezTo>
                  <a:pt x="331109" y="1883390"/>
                  <a:pt x="298874" y="1851155"/>
                  <a:pt x="259109" y="1851155"/>
                </a:cubicBezTo>
                <a:cubicBezTo>
                  <a:pt x="239226" y="1851156"/>
                  <a:pt x="221226" y="1859214"/>
                  <a:pt x="208197" y="1872243"/>
                </a:cubicBezTo>
                <a:close/>
                <a:moveTo>
                  <a:pt x="0" y="1625202"/>
                </a:moveTo>
                <a:cubicBezTo>
                  <a:pt x="418057" y="1737228"/>
                  <a:pt x="858998" y="1737384"/>
                  <a:pt x="1277606" y="1625336"/>
                </a:cubicBezTo>
                <a:cubicBezTo>
                  <a:pt x="1277605" y="1938624"/>
                  <a:pt x="1277605" y="2251911"/>
                  <a:pt x="1277605" y="2565198"/>
                </a:cubicBezTo>
                <a:cubicBezTo>
                  <a:pt x="1277605" y="2917999"/>
                  <a:pt x="991603" y="3204001"/>
                  <a:pt x="638802" y="3204001"/>
                </a:cubicBezTo>
                <a:lnTo>
                  <a:pt x="638803" y="3204000"/>
                </a:lnTo>
                <a:cubicBezTo>
                  <a:pt x="286002" y="3204000"/>
                  <a:pt x="0" y="2917999"/>
                  <a:pt x="0" y="2565197"/>
                </a:cubicBezTo>
                <a:close/>
                <a:moveTo>
                  <a:pt x="208197" y="459897"/>
                </a:moveTo>
                <a:cubicBezTo>
                  <a:pt x="195167" y="472926"/>
                  <a:pt x="187109" y="490926"/>
                  <a:pt x="187109" y="510808"/>
                </a:cubicBezTo>
                <a:lnTo>
                  <a:pt x="187109" y="1302808"/>
                </a:lnTo>
                <a:cubicBezTo>
                  <a:pt x="187109" y="1342573"/>
                  <a:pt x="219344" y="1374808"/>
                  <a:pt x="259109" y="1374808"/>
                </a:cubicBezTo>
                <a:cubicBezTo>
                  <a:pt x="298874" y="1374808"/>
                  <a:pt x="331109" y="1342573"/>
                  <a:pt x="331109" y="1302808"/>
                </a:cubicBezTo>
                <a:lnTo>
                  <a:pt x="331109" y="510808"/>
                </a:lnTo>
                <a:cubicBezTo>
                  <a:pt x="331109" y="471043"/>
                  <a:pt x="298874" y="438808"/>
                  <a:pt x="259109" y="438808"/>
                </a:cubicBezTo>
                <a:cubicBezTo>
                  <a:pt x="239226" y="438808"/>
                  <a:pt x="221226" y="446867"/>
                  <a:pt x="208197" y="459897"/>
                </a:cubicBezTo>
                <a:close/>
                <a:moveTo>
                  <a:pt x="187101" y="187101"/>
                </a:moveTo>
                <a:cubicBezTo>
                  <a:pt x="302701" y="71501"/>
                  <a:pt x="462402" y="0"/>
                  <a:pt x="638803" y="0"/>
                </a:cubicBezTo>
                <a:cubicBezTo>
                  <a:pt x="991604" y="0"/>
                  <a:pt x="1277606" y="286002"/>
                  <a:pt x="1277606" y="638803"/>
                </a:cubicBezTo>
                <a:lnTo>
                  <a:pt x="1277606" y="1497764"/>
                </a:lnTo>
                <a:cubicBezTo>
                  <a:pt x="859958" y="1616355"/>
                  <a:pt x="417375" y="1616210"/>
                  <a:pt x="0" y="1498771"/>
                </a:cubicBezTo>
                <a:lnTo>
                  <a:pt x="0" y="638803"/>
                </a:lnTo>
                <a:cubicBezTo>
                  <a:pt x="0" y="462403"/>
                  <a:pt x="71500" y="302702"/>
                  <a:pt x="187101" y="18710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4" name="Rounded Rectangle 7">
            <a:extLst>
              <a:ext uri="{FF2B5EF4-FFF2-40B4-BE49-F238E27FC236}">
                <a16:creationId xmlns:a16="http://schemas.microsoft.com/office/drawing/2014/main" id="{EC656316-B78D-4EC1-9C72-547CA566FED0}"/>
              </a:ext>
            </a:extLst>
          </p:cNvPr>
          <p:cNvSpPr>
            <a:spLocks noChangeAspect="1"/>
          </p:cNvSpPr>
          <p:nvPr/>
        </p:nvSpPr>
        <p:spPr>
          <a:xfrm rot="18924894" flipH="1">
            <a:off x="4724712" y="3466491"/>
            <a:ext cx="121917" cy="476831"/>
          </a:xfrm>
          <a:custGeom>
            <a:avLst/>
            <a:gdLst/>
            <a:ahLst/>
            <a:cxnLst/>
            <a:rect l="l" t="t" r="r" b="b"/>
            <a:pathLst>
              <a:path w="1081111" h="4228323">
                <a:moveTo>
                  <a:pt x="335224" y="1867922"/>
                </a:moveTo>
                <a:cubicBezTo>
                  <a:pt x="355105" y="1839562"/>
                  <a:pt x="441066" y="1818228"/>
                  <a:pt x="544096" y="1818228"/>
                </a:cubicBezTo>
                <a:cubicBezTo>
                  <a:pt x="661845" y="1818228"/>
                  <a:pt x="757300" y="1846093"/>
                  <a:pt x="757300" y="1880465"/>
                </a:cubicBezTo>
                <a:lnTo>
                  <a:pt x="754850" y="1887560"/>
                </a:lnTo>
                <a:lnTo>
                  <a:pt x="757869" y="1887560"/>
                </a:lnTo>
                <a:lnTo>
                  <a:pt x="757869" y="2839818"/>
                </a:lnTo>
                <a:cubicBezTo>
                  <a:pt x="757869" y="2972331"/>
                  <a:pt x="662287" y="3079754"/>
                  <a:pt x="544381" y="3079754"/>
                </a:cubicBezTo>
                <a:cubicBezTo>
                  <a:pt x="426475" y="3079754"/>
                  <a:pt x="330892" y="2972330"/>
                  <a:pt x="330892" y="2839818"/>
                </a:cubicBezTo>
                <a:cubicBezTo>
                  <a:pt x="330892" y="2522399"/>
                  <a:pt x="330893" y="2204979"/>
                  <a:pt x="330893" y="1887560"/>
                </a:cubicBezTo>
                <a:lnTo>
                  <a:pt x="333343" y="1887560"/>
                </a:lnTo>
                <a:cubicBezTo>
                  <a:pt x="331423" y="1885549"/>
                  <a:pt x="330893" y="1883025"/>
                  <a:pt x="330893" y="1880465"/>
                </a:cubicBezTo>
                <a:cubicBezTo>
                  <a:pt x="330893" y="1876168"/>
                  <a:pt x="332384" y="1871973"/>
                  <a:pt x="335224" y="1867922"/>
                </a:cubicBezTo>
                <a:close/>
                <a:moveTo>
                  <a:pt x="40017" y="122059"/>
                </a:moveTo>
                <a:cubicBezTo>
                  <a:pt x="33211" y="132011"/>
                  <a:pt x="29637" y="142314"/>
                  <a:pt x="29637" y="152868"/>
                </a:cubicBezTo>
                <a:cubicBezTo>
                  <a:pt x="29637" y="201406"/>
                  <a:pt x="105246" y="244661"/>
                  <a:pt x="223474" y="271871"/>
                </a:cubicBezTo>
                <a:lnTo>
                  <a:pt x="259635" y="468058"/>
                </a:lnTo>
                <a:cubicBezTo>
                  <a:pt x="103865" y="495856"/>
                  <a:pt x="0" y="547115"/>
                  <a:pt x="0" y="605632"/>
                </a:cubicBezTo>
                <a:cubicBezTo>
                  <a:pt x="0" y="658669"/>
                  <a:pt x="85325" y="705745"/>
                  <a:pt x="217400" y="734580"/>
                </a:cubicBezTo>
                <a:lnTo>
                  <a:pt x="217063" y="737117"/>
                </a:lnTo>
                <a:lnTo>
                  <a:pt x="217063" y="2943282"/>
                </a:lnTo>
                <a:cubicBezTo>
                  <a:pt x="217063" y="3039089"/>
                  <a:pt x="294931" y="3121078"/>
                  <a:pt x="405721" y="3153265"/>
                </a:cubicBezTo>
                <a:cubicBezTo>
                  <a:pt x="400324" y="3160310"/>
                  <a:pt x="397646" y="3168520"/>
                  <a:pt x="397646" y="3177204"/>
                </a:cubicBezTo>
                <a:lnTo>
                  <a:pt x="397646" y="3194256"/>
                </a:lnTo>
                <a:cubicBezTo>
                  <a:pt x="397646" y="3224314"/>
                  <a:pt x="429716" y="3248680"/>
                  <a:pt x="469276" y="3248680"/>
                </a:cubicBezTo>
                <a:lnTo>
                  <a:pt x="496274" y="3248680"/>
                </a:lnTo>
                <a:cubicBezTo>
                  <a:pt x="503831" y="3569617"/>
                  <a:pt x="518631" y="3867052"/>
                  <a:pt x="514761" y="4228323"/>
                </a:cubicBezTo>
                <a:lnTo>
                  <a:pt x="577573" y="4091802"/>
                </a:lnTo>
                <a:cubicBezTo>
                  <a:pt x="580481" y="3794896"/>
                  <a:pt x="583388" y="3537508"/>
                  <a:pt x="586278" y="3248680"/>
                </a:cubicBezTo>
                <a:lnTo>
                  <a:pt x="611834" y="3248680"/>
                </a:lnTo>
                <a:cubicBezTo>
                  <a:pt x="651395" y="3248680"/>
                  <a:pt x="683465" y="3224314"/>
                  <a:pt x="683465" y="3194256"/>
                </a:cubicBezTo>
                <a:lnTo>
                  <a:pt x="683465" y="3177205"/>
                </a:lnTo>
                <a:cubicBezTo>
                  <a:pt x="683465" y="3168518"/>
                  <a:pt x="680787" y="3160307"/>
                  <a:pt x="675388" y="3153262"/>
                </a:cubicBezTo>
                <a:cubicBezTo>
                  <a:pt x="786180" y="3121079"/>
                  <a:pt x="864048" y="3039089"/>
                  <a:pt x="864048" y="2943282"/>
                </a:cubicBezTo>
                <a:lnTo>
                  <a:pt x="864048" y="737117"/>
                </a:lnTo>
                <a:cubicBezTo>
                  <a:pt x="864048" y="736269"/>
                  <a:pt x="864042" y="735422"/>
                  <a:pt x="863712" y="734579"/>
                </a:cubicBezTo>
                <a:cubicBezTo>
                  <a:pt x="995786" y="705744"/>
                  <a:pt x="1081111" y="658669"/>
                  <a:pt x="1081111" y="605632"/>
                </a:cubicBezTo>
                <a:cubicBezTo>
                  <a:pt x="1081111" y="547115"/>
                  <a:pt x="977246" y="495856"/>
                  <a:pt x="821477" y="468058"/>
                </a:cubicBezTo>
                <a:lnTo>
                  <a:pt x="857637" y="271871"/>
                </a:lnTo>
                <a:cubicBezTo>
                  <a:pt x="975865" y="244661"/>
                  <a:pt x="1051474" y="201406"/>
                  <a:pt x="1051474" y="152868"/>
                </a:cubicBezTo>
                <a:cubicBezTo>
                  <a:pt x="1051474" y="68441"/>
                  <a:pt x="822728" y="0"/>
                  <a:pt x="540555" y="0"/>
                </a:cubicBezTo>
                <a:cubicBezTo>
                  <a:pt x="293654" y="0"/>
                  <a:pt x="87658" y="52400"/>
                  <a:pt x="40017" y="12205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5" name="Rounded Rectangle 17">
            <a:extLst>
              <a:ext uri="{FF2B5EF4-FFF2-40B4-BE49-F238E27FC236}">
                <a16:creationId xmlns:a16="http://schemas.microsoft.com/office/drawing/2014/main" id="{6B94B2D2-8266-41F5-8364-5F47F1CD6CCC}"/>
              </a:ext>
            </a:extLst>
          </p:cNvPr>
          <p:cNvSpPr>
            <a:spLocks noChangeAspect="1"/>
          </p:cNvSpPr>
          <p:nvPr/>
        </p:nvSpPr>
        <p:spPr>
          <a:xfrm>
            <a:off x="8367289" y="2678255"/>
            <a:ext cx="249743" cy="397359"/>
          </a:xfrm>
          <a:custGeom>
            <a:avLst/>
            <a:gdLst/>
            <a:ahLst/>
            <a:cxnLst/>
            <a:rect l="l" t="t" r="r" b="b"/>
            <a:pathLst>
              <a:path w="2016224" h="3207971">
                <a:moveTo>
                  <a:pt x="854575" y="1382799"/>
                </a:moveTo>
                <a:lnTo>
                  <a:pt x="854575" y="1686462"/>
                </a:lnTo>
                <a:lnTo>
                  <a:pt x="550912" y="1686462"/>
                </a:lnTo>
                <a:lnTo>
                  <a:pt x="550912" y="1993536"/>
                </a:lnTo>
                <a:lnTo>
                  <a:pt x="854575" y="1993536"/>
                </a:lnTo>
                <a:lnTo>
                  <a:pt x="854575" y="2297199"/>
                </a:lnTo>
                <a:lnTo>
                  <a:pt x="1161649" y="2297199"/>
                </a:lnTo>
                <a:lnTo>
                  <a:pt x="1161649" y="1993536"/>
                </a:lnTo>
                <a:lnTo>
                  <a:pt x="1465312" y="1993536"/>
                </a:lnTo>
                <a:lnTo>
                  <a:pt x="1465312" y="1686462"/>
                </a:lnTo>
                <a:lnTo>
                  <a:pt x="1161649" y="1686462"/>
                </a:lnTo>
                <a:lnTo>
                  <a:pt x="1161649" y="1382799"/>
                </a:lnTo>
                <a:close/>
                <a:moveTo>
                  <a:pt x="397285" y="941591"/>
                </a:moveTo>
                <a:lnTo>
                  <a:pt x="1618940" y="941591"/>
                </a:lnTo>
                <a:lnTo>
                  <a:pt x="1618940" y="2738407"/>
                </a:lnTo>
                <a:lnTo>
                  <a:pt x="397285" y="2738407"/>
                </a:lnTo>
                <a:close/>
                <a:moveTo>
                  <a:pt x="305673" y="849979"/>
                </a:moveTo>
                <a:lnTo>
                  <a:pt x="305673" y="2830019"/>
                </a:lnTo>
                <a:lnTo>
                  <a:pt x="1710552" y="2830019"/>
                </a:lnTo>
                <a:lnTo>
                  <a:pt x="1710552" y="849979"/>
                </a:lnTo>
                <a:close/>
                <a:moveTo>
                  <a:pt x="240515" y="472027"/>
                </a:moveTo>
                <a:lnTo>
                  <a:pt x="1775709" y="472027"/>
                </a:lnTo>
                <a:cubicBezTo>
                  <a:pt x="1908542" y="472027"/>
                  <a:pt x="2016224" y="579709"/>
                  <a:pt x="2016224" y="712542"/>
                </a:cubicBezTo>
                <a:lnTo>
                  <a:pt x="2016224" y="2967456"/>
                </a:lnTo>
                <a:cubicBezTo>
                  <a:pt x="2016224" y="3100289"/>
                  <a:pt x="1908542" y="3207971"/>
                  <a:pt x="1775709" y="3207971"/>
                </a:cubicBezTo>
                <a:lnTo>
                  <a:pt x="240515" y="3207971"/>
                </a:lnTo>
                <a:cubicBezTo>
                  <a:pt x="107682" y="3207971"/>
                  <a:pt x="0" y="3100289"/>
                  <a:pt x="0" y="2967456"/>
                </a:cubicBezTo>
                <a:lnTo>
                  <a:pt x="0" y="712542"/>
                </a:lnTo>
                <a:cubicBezTo>
                  <a:pt x="0" y="579709"/>
                  <a:pt x="107682" y="472027"/>
                  <a:pt x="240515" y="472027"/>
                </a:cubicBezTo>
                <a:close/>
                <a:moveTo>
                  <a:pt x="515787" y="0"/>
                </a:moveTo>
                <a:lnTo>
                  <a:pt x="1500437" y="0"/>
                </a:lnTo>
                <a:cubicBezTo>
                  <a:pt x="1541893" y="0"/>
                  <a:pt x="1575500" y="33607"/>
                  <a:pt x="1575500" y="75063"/>
                </a:cubicBezTo>
                <a:lnTo>
                  <a:pt x="1575500" y="367990"/>
                </a:lnTo>
                <a:lnTo>
                  <a:pt x="440724" y="367990"/>
                </a:lnTo>
                <a:lnTo>
                  <a:pt x="440724" y="75063"/>
                </a:lnTo>
                <a:cubicBezTo>
                  <a:pt x="440724" y="33607"/>
                  <a:pt x="474331" y="0"/>
                  <a:pt x="5157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6" name="Oval 21">
            <a:extLst>
              <a:ext uri="{FF2B5EF4-FFF2-40B4-BE49-F238E27FC236}">
                <a16:creationId xmlns:a16="http://schemas.microsoft.com/office/drawing/2014/main" id="{97FCD430-8257-484B-9F8F-22D7D55C6EEE}"/>
              </a:ext>
            </a:extLst>
          </p:cNvPr>
          <p:cNvSpPr>
            <a:spLocks noChangeAspect="1"/>
          </p:cNvSpPr>
          <p:nvPr/>
        </p:nvSpPr>
        <p:spPr>
          <a:xfrm>
            <a:off x="7079041" y="2678255"/>
            <a:ext cx="397359" cy="397359"/>
          </a:xfrm>
          <a:custGeom>
            <a:avLst/>
            <a:gdLst/>
            <a:ahLst/>
            <a:cxnLst/>
            <a:rect l="l" t="t" r="r" b="b"/>
            <a:pathLst>
              <a:path w="3240000" h="3240000">
                <a:moveTo>
                  <a:pt x="1799999" y="306000"/>
                </a:moveTo>
                <a:lnTo>
                  <a:pt x="1440000" y="306000"/>
                </a:lnTo>
                <a:lnTo>
                  <a:pt x="1440000" y="1308231"/>
                </a:lnTo>
                <a:lnTo>
                  <a:pt x="572043" y="807116"/>
                </a:lnTo>
                <a:lnTo>
                  <a:pt x="392043" y="1118885"/>
                </a:lnTo>
                <a:lnTo>
                  <a:pt x="1260000" y="1620000"/>
                </a:lnTo>
                <a:lnTo>
                  <a:pt x="392043" y="2121116"/>
                </a:lnTo>
                <a:lnTo>
                  <a:pt x="572043" y="2432885"/>
                </a:lnTo>
                <a:lnTo>
                  <a:pt x="1440000" y="1931769"/>
                </a:lnTo>
                <a:lnTo>
                  <a:pt x="1440000" y="2934000"/>
                </a:lnTo>
                <a:lnTo>
                  <a:pt x="1800000" y="2934000"/>
                </a:lnTo>
                <a:lnTo>
                  <a:pt x="1800000" y="1931769"/>
                </a:lnTo>
                <a:lnTo>
                  <a:pt x="2667957" y="2432884"/>
                </a:lnTo>
                <a:lnTo>
                  <a:pt x="2847957" y="2121116"/>
                </a:lnTo>
                <a:lnTo>
                  <a:pt x="1980000" y="1620000"/>
                </a:lnTo>
                <a:lnTo>
                  <a:pt x="2847958" y="1118885"/>
                </a:lnTo>
                <a:lnTo>
                  <a:pt x="2667957" y="807116"/>
                </a:lnTo>
                <a:lnTo>
                  <a:pt x="1800000" y="1308231"/>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7" name="Oval 25">
            <a:extLst>
              <a:ext uri="{FF2B5EF4-FFF2-40B4-BE49-F238E27FC236}">
                <a16:creationId xmlns:a16="http://schemas.microsoft.com/office/drawing/2014/main" id="{662B9A10-B959-4031-98B4-3EA3760E7508}"/>
              </a:ext>
            </a:extLst>
          </p:cNvPr>
          <p:cNvSpPr>
            <a:spLocks noChangeAspect="1"/>
          </p:cNvSpPr>
          <p:nvPr/>
        </p:nvSpPr>
        <p:spPr>
          <a:xfrm>
            <a:off x="7708342" y="2678255"/>
            <a:ext cx="396818" cy="397359"/>
          </a:xfrm>
          <a:custGeom>
            <a:avLst/>
            <a:gdLst/>
            <a:ahLst/>
            <a:cxnLst/>
            <a:rect l="l" t="t" r="r" b="b"/>
            <a:pathLst>
              <a:path w="3225370" h="3229762">
                <a:moveTo>
                  <a:pt x="1355872" y="0"/>
                </a:moveTo>
                <a:cubicBezTo>
                  <a:pt x="1564636" y="0"/>
                  <a:pt x="1733872" y="169236"/>
                  <a:pt x="1733872" y="378000"/>
                </a:cubicBezTo>
                <a:cubicBezTo>
                  <a:pt x="1733872" y="530834"/>
                  <a:pt x="1643169" y="662483"/>
                  <a:pt x="1512292" y="721255"/>
                </a:cubicBezTo>
                <a:lnTo>
                  <a:pt x="1607042" y="1169019"/>
                </a:lnTo>
                <a:cubicBezTo>
                  <a:pt x="1611319" y="1167786"/>
                  <a:pt x="1615651" y="1167712"/>
                  <a:pt x="1620000" y="1167712"/>
                </a:cubicBezTo>
                <a:cubicBezTo>
                  <a:pt x="1828764" y="1167712"/>
                  <a:pt x="1998000" y="1336948"/>
                  <a:pt x="1998000" y="1545712"/>
                </a:cubicBezTo>
                <a:lnTo>
                  <a:pt x="1996362" y="1567711"/>
                </a:lnTo>
                <a:lnTo>
                  <a:pt x="2525816" y="1711728"/>
                </a:lnTo>
                <a:cubicBezTo>
                  <a:pt x="2591164" y="1602543"/>
                  <a:pt x="2710810" y="1530128"/>
                  <a:pt x="2847370" y="1530128"/>
                </a:cubicBezTo>
                <a:cubicBezTo>
                  <a:pt x="3056134" y="1530128"/>
                  <a:pt x="3225370" y="1699364"/>
                  <a:pt x="3225370" y="1908128"/>
                </a:cubicBezTo>
                <a:cubicBezTo>
                  <a:pt x="3225370" y="2116892"/>
                  <a:pt x="3056134" y="2286128"/>
                  <a:pt x="2847370" y="2286128"/>
                </a:cubicBezTo>
                <a:cubicBezTo>
                  <a:pt x="2638606" y="2286128"/>
                  <a:pt x="2469370" y="2116892"/>
                  <a:pt x="2469370" y="1908128"/>
                </a:cubicBezTo>
                <a:lnTo>
                  <a:pt x="2475505" y="1847275"/>
                </a:lnTo>
                <a:lnTo>
                  <a:pt x="1957861" y="1706471"/>
                </a:lnTo>
                <a:cubicBezTo>
                  <a:pt x="1922674" y="1789256"/>
                  <a:pt x="1855841" y="1854310"/>
                  <a:pt x="1773397" y="1890608"/>
                </a:cubicBezTo>
                <a:lnTo>
                  <a:pt x="1908290" y="2478637"/>
                </a:lnTo>
                <a:cubicBezTo>
                  <a:pt x="2094333" y="2500701"/>
                  <a:pt x="2237929" y="2659462"/>
                  <a:pt x="2237929" y="2851762"/>
                </a:cubicBezTo>
                <a:cubicBezTo>
                  <a:pt x="2237929" y="3060526"/>
                  <a:pt x="2068693" y="3229762"/>
                  <a:pt x="1859929" y="3229762"/>
                </a:cubicBezTo>
                <a:cubicBezTo>
                  <a:pt x="1651165" y="3229762"/>
                  <a:pt x="1481929" y="3060526"/>
                  <a:pt x="1481929" y="2851762"/>
                </a:cubicBezTo>
                <a:cubicBezTo>
                  <a:pt x="1481929" y="2676759"/>
                  <a:pt x="1600854" y="2529533"/>
                  <a:pt x="1762693" y="2487978"/>
                </a:cubicBezTo>
                <a:lnTo>
                  <a:pt x="1632951" y="1922407"/>
                </a:lnTo>
                <a:cubicBezTo>
                  <a:pt x="1628677" y="1923639"/>
                  <a:pt x="1624347" y="1923712"/>
                  <a:pt x="1620000" y="1923712"/>
                </a:cubicBezTo>
                <a:cubicBezTo>
                  <a:pt x="1474614" y="1923712"/>
                  <a:pt x="1348399" y="1841634"/>
                  <a:pt x="1286703" y="1720478"/>
                </a:cubicBezTo>
                <a:lnTo>
                  <a:pt x="726463" y="1950491"/>
                </a:lnTo>
                <a:cubicBezTo>
                  <a:pt x="745503" y="1995553"/>
                  <a:pt x="756000" y="2045092"/>
                  <a:pt x="756000" y="2097083"/>
                </a:cubicBezTo>
                <a:cubicBezTo>
                  <a:pt x="756000" y="2305847"/>
                  <a:pt x="586764" y="2475083"/>
                  <a:pt x="378000" y="2475083"/>
                </a:cubicBezTo>
                <a:cubicBezTo>
                  <a:pt x="169236" y="2475083"/>
                  <a:pt x="0" y="2305847"/>
                  <a:pt x="0" y="2097083"/>
                </a:cubicBezTo>
                <a:cubicBezTo>
                  <a:pt x="0" y="1888319"/>
                  <a:pt x="169236" y="1719083"/>
                  <a:pt x="378000" y="1719083"/>
                </a:cubicBezTo>
                <a:cubicBezTo>
                  <a:pt x="481765" y="1719083"/>
                  <a:pt x="575764" y="1760894"/>
                  <a:pt x="643957" y="1828700"/>
                </a:cubicBezTo>
                <a:lnTo>
                  <a:pt x="1245626" y="1581679"/>
                </a:lnTo>
                <a:cubicBezTo>
                  <a:pt x="1242578" y="1569964"/>
                  <a:pt x="1242000" y="1557905"/>
                  <a:pt x="1242000" y="1545712"/>
                </a:cubicBezTo>
                <a:cubicBezTo>
                  <a:pt x="1242000" y="1391666"/>
                  <a:pt x="1334148" y="1259142"/>
                  <a:pt x="1466584" y="1200827"/>
                </a:cubicBezTo>
                <a:lnTo>
                  <a:pt x="1372109" y="754363"/>
                </a:lnTo>
                <a:cubicBezTo>
                  <a:pt x="1366762" y="755885"/>
                  <a:pt x="1361331" y="756000"/>
                  <a:pt x="1355872" y="756000"/>
                </a:cubicBezTo>
                <a:cubicBezTo>
                  <a:pt x="1147108" y="756000"/>
                  <a:pt x="977872" y="586764"/>
                  <a:pt x="977872" y="378000"/>
                </a:cubicBezTo>
                <a:cubicBezTo>
                  <a:pt x="977872" y="169236"/>
                  <a:pt x="1147108" y="0"/>
                  <a:pt x="135587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8" name="Block Arc 20">
            <a:extLst>
              <a:ext uri="{FF2B5EF4-FFF2-40B4-BE49-F238E27FC236}">
                <a16:creationId xmlns:a16="http://schemas.microsoft.com/office/drawing/2014/main" id="{442BD419-0F67-4BAB-976B-E90CC1C4AECE}"/>
              </a:ext>
            </a:extLst>
          </p:cNvPr>
          <p:cNvSpPr>
            <a:spLocks noChangeAspect="1"/>
          </p:cNvSpPr>
          <p:nvPr/>
        </p:nvSpPr>
        <p:spPr>
          <a:xfrm rot="10800000">
            <a:off x="3973951" y="3506226"/>
            <a:ext cx="366464" cy="397359"/>
          </a:xfrm>
          <a:custGeom>
            <a:avLst/>
            <a:gdLst/>
            <a:ahLst/>
            <a:cxnLst/>
            <a:rect l="l" t="t" r="r" b="b"/>
            <a:pathLst>
              <a:path w="2958558" h="3207983">
                <a:moveTo>
                  <a:pt x="376920" y="2960896"/>
                </a:moveTo>
                <a:cubicBezTo>
                  <a:pt x="266613" y="2960896"/>
                  <a:pt x="177192" y="2871475"/>
                  <a:pt x="177192" y="2761168"/>
                </a:cubicBezTo>
                <a:cubicBezTo>
                  <a:pt x="177192" y="2650861"/>
                  <a:pt x="266613" y="2561440"/>
                  <a:pt x="376920" y="2561440"/>
                </a:cubicBezTo>
                <a:cubicBezTo>
                  <a:pt x="487227" y="2561440"/>
                  <a:pt x="576648" y="2650861"/>
                  <a:pt x="576648" y="2761168"/>
                </a:cubicBezTo>
                <a:cubicBezTo>
                  <a:pt x="576648" y="2871475"/>
                  <a:pt x="487227" y="2960896"/>
                  <a:pt x="376920" y="2960896"/>
                </a:cubicBezTo>
                <a:close/>
                <a:moveTo>
                  <a:pt x="376921" y="3072323"/>
                </a:moveTo>
                <a:cubicBezTo>
                  <a:pt x="539434" y="3072323"/>
                  <a:pt x="671176" y="2940581"/>
                  <a:pt x="671176" y="2778068"/>
                </a:cubicBezTo>
                <a:cubicBezTo>
                  <a:pt x="671176" y="2615555"/>
                  <a:pt x="539434" y="2483813"/>
                  <a:pt x="376921" y="2483813"/>
                </a:cubicBezTo>
                <a:cubicBezTo>
                  <a:pt x="214408" y="2483813"/>
                  <a:pt x="82666" y="2615555"/>
                  <a:pt x="82666" y="2778068"/>
                </a:cubicBezTo>
                <a:cubicBezTo>
                  <a:pt x="82666" y="2940581"/>
                  <a:pt x="214408" y="3072323"/>
                  <a:pt x="376921" y="3072323"/>
                </a:cubicBezTo>
                <a:close/>
                <a:moveTo>
                  <a:pt x="2379939" y="3207575"/>
                </a:moveTo>
                <a:cubicBezTo>
                  <a:pt x="2342159" y="3210380"/>
                  <a:pt x="2303308" y="3198772"/>
                  <a:pt x="2272342" y="3172087"/>
                </a:cubicBezTo>
                <a:cubicBezTo>
                  <a:pt x="2210411" y="3118717"/>
                  <a:pt x="2203469" y="3025247"/>
                  <a:pt x="2256839" y="2963315"/>
                </a:cubicBezTo>
                <a:cubicBezTo>
                  <a:pt x="2292137" y="2922355"/>
                  <a:pt x="2344975" y="2905450"/>
                  <a:pt x="2394194" y="2916618"/>
                </a:cubicBezTo>
                <a:lnTo>
                  <a:pt x="2482323" y="2842744"/>
                </a:lnTo>
                <a:lnTo>
                  <a:pt x="2486558" y="2847797"/>
                </a:lnTo>
                <a:cubicBezTo>
                  <a:pt x="2638916" y="2767056"/>
                  <a:pt x="2628462" y="2744879"/>
                  <a:pt x="2689889" y="2690172"/>
                </a:cubicBezTo>
                <a:cubicBezTo>
                  <a:pt x="2722819" y="2655246"/>
                  <a:pt x="2732363" y="2657367"/>
                  <a:pt x="2726376" y="2568558"/>
                </a:cubicBezTo>
                <a:lnTo>
                  <a:pt x="2730335" y="2568172"/>
                </a:lnTo>
                <a:lnTo>
                  <a:pt x="2726098" y="2568172"/>
                </a:lnTo>
                <a:lnTo>
                  <a:pt x="2726098" y="2140027"/>
                </a:lnTo>
                <a:lnTo>
                  <a:pt x="2686068" y="2140105"/>
                </a:lnTo>
                <a:cubicBezTo>
                  <a:pt x="2685662" y="1932305"/>
                  <a:pt x="2574529" y="1740506"/>
                  <a:pt x="2394530" y="1636956"/>
                </a:cubicBezTo>
                <a:cubicBezTo>
                  <a:pt x="2214320" y="1533284"/>
                  <a:pt x="1992511" y="1533845"/>
                  <a:pt x="1812826" y="1638426"/>
                </a:cubicBezTo>
                <a:cubicBezTo>
                  <a:pt x="1633353" y="1742884"/>
                  <a:pt x="1523189" y="1935240"/>
                  <a:pt x="1523830" y="2143038"/>
                </a:cubicBezTo>
                <a:lnTo>
                  <a:pt x="1483625" y="2143162"/>
                </a:lnTo>
                <a:lnTo>
                  <a:pt x="1483625" y="2568172"/>
                </a:lnTo>
                <a:lnTo>
                  <a:pt x="1479388" y="2568172"/>
                </a:lnTo>
                <a:lnTo>
                  <a:pt x="1483347" y="2568558"/>
                </a:lnTo>
                <a:cubicBezTo>
                  <a:pt x="1477359" y="2657367"/>
                  <a:pt x="1486903" y="2655246"/>
                  <a:pt x="1519833" y="2690172"/>
                </a:cubicBezTo>
                <a:cubicBezTo>
                  <a:pt x="1581261" y="2744879"/>
                  <a:pt x="1570806" y="2767057"/>
                  <a:pt x="1723166" y="2847797"/>
                </a:cubicBezTo>
                <a:lnTo>
                  <a:pt x="1727402" y="2842744"/>
                </a:lnTo>
                <a:lnTo>
                  <a:pt x="1815530" y="2916618"/>
                </a:lnTo>
                <a:cubicBezTo>
                  <a:pt x="1864749" y="2905450"/>
                  <a:pt x="1917587" y="2922356"/>
                  <a:pt x="1952884" y="2963315"/>
                </a:cubicBezTo>
                <a:cubicBezTo>
                  <a:pt x="2006254" y="3025247"/>
                  <a:pt x="1999313" y="3118717"/>
                  <a:pt x="1937381" y="3172087"/>
                </a:cubicBezTo>
                <a:cubicBezTo>
                  <a:pt x="1906416" y="3198772"/>
                  <a:pt x="1867565" y="3210380"/>
                  <a:pt x="1829785" y="3207575"/>
                </a:cubicBezTo>
                <a:cubicBezTo>
                  <a:pt x="1792004" y="3204769"/>
                  <a:pt x="1755294" y="3187551"/>
                  <a:pt x="1728609" y="3156586"/>
                </a:cubicBezTo>
                <a:cubicBezTo>
                  <a:pt x="1704170" y="3128225"/>
                  <a:pt x="1692377" y="3093251"/>
                  <a:pt x="1694258" y="3058558"/>
                </a:cubicBezTo>
                <a:lnTo>
                  <a:pt x="1607474" y="2985811"/>
                </a:lnTo>
                <a:lnTo>
                  <a:pt x="1609754" y="2983092"/>
                </a:lnTo>
                <a:cubicBezTo>
                  <a:pt x="1505378" y="2914609"/>
                  <a:pt x="1454899" y="2874388"/>
                  <a:pt x="1372959" y="2808609"/>
                </a:cubicBezTo>
                <a:cubicBezTo>
                  <a:pt x="1301402" y="2768123"/>
                  <a:pt x="1295976" y="2652344"/>
                  <a:pt x="1300245" y="2568172"/>
                </a:cubicBezTo>
                <a:lnTo>
                  <a:pt x="1296941" y="2568172"/>
                </a:lnTo>
                <a:lnTo>
                  <a:pt x="1296941" y="2143739"/>
                </a:lnTo>
                <a:lnTo>
                  <a:pt x="1251342" y="2143880"/>
                </a:lnTo>
                <a:cubicBezTo>
                  <a:pt x="1250400" y="1838694"/>
                  <a:pt x="1412261" y="1556194"/>
                  <a:pt x="1675942" y="1402813"/>
                </a:cubicBezTo>
                <a:cubicBezTo>
                  <a:pt x="1778114" y="1343381"/>
                  <a:pt x="1889554" y="1306836"/>
                  <a:pt x="2003205" y="1293823"/>
                </a:cubicBezTo>
                <a:lnTo>
                  <a:pt x="2003205" y="878785"/>
                </a:lnTo>
                <a:lnTo>
                  <a:pt x="1998176" y="878621"/>
                </a:lnTo>
                <a:cubicBezTo>
                  <a:pt x="2009560" y="630102"/>
                  <a:pt x="1847671" y="398939"/>
                  <a:pt x="1584243" y="287563"/>
                </a:cubicBezTo>
                <a:cubicBezTo>
                  <a:pt x="1373323" y="198386"/>
                  <a:pt x="1125012" y="198092"/>
                  <a:pt x="913796" y="286769"/>
                </a:cubicBezTo>
                <a:cubicBezTo>
                  <a:pt x="650203" y="397436"/>
                  <a:pt x="487575" y="627955"/>
                  <a:pt x="497878" y="876315"/>
                </a:cubicBezTo>
                <a:lnTo>
                  <a:pt x="492947" y="876461"/>
                </a:lnTo>
                <a:lnTo>
                  <a:pt x="492947" y="2424958"/>
                </a:lnTo>
                <a:cubicBezTo>
                  <a:pt x="646520" y="2471832"/>
                  <a:pt x="757382" y="2615059"/>
                  <a:pt x="757382" y="2784179"/>
                </a:cubicBezTo>
                <a:cubicBezTo>
                  <a:pt x="757382" y="2993324"/>
                  <a:pt x="587836" y="3162870"/>
                  <a:pt x="378691" y="3162870"/>
                </a:cubicBezTo>
                <a:cubicBezTo>
                  <a:pt x="169546" y="3162870"/>
                  <a:pt x="0" y="2993324"/>
                  <a:pt x="0" y="2784179"/>
                </a:cubicBezTo>
                <a:cubicBezTo>
                  <a:pt x="0" y="2610447"/>
                  <a:pt x="116991" y="2464039"/>
                  <a:pt x="276947" y="2421074"/>
                </a:cubicBezTo>
                <a:lnTo>
                  <a:pt x="276947" y="783746"/>
                </a:lnTo>
                <a:lnTo>
                  <a:pt x="281758" y="783746"/>
                </a:lnTo>
                <a:cubicBezTo>
                  <a:pt x="307533" y="493124"/>
                  <a:pt x="502412" y="231983"/>
                  <a:pt x="801266" y="95774"/>
                </a:cubicBezTo>
                <a:cubicBezTo>
                  <a:pt x="1082323" y="-32324"/>
                  <a:pt x="1416727" y="-31901"/>
                  <a:pt x="1697364" y="96907"/>
                </a:cubicBezTo>
                <a:cubicBezTo>
                  <a:pt x="1994951" y="233494"/>
                  <a:pt x="2188714" y="494056"/>
                  <a:pt x="2214549" y="783746"/>
                </a:cubicBezTo>
                <a:lnTo>
                  <a:pt x="2219205" y="783746"/>
                </a:lnTo>
                <a:lnTo>
                  <a:pt x="2219205" y="1295162"/>
                </a:lnTo>
                <a:cubicBezTo>
                  <a:pt x="2327099" y="1309357"/>
                  <a:pt x="2432799" y="1344641"/>
                  <a:pt x="2530224" y="1400656"/>
                </a:cubicBezTo>
                <a:cubicBezTo>
                  <a:pt x="2794677" y="1552703"/>
                  <a:pt x="2957961" y="1834385"/>
                  <a:pt x="2958558" y="2139573"/>
                </a:cubicBezTo>
                <a:lnTo>
                  <a:pt x="2912782" y="2139663"/>
                </a:lnTo>
                <a:lnTo>
                  <a:pt x="2912782" y="2568172"/>
                </a:lnTo>
                <a:lnTo>
                  <a:pt x="2909478" y="2568172"/>
                </a:lnTo>
                <a:cubicBezTo>
                  <a:pt x="2913747" y="2652344"/>
                  <a:pt x="2908320" y="2768123"/>
                  <a:pt x="2836763" y="2808609"/>
                </a:cubicBezTo>
                <a:cubicBezTo>
                  <a:pt x="2754824" y="2874388"/>
                  <a:pt x="2704345" y="2914609"/>
                  <a:pt x="2599970" y="2983091"/>
                </a:cubicBezTo>
                <a:lnTo>
                  <a:pt x="2602250" y="2985811"/>
                </a:lnTo>
                <a:lnTo>
                  <a:pt x="2515466" y="3058559"/>
                </a:lnTo>
                <a:cubicBezTo>
                  <a:pt x="2517346" y="3093252"/>
                  <a:pt x="2505554" y="3128225"/>
                  <a:pt x="2481114" y="3156586"/>
                </a:cubicBezTo>
                <a:cubicBezTo>
                  <a:pt x="2454429" y="3187551"/>
                  <a:pt x="2417719" y="3204769"/>
                  <a:pt x="2379939" y="320757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black"/>
              </a:solidFill>
              <a:latin typeface="等线" panose="020F0502020204030204"/>
              <a:ea typeface="맑은 고딕" panose="020B0503020000020004" pitchFamily="34" charset="-127"/>
            </a:endParaRPr>
          </a:p>
        </p:txBody>
      </p:sp>
      <p:sp>
        <p:nvSpPr>
          <p:cNvPr id="89" name="Block Arc 11">
            <a:extLst>
              <a:ext uri="{FF2B5EF4-FFF2-40B4-BE49-F238E27FC236}">
                <a16:creationId xmlns:a16="http://schemas.microsoft.com/office/drawing/2014/main" id="{6237B46C-EE2F-45F5-A452-AEF5853F7D2C}"/>
              </a:ext>
            </a:extLst>
          </p:cNvPr>
          <p:cNvSpPr/>
          <p:nvPr/>
        </p:nvSpPr>
        <p:spPr>
          <a:xfrm rot="10800000">
            <a:off x="6532732" y="3494484"/>
            <a:ext cx="240079" cy="390638"/>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black"/>
              </a:solidFill>
              <a:latin typeface="等线" panose="020F0502020204030204"/>
              <a:ea typeface="맑은 고딕" panose="020B0503020000020004" pitchFamily="34" charset="-127"/>
            </a:endParaRPr>
          </a:p>
        </p:txBody>
      </p:sp>
      <p:sp>
        <p:nvSpPr>
          <p:cNvPr id="90" name="Rectangle 21">
            <a:extLst>
              <a:ext uri="{FF2B5EF4-FFF2-40B4-BE49-F238E27FC236}">
                <a16:creationId xmlns:a16="http://schemas.microsoft.com/office/drawing/2014/main" id="{3DFB5373-0015-4A31-8F01-1597E404815D}"/>
              </a:ext>
            </a:extLst>
          </p:cNvPr>
          <p:cNvSpPr/>
          <p:nvPr/>
        </p:nvSpPr>
        <p:spPr>
          <a:xfrm>
            <a:off x="5233452" y="3598633"/>
            <a:ext cx="379424" cy="212549"/>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91" name="Round Same Side Corner Rectangle 8">
            <a:extLst>
              <a:ext uri="{FF2B5EF4-FFF2-40B4-BE49-F238E27FC236}">
                <a16:creationId xmlns:a16="http://schemas.microsoft.com/office/drawing/2014/main" id="{E4451B41-2F0A-4F98-8F16-0D0192492445}"/>
              </a:ext>
            </a:extLst>
          </p:cNvPr>
          <p:cNvSpPr/>
          <p:nvPr/>
        </p:nvSpPr>
        <p:spPr>
          <a:xfrm>
            <a:off x="8296245" y="3525067"/>
            <a:ext cx="391831" cy="392432"/>
          </a:xfrm>
          <a:custGeom>
            <a:avLst/>
            <a:gdLst/>
            <a:ahLst/>
            <a:cxnLst/>
            <a:rect l="l" t="t" r="r" b="b"/>
            <a:pathLst>
              <a:path w="3197597" h="3202496">
                <a:moveTo>
                  <a:pt x="601421" y="1611393"/>
                </a:moveTo>
                <a:lnTo>
                  <a:pt x="2596176" y="1611393"/>
                </a:lnTo>
                <a:cubicBezTo>
                  <a:pt x="2928331" y="1611393"/>
                  <a:pt x="3197594" y="1880656"/>
                  <a:pt x="3197594" y="2212811"/>
                </a:cubicBezTo>
                <a:lnTo>
                  <a:pt x="3197594" y="2776360"/>
                </a:lnTo>
                <a:lnTo>
                  <a:pt x="3197597" y="2776360"/>
                </a:lnTo>
                <a:lnTo>
                  <a:pt x="3197597" y="2914824"/>
                </a:lnTo>
                <a:lnTo>
                  <a:pt x="3197198" y="2914824"/>
                </a:lnTo>
                <a:lnTo>
                  <a:pt x="3197198" y="3202496"/>
                </a:lnTo>
                <a:lnTo>
                  <a:pt x="398" y="3202496"/>
                </a:lnTo>
                <a:lnTo>
                  <a:pt x="398" y="2914824"/>
                </a:lnTo>
                <a:lnTo>
                  <a:pt x="0" y="2914824"/>
                </a:lnTo>
                <a:lnTo>
                  <a:pt x="0" y="2212811"/>
                </a:lnTo>
                <a:cubicBezTo>
                  <a:pt x="0" y="1880656"/>
                  <a:pt x="269266" y="1611393"/>
                  <a:pt x="601421" y="1611393"/>
                </a:cubicBezTo>
                <a:close/>
                <a:moveTo>
                  <a:pt x="1598801" y="0"/>
                </a:moveTo>
                <a:cubicBezTo>
                  <a:pt x="1998649" y="0"/>
                  <a:pt x="2322791" y="324142"/>
                  <a:pt x="2322791" y="723993"/>
                </a:cubicBezTo>
                <a:cubicBezTo>
                  <a:pt x="2322791" y="1123843"/>
                  <a:pt x="1998649" y="1447985"/>
                  <a:pt x="1598801" y="1447985"/>
                </a:cubicBezTo>
                <a:cubicBezTo>
                  <a:pt x="1198951" y="1447985"/>
                  <a:pt x="874809" y="1123843"/>
                  <a:pt x="874809" y="723993"/>
                </a:cubicBezTo>
                <a:cubicBezTo>
                  <a:pt x="874809" y="324142"/>
                  <a:pt x="1198951" y="0"/>
                  <a:pt x="159880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92" name="Rounded Rectangle 51">
            <a:extLst>
              <a:ext uri="{FF2B5EF4-FFF2-40B4-BE49-F238E27FC236}">
                <a16:creationId xmlns:a16="http://schemas.microsoft.com/office/drawing/2014/main" id="{B83253D3-E181-4488-9CD9-39D21527F719}"/>
              </a:ext>
            </a:extLst>
          </p:cNvPr>
          <p:cNvSpPr/>
          <p:nvPr/>
        </p:nvSpPr>
        <p:spPr>
          <a:xfrm rot="16200000" flipH="1">
            <a:off x="7082052" y="4221169"/>
            <a:ext cx="406175" cy="382520"/>
          </a:xfrm>
          <a:custGeom>
            <a:avLst/>
            <a:gdLst/>
            <a:ahLst/>
            <a:cxnLst/>
            <a:rect l="l" t="t" r="r" b="b"/>
            <a:pathLst>
              <a:path w="2928608" h="2758049">
                <a:moveTo>
                  <a:pt x="2797052" y="1199936"/>
                </a:moveTo>
                <a:lnTo>
                  <a:pt x="2797052" y="1541978"/>
                </a:lnTo>
                <a:cubicBezTo>
                  <a:pt x="2797052" y="1578306"/>
                  <a:pt x="2826502" y="1607756"/>
                  <a:pt x="2862830" y="1607756"/>
                </a:cubicBezTo>
                <a:lnTo>
                  <a:pt x="2862830" y="1607755"/>
                </a:lnTo>
                <a:cubicBezTo>
                  <a:pt x="2899158" y="1607755"/>
                  <a:pt x="2928608" y="1578305"/>
                  <a:pt x="2928608" y="1541977"/>
                </a:cubicBezTo>
                <a:lnTo>
                  <a:pt x="2928607" y="1199936"/>
                </a:lnTo>
                <a:cubicBezTo>
                  <a:pt x="2928607" y="1163608"/>
                  <a:pt x="2899158" y="1134159"/>
                  <a:pt x="2862830" y="1134158"/>
                </a:cubicBezTo>
                <a:cubicBezTo>
                  <a:pt x="2826502" y="1134159"/>
                  <a:pt x="2797052" y="1163608"/>
                  <a:pt x="2797052" y="1199936"/>
                </a:cubicBezTo>
                <a:close/>
                <a:moveTo>
                  <a:pt x="2593193" y="1147315"/>
                </a:moveTo>
                <a:lnTo>
                  <a:pt x="2593193" y="1594601"/>
                </a:lnTo>
                <a:cubicBezTo>
                  <a:pt x="2593193" y="1630929"/>
                  <a:pt x="2622643" y="1660379"/>
                  <a:pt x="2658971" y="1660379"/>
                </a:cubicBezTo>
                <a:lnTo>
                  <a:pt x="2658971" y="1660378"/>
                </a:lnTo>
                <a:cubicBezTo>
                  <a:pt x="2695299" y="1660378"/>
                  <a:pt x="2724749" y="1630928"/>
                  <a:pt x="2724749" y="1594600"/>
                </a:cubicBezTo>
                <a:lnTo>
                  <a:pt x="2724748" y="1147315"/>
                </a:lnTo>
                <a:cubicBezTo>
                  <a:pt x="2724748" y="1110987"/>
                  <a:pt x="2695299" y="1081538"/>
                  <a:pt x="2658971" y="1081537"/>
                </a:cubicBezTo>
                <a:cubicBezTo>
                  <a:pt x="2622643" y="1081538"/>
                  <a:pt x="2593193" y="1110987"/>
                  <a:pt x="2593193" y="1147315"/>
                </a:cubicBezTo>
                <a:close/>
                <a:moveTo>
                  <a:pt x="2389334" y="1121004"/>
                </a:moveTo>
                <a:lnTo>
                  <a:pt x="2389334" y="1620912"/>
                </a:lnTo>
                <a:cubicBezTo>
                  <a:pt x="2389334" y="1657240"/>
                  <a:pt x="2418784" y="1686690"/>
                  <a:pt x="2455112" y="1686690"/>
                </a:cubicBezTo>
                <a:lnTo>
                  <a:pt x="2455112" y="1686689"/>
                </a:lnTo>
                <a:cubicBezTo>
                  <a:pt x="2491440" y="1686689"/>
                  <a:pt x="2520890" y="1657239"/>
                  <a:pt x="2520890" y="1620911"/>
                </a:cubicBezTo>
                <a:lnTo>
                  <a:pt x="2520889" y="1121004"/>
                </a:lnTo>
                <a:cubicBezTo>
                  <a:pt x="2520889" y="1084676"/>
                  <a:pt x="2491440" y="1055227"/>
                  <a:pt x="2455112" y="1055226"/>
                </a:cubicBezTo>
                <a:cubicBezTo>
                  <a:pt x="2418784" y="1055227"/>
                  <a:pt x="2389334" y="1084676"/>
                  <a:pt x="2389334" y="1121004"/>
                </a:cubicBezTo>
                <a:close/>
                <a:moveTo>
                  <a:pt x="1314382" y="1247024"/>
                </a:moveTo>
                <a:cubicBezTo>
                  <a:pt x="1314381" y="1225915"/>
                  <a:pt x="1331494" y="1208803"/>
                  <a:pt x="1352603" y="1208803"/>
                </a:cubicBezTo>
                <a:lnTo>
                  <a:pt x="1410313" y="1208803"/>
                </a:lnTo>
                <a:lnTo>
                  <a:pt x="1410313" y="1146778"/>
                </a:lnTo>
                <a:cubicBezTo>
                  <a:pt x="1410313" y="1145599"/>
                  <a:pt x="1410393" y="1144438"/>
                  <a:pt x="1411688" y="1143457"/>
                </a:cubicBezTo>
                <a:lnTo>
                  <a:pt x="1408531" y="1133444"/>
                </a:lnTo>
                <a:cubicBezTo>
                  <a:pt x="1410371" y="1112415"/>
                  <a:pt x="1428909" y="1096860"/>
                  <a:pt x="1449938" y="1098699"/>
                </a:cubicBezTo>
                <a:lnTo>
                  <a:pt x="2236821" y="1167543"/>
                </a:lnTo>
                <a:cubicBezTo>
                  <a:pt x="2257849" y="1169383"/>
                  <a:pt x="2273405" y="1187920"/>
                  <a:pt x="2271565" y="1208950"/>
                </a:cubicBezTo>
                <a:cubicBezTo>
                  <a:pt x="2269725" y="1229978"/>
                  <a:pt x="2251187" y="1245533"/>
                  <a:pt x="2230159" y="1243693"/>
                </a:cubicBezTo>
                <a:cubicBezTo>
                  <a:pt x="1973864" y="1221271"/>
                  <a:pt x="1717570" y="1198849"/>
                  <a:pt x="1461275" y="1176426"/>
                </a:cubicBezTo>
                <a:lnTo>
                  <a:pt x="1461274" y="1208803"/>
                </a:lnTo>
                <a:lnTo>
                  <a:pt x="1518985" y="1208803"/>
                </a:lnTo>
                <a:cubicBezTo>
                  <a:pt x="1540095" y="1208802"/>
                  <a:pt x="1557205" y="1225915"/>
                  <a:pt x="1557206" y="1247025"/>
                </a:cubicBezTo>
                <a:lnTo>
                  <a:pt x="1557207" y="1247023"/>
                </a:lnTo>
                <a:cubicBezTo>
                  <a:pt x="1557207" y="1268132"/>
                  <a:pt x="1540095" y="1285244"/>
                  <a:pt x="1518986" y="1285244"/>
                </a:cubicBezTo>
                <a:cubicBezTo>
                  <a:pt x="1499749" y="1285244"/>
                  <a:pt x="1480511" y="1285243"/>
                  <a:pt x="1461275" y="1285244"/>
                </a:cubicBezTo>
                <a:lnTo>
                  <a:pt x="1461275" y="1337600"/>
                </a:lnTo>
                <a:lnTo>
                  <a:pt x="1518985" y="1337600"/>
                </a:lnTo>
                <a:cubicBezTo>
                  <a:pt x="1540095" y="1337600"/>
                  <a:pt x="1557206" y="1354713"/>
                  <a:pt x="1557206" y="1375821"/>
                </a:cubicBezTo>
                <a:lnTo>
                  <a:pt x="1557207" y="1375820"/>
                </a:lnTo>
                <a:cubicBezTo>
                  <a:pt x="1557206" y="1396928"/>
                  <a:pt x="1540095" y="1414041"/>
                  <a:pt x="1518986" y="1414041"/>
                </a:cubicBezTo>
                <a:cubicBezTo>
                  <a:pt x="1499750" y="1414041"/>
                  <a:pt x="1480511" y="1414041"/>
                  <a:pt x="1461275" y="1414042"/>
                </a:cubicBezTo>
                <a:lnTo>
                  <a:pt x="1461275" y="1466398"/>
                </a:lnTo>
                <a:lnTo>
                  <a:pt x="1518985" y="1466398"/>
                </a:lnTo>
                <a:cubicBezTo>
                  <a:pt x="1540095" y="1466398"/>
                  <a:pt x="1557206" y="1483509"/>
                  <a:pt x="1557206" y="1504618"/>
                </a:cubicBezTo>
                <a:lnTo>
                  <a:pt x="1557207" y="1504619"/>
                </a:lnTo>
                <a:cubicBezTo>
                  <a:pt x="1557207" y="1525727"/>
                  <a:pt x="1540094" y="1542838"/>
                  <a:pt x="1518986" y="1542839"/>
                </a:cubicBezTo>
                <a:cubicBezTo>
                  <a:pt x="1499749" y="1542839"/>
                  <a:pt x="1480511" y="1542838"/>
                  <a:pt x="1461275" y="1542839"/>
                </a:cubicBezTo>
                <a:lnTo>
                  <a:pt x="1461274" y="1575412"/>
                </a:lnTo>
                <a:lnTo>
                  <a:pt x="2226550" y="1494978"/>
                </a:lnTo>
                <a:cubicBezTo>
                  <a:pt x="2247542" y="1492772"/>
                  <a:pt x="2266350" y="1508001"/>
                  <a:pt x="2268556" y="1528995"/>
                </a:cubicBezTo>
                <a:cubicBezTo>
                  <a:pt x="2270763" y="1549988"/>
                  <a:pt x="2255534" y="1568794"/>
                  <a:pt x="2234542" y="1571000"/>
                </a:cubicBezTo>
                <a:cubicBezTo>
                  <a:pt x="1972686" y="1598522"/>
                  <a:pt x="1710833" y="1626046"/>
                  <a:pt x="1448978" y="1653567"/>
                </a:cubicBezTo>
                <a:cubicBezTo>
                  <a:pt x="1427984" y="1655774"/>
                  <a:pt x="1409178" y="1640544"/>
                  <a:pt x="1406971" y="1619551"/>
                </a:cubicBezTo>
                <a:cubicBezTo>
                  <a:pt x="1406474" y="1614827"/>
                  <a:pt x="1406862" y="1610214"/>
                  <a:pt x="1410805" y="1606610"/>
                </a:cubicBezTo>
                <a:lnTo>
                  <a:pt x="1410312" y="1605422"/>
                </a:lnTo>
                <a:lnTo>
                  <a:pt x="1410312" y="1542839"/>
                </a:lnTo>
                <a:lnTo>
                  <a:pt x="1352603" y="1542841"/>
                </a:lnTo>
                <a:cubicBezTo>
                  <a:pt x="1331494" y="1542841"/>
                  <a:pt x="1314382" y="1525729"/>
                  <a:pt x="1314382" y="1504619"/>
                </a:cubicBezTo>
                <a:cubicBezTo>
                  <a:pt x="1314382" y="1483510"/>
                  <a:pt x="1331493" y="1466397"/>
                  <a:pt x="1352603" y="1466398"/>
                </a:cubicBezTo>
                <a:lnTo>
                  <a:pt x="1410312" y="1466398"/>
                </a:lnTo>
                <a:lnTo>
                  <a:pt x="1410313" y="1414042"/>
                </a:lnTo>
                <a:lnTo>
                  <a:pt x="1352603" y="1414042"/>
                </a:lnTo>
                <a:cubicBezTo>
                  <a:pt x="1331494" y="1414041"/>
                  <a:pt x="1314383" y="1396930"/>
                  <a:pt x="1314382" y="1375820"/>
                </a:cubicBezTo>
                <a:cubicBezTo>
                  <a:pt x="1314383" y="1354713"/>
                  <a:pt x="1331494" y="1337600"/>
                  <a:pt x="1352603" y="1337601"/>
                </a:cubicBezTo>
                <a:lnTo>
                  <a:pt x="1410312" y="1337600"/>
                </a:lnTo>
                <a:lnTo>
                  <a:pt x="1410312" y="1285244"/>
                </a:lnTo>
                <a:lnTo>
                  <a:pt x="1352603" y="1285244"/>
                </a:lnTo>
                <a:cubicBezTo>
                  <a:pt x="1331494" y="1285244"/>
                  <a:pt x="1314381" y="1268133"/>
                  <a:pt x="1314382" y="1247024"/>
                </a:cubicBezTo>
                <a:close/>
                <a:moveTo>
                  <a:pt x="1171967" y="72000"/>
                </a:moveTo>
                <a:lnTo>
                  <a:pt x="1171967" y="288000"/>
                </a:lnTo>
                <a:cubicBezTo>
                  <a:pt x="1171967" y="327765"/>
                  <a:pt x="1204202" y="360000"/>
                  <a:pt x="1243967" y="360000"/>
                </a:cubicBezTo>
                <a:cubicBezTo>
                  <a:pt x="1283732" y="360000"/>
                  <a:pt x="1315967" y="327765"/>
                  <a:pt x="1315967" y="288000"/>
                </a:cubicBezTo>
                <a:lnTo>
                  <a:pt x="1315967" y="72000"/>
                </a:lnTo>
                <a:cubicBezTo>
                  <a:pt x="1315967" y="32235"/>
                  <a:pt x="1283732" y="0"/>
                  <a:pt x="1243967" y="0"/>
                </a:cubicBezTo>
                <a:cubicBezTo>
                  <a:pt x="1204202" y="0"/>
                  <a:pt x="1171967" y="32235"/>
                  <a:pt x="1171967" y="72000"/>
                </a:cubicBezTo>
                <a:close/>
                <a:moveTo>
                  <a:pt x="1171966" y="2470049"/>
                </a:moveTo>
                <a:lnTo>
                  <a:pt x="1171966" y="2686049"/>
                </a:lnTo>
                <a:cubicBezTo>
                  <a:pt x="1171966" y="2725814"/>
                  <a:pt x="1204201" y="2758049"/>
                  <a:pt x="1243966" y="2758049"/>
                </a:cubicBezTo>
                <a:cubicBezTo>
                  <a:pt x="1283731" y="2758049"/>
                  <a:pt x="1315966" y="2725814"/>
                  <a:pt x="1315966" y="2686049"/>
                </a:cubicBezTo>
                <a:lnTo>
                  <a:pt x="1315966" y="2470049"/>
                </a:lnTo>
                <a:cubicBezTo>
                  <a:pt x="1315966" y="2430284"/>
                  <a:pt x="1283731" y="2398049"/>
                  <a:pt x="1243966" y="2398049"/>
                </a:cubicBezTo>
                <a:cubicBezTo>
                  <a:pt x="1204201" y="2398049"/>
                  <a:pt x="1171966" y="2430284"/>
                  <a:pt x="1171966" y="2470049"/>
                </a:cubicBezTo>
                <a:close/>
                <a:moveTo>
                  <a:pt x="515345" y="1370958"/>
                </a:moveTo>
                <a:cubicBezTo>
                  <a:pt x="515344" y="1558300"/>
                  <a:pt x="586814" y="1745642"/>
                  <a:pt x="729750" y="1888579"/>
                </a:cubicBezTo>
                <a:cubicBezTo>
                  <a:pt x="1015625" y="2174454"/>
                  <a:pt x="1479119" y="2174454"/>
                  <a:pt x="1764994" y="1888580"/>
                </a:cubicBezTo>
                <a:lnTo>
                  <a:pt x="1940572" y="1713001"/>
                </a:lnTo>
                <a:lnTo>
                  <a:pt x="2136413" y="1713002"/>
                </a:lnTo>
                <a:cubicBezTo>
                  <a:pt x="2215124" y="1713001"/>
                  <a:pt x="2278929" y="1649195"/>
                  <a:pt x="2278929" y="1570486"/>
                </a:cubicBezTo>
                <a:lnTo>
                  <a:pt x="2278929" y="1374645"/>
                </a:lnTo>
                <a:lnTo>
                  <a:pt x="2282614" y="1370959"/>
                </a:lnTo>
                <a:lnTo>
                  <a:pt x="2278929" y="1367272"/>
                </a:lnTo>
                <a:lnTo>
                  <a:pt x="2278929" y="1171432"/>
                </a:lnTo>
                <a:cubicBezTo>
                  <a:pt x="2278929" y="1092722"/>
                  <a:pt x="2215123" y="1028916"/>
                  <a:pt x="2136413" y="1028916"/>
                </a:cubicBezTo>
                <a:lnTo>
                  <a:pt x="1940571" y="1028916"/>
                </a:lnTo>
                <a:cubicBezTo>
                  <a:pt x="1882045" y="970390"/>
                  <a:pt x="1823519" y="911862"/>
                  <a:pt x="1764993" y="853336"/>
                </a:cubicBezTo>
                <a:cubicBezTo>
                  <a:pt x="1479118" y="567461"/>
                  <a:pt x="1015625" y="567462"/>
                  <a:pt x="729750" y="853336"/>
                </a:cubicBezTo>
                <a:cubicBezTo>
                  <a:pt x="586813" y="996273"/>
                  <a:pt x="515344" y="1183616"/>
                  <a:pt x="515345" y="1370958"/>
                </a:cubicBezTo>
                <a:close/>
                <a:moveTo>
                  <a:pt x="388776" y="2386770"/>
                </a:moveTo>
                <a:cubicBezTo>
                  <a:pt x="388776" y="2405196"/>
                  <a:pt x="395805" y="2423622"/>
                  <a:pt x="409865" y="2437681"/>
                </a:cubicBezTo>
                <a:cubicBezTo>
                  <a:pt x="437983" y="2465800"/>
                  <a:pt x="483570" y="2465800"/>
                  <a:pt x="511688" y="2437681"/>
                </a:cubicBezTo>
                <a:lnTo>
                  <a:pt x="664423" y="2284946"/>
                </a:lnTo>
                <a:cubicBezTo>
                  <a:pt x="692541" y="2256828"/>
                  <a:pt x="692541" y="2211241"/>
                  <a:pt x="664423" y="2183123"/>
                </a:cubicBezTo>
                <a:cubicBezTo>
                  <a:pt x="636305" y="2155005"/>
                  <a:pt x="590718" y="2155005"/>
                  <a:pt x="562599" y="2183123"/>
                </a:cubicBezTo>
                <a:lnTo>
                  <a:pt x="409865" y="2335858"/>
                </a:lnTo>
                <a:cubicBezTo>
                  <a:pt x="395805" y="2349917"/>
                  <a:pt x="388776" y="2368343"/>
                  <a:pt x="388776" y="2386770"/>
                </a:cubicBezTo>
                <a:close/>
                <a:moveTo>
                  <a:pt x="388776" y="365689"/>
                </a:moveTo>
                <a:cubicBezTo>
                  <a:pt x="388776" y="384115"/>
                  <a:pt x="395805" y="402541"/>
                  <a:pt x="409865" y="416600"/>
                </a:cubicBezTo>
                <a:lnTo>
                  <a:pt x="562599" y="569335"/>
                </a:lnTo>
                <a:cubicBezTo>
                  <a:pt x="590718" y="597454"/>
                  <a:pt x="636305" y="597454"/>
                  <a:pt x="664423" y="569335"/>
                </a:cubicBezTo>
                <a:cubicBezTo>
                  <a:pt x="692541" y="541217"/>
                  <a:pt x="692541" y="495630"/>
                  <a:pt x="664423" y="467512"/>
                </a:cubicBezTo>
                <a:lnTo>
                  <a:pt x="511688" y="314777"/>
                </a:lnTo>
                <a:cubicBezTo>
                  <a:pt x="483570" y="286659"/>
                  <a:pt x="437983" y="286659"/>
                  <a:pt x="409865" y="314777"/>
                </a:cubicBezTo>
                <a:cubicBezTo>
                  <a:pt x="395805" y="328836"/>
                  <a:pt x="388776" y="347262"/>
                  <a:pt x="388776" y="365689"/>
                </a:cubicBezTo>
                <a:close/>
                <a:moveTo>
                  <a:pt x="0" y="1379024"/>
                </a:moveTo>
                <a:cubicBezTo>
                  <a:pt x="0" y="1418789"/>
                  <a:pt x="32235" y="1451024"/>
                  <a:pt x="72000" y="1451024"/>
                </a:cubicBezTo>
                <a:lnTo>
                  <a:pt x="288000" y="1451024"/>
                </a:lnTo>
                <a:cubicBezTo>
                  <a:pt x="327765" y="1451024"/>
                  <a:pt x="360000" y="1418789"/>
                  <a:pt x="360000" y="1379024"/>
                </a:cubicBezTo>
                <a:cubicBezTo>
                  <a:pt x="360000" y="1339259"/>
                  <a:pt x="327765" y="1307024"/>
                  <a:pt x="288000" y="1307024"/>
                </a:cubicBezTo>
                <a:lnTo>
                  <a:pt x="72000" y="1307024"/>
                </a:lnTo>
                <a:cubicBezTo>
                  <a:pt x="32235" y="1307024"/>
                  <a:pt x="0" y="1339259"/>
                  <a:pt x="0" y="137902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black"/>
              </a:solidFill>
              <a:latin typeface="等线" panose="020F0502020204030204"/>
              <a:ea typeface="맑은 고딕" panose="020B0503020000020004" pitchFamily="34" charset="-127"/>
            </a:endParaRPr>
          </a:p>
        </p:txBody>
      </p:sp>
      <p:sp>
        <p:nvSpPr>
          <p:cNvPr id="93" name="Isosceles Triangle 5">
            <a:extLst>
              <a:ext uri="{FF2B5EF4-FFF2-40B4-BE49-F238E27FC236}">
                <a16:creationId xmlns:a16="http://schemas.microsoft.com/office/drawing/2014/main" id="{C90FA9E7-BC2A-492A-9790-9857E5ADE9BC}"/>
              </a:ext>
            </a:extLst>
          </p:cNvPr>
          <p:cNvSpPr>
            <a:spLocks noChangeAspect="1"/>
          </p:cNvSpPr>
          <p:nvPr/>
        </p:nvSpPr>
        <p:spPr>
          <a:xfrm>
            <a:off x="5921312" y="3553489"/>
            <a:ext cx="303165" cy="302837"/>
          </a:xfrm>
          <a:custGeom>
            <a:avLst/>
            <a:gdLst/>
            <a:ahLst/>
            <a:cxnLst/>
            <a:rect l="l" t="t" r="r" b="b"/>
            <a:pathLst>
              <a:path w="3229104" h="3225610">
                <a:moveTo>
                  <a:pt x="2311104" y="907633"/>
                </a:moveTo>
                <a:lnTo>
                  <a:pt x="3229104" y="907633"/>
                </a:lnTo>
                <a:lnTo>
                  <a:pt x="1769979" y="3097491"/>
                </a:lnTo>
                <a:close/>
                <a:moveTo>
                  <a:pt x="823" y="907633"/>
                </a:moveTo>
                <a:lnTo>
                  <a:pt x="918823" y="907633"/>
                </a:lnTo>
                <a:lnTo>
                  <a:pt x="1498048" y="3135591"/>
                </a:lnTo>
                <a:close/>
                <a:moveTo>
                  <a:pt x="1036980" y="907632"/>
                </a:moveTo>
                <a:lnTo>
                  <a:pt x="2192122" y="907632"/>
                </a:lnTo>
                <a:lnTo>
                  <a:pt x="1614551" y="3225610"/>
                </a:lnTo>
                <a:close/>
                <a:moveTo>
                  <a:pt x="2769693" y="0"/>
                </a:moveTo>
                <a:lnTo>
                  <a:pt x="3229104" y="792088"/>
                </a:lnTo>
                <a:lnTo>
                  <a:pt x="2310282" y="792088"/>
                </a:lnTo>
                <a:close/>
                <a:moveTo>
                  <a:pt x="1732713" y="0"/>
                </a:moveTo>
                <a:lnTo>
                  <a:pt x="2651535" y="0"/>
                </a:lnTo>
                <a:lnTo>
                  <a:pt x="2192124" y="792088"/>
                </a:lnTo>
                <a:close/>
                <a:moveTo>
                  <a:pt x="1614553" y="0"/>
                </a:moveTo>
                <a:lnTo>
                  <a:pt x="2073964" y="792088"/>
                </a:lnTo>
                <a:lnTo>
                  <a:pt x="1155142" y="792088"/>
                </a:lnTo>
                <a:close/>
                <a:moveTo>
                  <a:pt x="577571" y="0"/>
                </a:moveTo>
                <a:lnTo>
                  <a:pt x="1496393" y="0"/>
                </a:lnTo>
                <a:lnTo>
                  <a:pt x="1036982" y="792088"/>
                </a:lnTo>
                <a:close/>
                <a:moveTo>
                  <a:pt x="459411" y="0"/>
                </a:moveTo>
                <a:lnTo>
                  <a:pt x="918822" y="792088"/>
                </a:lnTo>
                <a:lnTo>
                  <a:pt x="0" y="79208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94" name="Trapezoid 22">
            <a:extLst>
              <a:ext uri="{FF2B5EF4-FFF2-40B4-BE49-F238E27FC236}">
                <a16:creationId xmlns:a16="http://schemas.microsoft.com/office/drawing/2014/main" id="{D2EC6B0A-E896-40D9-B4A8-1556019F68B9}"/>
              </a:ext>
            </a:extLst>
          </p:cNvPr>
          <p:cNvSpPr>
            <a:spLocks noChangeAspect="1"/>
          </p:cNvSpPr>
          <p:nvPr/>
        </p:nvSpPr>
        <p:spPr>
          <a:xfrm>
            <a:off x="7079041" y="3603835"/>
            <a:ext cx="397359" cy="202144"/>
          </a:xfrm>
          <a:custGeom>
            <a:avLst/>
            <a:gdLst/>
            <a:ahLst/>
            <a:cxnLst/>
            <a:rect l="l" t="t" r="r" b="b"/>
            <a:pathLst>
              <a:path w="3261500" h="1659188">
                <a:moveTo>
                  <a:pt x="121102" y="1436888"/>
                </a:moveTo>
                <a:lnTo>
                  <a:pt x="3045452" y="1436888"/>
                </a:lnTo>
                <a:cubicBezTo>
                  <a:pt x="3001437" y="1508238"/>
                  <a:pt x="2956882" y="1580993"/>
                  <a:pt x="2918729" y="1659188"/>
                </a:cubicBezTo>
                <a:lnTo>
                  <a:pt x="202648" y="1659188"/>
                </a:lnTo>
                <a:cubicBezTo>
                  <a:pt x="188127" y="1585004"/>
                  <a:pt x="156049" y="1510828"/>
                  <a:pt x="121102" y="1436888"/>
                </a:cubicBezTo>
                <a:close/>
                <a:moveTo>
                  <a:pt x="2814967" y="1119413"/>
                </a:moveTo>
                <a:lnTo>
                  <a:pt x="2814967" y="1227413"/>
                </a:lnTo>
                <a:lnTo>
                  <a:pt x="2922967" y="1227413"/>
                </a:lnTo>
                <a:lnTo>
                  <a:pt x="2922967" y="1119413"/>
                </a:lnTo>
                <a:close/>
                <a:moveTo>
                  <a:pt x="2600074" y="1119413"/>
                </a:moveTo>
                <a:lnTo>
                  <a:pt x="2600074" y="1227413"/>
                </a:lnTo>
                <a:lnTo>
                  <a:pt x="2708074" y="1227413"/>
                </a:lnTo>
                <a:lnTo>
                  <a:pt x="2708074" y="1119413"/>
                </a:lnTo>
                <a:close/>
                <a:moveTo>
                  <a:pt x="2385182" y="1119413"/>
                </a:moveTo>
                <a:lnTo>
                  <a:pt x="2385182" y="1227413"/>
                </a:lnTo>
                <a:lnTo>
                  <a:pt x="2493182" y="1227413"/>
                </a:lnTo>
                <a:lnTo>
                  <a:pt x="2493182" y="1119413"/>
                </a:lnTo>
                <a:close/>
                <a:moveTo>
                  <a:pt x="1716569" y="1119413"/>
                </a:moveTo>
                <a:lnTo>
                  <a:pt x="1716569" y="1227413"/>
                </a:lnTo>
                <a:lnTo>
                  <a:pt x="1824569" y="1227413"/>
                </a:lnTo>
                <a:lnTo>
                  <a:pt x="1824569" y="1119413"/>
                </a:lnTo>
                <a:close/>
                <a:moveTo>
                  <a:pt x="1501676" y="1119413"/>
                </a:moveTo>
                <a:lnTo>
                  <a:pt x="1501676" y="1227413"/>
                </a:lnTo>
                <a:lnTo>
                  <a:pt x="1609676" y="1227413"/>
                </a:lnTo>
                <a:lnTo>
                  <a:pt x="1609676" y="1119413"/>
                </a:lnTo>
                <a:close/>
                <a:moveTo>
                  <a:pt x="1286784" y="1119413"/>
                </a:moveTo>
                <a:lnTo>
                  <a:pt x="1286784" y="1227413"/>
                </a:lnTo>
                <a:lnTo>
                  <a:pt x="1394784" y="1227413"/>
                </a:lnTo>
                <a:lnTo>
                  <a:pt x="1394784" y="1119413"/>
                </a:lnTo>
                <a:close/>
                <a:moveTo>
                  <a:pt x="1071892" y="1119413"/>
                </a:moveTo>
                <a:lnTo>
                  <a:pt x="1071892" y="1227413"/>
                </a:lnTo>
                <a:lnTo>
                  <a:pt x="1179892" y="1227413"/>
                </a:lnTo>
                <a:lnTo>
                  <a:pt x="1179892" y="1119413"/>
                </a:lnTo>
                <a:close/>
                <a:moveTo>
                  <a:pt x="857000" y="1119413"/>
                </a:moveTo>
                <a:lnTo>
                  <a:pt x="857000" y="1227413"/>
                </a:lnTo>
                <a:lnTo>
                  <a:pt x="965000" y="1227413"/>
                </a:lnTo>
                <a:lnTo>
                  <a:pt x="965000" y="1119413"/>
                </a:lnTo>
                <a:close/>
                <a:moveTo>
                  <a:pt x="642108" y="1119413"/>
                </a:moveTo>
                <a:lnTo>
                  <a:pt x="642108" y="1227413"/>
                </a:lnTo>
                <a:lnTo>
                  <a:pt x="750108" y="1227413"/>
                </a:lnTo>
                <a:lnTo>
                  <a:pt x="750108" y="1119413"/>
                </a:lnTo>
                <a:close/>
                <a:moveTo>
                  <a:pt x="427216" y="1119413"/>
                </a:moveTo>
                <a:lnTo>
                  <a:pt x="427216" y="1227413"/>
                </a:lnTo>
                <a:lnTo>
                  <a:pt x="535216" y="1227413"/>
                </a:lnTo>
                <a:lnTo>
                  <a:pt x="535216" y="1119413"/>
                </a:lnTo>
                <a:close/>
                <a:moveTo>
                  <a:pt x="356387" y="794045"/>
                </a:moveTo>
                <a:lnTo>
                  <a:pt x="310667" y="896924"/>
                </a:lnTo>
                <a:lnTo>
                  <a:pt x="2620886" y="908354"/>
                </a:lnTo>
                <a:lnTo>
                  <a:pt x="2540130" y="801665"/>
                </a:lnTo>
                <a:close/>
                <a:moveTo>
                  <a:pt x="382676" y="631248"/>
                </a:moveTo>
                <a:lnTo>
                  <a:pt x="363625" y="730317"/>
                </a:lnTo>
                <a:lnTo>
                  <a:pt x="2492522" y="737937"/>
                </a:lnTo>
                <a:lnTo>
                  <a:pt x="2418771" y="631248"/>
                </a:lnTo>
                <a:close/>
                <a:moveTo>
                  <a:pt x="1756650" y="318899"/>
                </a:moveTo>
                <a:lnTo>
                  <a:pt x="1756650" y="477608"/>
                </a:lnTo>
                <a:lnTo>
                  <a:pt x="1900650" y="477608"/>
                </a:lnTo>
                <a:lnTo>
                  <a:pt x="1900650" y="318899"/>
                </a:lnTo>
                <a:close/>
                <a:moveTo>
                  <a:pt x="1470038" y="318899"/>
                </a:moveTo>
                <a:lnTo>
                  <a:pt x="1470038" y="477608"/>
                </a:lnTo>
                <a:lnTo>
                  <a:pt x="1614038" y="477608"/>
                </a:lnTo>
                <a:lnTo>
                  <a:pt x="1614038" y="318899"/>
                </a:lnTo>
                <a:close/>
                <a:moveTo>
                  <a:pt x="1183427" y="318899"/>
                </a:moveTo>
                <a:lnTo>
                  <a:pt x="1183427" y="477608"/>
                </a:lnTo>
                <a:lnTo>
                  <a:pt x="1327427" y="477608"/>
                </a:lnTo>
                <a:lnTo>
                  <a:pt x="1327427" y="318899"/>
                </a:lnTo>
                <a:close/>
                <a:moveTo>
                  <a:pt x="896816" y="318899"/>
                </a:moveTo>
                <a:lnTo>
                  <a:pt x="896816" y="477608"/>
                </a:lnTo>
                <a:lnTo>
                  <a:pt x="1040816" y="477608"/>
                </a:lnTo>
                <a:lnTo>
                  <a:pt x="1040816" y="318899"/>
                </a:lnTo>
                <a:close/>
                <a:moveTo>
                  <a:pt x="1190618" y="0"/>
                </a:moveTo>
                <a:lnTo>
                  <a:pt x="1271830" y="0"/>
                </a:lnTo>
                <a:lnTo>
                  <a:pt x="1308266" y="193836"/>
                </a:lnTo>
                <a:lnTo>
                  <a:pt x="1977660" y="193836"/>
                </a:lnTo>
                <a:lnTo>
                  <a:pt x="2138144" y="525639"/>
                </a:lnTo>
                <a:lnTo>
                  <a:pt x="2421400" y="525639"/>
                </a:lnTo>
                <a:lnTo>
                  <a:pt x="2750195" y="950920"/>
                </a:lnTo>
                <a:lnTo>
                  <a:pt x="3261500" y="937238"/>
                </a:lnTo>
                <a:cubicBezTo>
                  <a:pt x="3244841" y="1097170"/>
                  <a:pt x="3172191" y="1230845"/>
                  <a:pt x="3089450" y="1364888"/>
                </a:cubicBezTo>
                <a:lnTo>
                  <a:pt x="88044" y="1364888"/>
                </a:lnTo>
                <a:cubicBezTo>
                  <a:pt x="35437" y="1251413"/>
                  <a:pt x="-11245" y="1137942"/>
                  <a:pt x="2399" y="1024450"/>
                </a:cubicBezTo>
                <a:lnTo>
                  <a:pt x="197767" y="1019222"/>
                </a:lnTo>
                <a:lnTo>
                  <a:pt x="321162" y="525639"/>
                </a:lnTo>
                <a:lnTo>
                  <a:pt x="681951" y="525639"/>
                </a:lnTo>
                <a:lnTo>
                  <a:pt x="764901" y="193836"/>
                </a:lnTo>
                <a:lnTo>
                  <a:pt x="930048" y="193836"/>
                </a:lnTo>
                <a:lnTo>
                  <a:pt x="966373" y="588"/>
                </a:lnTo>
                <a:lnTo>
                  <a:pt x="1047585" y="588"/>
                </a:lnTo>
                <a:lnTo>
                  <a:pt x="1083910" y="193836"/>
                </a:lnTo>
                <a:lnTo>
                  <a:pt x="1154183" y="1938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95" name="Rounded Rectangle 20">
            <a:extLst>
              <a:ext uri="{FF2B5EF4-FFF2-40B4-BE49-F238E27FC236}">
                <a16:creationId xmlns:a16="http://schemas.microsoft.com/office/drawing/2014/main" id="{B5A75B4D-CA52-4F78-AC74-CB42B7BD2898}"/>
              </a:ext>
            </a:extLst>
          </p:cNvPr>
          <p:cNvSpPr>
            <a:spLocks noChangeAspect="1"/>
          </p:cNvSpPr>
          <p:nvPr/>
        </p:nvSpPr>
        <p:spPr>
          <a:xfrm rot="2160000">
            <a:off x="7722617" y="3506226"/>
            <a:ext cx="368271" cy="397359"/>
          </a:xfrm>
          <a:custGeom>
            <a:avLst/>
            <a:gdLst/>
            <a:ahLst/>
            <a:cxnLst/>
            <a:rect l="l" t="t" r="r" b="b"/>
            <a:pathLst>
              <a:path w="2735240" h="2951283">
                <a:moveTo>
                  <a:pt x="945240" y="943134"/>
                </a:moveTo>
                <a:cubicBezTo>
                  <a:pt x="504657" y="1263236"/>
                  <a:pt x="406988" y="1879894"/>
                  <a:pt x="727090" y="2320477"/>
                </a:cubicBezTo>
                <a:cubicBezTo>
                  <a:pt x="1047193" y="2761060"/>
                  <a:pt x="1663850" y="2858729"/>
                  <a:pt x="2104434" y="2538627"/>
                </a:cubicBezTo>
                <a:cubicBezTo>
                  <a:pt x="2545017" y="2218524"/>
                  <a:pt x="2642686" y="1601867"/>
                  <a:pt x="2322584" y="1161283"/>
                </a:cubicBezTo>
                <a:cubicBezTo>
                  <a:pt x="2003839" y="722570"/>
                  <a:pt x="1391052" y="623866"/>
                  <a:pt x="951049" y="939346"/>
                </a:cubicBezTo>
                <a:lnTo>
                  <a:pt x="1557721" y="1618250"/>
                </a:lnTo>
                <a:cubicBezTo>
                  <a:pt x="1596798" y="1621348"/>
                  <a:pt x="1633874" y="1641400"/>
                  <a:pt x="1658719" y="1675596"/>
                </a:cubicBezTo>
                <a:cubicBezTo>
                  <a:pt x="1705470" y="1739944"/>
                  <a:pt x="1691206" y="1830007"/>
                  <a:pt x="1626858" y="1876758"/>
                </a:cubicBezTo>
                <a:cubicBezTo>
                  <a:pt x="1562511" y="1923509"/>
                  <a:pt x="1472448" y="1909245"/>
                  <a:pt x="1425696" y="1844897"/>
                </a:cubicBezTo>
                <a:cubicBezTo>
                  <a:pt x="1398776" y="1807844"/>
                  <a:pt x="1392087" y="1762265"/>
                  <a:pt x="1405709" y="1721944"/>
                </a:cubicBezTo>
                <a:lnTo>
                  <a:pt x="950242" y="939871"/>
                </a:lnTo>
                <a:cubicBezTo>
                  <a:pt x="948462" y="940800"/>
                  <a:pt x="946850" y="941964"/>
                  <a:pt x="945240" y="943134"/>
                </a:cubicBezTo>
                <a:close/>
                <a:moveTo>
                  <a:pt x="390013" y="178929"/>
                </a:moveTo>
                <a:cubicBezTo>
                  <a:pt x="223423" y="299964"/>
                  <a:pt x="186493" y="533130"/>
                  <a:pt x="307528" y="699721"/>
                </a:cubicBezTo>
                <a:cubicBezTo>
                  <a:pt x="392822" y="817118"/>
                  <a:pt x="533802" y="870124"/>
                  <a:pt x="667672" y="847235"/>
                </a:cubicBezTo>
                <a:lnTo>
                  <a:pt x="556452" y="694153"/>
                </a:lnTo>
                <a:lnTo>
                  <a:pt x="528500" y="714461"/>
                </a:lnTo>
                <a:cubicBezTo>
                  <a:pt x="498835" y="736014"/>
                  <a:pt x="457314" y="729437"/>
                  <a:pt x="435761" y="699772"/>
                </a:cubicBezTo>
                <a:lnTo>
                  <a:pt x="341779" y="570418"/>
                </a:lnTo>
                <a:cubicBezTo>
                  <a:pt x="320226" y="540753"/>
                  <a:pt x="326803" y="499231"/>
                  <a:pt x="356468" y="477679"/>
                </a:cubicBezTo>
                <a:lnTo>
                  <a:pt x="684509" y="239343"/>
                </a:lnTo>
                <a:cubicBezTo>
                  <a:pt x="714174" y="217790"/>
                  <a:pt x="755695" y="224366"/>
                  <a:pt x="777248" y="254031"/>
                </a:cubicBezTo>
                <a:lnTo>
                  <a:pt x="871230" y="383386"/>
                </a:lnTo>
                <a:cubicBezTo>
                  <a:pt x="892782" y="413051"/>
                  <a:pt x="886206" y="454572"/>
                  <a:pt x="856541" y="476125"/>
                </a:cubicBezTo>
                <a:lnTo>
                  <a:pt x="828590" y="496433"/>
                </a:lnTo>
                <a:lnTo>
                  <a:pt x="939810" y="649514"/>
                </a:lnTo>
                <a:cubicBezTo>
                  <a:pt x="1002947" y="529270"/>
                  <a:pt x="996100" y="378811"/>
                  <a:pt x="910806" y="261414"/>
                </a:cubicBezTo>
                <a:cubicBezTo>
                  <a:pt x="789771" y="94824"/>
                  <a:pt x="556604" y="57894"/>
                  <a:pt x="390013" y="178929"/>
                </a:cubicBezTo>
                <a:close/>
                <a:moveTo>
                  <a:pt x="326716" y="91807"/>
                </a:moveTo>
                <a:cubicBezTo>
                  <a:pt x="541423" y="-64186"/>
                  <a:pt x="841934" y="-16590"/>
                  <a:pt x="997927" y="198117"/>
                </a:cubicBezTo>
                <a:cubicBezTo>
                  <a:pt x="1090326" y="325293"/>
                  <a:pt x="1111296" y="482575"/>
                  <a:pt x="1067359" y="621566"/>
                </a:cubicBezTo>
                <a:cubicBezTo>
                  <a:pt x="1125087" y="596400"/>
                  <a:pt x="1184605" y="577365"/>
                  <a:pt x="1244892" y="563339"/>
                </a:cubicBezTo>
                <a:lnTo>
                  <a:pt x="1244892" y="425809"/>
                </a:lnTo>
                <a:lnTo>
                  <a:pt x="1238396" y="425809"/>
                </a:lnTo>
                <a:cubicBezTo>
                  <a:pt x="1203300" y="425809"/>
                  <a:pt x="1174849" y="397358"/>
                  <a:pt x="1174849" y="362262"/>
                </a:cubicBezTo>
                <a:lnTo>
                  <a:pt x="1174849" y="209229"/>
                </a:lnTo>
                <a:cubicBezTo>
                  <a:pt x="1174849" y="191681"/>
                  <a:pt x="1181962" y="175794"/>
                  <a:pt x="1193462" y="164294"/>
                </a:cubicBezTo>
                <a:cubicBezTo>
                  <a:pt x="1204961" y="152795"/>
                  <a:pt x="1220848" y="145682"/>
                  <a:pt x="1238396" y="145682"/>
                </a:cubicBezTo>
                <a:lnTo>
                  <a:pt x="1484804" y="145682"/>
                </a:lnTo>
                <a:cubicBezTo>
                  <a:pt x="1519900" y="145682"/>
                  <a:pt x="1548351" y="174133"/>
                  <a:pt x="1548351" y="209229"/>
                </a:cubicBezTo>
                <a:lnTo>
                  <a:pt x="1548351" y="362262"/>
                </a:lnTo>
                <a:cubicBezTo>
                  <a:pt x="1548351" y="397358"/>
                  <a:pt x="1519900" y="425809"/>
                  <a:pt x="1484804" y="425809"/>
                </a:cubicBezTo>
                <a:lnTo>
                  <a:pt x="1478305" y="425809"/>
                </a:lnTo>
                <a:lnTo>
                  <a:pt x="1478305" y="531522"/>
                </a:lnTo>
                <a:cubicBezTo>
                  <a:pt x="1867969" y="516696"/>
                  <a:pt x="2257580" y="690299"/>
                  <a:pt x="2504004" y="1029474"/>
                </a:cubicBezTo>
                <a:cubicBezTo>
                  <a:pt x="2896903" y="1570253"/>
                  <a:pt x="2777023" y="2327148"/>
                  <a:pt x="2236244" y="2720047"/>
                </a:cubicBezTo>
                <a:cubicBezTo>
                  <a:pt x="1695464" y="3112946"/>
                  <a:pt x="938569" y="2993066"/>
                  <a:pt x="545670" y="2452287"/>
                </a:cubicBezTo>
                <a:cubicBezTo>
                  <a:pt x="302842" y="2118063"/>
                  <a:pt x="255883" y="1701289"/>
                  <a:pt x="383624" y="1339097"/>
                </a:cubicBezTo>
                <a:lnTo>
                  <a:pt x="271337" y="1301981"/>
                </a:lnTo>
                <a:lnTo>
                  <a:pt x="269200" y="1308446"/>
                </a:lnTo>
                <a:cubicBezTo>
                  <a:pt x="258184" y="1341768"/>
                  <a:pt x="222242" y="1359852"/>
                  <a:pt x="188919" y="1348836"/>
                </a:cubicBezTo>
                <a:lnTo>
                  <a:pt x="43619" y="1300805"/>
                </a:lnTo>
                <a:cubicBezTo>
                  <a:pt x="10297" y="1289790"/>
                  <a:pt x="-7787" y="1253847"/>
                  <a:pt x="3228" y="1220525"/>
                </a:cubicBezTo>
                <a:lnTo>
                  <a:pt x="80565" y="986568"/>
                </a:lnTo>
                <a:cubicBezTo>
                  <a:pt x="86073" y="969906"/>
                  <a:pt x="97812" y="957056"/>
                  <a:pt x="112340" y="949746"/>
                </a:cubicBezTo>
                <a:cubicBezTo>
                  <a:pt x="126869" y="942436"/>
                  <a:pt x="144185" y="940669"/>
                  <a:pt x="160847" y="946177"/>
                </a:cubicBezTo>
                <a:lnTo>
                  <a:pt x="306147" y="994208"/>
                </a:lnTo>
                <a:cubicBezTo>
                  <a:pt x="339468" y="1005223"/>
                  <a:pt x="357552" y="1041166"/>
                  <a:pt x="346537" y="1074488"/>
                </a:cubicBezTo>
                <a:lnTo>
                  <a:pt x="344596" y="1080361"/>
                </a:lnTo>
                <a:lnTo>
                  <a:pt x="482601" y="1125980"/>
                </a:lnTo>
                <a:cubicBezTo>
                  <a:pt x="516519" y="1067404"/>
                  <a:pt x="556040" y="1011588"/>
                  <a:pt x="601675" y="959905"/>
                </a:cubicBezTo>
                <a:cubicBezTo>
                  <a:pt x="455910" y="958740"/>
                  <a:pt x="312806" y="890195"/>
                  <a:pt x="220407" y="763018"/>
                </a:cubicBezTo>
                <a:cubicBezTo>
                  <a:pt x="64413" y="548311"/>
                  <a:pt x="112009" y="247801"/>
                  <a:pt x="326716" y="9180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96" name="Trapezoid 28">
            <a:extLst>
              <a:ext uri="{FF2B5EF4-FFF2-40B4-BE49-F238E27FC236}">
                <a16:creationId xmlns:a16="http://schemas.microsoft.com/office/drawing/2014/main" id="{013F6F7D-652C-40EF-B339-66A172676932}"/>
              </a:ext>
            </a:extLst>
          </p:cNvPr>
          <p:cNvSpPr>
            <a:spLocks noChangeAspect="1"/>
          </p:cNvSpPr>
          <p:nvPr/>
        </p:nvSpPr>
        <p:spPr>
          <a:xfrm>
            <a:off x="3358006" y="3506226"/>
            <a:ext cx="327881" cy="397359"/>
          </a:xfrm>
          <a:custGeom>
            <a:avLst/>
            <a:gdLst/>
            <a:ahLst/>
            <a:cxnLst/>
            <a:rect l="l" t="t" r="r" b="b"/>
            <a:pathLst>
              <a:path w="2664297" h="3228846">
                <a:moveTo>
                  <a:pt x="2006233" y="1910002"/>
                </a:moveTo>
                <a:cubicBezTo>
                  <a:pt x="2195393" y="2270441"/>
                  <a:pt x="2396463" y="2592453"/>
                  <a:pt x="2218318" y="2693318"/>
                </a:cubicBezTo>
                <a:cubicBezTo>
                  <a:pt x="1760490" y="2959655"/>
                  <a:pt x="875097" y="3011972"/>
                  <a:pt x="413381" y="2693318"/>
                </a:cubicBezTo>
                <a:cubicBezTo>
                  <a:pt x="278026" y="2578660"/>
                  <a:pt x="448417" y="2270210"/>
                  <a:pt x="622358" y="1918652"/>
                </a:cubicBezTo>
                <a:close/>
                <a:moveTo>
                  <a:pt x="998355" y="318176"/>
                </a:moveTo>
                <a:lnTo>
                  <a:pt x="1054483" y="938365"/>
                </a:lnTo>
                <a:cubicBezTo>
                  <a:pt x="1073419" y="1202005"/>
                  <a:pt x="-94533" y="2544942"/>
                  <a:pt x="263185" y="2803859"/>
                </a:cubicBezTo>
                <a:cubicBezTo>
                  <a:pt x="799752" y="3120272"/>
                  <a:pt x="1828684" y="3068324"/>
                  <a:pt x="2360732" y="2803859"/>
                </a:cubicBezTo>
                <a:cubicBezTo>
                  <a:pt x="2817826" y="2582721"/>
                  <a:pt x="1567592" y="1249230"/>
                  <a:pt x="1559424" y="938364"/>
                </a:cubicBezTo>
                <a:lnTo>
                  <a:pt x="1635785" y="320808"/>
                </a:lnTo>
                <a:lnTo>
                  <a:pt x="1616510" y="323841"/>
                </a:lnTo>
                <a:cubicBezTo>
                  <a:pt x="1541035" y="362546"/>
                  <a:pt x="1432716" y="386340"/>
                  <a:pt x="1312455" y="386340"/>
                </a:cubicBezTo>
                <a:cubicBezTo>
                  <a:pt x="1186664" y="386340"/>
                  <a:pt x="1073940" y="360308"/>
                  <a:pt x="998355" y="318176"/>
                </a:cubicBezTo>
                <a:close/>
                <a:moveTo>
                  <a:pt x="1312455" y="60748"/>
                </a:moveTo>
                <a:cubicBezTo>
                  <a:pt x="1155275" y="60748"/>
                  <a:pt x="1027857" y="120035"/>
                  <a:pt x="1027857" y="193171"/>
                </a:cubicBezTo>
                <a:cubicBezTo>
                  <a:pt x="1027857" y="266307"/>
                  <a:pt x="1155275" y="325594"/>
                  <a:pt x="1312455" y="325594"/>
                </a:cubicBezTo>
                <a:cubicBezTo>
                  <a:pt x="1469634" y="325594"/>
                  <a:pt x="1597052" y="266307"/>
                  <a:pt x="1597052" y="193171"/>
                </a:cubicBezTo>
                <a:cubicBezTo>
                  <a:pt x="1597052" y="120035"/>
                  <a:pt x="1469634" y="60748"/>
                  <a:pt x="1312455" y="60748"/>
                </a:cubicBezTo>
                <a:close/>
                <a:moveTo>
                  <a:pt x="1312455" y="0"/>
                </a:moveTo>
                <a:cubicBezTo>
                  <a:pt x="1537130" y="0"/>
                  <a:pt x="1720121" y="83046"/>
                  <a:pt x="1726235" y="186847"/>
                </a:cubicBezTo>
                <a:cubicBezTo>
                  <a:pt x="1726742" y="186524"/>
                  <a:pt x="1727174" y="186120"/>
                  <a:pt x="1727606" y="185717"/>
                </a:cubicBezTo>
                <a:lnTo>
                  <a:pt x="1727102" y="190850"/>
                </a:lnTo>
                <a:cubicBezTo>
                  <a:pt x="1727595" y="191614"/>
                  <a:pt x="1727605" y="192391"/>
                  <a:pt x="1727605" y="193170"/>
                </a:cubicBezTo>
                <a:lnTo>
                  <a:pt x="1726271" y="199326"/>
                </a:lnTo>
                <a:lnTo>
                  <a:pt x="1655630" y="919826"/>
                </a:lnTo>
                <a:cubicBezTo>
                  <a:pt x="1665213" y="1268678"/>
                  <a:pt x="3079202" y="2735754"/>
                  <a:pt x="2542920" y="2983914"/>
                </a:cubicBezTo>
                <a:cubicBezTo>
                  <a:pt x="1918698" y="3280693"/>
                  <a:pt x="711513" y="3338989"/>
                  <a:pt x="81991" y="2983914"/>
                </a:cubicBezTo>
                <a:cubicBezTo>
                  <a:pt x="-337699" y="2693358"/>
                  <a:pt x="991496" y="1215684"/>
                  <a:pt x="969280" y="919828"/>
                </a:cubicBezTo>
                <a:lnTo>
                  <a:pt x="898640" y="199335"/>
                </a:lnTo>
                <a:cubicBezTo>
                  <a:pt x="897375" y="197339"/>
                  <a:pt x="897304" y="195258"/>
                  <a:pt x="897304" y="193170"/>
                </a:cubicBezTo>
                <a:lnTo>
                  <a:pt x="897808" y="190847"/>
                </a:lnTo>
                <a:lnTo>
                  <a:pt x="897305" y="185717"/>
                </a:lnTo>
                <a:lnTo>
                  <a:pt x="898687" y="186789"/>
                </a:lnTo>
                <a:cubicBezTo>
                  <a:pt x="904857" y="83015"/>
                  <a:pt x="1087821" y="0"/>
                  <a:pt x="1312455"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97" name="Rounded Rectangle 2">
            <a:extLst>
              <a:ext uri="{FF2B5EF4-FFF2-40B4-BE49-F238E27FC236}">
                <a16:creationId xmlns:a16="http://schemas.microsoft.com/office/drawing/2014/main" id="{2CB3F902-7F51-468E-928D-DF8ED92CA432}"/>
              </a:ext>
            </a:extLst>
          </p:cNvPr>
          <p:cNvSpPr/>
          <p:nvPr/>
        </p:nvSpPr>
        <p:spPr>
          <a:xfrm>
            <a:off x="3962457" y="4226067"/>
            <a:ext cx="389449" cy="389449"/>
          </a:xfrm>
          <a:custGeom>
            <a:avLst/>
            <a:gdLst>
              <a:gd name="connsiteX0" fmla="*/ 1979373 w 3960440"/>
              <a:gd name="connsiteY0" fmla="*/ 472350 h 3960000"/>
              <a:gd name="connsiteX1" fmla="*/ 813783 w 3960440"/>
              <a:gd name="connsiteY1" fmla="*/ 1434034 h 3960000"/>
              <a:gd name="connsiteX2" fmla="*/ 1171732 w 3960440"/>
              <a:gd name="connsiteY2" fmla="*/ 2285845 h 3960000"/>
              <a:gd name="connsiteX3" fmla="*/ 1338560 w 3960440"/>
              <a:gd name="connsiteY3" fmla="*/ 1981614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71732 w 3960440"/>
              <a:gd name="connsiteY2" fmla="*/ 2285845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0440" h="3960000">
                <a:moveTo>
                  <a:pt x="1979373" y="472350"/>
                </a:moveTo>
                <a:cubicBezTo>
                  <a:pt x="1228307" y="485871"/>
                  <a:pt x="850011" y="1078219"/>
                  <a:pt x="813783" y="1434034"/>
                </a:cubicBezTo>
                <a:cubicBezTo>
                  <a:pt x="787561" y="1781828"/>
                  <a:pt x="889690" y="2005359"/>
                  <a:pt x="1119009" y="2222584"/>
                </a:cubicBezTo>
                <a:cubicBezTo>
                  <a:pt x="1178964" y="2123026"/>
                  <a:pt x="1260199" y="1908547"/>
                  <a:pt x="1328015" y="1812920"/>
                </a:cubicBezTo>
                <a:cubicBezTo>
                  <a:pt x="1222115" y="1647651"/>
                  <a:pt x="1255483" y="1756375"/>
                  <a:pt x="1234998" y="1431771"/>
                </a:cubicBezTo>
                <a:cubicBezTo>
                  <a:pt x="1331609" y="922504"/>
                  <a:pt x="1719145" y="812633"/>
                  <a:pt x="2217373" y="891303"/>
                </a:cubicBezTo>
                <a:cubicBezTo>
                  <a:pt x="2693518" y="1016895"/>
                  <a:pt x="2787642" y="1344599"/>
                  <a:pt x="2783502" y="1606823"/>
                </a:cubicBezTo>
                <a:cubicBezTo>
                  <a:pt x="2771081" y="1743454"/>
                  <a:pt x="2679609" y="2064482"/>
                  <a:pt x="2456028" y="2225955"/>
                </a:cubicBezTo>
                <a:cubicBezTo>
                  <a:pt x="2192422" y="2399851"/>
                  <a:pt x="2004893" y="2209395"/>
                  <a:pt x="2026974" y="2018938"/>
                </a:cubicBezTo>
                <a:cubicBezTo>
                  <a:pt x="2072519" y="1810540"/>
                  <a:pt x="2086043" y="1754994"/>
                  <a:pt x="2135727" y="1554876"/>
                </a:cubicBezTo>
                <a:cubicBezTo>
                  <a:pt x="2195073" y="1382360"/>
                  <a:pt x="2084273" y="1259912"/>
                  <a:pt x="1915898" y="1219889"/>
                </a:cubicBezTo>
                <a:cubicBezTo>
                  <a:pt x="1750283" y="1186766"/>
                  <a:pt x="1626460" y="1331294"/>
                  <a:pt x="1589196" y="1434803"/>
                </a:cubicBezTo>
                <a:cubicBezTo>
                  <a:pt x="1499489" y="1732912"/>
                  <a:pt x="1614533" y="1824000"/>
                  <a:pt x="1574511" y="1939931"/>
                </a:cubicBezTo>
                <a:cubicBezTo>
                  <a:pt x="1332991" y="2671400"/>
                  <a:pt x="1220920" y="3468343"/>
                  <a:pt x="1339611" y="3487664"/>
                </a:cubicBezTo>
                <a:cubicBezTo>
                  <a:pt x="1434840" y="3497327"/>
                  <a:pt x="1730357" y="3129057"/>
                  <a:pt x="1887692" y="2422431"/>
                </a:cubicBezTo>
                <a:cubicBezTo>
                  <a:pt x="1985681" y="2531460"/>
                  <a:pt x="2093439" y="2747804"/>
                  <a:pt x="2336342" y="2720202"/>
                </a:cubicBezTo>
                <a:cubicBezTo>
                  <a:pt x="2693796" y="2666377"/>
                  <a:pt x="3092265" y="2401394"/>
                  <a:pt x="3176454" y="1627140"/>
                </a:cubicBezTo>
                <a:cubicBezTo>
                  <a:pt x="3254038" y="999456"/>
                  <a:pt x="2816023" y="430731"/>
                  <a:pt x="1979373" y="472350"/>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black"/>
              </a:solidFill>
              <a:latin typeface="等线" panose="020F0502020204030204"/>
              <a:ea typeface="맑은 고딕" panose="020B0503020000020004" pitchFamily="34" charset="-127"/>
            </a:endParaRPr>
          </a:p>
        </p:txBody>
      </p:sp>
      <p:sp>
        <p:nvSpPr>
          <p:cNvPr id="98" name="Rounded Rectangle 8">
            <a:extLst>
              <a:ext uri="{FF2B5EF4-FFF2-40B4-BE49-F238E27FC236}">
                <a16:creationId xmlns:a16="http://schemas.microsoft.com/office/drawing/2014/main" id="{CF999092-51D0-4040-A441-EE93FB3BE0AB}"/>
              </a:ext>
            </a:extLst>
          </p:cNvPr>
          <p:cNvSpPr/>
          <p:nvPr/>
        </p:nvSpPr>
        <p:spPr>
          <a:xfrm>
            <a:off x="3327201" y="4226067"/>
            <a:ext cx="389492" cy="389449"/>
          </a:xfrm>
          <a:custGeom>
            <a:avLst/>
            <a:gdLst>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688485 w 3888432"/>
              <a:gd name="connsiteY5" fmla="*/ 147563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2688485 w 3888432"/>
              <a:gd name="connsiteY17" fmla="*/ 1475633 h 3960440"/>
              <a:gd name="connsiteX18" fmla="*/ 878058 w 3888432"/>
              <a:gd name="connsiteY18" fmla="*/ 648072 h 3960440"/>
              <a:gd name="connsiteX19" fmla="*/ 554477 w 3888432"/>
              <a:gd name="connsiteY19" fmla="*/ 971653 h 3960440"/>
              <a:gd name="connsiteX20" fmla="*/ 878058 w 3888432"/>
              <a:gd name="connsiteY20" fmla="*/ 1295234 h 3960440"/>
              <a:gd name="connsiteX21" fmla="*/ 1201639 w 3888432"/>
              <a:gd name="connsiteY21" fmla="*/ 971653 h 3960440"/>
              <a:gd name="connsiteX22" fmla="*/ 878058 w 3888432"/>
              <a:gd name="connsiteY22" fmla="*/ 648072 h 3960440"/>
              <a:gd name="connsiteX23" fmla="*/ 333511 w 3888432"/>
              <a:gd name="connsiteY23" fmla="*/ 0 h 3960440"/>
              <a:gd name="connsiteX24" fmla="*/ 3554921 w 3888432"/>
              <a:gd name="connsiteY24" fmla="*/ 0 h 3960440"/>
              <a:gd name="connsiteX25" fmla="*/ 3888432 w 3888432"/>
              <a:gd name="connsiteY25" fmla="*/ 333511 h 3960440"/>
              <a:gd name="connsiteX26" fmla="*/ 3888432 w 3888432"/>
              <a:gd name="connsiteY26" fmla="*/ 3626929 h 3960440"/>
              <a:gd name="connsiteX27" fmla="*/ 3554921 w 3888432"/>
              <a:gd name="connsiteY27" fmla="*/ 3960440 h 3960440"/>
              <a:gd name="connsiteX28" fmla="*/ 333511 w 3888432"/>
              <a:gd name="connsiteY28" fmla="*/ 3960440 h 3960440"/>
              <a:gd name="connsiteX29" fmla="*/ 0 w 3888432"/>
              <a:gd name="connsiteY29" fmla="*/ 3626929 h 3960440"/>
              <a:gd name="connsiteX30" fmla="*/ 0 w 3888432"/>
              <a:gd name="connsiteY30" fmla="*/ 333511 h 3960440"/>
              <a:gd name="connsiteX31" fmla="*/ 333511 w 3888432"/>
              <a:gd name="connsiteY31"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88432" h="3960440">
                <a:moveTo>
                  <a:pt x="554477" y="1512168"/>
                </a:moveTo>
                <a:lnTo>
                  <a:pt x="554477" y="3312368"/>
                </a:lnTo>
                <a:lnTo>
                  <a:pt x="1201638" y="3312368"/>
                </a:lnTo>
                <a:lnTo>
                  <a:pt x="1201638" y="1512168"/>
                </a:lnTo>
                <a:lnTo>
                  <a:pt x="554477" y="1512168"/>
                </a:lnTo>
                <a:close/>
                <a:moveTo>
                  <a:pt x="2840340" y="1479943"/>
                </a:moveTo>
                <a:cubicBezTo>
                  <a:pt x="2293254" y="1484797"/>
                  <a:pt x="2254084" y="1780470"/>
                  <a:pt x="2136833" y="1785510"/>
                </a:cubicBezTo>
                <a:lnTo>
                  <a:pt x="2136833" y="1510185"/>
                </a:lnTo>
                <a:lnTo>
                  <a:pt x="1489672" y="1510185"/>
                </a:lnTo>
                <a:lnTo>
                  <a:pt x="1489672" y="3310385"/>
                </a:lnTo>
                <a:lnTo>
                  <a:pt x="2136833" y="3310385"/>
                </a:lnTo>
                <a:cubicBezTo>
                  <a:pt x="2140283" y="2925445"/>
                  <a:pt x="2133383" y="2560917"/>
                  <a:pt x="2147184" y="2155564"/>
                </a:cubicBezTo>
                <a:cubicBezTo>
                  <a:pt x="2187272" y="1842063"/>
                  <a:pt x="2668986" y="1938990"/>
                  <a:pt x="2673919" y="2138897"/>
                </a:cubicBezTo>
                <a:lnTo>
                  <a:pt x="2679688" y="3312366"/>
                </a:lnTo>
                <a:lnTo>
                  <a:pt x="3326849" y="3312366"/>
                </a:lnTo>
                <a:cubicBezTo>
                  <a:pt x="3329155" y="2917782"/>
                  <a:pt x="3331462" y="2523197"/>
                  <a:pt x="3333768" y="2128613"/>
                </a:cubicBezTo>
                <a:cubicBezTo>
                  <a:pt x="3339026" y="1942962"/>
                  <a:pt x="3184753" y="1475890"/>
                  <a:pt x="2840340" y="1479943"/>
                </a:cubicBezTo>
                <a:close/>
                <a:moveTo>
                  <a:pt x="878058" y="648072"/>
                </a:moveTo>
                <a:cubicBezTo>
                  <a:pt x="699349" y="648072"/>
                  <a:pt x="554477" y="792944"/>
                  <a:pt x="554477" y="971653"/>
                </a:cubicBezTo>
                <a:cubicBezTo>
                  <a:pt x="554477" y="1150362"/>
                  <a:pt x="699349" y="1295234"/>
                  <a:pt x="878058" y="1295234"/>
                </a:cubicBezTo>
                <a:cubicBezTo>
                  <a:pt x="1056767" y="1295234"/>
                  <a:pt x="1201639" y="1150362"/>
                  <a:pt x="1201639" y="971653"/>
                </a:cubicBezTo>
                <a:cubicBezTo>
                  <a:pt x="1201639" y="792944"/>
                  <a:pt x="1056767" y="648072"/>
                  <a:pt x="878058" y="648072"/>
                </a:cubicBezTo>
                <a:close/>
                <a:moveTo>
                  <a:pt x="333511" y="0"/>
                </a:moveTo>
                <a:lnTo>
                  <a:pt x="3554921" y="0"/>
                </a:lnTo>
                <a:cubicBezTo>
                  <a:pt x="3739114" y="0"/>
                  <a:pt x="3888432" y="149318"/>
                  <a:pt x="3888432" y="333511"/>
                </a:cubicBezTo>
                <a:lnTo>
                  <a:pt x="3888432" y="3626929"/>
                </a:lnTo>
                <a:cubicBezTo>
                  <a:pt x="3888432" y="3811122"/>
                  <a:pt x="3739114" y="3960440"/>
                  <a:pt x="3554921" y="3960440"/>
                </a:cubicBezTo>
                <a:lnTo>
                  <a:pt x="333511" y="3960440"/>
                </a:lnTo>
                <a:cubicBezTo>
                  <a:pt x="149318" y="3960440"/>
                  <a:pt x="0" y="3811122"/>
                  <a:pt x="0" y="3626929"/>
                </a:cubicBezTo>
                <a:lnTo>
                  <a:pt x="0" y="333511"/>
                </a:lnTo>
                <a:cubicBezTo>
                  <a:pt x="0" y="149318"/>
                  <a:pt x="149318" y="0"/>
                  <a:pt x="33351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black"/>
              </a:solidFill>
              <a:latin typeface="等线" panose="020F0502020204030204"/>
              <a:ea typeface="맑은 고딕" panose="020B0503020000020004" pitchFamily="34" charset="-127"/>
            </a:endParaRPr>
          </a:p>
        </p:txBody>
      </p:sp>
      <p:sp>
        <p:nvSpPr>
          <p:cNvPr id="99" name="Rounded Rectangle 2">
            <a:extLst>
              <a:ext uri="{FF2B5EF4-FFF2-40B4-BE49-F238E27FC236}">
                <a16:creationId xmlns:a16="http://schemas.microsoft.com/office/drawing/2014/main" id="{5394194E-40CF-4800-82F4-DA12261F9012}"/>
              </a:ext>
            </a:extLst>
          </p:cNvPr>
          <p:cNvSpPr/>
          <p:nvPr/>
        </p:nvSpPr>
        <p:spPr>
          <a:xfrm>
            <a:off x="5228439" y="4226067"/>
            <a:ext cx="389449" cy="389449"/>
          </a:xfrm>
          <a:custGeom>
            <a:avLst/>
            <a:gdLst>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155131 w 3960000"/>
              <a:gd name="connsiteY16" fmla="*/ 1419365 h 3960000"/>
              <a:gd name="connsiteX17" fmla="*/ 3207849 w 3960000"/>
              <a:gd name="connsiteY17" fmla="*/ 1493166 h 3960000"/>
              <a:gd name="connsiteX18" fmla="*/ 3407333 w 3960000"/>
              <a:gd name="connsiteY18" fmla="*/ 1117847 h 3960000"/>
              <a:gd name="connsiteX19" fmla="*/ 3108461 w 3960000"/>
              <a:gd name="connsiteY19" fmla="*/ 1185086 h 3960000"/>
              <a:gd name="connsiteX20" fmla="*/ 3334650 w 3960000"/>
              <a:gd name="connsiteY20" fmla="*/ 883134 h 3960000"/>
              <a:gd name="connsiteX21" fmla="*/ 2995677 w 3960000"/>
              <a:gd name="connsiteY21" fmla="*/ 1008938 h 3960000"/>
              <a:gd name="connsiteX22" fmla="*/ 2538382 w 3960000"/>
              <a:gd name="connsiteY22" fmla="*/ 802616 h 3960000"/>
              <a:gd name="connsiteX23" fmla="*/ 308009 w 3960000"/>
              <a:gd name="connsiteY23" fmla="*/ 0 h 3960000"/>
              <a:gd name="connsiteX24" fmla="*/ 3651991 w 3960000"/>
              <a:gd name="connsiteY24" fmla="*/ 0 h 3960000"/>
              <a:gd name="connsiteX25" fmla="*/ 3960000 w 3960000"/>
              <a:gd name="connsiteY25" fmla="*/ 308009 h 3960000"/>
              <a:gd name="connsiteX26" fmla="*/ 3960000 w 3960000"/>
              <a:gd name="connsiteY26" fmla="*/ 3651991 h 3960000"/>
              <a:gd name="connsiteX27" fmla="*/ 3651991 w 3960000"/>
              <a:gd name="connsiteY27" fmla="*/ 3960000 h 3960000"/>
              <a:gd name="connsiteX28" fmla="*/ 308009 w 3960000"/>
              <a:gd name="connsiteY28" fmla="*/ 3960000 h 3960000"/>
              <a:gd name="connsiteX29" fmla="*/ 0 w 3960000"/>
              <a:gd name="connsiteY29" fmla="*/ 3651991 h 3960000"/>
              <a:gd name="connsiteX30" fmla="*/ 0 w 3960000"/>
              <a:gd name="connsiteY30" fmla="*/ 308009 h 3960000"/>
              <a:gd name="connsiteX31" fmla="*/ 308009 w 3960000"/>
              <a:gd name="connsiteY31" fmla="*/ 0 h 3960000"/>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207849 w 3960000"/>
              <a:gd name="connsiteY16" fmla="*/ 1493166 h 3960000"/>
              <a:gd name="connsiteX17" fmla="*/ 3407333 w 3960000"/>
              <a:gd name="connsiteY17" fmla="*/ 1117847 h 3960000"/>
              <a:gd name="connsiteX18" fmla="*/ 3108461 w 3960000"/>
              <a:gd name="connsiteY18" fmla="*/ 1185086 h 3960000"/>
              <a:gd name="connsiteX19" fmla="*/ 3334650 w 3960000"/>
              <a:gd name="connsiteY19" fmla="*/ 883134 h 3960000"/>
              <a:gd name="connsiteX20" fmla="*/ 2995677 w 3960000"/>
              <a:gd name="connsiteY20" fmla="*/ 1008938 h 3960000"/>
              <a:gd name="connsiteX21" fmla="*/ 2538382 w 3960000"/>
              <a:gd name="connsiteY21" fmla="*/ 802616 h 3960000"/>
              <a:gd name="connsiteX22" fmla="*/ 308009 w 3960000"/>
              <a:gd name="connsiteY22" fmla="*/ 0 h 3960000"/>
              <a:gd name="connsiteX23" fmla="*/ 3651991 w 3960000"/>
              <a:gd name="connsiteY23" fmla="*/ 0 h 3960000"/>
              <a:gd name="connsiteX24" fmla="*/ 3960000 w 3960000"/>
              <a:gd name="connsiteY24" fmla="*/ 308009 h 3960000"/>
              <a:gd name="connsiteX25" fmla="*/ 3960000 w 3960000"/>
              <a:gd name="connsiteY25" fmla="*/ 3651991 h 3960000"/>
              <a:gd name="connsiteX26" fmla="*/ 3651991 w 3960000"/>
              <a:gd name="connsiteY26" fmla="*/ 3960000 h 3960000"/>
              <a:gd name="connsiteX27" fmla="*/ 308009 w 3960000"/>
              <a:gd name="connsiteY27" fmla="*/ 3960000 h 3960000"/>
              <a:gd name="connsiteX28" fmla="*/ 0 w 3960000"/>
              <a:gd name="connsiteY28" fmla="*/ 3651991 h 3960000"/>
              <a:gd name="connsiteX29" fmla="*/ 0 w 3960000"/>
              <a:gd name="connsiteY29" fmla="*/ 308009 h 3960000"/>
              <a:gd name="connsiteX30" fmla="*/ 308009 w 3960000"/>
              <a:gd name="connsiteY30"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08461 w 3960000"/>
              <a:gd name="connsiteY17" fmla="*/ 1185086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60000" h="3960000">
                <a:moveTo>
                  <a:pt x="3160999" y="1374274"/>
                </a:moveTo>
                <a:lnTo>
                  <a:pt x="3155132" y="1419362"/>
                </a:lnTo>
                <a:lnTo>
                  <a:pt x="3160999" y="1374274"/>
                </a:lnTo>
                <a:close/>
                <a:moveTo>
                  <a:pt x="2496208" y="770986"/>
                </a:moveTo>
                <a:cubicBezTo>
                  <a:pt x="2113414" y="770986"/>
                  <a:pt x="1929581" y="1106902"/>
                  <a:pt x="1921633" y="1292845"/>
                </a:cubicBezTo>
                <a:cubicBezTo>
                  <a:pt x="1914712" y="1454769"/>
                  <a:pt x="1928136" y="1522392"/>
                  <a:pt x="1942445" y="1570340"/>
                </a:cubicBezTo>
                <a:cubicBezTo>
                  <a:pt x="1547199" y="1510736"/>
                  <a:pt x="1237189" y="1330681"/>
                  <a:pt x="815277" y="836121"/>
                </a:cubicBezTo>
                <a:cubicBezTo>
                  <a:pt x="618819" y="1229038"/>
                  <a:pt x="733086" y="1558961"/>
                  <a:pt x="965659" y="1735195"/>
                </a:cubicBezTo>
                <a:cubicBezTo>
                  <a:pt x="864541" y="1716416"/>
                  <a:pt x="662904" y="1695759"/>
                  <a:pt x="570453" y="1629310"/>
                </a:cubicBezTo>
                <a:cubicBezTo>
                  <a:pt x="597898" y="2016450"/>
                  <a:pt x="990931" y="2177657"/>
                  <a:pt x="1196057" y="2257108"/>
                </a:cubicBezTo>
                <a:cubicBezTo>
                  <a:pt x="1113718" y="2275887"/>
                  <a:pt x="943857" y="2321380"/>
                  <a:pt x="813848" y="2296824"/>
                </a:cubicBezTo>
                <a:cubicBezTo>
                  <a:pt x="926523" y="2634848"/>
                  <a:pt x="1326064" y="2611755"/>
                  <a:pt x="1486410" y="2607420"/>
                </a:cubicBezTo>
                <a:cubicBezTo>
                  <a:pt x="1297174" y="2749708"/>
                  <a:pt x="1000058" y="2795794"/>
                  <a:pt x="489408" y="2829018"/>
                </a:cubicBezTo>
                <a:cubicBezTo>
                  <a:pt x="914827" y="3139596"/>
                  <a:pt x="1734874" y="3242281"/>
                  <a:pt x="2062787" y="3146219"/>
                </a:cubicBezTo>
                <a:cubicBezTo>
                  <a:pt x="2763394" y="2903535"/>
                  <a:pt x="2915370" y="2621267"/>
                  <a:pt x="3074271" y="2105563"/>
                </a:cubicBezTo>
                <a:cubicBezTo>
                  <a:pt x="3173740" y="1733406"/>
                  <a:pt x="3145310" y="1648999"/>
                  <a:pt x="3207849" y="1493166"/>
                </a:cubicBezTo>
                <a:cubicBezTo>
                  <a:pt x="3270388" y="1337333"/>
                  <a:pt x="3414210" y="1276468"/>
                  <a:pt x="3449507" y="1170564"/>
                </a:cubicBezTo>
                <a:cubicBezTo>
                  <a:pt x="3349883" y="1192977"/>
                  <a:pt x="3252716" y="1239516"/>
                  <a:pt x="3140091" y="1227260"/>
                </a:cubicBezTo>
                <a:cubicBezTo>
                  <a:pt x="3219995" y="1183499"/>
                  <a:pt x="3274317" y="996523"/>
                  <a:pt x="3324107" y="851504"/>
                </a:cubicBezTo>
                <a:cubicBezTo>
                  <a:pt x="3215037" y="921165"/>
                  <a:pt x="3152155" y="998691"/>
                  <a:pt x="2995677" y="1008938"/>
                </a:cubicBezTo>
                <a:cubicBezTo>
                  <a:pt x="2884471" y="881691"/>
                  <a:pt x="2678487" y="770986"/>
                  <a:pt x="2496208" y="77098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black"/>
              </a:solidFill>
              <a:latin typeface="等线" panose="020F0502020204030204"/>
              <a:ea typeface="맑은 고딕" panose="020B0503020000020004" pitchFamily="34" charset="-127"/>
            </a:endParaRPr>
          </a:p>
        </p:txBody>
      </p:sp>
      <p:sp>
        <p:nvSpPr>
          <p:cNvPr id="100" name="Rounded Rectangle 3">
            <a:extLst>
              <a:ext uri="{FF2B5EF4-FFF2-40B4-BE49-F238E27FC236}">
                <a16:creationId xmlns:a16="http://schemas.microsoft.com/office/drawing/2014/main" id="{C2FE4DD9-BD0F-42FA-8558-1E2788EACC02}"/>
              </a:ext>
            </a:extLst>
          </p:cNvPr>
          <p:cNvSpPr>
            <a:spLocks noChangeAspect="1"/>
          </p:cNvSpPr>
          <p:nvPr/>
        </p:nvSpPr>
        <p:spPr>
          <a:xfrm>
            <a:off x="4590947" y="4226067"/>
            <a:ext cx="389449" cy="389449"/>
          </a:xfrm>
          <a:custGeom>
            <a:avLst/>
            <a:gdLst>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59137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26764" y="685506"/>
                  <a:pt x="3369037" y="704441"/>
                </a:cubicBezTo>
                <a:cubicBezTo>
                  <a:pt x="3391941" y="556446"/>
                  <a:pt x="3409927" y="381656"/>
                  <a:pt x="3410216" y="195189"/>
                </a:cubicBezTo>
                <a:cubicBezTo>
                  <a:pt x="3239930" y="163882"/>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black"/>
              </a:solidFill>
              <a:latin typeface="等线" panose="020F0502020204030204"/>
              <a:ea typeface="맑은 고딕" panose="020B0503020000020004" pitchFamily="34" charset="-127"/>
            </a:endParaRPr>
          </a:p>
        </p:txBody>
      </p:sp>
      <p:sp>
        <p:nvSpPr>
          <p:cNvPr id="101" name="Rounded Rectangle 10">
            <a:extLst>
              <a:ext uri="{FF2B5EF4-FFF2-40B4-BE49-F238E27FC236}">
                <a16:creationId xmlns:a16="http://schemas.microsoft.com/office/drawing/2014/main" id="{798E328E-1056-4BD6-8D0A-FEC675AE63E6}"/>
              </a:ext>
            </a:extLst>
          </p:cNvPr>
          <p:cNvSpPr>
            <a:spLocks noChangeAspect="1"/>
          </p:cNvSpPr>
          <p:nvPr/>
        </p:nvSpPr>
        <p:spPr>
          <a:xfrm>
            <a:off x="5877478" y="4218156"/>
            <a:ext cx="390836" cy="397359"/>
          </a:xfrm>
          <a:custGeom>
            <a:avLst/>
            <a:gdLst/>
            <a:ahLst/>
            <a:cxnLst/>
            <a:rect l="l" t="t" r="r" b="b"/>
            <a:pathLst>
              <a:path w="3186824" h="3240000">
                <a:moveTo>
                  <a:pt x="2141174" y="1384899"/>
                </a:moveTo>
                <a:lnTo>
                  <a:pt x="2141174" y="1528887"/>
                </a:lnTo>
                <a:lnTo>
                  <a:pt x="1997174" y="1528887"/>
                </a:lnTo>
                <a:lnTo>
                  <a:pt x="1997174" y="1744911"/>
                </a:lnTo>
                <a:lnTo>
                  <a:pt x="2141174" y="1744911"/>
                </a:lnTo>
                <a:lnTo>
                  <a:pt x="2141174" y="1888899"/>
                </a:lnTo>
                <a:lnTo>
                  <a:pt x="2357174" y="1888899"/>
                </a:lnTo>
                <a:lnTo>
                  <a:pt x="2357174" y="1744911"/>
                </a:lnTo>
                <a:lnTo>
                  <a:pt x="2501174" y="1744911"/>
                </a:lnTo>
                <a:lnTo>
                  <a:pt x="2501174" y="1528887"/>
                </a:lnTo>
                <a:lnTo>
                  <a:pt x="2357174" y="1528887"/>
                </a:lnTo>
                <a:lnTo>
                  <a:pt x="2357174" y="1384899"/>
                </a:lnTo>
                <a:close/>
                <a:moveTo>
                  <a:pt x="1286582" y="1008157"/>
                </a:moveTo>
                <a:cubicBezTo>
                  <a:pt x="1148208" y="1006486"/>
                  <a:pt x="1009270" y="1051569"/>
                  <a:pt x="894997" y="1143711"/>
                </a:cubicBezTo>
                <a:cubicBezTo>
                  <a:pt x="666451" y="1327995"/>
                  <a:pt x="600947" y="1648602"/>
                  <a:pt x="738892" y="1907765"/>
                </a:cubicBezTo>
                <a:cubicBezTo>
                  <a:pt x="876837" y="2166928"/>
                  <a:pt x="1179371" y="2291639"/>
                  <a:pt x="1459875" y="2204971"/>
                </a:cubicBezTo>
                <a:cubicBezTo>
                  <a:pt x="1676459" y="2138053"/>
                  <a:pt x="1832801" y="1959669"/>
                  <a:pt x="1876637" y="1747242"/>
                </a:cubicBezTo>
                <a:lnTo>
                  <a:pt x="1879565" y="1747242"/>
                </a:lnTo>
                <a:lnTo>
                  <a:pt x="1879565" y="1728291"/>
                </a:lnTo>
                <a:cubicBezTo>
                  <a:pt x="1891883" y="1671800"/>
                  <a:pt x="1894168" y="1612713"/>
                  <a:pt x="1887545" y="1552862"/>
                </a:cubicBezTo>
                <a:lnTo>
                  <a:pt x="1879565" y="1553745"/>
                </a:lnTo>
                <a:lnTo>
                  <a:pt x="1879565" y="1531218"/>
                </a:lnTo>
                <a:lnTo>
                  <a:pt x="1231565" y="1531218"/>
                </a:lnTo>
                <a:lnTo>
                  <a:pt x="1231565" y="1747242"/>
                </a:lnTo>
                <a:lnTo>
                  <a:pt x="1565835" y="1747242"/>
                </a:lnTo>
                <a:cubicBezTo>
                  <a:pt x="1530201" y="1827940"/>
                  <a:pt x="1460959" y="1892348"/>
                  <a:pt x="1371795" y="1919897"/>
                </a:cubicBezTo>
                <a:cubicBezTo>
                  <a:pt x="1228031" y="1964316"/>
                  <a:pt x="1072976" y="1900399"/>
                  <a:pt x="1002277" y="1767573"/>
                </a:cubicBezTo>
                <a:cubicBezTo>
                  <a:pt x="931578" y="1634747"/>
                  <a:pt x="965150" y="1470429"/>
                  <a:pt x="1082284" y="1375980"/>
                </a:cubicBezTo>
                <a:cubicBezTo>
                  <a:pt x="1199418" y="1281531"/>
                  <a:pt x="1367118" y="1283556"/>
                  <a:pt x="1481937" y="1380807"/>
                </a:cubicBezTo>
                <a:lnTo>
                  <a:pt x="1674778" y="1153129"/>
                </a:lnTo>
                <a:cubicBezTo>
                  <a:pt x="1562764" y="1058254"/>
                  <a:pt x="1424955" y="1009828"/>
                  <a:pt x="1286582" y="1008157"/>
                </a:cubicBezTo>
                <a:close/>
                <a:moveTo>
                  <a:pt x="293028" y="0"/>
                </a:moveTo>
                <a:lnTo>
                  <a:pt x="2893796" y="0"/>
                </a:lnTo>
                <a:cubicBezTo>
                  <a:pt x="3055631" y="0"/>
                  <a:pt x="3186824" y="131193"/>
                  <a:pt x="3186824" y="293028"/>
                </a:cubicBezTo>
                <a:lnTo>
                  <a:pt x="3186824" y="2946972"/>
                </a:lnTo>
                <a:cubicBezTo>
                  <a:pt x="3186824" y="3108807"/>
                  <a:pt x="3055631" y="3240000"/>
                  <a:pt x="2893796" y="3240000"/>
                </a:cubicBezTo>
                <a:lnTo>
                  <a:pt x="293028" y="3240000"/>
                </a:lnTo>
                <a:cubicBezTo>
                  <a:pt x="131193" y="3240000"/>
                  <a:pt x="0" y="3108807"/>
                  <a:pt x="0" y="2946972"/>
                </a:cubicBezTo>
                <a:lnTo>
                  <a:pt x="0" y="293028"/>
                </a:lnTo>
                <a:cubicBezTo>
                  <a:pt x="0" y="131193"/>
                  <a:pt x="131193" y="0"/>
                  <a:pt x="293028"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102" name="Block Arc 6">
            <a:extLst>
              <a:ext uri="{FF2B5EF4-FFF2-40B4-BE49-F238E27FC236}">
                <a16:creationId xmlns:a16="http://schemas.microsoft.com/office/drawing/2014/main" id="{62965521-2EFF-4BE9-866C-3D9369FA5C74}"/>
              </a:ext>
            </a:extLst>
          </p:cNvPr>
          <p:cNvSpPr/>
          <p:nvPr/>
        </p:nvSpPr>
        <p:spPr>
          <a:xfrm>
            <a:off x="6469577" y="4245523"/>
            <a:ext cx="366387" cy="369992"/>
          </a:xfrm>
          <a:custGeom>
            <a:avLst/>
            <a:gdLst>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151233"/>
              <a:gd name="connsiteY0" fmla="*/ 2175617 h 3221116"/>
              <a:gd name="connsiteX1" fmla="*/ 2658205 w 3151233"/>
              <a:gd name="connsiteY1" fmla="*/ 2178566 h 3221116"/>
              <a:gd name="connsiteX2" fmla="*/ 2664630 w 3151233"/>
              <a:gd name="connsiteY2" fmla="*/ 2175617 h 3221116"/>
              <a:gd name="connsiteX3" fmla="*/ 1477043 w 3151233"/>
              <a:gd name="connsiteY3" fmla="*/ 1144372 h 3221116"/>
              <a:gd name="connsiteX4" fmla="*/ 1409070 w 3151233"/>
              <a:gd name="connsiteY4" fmla="*/ 1159393 h 3221116"/>
              <a:gd name="connsiteX5" fmla="*/ 1152384 w 3151233"/>
              <a:gd name="connsiteY5" fmla="*/ 1703728 h 3221116"/>
              <a:gd name="connsiteX6" fmla="*/ 1514013 w 3151233"/>
              <a:gd name="connsiteY6" fmla="*/ 2152290 h 3221116"/>
              <a:gd name="connsiteX7" fmla="*/ 1850815 w 3151233"/>
              <a:gd name="connsiteY7" fmla="*/ 1654259 h 3221116"/>
              <a:gd name="connsiteX8" fmla="*/ 1830467 w 3151233"/>
              <a:gd name="connsiteY8" fmla="*/ 1515986 h 3221116"/>
              <a:gd name="connsiteX9" fmla="*/ 1477043 w 3151233"/>
              <a:gd name="connsiteY9" fmla="*/ 1144372 h 3221116"/>
              <a:gd name="connsiteX10" fmla="*/ 1651152 w 3151233"/>
              <a:gd name="connsiteY10" fmla="*/ 501 h 3221116"/>
              <a:gd name="connsiteX11" fmla="*/ 2580395 w 3151233"/>
              <a:gd name="connsiteY11" fmla="*/ 324821 h 3221116"/>
              <a:gd name="connsiteX12" fmla="*/ 3030464 w 3151233"/>
              <a:gd name="connsiteY12" fmla="*/ 2249544 h 3221116"/>
              <a:gd name="connsiteX13" fmla="*/ 2585849 w 3151233"/>
              <a:gd name="connsiteY13" fmla="*/ 2588887 h 3221116"/>
              <a:gd name="connsiteX14" fmla="*/ 1973374 w 3151233"/>
              <a:gd name="connsiteY14" fmla="*/ 2195096 h 3221116"/>
              <a:gd name="connsiteX15" fmla="*/ 1390827 w 3151233"/>
              <a:gd name="connsiteY15" fmla="*/ 2527630 h 3221116"/>
              <a:gd name="connsiteX16" fmla="*/ 783896 w 3151233"/>
              <a:gd name="connsiteY16" fmla="*/ 1665044 h 3221116"/>
              <a:gd name="connsiteX17" fmla="*/ 1268509 w 3151233"/>
              <a:gd name="connsiteY17" fmla="*/ 819983 h 3221116"/>
              <a:gd name="connsiteX18" fmla="*/ 1328805 w 3151233"/>
              <a:gd name="connsiteY18" fmla="*/ 807930 h 3221116"/>
              <a:gd name="connsiteX19" fmla="*/ 1390827 w 3151233"/>
              <a:gd name="connsiteY19" fmla="*/ 802457 h 3221116"/>
              <a:gd name="connsiteX20" fmla="*/ 1462242 w 3151233"/>
              <a:gd name="connsiteY20" fmla="*/ 801708 h 3221116"/>
              <a:gd name="connsiteX21" fmla="*/ 1956122 w 3151233"/>
              <a:gd name="connsiteY21" fmla="*/ 1110076 h 3221116"/>
              <a:gd name="connsiteX22" fmla="*/ 1973374 w 3151233"/>
              <a:gd name="connsiteY22" fmla="*/ 875315 h 3221116"/>
              <a:gd name="connsiteX23" fmla="*/ 2333414 w 3151233"/>
              <a:gd name="connsiteY23" fmla="*/ 875315 h 3221116"/>
              <a:gd name="connsiteX24" fmla="*/ 2324788 w 3151233"/>
              <a:gd name="connsiteY24" fmla="*/ 2054049 h 3221116"/>
              <a:gd name="connsiteX25" fmla="*/ 2661746 w 3151233"/>
              <a:gd name="connsiteY25" fmla="*/ 2179658 h 3221116"/>
              <a:gd name="connsiteX26" fmla="*/ 2691046 w 3151233"/>
              <a:gd name="connsiteY26" fmla="*/ 2188689 h 3221116"/>
              <a:gd name="connsiteX27" fmla="*/ 2667011 w 3151233"/>
              <a:gd name="connsiteY27" fmla="*/ 2175828 h 3221116"/>
              <a:gd name="connsiteX28" fmla="*/ 2332141 w 3151233"/>
              <a:gd name="connsiteY28" fmla="*/ 653899 h 3221116"/>
              <a:gd name="connsiteX29" fmla="*/ 776764 w 3151233"/>
              <a:gd name="connsiteY29" fmla="*/ 749845 h 3221116"/>
              <a:gd name="connsiteX30" fmla="*/ 631487 w 3151233"/>
              <a:gd name="connsiteY30" fmla="*/ 2301392 h 3221116"/>
              <a:gd name="connsiteX31" fmla="*/ 2142017 w 3151233"/>
              <a:gd name="connsiteY31" fmla="*/ 2684410 h 3221116"/>
              <a:gd name="connsiteX32" fmla="*/ 2324866 w 3151233"/>
              <a:gd name="connsiteY32" fmla="*/ 3053856 h 3221116"/>
              <a:gd name="connsiteX33" fmla="*/ 294693 w 3151233"/>
              <a:gd name="connsiteY33" fmla="*/ 2539075 h 3221116"/>
              <a:gd name="connsiteX34" fmla="*/ 489947 w 3151233"/>
              <a:gd name="connsiteY34" fmla="*/ 453774 h 3221116"/>
              <a:gd name="connsiteX35" fmla="*/ 1651152 w 3151233"/>
              <a:gd name="connsiteY35" fmla="*/ 501 h 3221116"/>
              <a:gd name="connsiteX0" fmla="*/ 2664630 w 3161851"/>
              <a:gd name="connsiteY0" fmla="*/ 2175617 h 3221116"/>
              <a:gd name="connsiteX1" fmla="*/ 2658205 w 3161851"/>
              <a:gd name="connsiteY1" fmla="*/ 2178566 h 3221116"/>
              <a:gd name="connsiteX2" fmla="*/ 2664630 w 3161851"/>
              <a:gd name="connsiteY2" fmla="*/ 2175617 h 3221116"/>
              <a:gd name="connsiteX3" fmla="*/ 1477043 w 3161851"/>
              <a:gd name="connsiteY3" fmla="*/ 1144372 h 3221116"/>
              <a:gd name="connsiteX4" fmla="*/ 1409070 w 3161851"/>
              <a:gd name="connsiteY4" fmla="*/ 1159393 h 3221116"/>
              <a:gd name="connsiteX5" fmla="*/ 1152384 w 3161851"/>
              <a:gd name="connsiteY5" fmla="*/ 1703728 h 3221116"/>
              <a:gd name="connsiteX6" fmla="*/ 1514013 w 3161851"/>
              <a:gd name="connsiteY6" fmla="*/ 2152290 h 3221116"/>
              <a:gd name="connsiteX7" fmla="*/ 1850815 w 3161851"/>
              <a:gd name="connsiteY7" fmla="*/ 1654259 h 3221116"/>
              <a:gd name="connsiteX8" fmla="*/ 1830467 w 3161851"/>
              <a:gd name="connsiteY8" fmla="*/ 1515986 h 3221116"/>
              <a:gd name="connsiteX9" fmla="*/ 1477043 w 3161851"/>
              <a:gd name="connsiteY9" fmla="*/ 1144372 h 3221116"/>
              <a:gd name="connsiteX10" fmla="*/ 1651152 w 3161851"/>
              <a:gd name="connsiteY10" fmla="*/ 501 h 3221116"/>
              <a:gd name="connsiteX11" fmla="*/ 2580395 w 3161851"/>
              <a:gd name="connsiteY11" fmla="*/ 324821 h 3221116"/>
              <a:gd name="connsiteX12" fmla="*/ 3030464 w 3161851"/>
              <a:gd name="connsiteY12" fmla="*/ 2249544 h 3221116"/>
              <a:gd name="connsiteX13" fmla="*/ 2585849 w 3161851"/>
              <a:gd name="connsiteY13" fmla="*/ 2588887 h 3221116"/>
              <a:gd name="connsiteX14" fmla="*/ 1973374 w 3161851"/>
              <a:gd name="connsiteY14" fmla="*/ 2195096 h 3221116"/>
              <a:gd name="connsiteX15" fmla="*/ 1390827 w 3161851"/>
              <a:gd name="connsiteY15" fmla="*/ 2527630 h 3221116"/>
              <a:gd name="connsiteX16" fmla="*/ 783896 w 3161851"/>
              <a:gd name="connsiteY16" fmla="*/ 1665044 h 3221116"/>
              <a:gd name="connsiteX17" fmla="*/ 1268509 w 3161851"/>
              <a:gd name="connsiteY17" fmla="*/ 819983 h 3221116"/>
              <a:gd name="connsiteX18" fmla="*/ 1328805 w 3161851"/>
              <a:gd name="connsiteY18" fmla="*/ 807930 h 3221116"/>
              <a:gd name="connsiteX19" fmla="*/ 1390827 w 3161851"/>
              <a:gd name="connsiteY19" fmla="*/ 802457 h 3221116"/>
              <a:gd name="connsiteX20" fmla="*/ 1462242 w 3161851"/>
              <a:gd name="connsiteY20" fmla="*/ 801708 h 3221116"/>
              <a:gd name="connsiteX21" fmla="*/ 1956122 w 3161851"/>
              <a:gd name="connsiteY21" fmla="*/ 1110076 h 3221116"/>
              <a:gd name="connsiteX22" fmla="*/ 1973374 w 3161851"/>
              <a:gd name="connsiteY22" fmla="*/ 875315 h 3221116"/>
              <a:gd name="connsiteX23" fmla="*/ 2333414 w 3161851"/>
              <a:gd name="connsiteY23" fmla="*/ 875315 h 3221116"/>
              <a:gd name="connsiteX24" fmla="*/ 2324788 w 3161851"/>
              <a:gd name="connsiteY24" fmla="*/ 2054049 h 3221116"/>
              <a:gd name="connsiteX25" fmla="*/ 2661746 w 3161851"/>
              <a:gd name="connsiteY25" fmla="*/ 2179658 h 3221116"/>
              <a:gd name="connsiteX26" fmla="*/ 2691046 w 3161851"/>
              <a:gd name="connsiteY26" fmla="*/ 2188689 h 3221116"/>
              <a:gd name="connsiteX27" fmla="*/ 2667011 w 3161851"/>
              <a:gd name="connsiteY27" fmla="*/ 2175828 h 3221116"/>
              <a:gd name="connsiteX28" fmla="*/ 2332141 w 3161851"/>
              <a:gd name="connsiteY28" fmla="*/ 653899 h 3221116"/>
              <a:gd name="connsiteX29" fmla="*/ 776764 w 3161851"/>
              <a:gd name="connsiteY29" fmla="*/ 749845 h 3221116"/>
              <a:gd name="connsiteX30" fmla="*/ 631487 w 3161851"/>
              <a:gd name="connsiteY30" fmla="*/ 2301392 h 3221116"/>
              <a:gd name="connsiteX31" fmla="*/ 2142017 w 3161851"/>
              <a:gd name="connsiteY31" fmla="*/ 2684410 h 3221116"/>
              <a:gd name="connsiteX32" fmla="*/ 2324866 w 3161851"/>
              <a:gd name="connsiteY32" fmla="*/ 3053856 h 3221116"/>
              <a:gd name="connsiteX33" fmla="*/ 294693 w 3161851"/>
              <a:gd name="connsiteY33" fmla="*/ 2539075 h 3221116"/>
              <a:gd name="connsiteX34" fmla="*/ 489947 w 3161851"/>
              <a:gd name="connsiteY34" fmla="*/ 453774 h 3221116"/>
              <a:gd name="connsiteX35" fmla="*/ 1651152 w 3161851"/>
              <a:gd name="connsiteY35" fmla="*/ 501 h 3221116"/>
              <a:gd name="connsiteX0" fmla="*/ 2664630 w 3182629"/>
              <a:gd name="connsiteY0" fmla="*/ 2175617 h 3221116"/>
              <a:gd name="connsiteX1" fmla="*/ 2658205 w 3182629"/>
              <a:gd name="connsiteY1" fmla="*/ 2178566 h 3221116"/>
              <a:gd name="connsiteX2" fmla="*/ 2664630 w 3182629"/>
              <a:gd name="connsiteY2" fmla="*/ 2175617 h 3221116"/>
              <a:gd name="connsiteX3" fmla="*/ 1477043 w 3182629"/>
              <a:gd name="connsiteY3" fmla="*/ 1144372 h 3221116"/>
              <a:gd name="connsiteX4" fmla="*/ 1409070 w 3182629"/>
              <a:gd name="connsiteY4" fmla="*/ 1159393 h 3221116"/>
              <a:gd name="connsiteX5" fmla="*/ 1152384 w 3182629"/>
              <a:gd name="connsiteY5" fmla="*/ 1703728 h 3221116"/>
              <a:gd name="connsiteX6" fmla="*/ 1514013 w 3182629"/>
              <a:gd name="connsiteY6" fmla="*/ 2152290 h 3221116"/>
              <a:gd name="connsiteX7" fmla="*/ 1850815 w 3182629"/>
              <a:gd name="connsiteY7" fmla="*/ 1654259 h 3221116"/>
              <a:gd name="connsiteX8" fmla="*/ 1830467 w 3182629"/>
              <a:gd name="connsiteY8" fmla="*/ 1515986 h 3221116"/>
              <a:gd name="connsiteX9" fmla="*/ 1477043 w 3182629"/>
              <a:gd name="connsiteY9" fmla="*/ 1144372 h 3221116"/>
              <a:gd name="connsiteX10" fmla="*/ 1651152 w 3182629"/>
              <a:gd name="connsiteY10" fmla="*/ 501 h 3221116"/>
              <a:gd name="connsiteX11" fmla="*/ 2580395 w 3182629"/>
              <a:gd name="connsiteY11" fmla="*/ 324821 h 3221116"/>
              <a:gd name="connsiteX12" fmla="*/ 3030464 w 3182629"/>
              <a:gd name="connsiteY12" fmla="*/ 2249544 h 3221116"/>
              <a:gd name="connsiteX13" fmla="*/ 2585849 w 3182629"/>
              <a:gd name="connsiteY13" fmla="*/ 2588887 h 3221116"/>
              <a:gd name="connsiteX14" fmla="*/ 1973374 w 3182629"/>
              <a:gd name="connsiteY14" fmla="*/ 2195096 h 3221116"/>
              <a:gd name="connsiteX15" fmla="*/ 1390827 w 3182629"/>
              <a:gd name="connsiteY15" fmla="*/ 2527630 h 3221116"/>
              <a:gd name="connsiteX16" fmla="*/ 783896 w 3182629"/>
              <a:gd name="connsiteY16" fmla="*/ 1665044 h 3221116"/>
              <a:gd name="connsiteX17" fmla="*/ 1268509 w 3182629"/>
              <a:gd name="connsiteY17" fmla="*/ 819983 h 3221116"/>
              <a:gd name="connsiteX18" fmla="*/ 1328805 w 3182629"/>
              <a:gd name="connsiteY18" fmla="*/ 807930 h 3221116"/>
              <a:gd name="connsiteX19" fmla="*/ 1390827 w 3182629"/>
              <a:gd name="connsiteY19" fmla="*/ 802457 h 3221116"/>
              <a:gd name="connsiteX20" fmla="*/ 1462242 w 3182629"/>
              <a:gd name="connsiteY20" fmla="*/ 801708 h 3221116"/>
              <a:gd name="connsiteX21" fmla="*/ 1956122 w 3182629"/>
              <a:gd name="connsiteY21" fmla="*/ 1110076 h 3221116"/>
              <a:gd name="connsiteX22" fmla="*/ 1973374 w 3182629"/>
              <a:gd name="connsiteY22" fmla="*/ 875315 h 3221116"/>
              <a:gd name="connsiteX23" fmla="*/ 2333414 w 3182629"/>
              <a:gd name="connsiteY23" fmla="*/ 875315 h 3221116"/>
              <a:gd name="connsiteX24" fmla="*/ 2324788 w 3182629"/>
              <a:gd name="connsiteY24" fmla="*/ 2054049 h 3221116"/>
              <a:gd name="connsiteX25" fmla="*/ 2661746 w 3182629"/>
              <a:gd name="connsiteY25" fmla="*/ 2179658 h 3221116"/>
              <a:gd name="connsiteX26" fmla="*/ 2691046 w 3182629"/>
              <a:gd name="connsiteY26" fmla="*/ 2188689 h 3221116"/>
              <a:gd name="connsiteX27" fmla="*/ 2667011 w 3182629"/>
              <a:gd name="connsiteY27" fmla="*/ 2175828 h 3221116"/>
              <a:gd name="connsiteX28" fmla="*/ 2332141 w 3182629"/>
              <a:gd name="connsiteY28" fmla="*/ 653899 h 3221116"/>
              <a:gd name="connsiteX29" fmla="*/ 776764 w 3182629"/>
              <a:gd name="connsiteY29" fmla="*/ 749845 h 3221116"/>
              <a:gd name="connsiteX30" fmla="*/ 631487 w 3182629"/>
              <a:gd name="connsiteY30" fmla="*/ 2301392 h 3221116"/>
              <a:gd name="connsiteX31" fmla="*/ 2142017 w 3182629"/>
              <a:gd name="connsiteY31" fmla="*/ 2684410 h 3221116"/>
              <a:gd name="connsiteX32" fmla="*/ 2324866 w 3182629"/>
              <a:gd name="connsiteY32" fmla="*/ 3053856 h 3221116"/>
              <a:gd name="connsiteX33" fmla="*/ 294693 w 3182629"/>
              <a:gd name="connsiteY33" fmla="*/ 2539075 h 3221116"/>
              <a:gd name="connsiteX34" fmla="*/ 489947 w 3182629"/>
              <a:gd name="connsiteY34" fmla="*/ 453774 h 3221116"/>
              <a:gd name="connsiteX35" fmla="*/ 1651152 w 3182629"/>
              <a:gd name="connsiteY35" fmla="*/ 501 h 3221116"/>
              <a:gd name="connsiteX0" fmla="*/ 2664630 w 3189723"/>
              <a:gd name="connsiteY0" fmla="*/ 2175617 h 3221116"/>
              <a:gd name="connsiteX1" fmla="*/ 2658205 w 3189723"/>
              <a:gd name="connsiteY1" fmla="*/ 2178566 h 3221116"/>
              <a:gd name="connsiteX2" fmla="*/ 2664630 w 3189723"/>
              <a:gd name="connsiteY2" fmla="*/ 2175617 h 3221116"/>
              <a:gd name="connsiteX3" fmla="*/ 1477043 w 3189723"/>
              <a:gd name="connsiteY3" fmla="*/ 1144372 h 3221116"/>
              <a:gd name="connsiteX4" fmla="*/ 1409070 w 3189723"/>
              <a:gd name="connsiteY4" fmla="*/ 1159393 h 3221116"/>
              <a:gd name="connsiteX5" fmla="*/ 1152384 w 3189723"/>
              <a:gd name="connsiteY5" fmla="*/ 1703728 h 3221116"/>
              <a:gd name="connsiteX6" fmla="*/ 1514013 w 3189723"/>
              <a:gd name="connsiteY6" fmla="*/ 2152290 h 3221116"/>
              <a:gd name="connsiteX7" fmla="*/ 1850815 w 3189723"/>
              <a:gd name="connsiteY7" fmla="*/ 1654259 h 3221116"/>
              <a:gd name="connsiteX8" fmla="*/ 1830467 w 3189723"/>
              <a:gd name="connsiteY8" fmla="*/ 1515986 h 3221116"/>
              <a:gd name="connsiteX9" fmla="*/ 1477043 w 3189723"/>
              <a:gd name="connsiteY9" fmla="*/ 1144372 h 3221116"/>
              <a:gd name="connsiteX10" fmla="*/ 1651152 w 3189723"/>
              <a:gd name="connsiteY10" fmla="*/ 501 h 3221116"/>
              <a:gd name="connsiteX11" fmla="*/ 2580395 w 3189723"/>
              <a:gd name="connsiteY11" fmla="*/ 324821 h 3221116"/>
              <a:gd name="connsiteX12" fmla="*/ 3030464 w 3189723"/>
              <a:gd name="connsiteY12" fmla="*/ 2249544 h 3221116"/>
              <a:gd name="connsiteX13" fmla="*/ 2585849 w 3189723"/>
              <a:gd name="connsiteY13" fmla="*/ 2588887 h 3221116"/>
              <a:gd name="connsiteX14" fmla="*/ 1973374 w 3189723"/>
              <a:gd name="connsiteY14" fmla="*/ 2195096 h 3221116"/>
              <a:gd name="connsiteX15" fmla="*/ 1390827 w 3189723"/>
              <a:gd name="connsiteY15" fmla="*/ 2527630 h 3221116"/>
              <a:gd name="connsiteX16" fmla="*/ 783896 w 3189723"/>
              <a:gd name="connsiteY16" fmla="*/ 1665044 h 3221116"/>
              <a:gd name="connsiteX17" fmla="*/ 1268509 w 3189723"/>
              <a:gd name="connsiteY17" fmla="*/ 819983 h 3221116"/>
              <a:gd name="connsiteX18" fmla="*/ 1328805 w 3189723"/>
              <a:gd name="connsiteY18" fmla="*/ 807930 h 3221116"/>
              <a:gd name="connsiteX19" fmla="*/ 1390827 w 3189723"/>
              <a:gd name="connsiteY19" fmla="*/ 802457 h 3221116"/>
              <a:gd name="connsiteX20" fmla="*/ 1462242 w 3189723"/>
              <a:gd name="connsiteY20" fmla="*/ 801708 h 3221116"/>
              <a:gd name="connsiteX21" fmla="*/ 1956122 w 3189723"/>
              <a:gd name="connsiteY21" fmla="*/ 1110076 h 3221116"/>
              <a:gd name="connsiteX22" fmla="*/ 1973374 w 3189723"/>
              <a:gd name="connsiteY22" fmla="*/ 875315 h 3221116"/>
              <a:gd name="connsiteX23" fmla="*/ 2333414 w 3189723"/>
              <a:gd name="connsiteY23" fmla="*/ 875315 h 3221116"/>
              <a:gd name="connsiteX24" fmla="*/ 2324788 w 3189723"/>
              <a:gd name="connsiteY24" fmla="*/ 2054049 h 3221116"/>
              <a:gd name="connsiteX25" fmla="*/ 2661746 w 3189723"/>
              <a:gd name="connsiteY25" fmla="*/ 2179658 h 3221116"/>
              <a:gd name="connsiteX26" fmla="*/ 2691046 w 3189723"/>
              <a:gd name="connsiteY26" fmla="*/ 2188689 h 3221116"/>
              <a:gd name="connsiteX27" fmla="*/ 2667011 w 3189723"/>
              <a:gd name="connsiteY27" fmla="*/ 2175828 h 3221116"/>
              <a:gd name="connsiteX28" fmla="*/ 2332141 w 3189723"/>
              <a:gd name="connsiteY28" fmla="*/ 653899 h 3221116"/>
              <a:gd name="connsiteX29" fmla="*/ 776764 w 3189723"/>
              <a:gd name="connsiteY29" fmla="*/ 749845 h 3221116"/>
              <a:gd name="connsiteX30" fmla="*/ 631487 w 3189723"/>
              <a:gd name="connsiteY30" fmla="*/ 2301392 h 3221116"/>
              <a:gd name="connsiteX31" fmla="*/ 2142017 w 3189723"/>
              <a:gd name="connsiteY31" fmla="*/ 2684410 h 3221116"/>
              <a:gd name="connsiteX32" fmla="*/ 2324866 w 3189723"/>
              <a:gd name="connsiteY32" fmla="*/ 3053856 h 3221116"/>
              <a:gd name="connsiteX33" fmla="*/ 294693 w 3189723"/>
              <a:gd name="connsiteY33" fmla="*/ 2539075 h 3221116"/>
              <a:gd name="connsiteX34" fmla="*/ 489947 w 3189723"/>
              <a:gd name="connsiteY34" fmla="*/ 453774 h 3221116"/>
              <a:gd name="connsiteX35" fmla="*/ 1651152 w 3189723"/>
              <a:gd name="connsiteY35" fmla="*/ 501 h 322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89723" h="3221116">
                <a:moveTo>
                  <a:pt x="2664630" y="2175617"/>
                </a:moveTo>
                <a:lnTo>
                  <a:pt x="2658205" y="2178566"/>
                </a:lnTo>
                <a:cubicBezTo>
                  <a:pt x="2662222" y="2175972"/>
                  <a:pt x="2664284" y="2175096"/>
                  <a:pt x="2664630" y="2175617"/>
                </a:cubicBezTo>
                <a:close/>
                <a:moveTo>
                  <a:pt x="1477043" y="1144372"/>
                </a:moveTo>
                <a:lnTo>
                  <a:pt x="1409070" y="1159393"/>
                </a:lnTo>
                <a:cubicBezTo>
                  <a:pt x="1167974" y="1216277"/>
                  <a:pt x="1134894" y="1538245"/>
                  <a:pt x="1152384" y="1703728"/>
                </a:cubicBezTo>
                <a:cubicBezTo>
                  <a:pt x="1169874" y="1869211"/>
                  <a:pt x="1272747" y="2156947"/>
                  <a:pt x="1514013" y="2152290"/>
                </a:cubicBezTo>
                <a:cubicBezTo>
                  <a:pt x="1680659" y="2149073"/>
                  <a:pt x="1865876" y="1940767"/>
                  <a:pt x="1850815" y="1654259"/>
                </a:cubicBezTo>
                <a:cubicBezTo>
                  <a:pt x="1844015" y="1608142"/>
                  <a:pt x="1837162" y="1561942"/>
                  <a:pt x="1830467" y="1515986"/>
                </a:cubicBezTo>
                <a:cubicBezTo>
                  <a:pt x="1779361" y="1292438"/>
                  <a:pt x="1635542" y="1134285"/>
                  <a:pt x="1477043" y="1144372"/>
                </a:cubicBezTo>
                <a:close/>
                <a:moveTo>
                  <a:pt x="1651152" y="501"/>
                </a:moveTo>
                <a:cubicBezTo>
                  <a:pt x="1977584" y="8635"/>
                  <a:pt x="2235425" y="52153"/>
                  <a:pt x="2580395" y="324821"/>
                </a:cubicBezTo>
                <a:cubicBezTo>
                  <a:pt x="3000061" y="656529"/>
                  <a:pt x="3430704" y="1549940"/>
                  <a:pt x="3030464" y="2249544"/>
                </a:cubicBezTo>
                <a:cubicBezTo>
                  <a:pt x="2882259" y="2451798"/>
                  <a:pt x="2785813" y="2507403"/>
                  <a:pt x="2585849" y="2588887"/>
                </a:cubicBezTo>
                <a:cubicBezTo>
                  <a:pt x="2194785" y="2615774"/>
                  <a:pt x="1984876" y="2478759"/>
                  <a:pt x="1973374" y="2195096"/>
                </a:cubicBezTo>
                <a:cubicBezTo>
                  <a:pt x="1841986" y="2496540"/>
                  <a:pt x="1610941" y="2555551"/>
                  <a:pt x="1390827" y="2527630"/>
                </a:cubicBezTo>
                <a:cubicBezTo>
                  <a:pt x="1131071" y="2494680"/>
                  <a:pt x="853863" y="2136270"/>
                  <a:pt x="783896" y="1665044"/>
                </a:cubicBezTo>
                <a:cubicBezTo>
                  <a:pt x="715204" y="1202409"/>
                  <a:pt x="991941" y="900416"/>
                  <a:pt x="1268509" y="819983"/>
                </a:cubicBezTo>
                <a:cubicBezTo>
                  <a:pt x="1288264" y="814237"/>
                  <a:pt x="1308391" y="810536"/>
                  <a:pt x="1328805" y="807930"/>
                </a:cubicBezTo>
                <a:cubicBezTo>
                  <a:pt x="1349219" y="805325"/>
                  <a:pt x="1369921" y="803817"/>
                  <a:pt x="1390827" y="802457"/>
                </a:cubicBezTo>
                <a:cubicBezTo>
                  <a:pt x="1416795" y="800769"/>
                  <a:pt x="1355770" y="788713"/>
                  <a:pt x="1462242" y="801708"/>
                </a:cubicBezTo>
                <a:cubicBezTo>
                  <a:pt x="1599590" y="818472"/>
                  <a:pt x="1776043" y="890774"/>
                  <a:pt x="1956122" y="1110076"/>
                </a:cubicBezTo>
                <a:lnTo>
                  <a:pt x="1973374" y="875315"/>
                </a:lnTo>
                <a:lnTo>
                  <a:pt x="2333414" y="875315"/>
                </a:lnTo>
                <a:cubicBezTo>
                  <a:pt x="2330539" y="1325736"/>
                  <a:pt x="2327663" y="1603628"/>
                  <a:pt x="2324788" y="2054049"/>
                </a:cubicBezTo>
                <a:cubicBezTo>
                  <a:pt x="2290850" y="2479718"/>
                  <a:pt x="2627788" y="2217580"/>
                  <a:pt x="2661746" y="2179658"/>
                </a:cubicBezTo>
                <a:lnTo>
                  <a:pt x="2691046" y="2188689"/>
                </a:lnTo>
                <a:lnTo>
                  <a:pt x="2667011" y="2175828"/>
                </a:lnTo>
                <a:cubicBezTo>
                  <a:pt x="2945550" y="1655295"/>
                  <a:pt x="2803444" y="1009445"/>
                  <a:pt x="2332141" y="653899"/>
                </a:cubicBezTo>
                <a:cubicBezTo>
                  <a:pt x="1860838" y="298353"/>
                  <a:pt x="1200794" y="339069"/>
                  <a:pt x="776764" y="749845"/>
                </a:cubicBezTo>
                <a:cubicBezTo>
                  <a:pt x="352733" y="1160621"/>
                  <a:pt x="291083" y="1819040"/>
                  <a:pt x="631487" y="2301392"/>
                </a:cubicBezTo>
                <a:cubicBezTo>
                  <a:pt x="971891" y="2783745"/>
                  <a:pt x="1612904" y="2946283"/>
                  <a:pt x="2142017" y="2684410"/>
                </a:cubicBezTo>
                <a:lnTo>
                  <a:pt x="2324866" y="3053856"/>
                </a:lnTo>
                <a:cubicBezTo>
                  <a:pt x="1613730" y="3405817"/>
                  <a:pt x="752200" y="3187363"/>
                  <a:pt x="294693" y="2539075"/>
                </a:cubicBezTo>
                <a:cubicBezTo>
                  <a:pt x="-162814" y="1890787"/>
                  <a:pt x="-79956" y="1005863"/>
                  <a:pt x="489947" y="453774"/>
                </a:cubicBezTo>
                <a:cubicBezTo>
                  <a:pt x="810518" y="143225"/>
                  <a:pt x="1231454" y="-9956"/>
                  <a:pt x="1651152" y="50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black"/>
              </a:solidFill>
              <a:latin typeface="等线" panose="020F0502020204030204"/>
              <a:ea typeface="맑은 고딕" panose="020B0503020000020004" pitchFamily="34" charset="-127"/>
            </a:endParaRPr>
          </a:p>
        </p:txBody>
      </p:sp>
      <p:sp>
        <p:nvSpPr>
          <p:cNvPr id="103" name="Left Arrow 1">
            <a:extLst>
              <a:ext uri="{FF2B5EF4-FFF2-40B4-BE49-F238E27FC236}">
                <a16:creationId xmlns:a16="http://schemas.microsoft.com/office/drawing/2014/main" id="{1947BE1D-5A1D-43CF-B583-1D9110F2864D}"/>
              </a:ext>
            </a:extLst>
          </p:cNvPr>
          <p:cNvSpPr>
            <a:spLocks noChangeAspect="1"/>
          </p:cNvSpPr>
          <p:nvPr/>
        </p:nvSpPr>
        <p:spPr>
          <a:xfrm>
            <a:off x="8316735" y="4218156"/>
            <a:ext cx="408255" cy="397359"/>
          </a:xfrm>
          <a:custGeom>
            <a:avLst/>
            <a:gdLst/>
            <a:ahLst/>
            <a:cxnLst/>
            <a:rect l="l" t="t" r="r" b="b"/>
            <a:pathLst>
              <a:path w="3306630" h="3218379">
                <a:moveTo>
                  <a:pt x="0" y="2085651"/>
                </a:moveTo>
                <a:cubicBezTo>
                  <a:pt x="253919" y="2342528"/>
                  <a:pt x="881542" y="2297196"/>
                  <a:pt x="1388167" y="2271654"/>
                </a:cubicBezTo>
                <a:lnTo>
                  <a:pt x="1417952" y="2988872"/>
                </a:lnTo>
                <a:lnTo>
                  <a:pt x="717647" y="2950294"/>
                </a:lnTo>
                <a:cubicBezTo>
                  <a:pt x="467617" y="2928101"/>
                  <a:pt x="217417" y="2555860"/>
                  <a:pt x="0" y="2085651"/>
                </a:cubicBezTo>
                <a:close/>
                <a:moveTo>
                  <a:pt x="1969797" y="2019847"/>
                </a:moveTo>
                <a:lnTo>
                  <a:pt x="1969797" y="2274913"/>
                </a:lnTo>
                <a:lnTo>
                  <a:pt x="2657809" y="2274913"/>
                </a:lnTo>
                <a:cubicBezTo>
                  <a:pt x="2787205" y="2599270"/>
                  <a:pt x="2968360" y="2923626"/>
                  <a:pt x="2675062" y="2954686"/>
                </a:cubicBezTo>
                <a:lnTo>
                  <a:pt x="1969797" y="2963313"/>
                </a:lnTo>
                <a:lnTo>
                  <a:pt x="1969797" y="3218379"/>
                </a:lnTo>
                <a:lnTo>
                  <a:pt x="1429598" y="2619113"/>
                </a:lnTo>
                <a:close/>
                <a:moveTo>
                  <a:pt x="2961009" y="1275432"/>
                </a:moveTo>
                <a:lnTo>
                  <a:pt x="3277752" y="1901203"/>
                </a:lnTo>
                <a:cubicBezTo>
                  <a:pt x="3383548" y="2128832"/>
                  <a:pt x="3186278" y="2531632"/>
                  <a:pt x="2887773" y="2955026"/>
                </a:cubicBezTo>
                <a:cubicBezTo>
                  <a:pt x="2983276" y="2606687"/>
                  <a:pt x="2630206" y="2085815"/>
                  <a:pt x="2354773" y="1659836"/>
                </a:cubicBezTo>
                <a:close/>
                <a:moveTo>
                  <a:pt x="1019997" y="990789"/>
                </a:moveTo>
                <a:lnTo>
                  <a:pt x="1268877" y="1758248"/>
                </a:lnTo>
                <a:lnTo>
                  <a:pt x="1047983" y="1630715"/>
                </a:lnTo>
                <a:lnTo>
                  <a:pt x="703977" y="2226552"/>
                </a:lnTo>
                <a:cubicBezTo>
                  <a:pt x="358378" y="2176433"/>
                  <a:pt x="-13100" y="2171140"/>
                  <a:pt x="106650" y="1901606"/>
                </a:cubicBezTo>
                <a:lnTo>
                  <a:pt x="451811" y="1286515"/>
                </a:lnTo>
                <a:lnTo>
                  <a:pt x="230918" y="1158982"/>
                </a:lnTo>
                <a:close/>
                <a:moveTo>
                  <a:pt x="2174825" y="119764"/>
                </a:moveTo>
                <a:cubicBezTo>
                  <a:pt x="2220451" y="119103"/>
                  <a:pt x="2264887" y="143875"/>
                  <a:pt x="2308274" y="203493"/>
                </a:cubicBezTo>
                <a:lnTo>
                  <a:pt x="2668377" y="809957"/>
                </a:lnTo>
                <a:lnTo>
                  <a:pt x="2889271" y="682424"/>
                </a:lnTo>
                <a:lnTo>
                  <a:pt x="2640391" y="1449883"/>
                </a:lnTo>
                <a:lnTo>
                  <a:pt x="1851312" y="1281690"/>
                </a:lnTo>
                <a:lnTo>
                  <a:pt x="2072206" y="1154157"/>
                </a:lnTo>
                <a:lnTo>
                  <a:pt x="1728200" y="558321"/>
                </a:lnTo>
                <a:cubicBezTo>
                  <a:pt x="1890352" y="352642"/>
                  <a:pt x="2037947" y="121750"/>
                  <a:pt x="2174825" y="119764"/>
                </a:cubicBezTo>
                <a:close/>
                <a:moveTo>
                  <a:pt x="1831774" y="30"/>
                </a:moveTo>
                <a:cubicBezTo>
                  <a:pt x="1948530" y="539"/>
                  <a:pt x="2073232" y="7407"/>
                  <a:pt x="2202212" y="19111"/>
                </a:cubicBezTo>
                <a:cubicBezTo>
                  <a:pt x="1852790" y="110572"/>
                  <a:pt x="1578238" y="676776"/>
                  <a:pt x="1347045" y="1128297"/>
                </a:cubicBezTo>
                <a:lnTo>
                  <a:pt x="711024" y="795483"/>
                </a:lnTo>
                <a:lnTo>
                  <a:pt x="1094586" y="208291"/>
                </a:lnTo>
                <a:cubicBezTo>
                  <a:pt x="1202761" y="54213"/>
                  <a:pt x="1481508" y="-1496"/>
                  <a:pt x="1831774" y="3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104" name="Oval 35">
            <a:extLst>
              <a:ext uri="{FF2B5EF4-FFF2-40B4-BE49-F238E27FC236}">
                <a16:creationId xmlns:a16="http://schemas.microsoft.com/office/drawing/2014/main" id="{BCF76AF1-1ADE-45FB-9D44-99BC7FEECFA3}"/>
              </a:ext>
            </a:extLst>
          </p:cNvPr>
          <p:cNvSpPr/>
          <p:nvPr/>
        </p:nvSpPr>
        <p:spPr>
          <a:xfrm>
            <a:off x="7769397" y="4218956"/>
            <a:ext cx="319660" cy="403050"/>
          </a:xfrm>
          <a:custGeom>
            <a:avLst/>
            <a:gdLst/>
            <a:ahLst/>
            <a:cxnLst/>
            <a:rect l="l" t="t" r="r" b="b"/>
            <a:pathLst>
              <a:path w="2548531" h="3213371">
                <a:moveTo>
                  <a:pt x="792000" y="2498954"/>
                </a:moveTo>
                <a:lnTo>
                  <a:pt x="792000" y="2641726"/>
                </a:lnTo>
                <a:cubicBezTo>
                  <a:pt x="463357" y="2661706"/>
                  <a:pt x="216000" y="2748872"/>
                  <a:pt x="216000" y="2853371"/>
                </a:cubicBezTo>
                <a:cubicBezTo>
                  <a:pt x="216000" y="2972665"/>
                  <a:pt x="538355" y="3069371"/>
                  <a:pt x="936000" y="3069371"/>
                </a:cubicBezTo>
                <a:cubicBezTo>
                  <a:pt x="1333645" y="3069371"/>
                  <a:pt x="1656000" y="2972665"/>
                  <a:pt x="1656000" y="2853371"/>
                </a:cubicBezTo>
                <a:cubicBezTo>
                  <a:pt x="1656000" y="2748872"/>
                  <a:pt x="1408644" y="2661706"/>
                  <a:pt x="1080000" y="2641726"/>
                </a:cubicBezTo>
                <a:lnTo>
                  <a:pt x="1080000" y="2498954"/>
                </a:lnTo>
                <a:cubicBezTo>
                  <a:pt x="1528614" y="2524263"/>
                  <a:pt x="1872000" y="2673393"/>
                  <a:pt x="1872000" y="2853371"/>
                </a:cubicBezTo>
                <a:cubicBezTo>
                  <a:pt x="1872000" y="3052194"/>
                  <a:pt x="1452939" y="3213371"/>
                  <a:pt x="936000" y="3213371"/>
                </a:cubicBezTo>
                <a:cubicBezTo>
                  <a:pt x="419061" y="3213371"/>
                  <a:pt x="0" y="3052194"/>
                  <a:pt x="0" y="2853371"/>
                </a:cubicBezTo>
                <a:cubicBezTo>
                  <a:pt x="0" y="2673393"/>
                  <a:pt x="343386" y="2524263"/>
                  <a:pt x="792000" y="2498954"/>
                </a:cubicBezTo>
                <a:close/>
                <a:moveTo>
                  <a:pt x="2190403" y="180020"/>
                </a:moveTo>
                <a:cubicBezTo>
                  <a:pt x="2388233" y="180020"/>
                  <a:pt x="2548531" y="236495"/>
                  <a:pt x="2548531" y="306081"/>
                </a:cubicBezTo>
                <a:lnTo>
                  <a:pt x="2548531" y="1314569"/>
                </a:lnTo>
                <a:cubicBezTo>
                  <a:pt x="2548531" y="1244983"/>
                  <a:pt x="2388233" y="1188508"/>
                  <a:pt x="2190403" y="1188508"/>
                </a:cubicBezTo>
                <a:cubicBezTo>
                  <a:pt x="1992574" y="1188508"/>
                  <a:pt x="1832276" y="1244983"/>
                  <a:pt x="1832276" y="1314569"/>
                </a:cubicBezTo>
                <a:cubicBezTo>
                  <a:pt x="1832276" y="1384155"/>
                  <a:pt x="1671978" y="1440630"/>
                  <a:pt x="1474148" y="1440630"/>
                </a:cubicBezTo>
                <a:cubicBezTo>
                  <a:pt x="1276318" y="1440630"/>
                  <a:pt x="1116020" y="1384155"/>
                  <a:pt x="1116020" y="1314569"/>
                </a:cubicBezTo>
                <a:lnTo>
                  <a:pt x="1116020" y="306081"/>
                </a:lnTo>
                <a:cubicBezTo>
                  <a:pt x="1116020" y="375667"/>
                  <a:pt x="1276318" y="432142"/>
                  <a:pt x="1474148" y="432142"/>
                </a:cubicBezTo>
                <a:cubicBezTo>
                  <a:pt x="1671978" y="432142"/>
                  <a:pt x="1832276" y="375667"/>
                  <a:pt x="1832276" y="306081"/>
                </a:cubicBezTo>
                <a:cubicBezTo>
                  <a:pt x="1832276" y="236495"/>
                  <a:pt x="1992574" y="180020"/>
                  <a:pt x="2190403" y="180020"/>
                </a:cubicBezTo>
                <a:close/>
                <a:moveTo>
                  <a:pt x="936000" y="0"/>
                </a:moveTo>
                <a:cubicBezTo>
                  <a:pt x="1035422" y="0"/>
                  <a:pt x="1116020" y="80598"/>
                  <a:pt x="1116020" y="180020"/>
                </a:cubicBezTo>
                <a:cubicBezTo>
                  <a:pt x="1116020" y="246019"/>
                  <a:pt x="1080504" y="303723"/>
                  <a:pt x="1026000" y="332457"/>
                </a:cubicBezTo>
                <a:lnTo>
                  <a:pt x="1026000" y="2887874"/>
                </a:lnTo>
                <a:lnTo>
                  <a:pt x="846000" y="2887874"/>
                </a:lnTo>
                <a:lnTo>
                  <a:pt x="846000" y="332457"/>
                </a:lnTo>
                <a:cubicBezTo>
                  <a:pt x="791497" y="303723"/>
                  <a:pt x="755980" y="246019"/>
                  <a:pt x="755980" y="180020"/>
                </a:cubicBezTo>
                <a:cubicBezTo>
                  <a:pt x="755980" y="80598"/>
                  <a:pt x="836578" y="0"/>
                  <a:pt x="936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Tree>
    <p:extLst>
      <p:ext uri="{BB962C8B-B14F-4D97-AF65-F5344CB8AC3E}">
        <p14:creationId xmlns:p14="http://schemas.microsoft.com/office/powerpoint/2010/main" val="21268218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93"/>
        <p:cNvGrpSpPr/>
        <p:nvPr/>
      </p:nvGrpSpPr>
      <p:grpSpPr>
        <a:xfrm>
          <a:off x="0" y="0"/>
          <a:ext cx="0" cy="0"/>
          <a:chOff x="0" y="0"/>
          <a:chExt cx="0" cy="0"/>
        </a:xfrm>
      </p:grpSpPr>
      <p:sp>
        <p:nvSpPr>
          <p:cNvPr id="194" name="Google Shape;194;p31"/>
          <p:cNvSpPr txBox="1">
            <a:spLocks noGrp="1"/>
          </p:cNvSpPr>
          <p:nvPr>
            <p:ph type="title" idx="8"/>
          </p:nvPr>
        </p:nvSpPr>
        <p:spPr>
          <a:xfrm>
            <a:off x="1002325" y="711181"/>
            <a:ext cx="240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 of Contents!</a:t>
            </a:r>
            <a:endParaRPr/>
          </a:p>
        </p:txBody>
      </p:sp>
      <p:sp>
        <p:nvSpPr>
          <p:cNvPr id="195" name="Google Shape;195;p31"/>
          <p:cNvSpPr/>
          <p:nvPr/>
        </p:nvSpPr>
        <p:spPr>
          <a:xfrm>
            <a:off x="7639575" y="711175"/>
            <a:ext cx="674863" cy="488424"/>
          </a:xfrm>
          <a:custGeom>
            <a:avLst/>
            <a:gdLst/>
            <a:ahLst/>
            <a:cxnLst/>
            <a:rect l="l" t="t" r="r" b="b"/>
            <a:pathLst>
              <a:path w="35347" h="25582" extrusionOk="0">
                <a:moveTo>
                  <a:pt x="32086" y="1331"/>
                </a:moveTo>
                <a:cubicBezTo>
                  <a:pt x="32060" y="1725"/>
                  <a:pt x="32014" y="2116"/>
                  <a:pt x="31884" y="2511"/>
                </a:cubicBezTo>
                <a:cubicBezTo>
                  <a:pt x="31710" y="3037"/>
                  <a:pt x="31422" y="3448"/>
                  <a:pt x="31140" y="3873"/>
                </a:cubicBezTo>
                <a:lnTo>
                  <a:pt x="31140" y="3875"/>
                </a:lnTo>
                <a:cubicBezTo>
                  <a:pt x="31045" y="3802"/>
                  <a:pt x="30957" y="3717"/>
                  <a:pt x="30879" y="3626"/>
                </a:cubicBezTo>
                <a:cubicBezTo>
                  <a:pt x="30960" y="3537"/>
                  <a:pt x="31004" y="3420"/>
                  <a:pt x="31004" y="3300"/>
                </a:cubicBezTo>
                <a:cubicBezTo>
                  <a:pt x="31012" y="2456"/>
                  <a:pt x="31170" y="1364"/>
                  <a:pt x="32086" y="1331"/>
                </a:cubicBezTo>
                <a:close/>
                <a:moveTo>
                  <a:pt x="33448" y="2151"/>
                </a:moveTo>
                <a:lnTo>
                  <a:pt x="33448" y="2151"/>
                </a:lnTo>
                <a:cubicBezTo>
                  <a:pt x="33674" y="2664"/>
                  <a:pt x="33586" y="3318"/>
                  <a:pt x="33167" y="3795"/>
                </a:cubicBezTo>
                <a:cubicBezTo>
                  <a:pt x="33046" y="3933"/>
                  <a:pt x="32896" y="4044"/>
                  <a:pt x="32729" y="4118"/>
                </a:cubicBezTo>
                <a:cubicBezTo>
                  <a:pt x="33098" y="3528"/>
                  <a:pt x="33326" y="2819"/>
                  <a:pt x="33448" y="2151"/>
                </a:cubicBezTo>
                <a:close/>
                <a:moveTo>
                  <a:pt x="32524" y="1387"/>
                </a:moveTo>
                <a:cubicBezTo>
                  <a:pt x="32540" y="1390"/>
                  <a:pt x="32555" y="1392"/>
                  <a:pt x="32571" y="1397"/>
                </a:cubicBezTo>
                <a:cubicBezTo>
                  <a:pt x="32884" y="1486"/>
                  <a:pt x="33123" y="1661"/>
                  <a:pt x="33289" y="1878"/>
                </a:cubicBezTo>
                <a:cubicBezTo>
                  <a:pt x="33081" y="2445"/>
                  <a:pt x="32804" y="2943"/>
                  <a:pt x="32503" y="3432"/>
                </a:cubicBezTo>
                <a:cubicBezTo>
                  <a:pt x="32416" y="3432"/>
                  <a:pt x="32336" y="3480"/>
                  <a:pt x="32295" y="3557"/>
                </a:cubicBezTo>
                <a:cubicBezTo>
                  <a:pt x="32169" y="3777"/>
                  <a:pt x="32049" y="4000"/>
                  <a:pt x="31925" y="4221"/>
                </a:cubicBezTo>
                <a:cubicBezTo>
                  <a:pt x="31817" y="4204"/>
                  <a:pt x="31712" y="4175"/>
                  <a:pt x="31611" y="4138"/>
                </a:cubicBezTo>
                <a:cubicBezTo>
                  <a:pt x="32171" y="3413"/>
                  <a:pt x="32513" y="2340"/>
                  <a:pt x="32524" y="1387"/>
                </a:cubicBezTo>
                <a:close/>
                <a:moveTo>
                  <a:pt x="9407" y="5159"/>
                </a:moveTo>
                <a:cubicBezTo>
                  <a:pt x="10187" y="6580"/>
                  <a:pt x="10603" y="7882"/>
                  <a:pt x="10645" y="9398"/>
                </a:cubicBezTo>
                <a:cubicBezTo>
                  <a:pt x="10279" y="9775"/>
                  <a:pt x="9939" y="10175"/>
                  <a:pt x="9627" y="10596"/>
                </a:cubicBezTo>
                <a:lnTo>
                  <a:pt x="9626" y="10596"/>
                </a:lnTo>
                <a:cubicBezTo>
                  <a:pt x="9570" y="10548"/>
                  <a:pt x="9511" y="10506"/>
                  <a:pt x="9457" y="10455"/>
                </a:cubicBezTo>
                <a:cubicBezTo>
                  <a:pt x="8958" y="9988"/>
                  <a:pt x="8631" y="9478"/>
                  <a:pt x="8445" y="8950"/>
                </a:cubicBezTo>
                <a:cubicBezTo>
                  <a:pt x="8239" y="7563"/>
                  <a:pt x="8522" y="6110"/>
                  <a:pt x="9407" y="5159"/>
                </a:cubicBezTo>
                <a:close/>
                <a:moveTo>
                  <a:pt x="14031" y="4662"/>
                </a:moveTo>
                <a:lnTo>
                  <a:pt x="14031" y="4662"/>
                </a:lnTo>
                <a:cubicBezTo>
                  <a:pt x="15409" y="5488"/>
                  <a:pt x="16195" y="7133"/>
                  <a:pt x="15661" y="8877"/>
                </a:cubicBezTo>
                <a:lnTo>
                  <a:pt x="15659" y="8877"/>
                </a:lnTo>
                <a:cubicBezTo>
                  <a:pt x="15430" y="9624"/>
                  <a:pt x="15018" y="10217"/>
                  <a:pt x="14503" y="10657"/>
                </a:cubicBezTo>
                <a:cubicBezTo>
                  <a:pt x="15162" y="8733"/>
                  <a:pt x="15142" y="6226"/>
                  <a:pt x="14031" y="4662"/>
                </a:cubicBezTo>
                <a:close/>
                <a:moveTo>
                  <a:pt x="12255" y="4111"/>
                </a:moveTo>
                <a:lnTo>
                  <a:pt x="12255" y="4111"/>
                </a:lnTo>
                <a:cubicBezTo>
                  <a:pt x="12734" y="4141"/>
                  <a:pt x="13204" y="4257"/>
                  <a:pt x="13641" y="4456"/>
                </a:cubicBezTo>
                <a:cubicBezTo>
                  <a:pt x="13946" y="5706"/>
                  <a:pt x="14445" y="6784"/>
                  <a:pt x="14438" y="8128"/>
                </a:cubicBezTo>
                <a:cubicBezTo>
                  <a:pt x="14433" y="9221"/>
                  <a:pt x="14153" y="10170"/>
                  <a:pt x="13778" y="11136"/>
                </a:cubicBezTo>
                <a:lnTo>
                  <a:pt x="13777" y="11136"/>
                </a:lnTo>
                <a:cubicBezTo>
                  <a:pt x="13579" y="11237"/>
                  <a:pt x="13371" y="11320"/>
                  <a:pt x="13158" y="11383"/>
                </a:cubicBezTo>
                <a:cubicBezTo>
                  <a:pt x="13508" y="10596"/>
                  <a:pt x="13480" y="9389"/>
                  <a:pt x="13480" y="8738"/>
                </a:cubicBezTo>
                <a:cubicBezTo>
                  <a:pt x="13481" y="7105"/>
                  <a:pt x="13101" y="5512"/>
                  <a:pt x="12255" y="4111"/>
                </a:cubicBezTo>
                <a:close/>
                <a:moveTo>
                  <a:pt x="10574" y="4370"/>
                </a:moveTo>
                <a:cubicBezTo>
                  <a:pt x="11032" y="5394"/>
                  <a:pt x="11434" y="6425"/>
                  <a:pt x="11654" y="7535"/>
                </a:cubicBezTo>
                <a:cubicBezTo>
                  <a:pt x="11731" y="7917"/>
                  <a:pt x="12221" y="10964"/>
                  <a:pt x="11674" y="11503"/>
                </a:cubicBezTo>
                <a:cubicBezTo>
                  <a:pt x="11256" y="11451"/>
                  <a:pt x="10850" y="11331"/>
                  <a:pt x="10471" y="11147"/>
                </a:cubicBezTo>
                <a:cubicBezTo>
                  <a:pt x="10513" y="11076"/>
                  <a:pt x="10551" y="11003"/>
                  <a:pt x="10593" y="10933"/>
                </a:cubicBezTo>
                <a:cubicBezTo>
                  <a:pt x="10613" y="10979"/>
                  <a:pt x="10666" y="11005"/>
                  <a:pt x="10718" y="11005"/>
                </a:cubicBezTo>
                <a:cubicBezTo>
                  <a:pt x="10776" y="11005"/>
                  <a:pt x="10833" y="10974"/>
                  <a:pt x="10849" y="10909"/>
                </a:cubicBezTo>
                <a:cubicBezTo>
                  <a:pt x="10901" y="10692"/>
                  <a:pt x="10939" y="10473"/>
                  <a:pt x="10966" y="10253"/>
                </a:cubicBezTo>
                <a:cubicBezTo>
                  <a:pt x="11086" y="10020"/>
                  <a:pt x="11201" y="9789"/>
                  <a:pt x="11304" y="9554"/>
                </a:cubicBezTo>
                <a:cubicBezTo>
                  <a:pt x="11399" y="9337"/>
                  <a:pt x="11239" y="9113"/>
                  <a:pt x="11045" y="9113"/>
                </a:cubicBezTo>
                <a:cubicBezTo>
                  <a:pt x="11035" y="9113"/>
                  <a:pt x="11025" y="9113"/>
                  <a:pt x="11016" y="9115"/>
                </a:cubicBezTo>
                <a:cubicBezTo>
                  <a:pt x="10959" y="7642"/>
                  <a:pt x="10449" y="6136"/>
                  <a:pt x="9532" y="5039"/>
                </a:cubicBezTo>
                <a:cubicBezTo>
                  <a:pt x="9833" y="4751"/>
                  <a:pt x="10187" y="4523"/>
                  <a:pt x="10574" y="4370"/>
                </a:cubicBezTo>
                <a:close/>
                <a:moveTo>
                  <a:pt x="12017" y="4105"/>
                </a:moveTo>
                <a:cubicBezTo>
                  <a:pt x="12017" y="4115"/>
                  <a:pt x="12020" y="4125"/>
                  <a:pt x="12023" y="4134"/>
                </a:cubicBezTo>
                <a:cubicBezTo>
                  <a:pt x="12459" y="5230"/>
                  <a:pt x="12828" y="6325"/>
                  <a:pt x="12963" y="7502"/>
                </a:cubicBezTo>
                <a:cubicBezTo>
                  <a:pt x="13008" y="7897"/>
                  <a:pt x="13034" y="10935"/>
                  <a:pt x="12588" y="11499"/>
                </a:cubicBezTo>
                <a:lnTo>
                  <a:pt x="12586" y="11499"/>
                </a:lnTo>
                <a:cubicBezTo>
                  <a:pt x="12468" y="11513"/>
                  <a:pt x="12349" y="11524"/>
                  <a:pt x="12230" y="11527"/>
                </a:cubicBezTo>
                <a:cubicBezTo>
                  <a:pt x="12489" y="10895"/>
                  <a:pt x="12334" y="9818"/>
                  <a:pt x="12313" y="9394"/>
                </a:cubicBezTo>
                <a:cubicBezTo>
                  <a:pt x="12224" y="7606"/>
                  <a:pt x="11756" y="5824"/>
                  <a:pt x="10864" y="4269"/>
                </a:cubicBezTo>
                <a:cubicBezTo>
                  <a:pt x="11115" y="4193"/>
                  <a:pt x="11375" y="4142"/>
                  <a:pt x="11637" y="4117"/>
                </a:cubicBezTo>
                <a:cubicBezTo>
                  <a:pt x="11766" y="4105"/>
                  <a:pt x="11891" y="4105"/>
                  <a:pt x="12017" y="4105"/>
                </a:cubicBezTo>
                <a:close/>
                <a:moveTo>
                  <a:pt x="25741" y="16319"/>
                </a:moveTo>
                <a:cubicBezTo>
                  <a:pt x="26033" y="16319"/>
                  <a:pt x="26325" y="16353"/>
                  <a:pt x="26608" y="16425"/>
                </a:cubicBezTo>
                <a:cubicBezTo>
                  <a:pt x="26757" y="16463"/>
                  <a:pt x="26903" y="16513"/>
                  <a:pt x="27044" y="16574"/>
                </a:cubicBezTo>
                <a:cubicBezTo>
                  <a:pt x="28124" y="17916"/>
                  <a:pt x="26413" y="20133"/>
                  <a:pt x="25036" y="20799"/>
                </a:cubicBezTo>
                <a:cubicBezTo>
                  <a:pt x="24616" y="21002"/>
                  <a:pt x="24156" y="21111"/>
                  <a:pt x="23701" y="21111"/>
                </a:cubicBezTo>
                <a:cubicBezTo>
                  <a:pt x="23171" y="21111"/>
                  <a:pt x="22648" y="20963"/>
                  <a:pt x="22200" y="20645"/>
                </a:cubicBezTo>
                <a:cubicBezTo>
                  <a:pt x="21851" y="20398"/>
                  <a:pt x="21618" y="20077"/>
                  <a:pt x="21492" y="19731"/>
                </a:cubicBezTo>
                <a:cubicBezTo>
                  <a:pt x="21476" y="19396"/>
                  <a:pt x="21503" y="19061"/>
                  <a:pt x="21572" y="18733"/>
                </a:cubicBezTo>
                <a:cubicBezTo>
                  <a:pt x="21617" y="18728"/>
                  <a:pt x="21662" y="18715"/>
                  <a:pt x="21702" y="18694"/>
                </a:cubicBezTo>
                <a:cubicBezTo>
                  <a:pt x="22164" y="18440"/>
                  <a:pt x="22446" y="18033"/>
                  <a:pt x="22768" y="17649"/>
                </a:cubicBezTo>
                <a:cubicBezTo>
                  <a:pt x="23416" y="18221"/>
                  <a:pt x="24064" y="18791"/>
                  <a:pt x="24704" y="19359"/>
                </a:cubicBezTo>
                <a:cubicBezTo>
                  <a:pt x="24857" y="19496"/>
                  <a:pt x="25027" y="19554"/>
                  <a:pt x="25190" y="19554"/>
                </a:cubicBezTo>
                <a:cubicBezTo>
                  <a:pt x="25767" y="19554"/>
                  <a:pt x="26268" y="18836"/>
                  <a:pt x="25734" y="18328"/>
                </a:cubicBezTo>
                <a:cubicBezTo>
                  <a:pt x="25166" y="17789"/>
                  <a:pt x="24597" y="17246"/>
                  <a:pt x="24027" y="16699"/>
                </a:cubicBezTo>
                <a:cubicBezTo>
                  <a:pt x="24563" y="16456"/>
                  <a:pt x="25153" y="16319"/>
                  <a:pt x="25741" y="16319"/>
                </a:cubicBezTo>
                <a:close/>
                <a:moveTo>
                  <a:pt x="27895" y="17098"/>
                </a:moveTo>
                <a:cubicBezTo>
                  <a:pt x="28227" y="17383"/>
                  <a:pt x="28508" y="17724"/>
                  <a:pt x="28723" y="18106"/>
                </a:cubicBezTo>
                <a:cubicBezTo>
                  <a:pt x="28458" y="19552"/>
                  <a:pt x="27924" y="20816"/>
                  <a:pt x="26655" y="21718"/>
                </a:cubicBezTo>
                <a:cubicBezTo>
                  <a:pt x="25884" y="22266"/>
                  <a:pt x="25025" y="22582"/>
                  <a:pt x="24076" y="22639"/>
                </a:cubicBezTo>
                <a:cubicBezTo>
                  <a:pt x="24017" y="22642"/>
                  <a:pt x="23950" y="22644"/>
                  <a:pt x="23875" y="22644"/>
                </a:cubicBezTo>
                <a:cubicBezTo>
                  <a:pt x="23571" y="22644"/>
                  <a:pt x="23149" y="22613"/>
                  <a:pt x="22716" y="22526"/>
                </a:cubicBezTo>
                <a:cubicBezTo>
                  <a:pt x="22231" y="22010"/>
                  <a:pt x="21886" y="21431"/>
                  <a:pt x="21690" y="20830"/>
                </a:cubicBezTo>
                <a:lnTo>
                  <a:pt x="21690" y="20830"/>
                </a:lnTo>
                <a:cubicBezTo>
                  <a:pt x="22236" y="21348"/>
                  <a:pt x="23021" y="21617"/>
                  <a:pt x="23774" y="21617"/>
                </a:cubicBezTo>
                <a:cubicBezTo>
                  <a:pt x="23888" y="21617"/>
                  <a:pt x="24001" y="21610"/>
                  <a:pt x="24112" y="21598"/>
                </a:cubicBezTo>
                <a:cubicBezTo>
                  <a:pt x="25882" y="21400"/>
                  <a:pt x="28208" y="18898"/>
                  <a:pt x="27895" y="17098"/>
                </a:cubicBezTo>
                <a:close/>
                <a:moveTo>
                  <a:pt x="4132" y="21347"/>
                </a:moveTo>
                <a:lnTo>
                  <a:pt x="4132" y="21347"/>
                </a:lnTo>
                <a:cubicBezTo>
                  <a:pt x="4450" y="21713"/>
                  <a:pt x="4661" y="22218"/>
                  <a:pt x="4648" y="22688"/>
                </a:cubicBezTo>
                <a:cubicBezTo>
                  <a:pt x="4476" y="22239"/>
                  <a:pt x="4293" y="21798"/>
                  <a:pt x="4132" y="21347"/>
                </a:cubicBezTo>
                <a:close/>
                <a:moveTo>
                  <a:pt x="2094" y="22062"/>
                </a:moveTo>
                <a:cubicBezTo>
                  <a:pt x="2166" y="22580"/>
                  <a:pt x="2241" y="23104"/>
                  <a:pt x="2354" y="23612"/>
                </a:cubicBezTo>
                <a:cubicBezTo>
                  <a:pt x="2209" y="23502"/>
                  <a:pt x="2084" y="23367"/>
                  <a:pt x="1985" y="23213"/>
                </a:cubicBezTo>
                <a:cubicBezTo>
                  <a:pt x="1858" y="23010"/>
                  <a:pt x="1761" y="22723"/>
                  <a:pt x="1712" y="22412"/>
                </a:cubicBezTo>
                <a:cubicBezTo>
                  <a:pt x="1816" y="22378"/>
                  <a:pt x="1908" y="22323"/>
                  <a:pt x="1972" y="22248"/>
                </a:cubicBezTo>
                <a:cubicBezTo>
                  <a:pt x="2019" y="22190"/>
                  <a:pt x="2059" y="22128"/>
                  <a:pt x="2094" y="22062"/>
                </a:cubicBezTo>
                <a:close/>
                <a:moveTo>
                  <a:pt x="29081" y="18929"/>
                </a:moveTo>
                <a:lnTo>
                  <a:pt x="29081" y="18930"/>
                </a:lnTo>
                <a:cubicBezTo>
                  <a:pt x="29363" y="19840"/>
                  <a:pt x="29336" y="20848"/>
                  <a:pt x="28921" y="21706"/>
                </a:cubicBezTo>
                <a:cubicBezTo>
                  <a:pt x="28288" y="23017"/>
                  <a:pt x="26888" y="23727"/>
                  <a:pt x="25492" y="23727"/>
                </a:cubicBezTo>
                <a:cubicBezTo>
                  <a:pt x="24668" y="23727"/>
                  <a:pt x="23846" y="23480"/>
                  <a:pt x="23183" y="22963"/>
                </a:cubicBezTo>
                <a:lnTo>
                  <a:pt x="23183" y="22963"/>
                </a:lnTo>
                <a:cubicBezTo>
                  <a:pt x="23552" y="23022"/>
                  <a:pt x="23905" y="23051"/>
                  <a:pt x="24198" y="23051"/>
                </a:cubicBezTo>
                <a:cubicBezTo>
                  <a:pt x="24347" y="23051"/>
                  <a:pt x="24480" y="23044"/>
                  <a:pt x="24592" y="23029"/>
                </a:cubicBezTo>
                <a:cubicBezTo>
                  <a:pt x="26773" y="22734"/>
                  <a:pt x="28616" y="21040"/>
                  <a:pt x="29081" y="18929"/>
                </a:cubicBezTo>
                <a:close/>
                <a:moveTo>
                  <a:pt x="3135" y="20825"/>
                </a:moveTo>
                <a:cubicBezTo>
                  <a:pt x="3311" y="20825"/>
                  <a:pt x="3491" y="20875"/>
                  <a:pt x="3656" y="20961"/>
                </a:cubicBezTo>
                <a:cubicBezTo>
                  <a:pt x="3657" y="20976"/>
                  <a:pt x="3661" y="20993"/>
                  <a:pt x="3663" y="21009"/>
                </a:cubicBezTo>
                <a:cubicBezTo>
                  <a:pt x="3656" y="21030"/>
                  <a:pt x="3647" y="21051"/>
                  <a:pt x="3641" y="21072"/>
                </a:cubicBezTo>
                <a:cubicBezTo>
                  <a:pt x="3621" y="21137"/>
                  <a:pt x="3651" y="21196"/>
                  <a:pt x="3697" y="21233"/>
                </a:cubicBezTo>
                <a:cubicBezTo>
                  <a:pt x="3821" y="21992"/>
                  <a:pt x="4033" y="22752"/>
                  <a:pt x="4420" y="23383"/>
                </a:cubicBezTo>
                <a:cubicBezTo>
                  <a:pt x="4377" y="23441"/>
                  <a:pt x="4329" y="23494"/>
                  <a:pt x="4277" y="23544"/>
                </a:cubicBezTo>
                <a:lnTo>
                  <a:pt x="4276" y="23544"/>
                </a:lnTo>
                <a:cubicBezTo>
                  <a:pt x="4147" y="23661"/>
                  <a:pt x="3999" y="23755"/>
                  <a:pt x="3838" y="23822"/>
                </a:cubicBezTo>
                <a:cubicBezTo>
                  <a:pt x="3681" y="23377"/>
                  <a:pt x="3463" y="22951"/>
                  <a:pt x="3325" y="22494"/>
                </a:cubicBezTo>
                <a:cubicBezTo>
                  <a:pt x="3162" y="21951"/>
                  <a:pt x="3080" y="21394"/>
                  <a:pt x="2974" y="20839"/>
                </a:cubicBezTo>
                <a:cubicBezTo>
                  <a:pt x="3027" y="20830"/>
                  <a:pt x="3081" y="20825"/>
                  <a:pt x="3135" y="20825"/>
                </a:cubicBezTo>
                <a:close/>
                <a:moveTo>
                  <a:pt x="2618" y="21003"/>
                </a:moveTo>
                <a:lnTo>
                  <a:pt x="2618" y="21003"/>
                </a:lnTo>
                <a:cubicBezTo>
                  <a:pt x="2610" y="21938"/>
                  <a:pt x="2832" y="23104"/>
                  <a:pt x="3325" y="23932"/>
                </a:cubicBezTo>
                <a:cubicBezTo>
                  <a:pt x="3310" y="23933"/>
                  <a:pt x="3294" y="23933"/>
                  <a:pt x="3278" y="23933"/>
                </a:cubicBezTo>
                <a:cubicBezTo>
                  <a:pt x="3134" y="23933"/>
                  <a:pt x="2991" y="23913"/>
                  <a:pt x="2853" y="23872"/>
                </a:cubicBezTo>
                <a:cubicBezTo>
                  <a:pt x="2744" y="23067"/>
                  <a:pt x="2516" y="22253"/>
                  <a:pt x="2314" y="21464"/>
                </a:cubicBezTo>
                <a:cubicBezTo>
                  <a:pt x="2350" y="21361"/>
                  <a:pt x="2400" y="21260"/>
                  <a:pt x="2462" y="21169"/>
                </a:cubicBezTo>
                <a:cubicBezTo>
                  <a:pt x="2506" y="21107"/>
                  <a:pt x="2558" y="21051"/>
                  <a:pt x="2618" y="21003"/>
                </a:cubicBezTo>
                <a:close/>
                <a:moveTo>
                  <a:pt x="32126" y="1"/>
                </a:moveTo>
                <a:cubicBezTo>
                  <a:pt x="31323" y="1"/>
                  <a:pt x="30546" y="369"/>
                  <a:pt x="30075" y="1049"/>
                </a:cubicBezTo>
                <a:cubicBezTo>
                  <a:pt x="29894" y="1313"/>
                  <a:pt x="29762" y="1606"/>
                  <a:pt x="29685" y="1915"/>
                </a:cubicBezTo>
                <a:cubicBezTo>
                  <a:pt x="29466" y="2456"/>
                  <a:pt x="29447" y="3070"/>
                  <a:pt x="29668" y="3630"/>
                </a:cubicBezTo>
                <a:cubicBezTo>
                  <a:pt x="29978" y="4415"/>
                  <a:pt x="30637" y="4960"/>
                  <a:pt x="31382" y="5195"/>
                </a:cubicBezTo>
                <a:cubicBezTo>
                  <a:pt x="30546" y="6732"/>
                  <a:pt x="29755" y="8294"/>
                  <a:pt x="29009" y="9878"/>
                </a:cubicBezTo>
                <a:cubicBezTo>
                  <a:pt x="28225" y="11546"/>
                  <a:pt x="27286" y="13351"/>
                  <a:pt x="26770" y="15158"/>
                </a:cubicBezTo>
                <a:cubicBezTo>
                  <a:pt x="26431" y="15086"/>
                  <a:pt x="26084" y="15051"/>
                  <a:pt x="25737" y="15051"/>
                </a:cubicBezTo>
                <a:cubicBezTo>
                  <a:pt x="25060" y="15051"/>
                  <a:pt x="24380" y="15183"/>
                  <a:pt x="23751" y="15430"/>
                </a:cubicBezTo>
                <a:cubicBezTo>
                  <a:pt x="23471" y="15476"/>
                  <a:pt x="23197" y="15553"/>
                  <a:pt x="22935" y="15660"/>
                </a:cubicBezTo>
                <a:cubicBezTo>
                  <a:pt x="20905" y="13737"/>
                  <a:pt x="18830" y="11837"/>
                  <a:pt x="16633" y="10158"/>
                </a:cubicBezTo>
                <a:cubicBezTo>
                  <a:pt x="16751" y="9931"/>
                  <a:pt x="16852" y="9696"/>
                  <a:pt x="16936" y="9456"/>
                </a:cubicBezTo>
                <a:cubicBezTo>
                  <a:pt x="18116" y="5988"/>
                  <a:pt x="15474" y="2670"/>
                  <a:pt x="12008" y="2670"/>
                </a:cubicBezTo>
                <a:cubicBezTo>
                  <a:pt x="11713" y="2670"/>
                  <a:pt x="11413" y="2694"/>
                  <a:pt x="11109" y="2743"/>
                </a:cubicBezTo>
                <a:cubicBezTo>
                  <a:pt x="7757" y="3292"/>
                  <a:pt x="5808" y="7543"/>
                  <a:pt x="7713" y="10306"/>
                </a:cubicBezTo>
                <a:cubicBezTo>
                  <a:pt x="7866" y="10571"/>
                  <a:pt x="8043" y="10822"/>
                  <a:pt x="8242" y="11054"/>
                </a:cubicBezTo>
                <a:cubicBezTo>
                  <a:pt x="8437" y="11277"/>
                  <a:pt x="8650" y="11485"/>
                  <a:pt x="8877" y="11673"/>
                </a:cubicBezTo>
                <a:cubicBezTo>
                  <a:pt x="8169" y="12760"/>
                  <a:pt x="7533" y="13914"/>
                  <a:pt x="6898" y="14949"/>
                </a:cubicBezTo>
                <a:cubicBezTo>
                  <a:pt x="6032" y="16364"/>
                  <a:pt x="5044" y="17822"/>
                  <a:pt x="4317" y="19357"/>
                </a:cubicBezTo>
                <a:cubicBezTo>
                  <a:pt x="3940" y="19175"/>
                  <a:pt x="3537" y="19084"/>
                  <a:pt x="3136" y="19084"/>
                </a:cubicBezTo>
                <a:cubicBezTo>
                  <a:pt x="2551" y="19084"/>
                  <a:pt x="1971" y="19278"/>
                  <a:pt x="1493" y="19666"/>
                </a:cubicBezTo>
                <a:cubicBezTo>
                  <a:pt x="1421" y="19724"/>
                  <a:pt x="1353" y="19788"/>
                  <a:pt x="1288" y="19853"/>
                </a:cubicBezTo>
                <a:cubicBezTo>
                  <a:pt x="1005" y="19986"/>
                  <a:pt x="760" y="20189"/>
                  <a:pt x="578" y="20442"/>
                </a:cubicBezTo>
                <a:cubicBezTo>
                  <a:pt x="3" y="21266"/>
                  <a:pt x="0" y="22476"/>
                  <a:pt x="318" y="23394"/>
                </a:cubicBezTo>
                <a:cubicBezTo>
                  <a:pt x="793" y="24766"/>
                  <a:pt x="2029" y="25582"/>
                  <a:pt x="3317" y="25582"/>
                </a:cubicBezTo>
                <a:cubicBezTo>
                  <a:pt x="3993" y="25582"/>
                  <a:pt x="4683" y="25357"/>
                  <a:pt x="5286" y="24870"/>
                </a:cubicBezTo>
                <a:cubicBezTo>
                  <a:pt x="6926" y="23545"/>
                  <a:pt x="6474" y="21038"/>
                  <a:pt x="4975" y="19786"/>
                </a:cubicBezTo>
                <a:cubicBezTo>
                  <a:pt x="5861" y="18451"/>
                  <a:pt x="6601" y="16991"/>
                  <a:pt x="7440" y="15647"/>
                </a:cubicBezTo>
                <a:cubicBezTo>
                  <a:pt x="8141" y="14525"/>
                  <a:pt x="8983" y="13408"/>
                  <a:pt x="9754" y="12263"/>
                </a:cubicBezTo>
                <a:cubicBezTo>
                  <a:pt x="10515" y="12669"/>
                  <a:pt x="11345" y="12866"/>
                  <a:pt x="12168" y="12866"/>
                </a:cubicBezTo>
                <a:cubicBezTo>
                  <a:pt x="13591" y="12866"/>
                  <a:pt x="14989" y="12276"/>
                  <a:pt x="15959" y="11158"/>
                </a:cubicBezTo>
                <a:cubicBezTo>
                  <a:pt x="17703" y="13071"/>
                  <a:pt x="19638" y="14863"/>
                  <a:pt x="21595" y="16608"/>
                </a:cubicBezTo>
                <a:cubicBezTo>
                  <a:pt x="20579" y="17737"/>
                  <a:pt x="20201" y="19474"/>
                  <a:pt x="20622" y="21087"/>
                </a:cubicBezTo>
                <a:cubicBezTo>
                  <a:pt x="20529" y="21504"/>
                  <a:pt x="20700" y="21849"/>
                  <a:pt x="21021" y="22127"/>
                </a:cubicBezTo>
                <a:cubicBezTo>
                  <a:pt x="21030" y="22145"/>
                  <a:pt x="21037" y="22162"/>
                  <a:pt x="21047" y="22181"/>
                </a:cubicBezTo>
                <a:cubicBezTo>
                  <a:pt x="21464" y="22969"/>
                  <a:pt x="22080" y="23635"/>
                  <a:pt x="22834" y="24112"/>
                </a:cubicBezTo>
                <a:cubicBezTo>
                  <a:pt x="23111" y="24337"/>
                  <a:pt x="23434" y="24500"/>
                  <a:pt x="23779" y="24592"/>
                </a:cubicBezTo>
                <a:cubicBezTo>
                  <a:pt x="24377" y="24820"/>
                  <a:pt x="25014" y="24938"/>
                  <a:pt x="25653" y="24938"/>
                </a:cubicBezTo>
                <a:cubicBezTo>
                  <a:pt x="26938" y="24938"/>
                  <a:pt x="28232" y="24460"/>
                  <a:pt x="29242" y="23441"/>
                </a:cubicBezTo>
                <a:cubicBezTo>
                  <a:pt x="31489" y="21171"/>
                  <a:pt x="30665" y="17008"/>
                  <a:pt x="27890" y="15554"/>
                </a:cubicBezTo>
                <a:cubicBezTo>
                  <a:pt x="27687" y="15450"/>
                  <a:pt x="27477" y="15363"/>
                  <a:pt x="27260" y="15293"/>
                </a:cubicBezTo>
                <a:cubicBezTo>
                  <a:pt x="28160" y="13554"/>
                  <a:pt x="28800" y="11634"/>
                  <a:pt x="29632" y="9868"/>
                </a:cubicBezTo>
                <a:cubicBezTo>
                  <a:pt x="30359" y="8325"/>
                  <a:pt x="31134" y="6808"/>
                  <a:pt x="31942" y="5308"/>
                </a:cubicBezTo>
                <a:cubicBezTo>
                  <a:pt x="32029" y="5316"/>
                  <a:pt x="32117" y="5321"/>
                  <a:pt x="32204" y="5321"/>
                </a:cubicBezTo>
                <a:cubicBezTo>
                  <a:pt x="32892" y="5321"/>
                  <a:pt x="33575" y="5053"/>
                  <a:pt x="34071" y="4464"/>
                </a:cubicBezTo>
                <a:cubicBezTo>
                  <a:pt x="35347" y="2948"/>
                  <a:pt x="34697" y="521"/>
                  <a:pt x="32711" y="67"/>
                </a:cubicBezTo>
                <a:cubicBezTo>
                  <a:pt x="32517" y="22"/>
                  <a:pt x="32320" y="1"/>
                  <a:pt x="3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1"/>
          <p:cNvSpPr/>
          <p:nvPr/>
        </p:nvSpPr>
        <p:spPr>
          <a:xfrm>
            <a:off x="7125750" y="544900"/>
            <a:ext cx="564034" cy="445373"/>
          </a:xfrm>
          <a:custGeom>
            <a:avLst/>
            <a:gdLst/>
            <a:ahLst/>
            <a:cxnLst/>
            <a:rect l="l" t="t" r="r" b="b"/>
            <a:pathLst>
              <a:path w="39020" h="30811" extrusionOk="0">
                <a:moveTo>
                  <a:pt x="30681" y="3474"/>
                </a:moveTo>
                <a:cubicBezTo>
                  <a:pt x="32090" y="5955"/>
                  <a:pt x="33478" y="8448"/>
                  <a:pt x="34883" y="10930"/>
                </a:cubicBezTo>
                <a:cubicBezTo>
                  <a:pt x="35369" y="11788"/>
                  <a:pt x="35855" y="12647"/>
                  <a:pt x="36340" y="13505"/>
                </a:cubicBezTo>
                <a:cubicBezTo>
                  <a:pt x="34784" y="12409"/>
                  <a:pt x="33095" y="11459"/>
                  <a:pt x="31412" y="10597"/>
                </a:cubicBezTo>
                <a:cubicBezTo>
                  <a:pt x="29978" y="9864"/>
                  <a:pt x="28301" y="8917"/>
                  <a:pt x="26670" y="8527"/>
                </a:cubicBezTo>
                <a:cubicBezTo>
                  <a:pt x="27959" y="6807"/>
                  <a:pt x="29296" y="5122"/>
                  <a:pt x="30681" y="3474"/>
                </a:cubicBezTo>
                <a:close/>
                <a:moveTo>
                  <a:pt x="29411" y="1254"/>
                </a:moveTo>
                <a:cubicBezTo>
                  <a:pt x="29708" y="1768"/>
                  <a:pt x="30001" y="2286"/>
                  <a:pt x="30296" y="2802"/>
                </a:cubicBezTo>
                <a:cubicBezTo>
                  <a:pt x="30250" y="2825"/>
                  <a:pt x="30209" y="2858"/>
                  <a:pt x="30176" y="2898"/>
                </a:cubicBezTo>
                <a:cubicBezTo>
                  <a:pt x="28464" y="4922"/>
                  <a:pt x="26824" y="7005"/>
                  <a:pt x="25256" y="9144"/>
                </a:cubicBezTo>
                <a:cubicBezTo>
                  <a:pt x="24435" y="10273"/>
                  <a:pt x="23639" y="11420"/>
                  <a:pt x="22870" y="12586"/>
                </a:cubicBezTo>
                <a:cubicBezTo>
                  <a:pt x="22370" y="13341"/>
                  <a:pt x="21985" y="14172"/>
                  <a:pt x="21048" y="14438"/>
                </a:cubicBezTo>
                <a:cubicBezTo>
                  <a:pt x="20343" y="14637"/>
                  <a:pt x="19521" y="14657"/>
                  <a:pt x="18799" y="14757"/>
                </a:cubicBezTo>
                <a:cubicBezTo>
                  <a:pt x="15724" y="15183"/>
                  <a:pt x="12643" y="15575"/>
                  <a:pt x="9548" y="15813"/>
                </a:cubicBezTo>
                <a:cubicBezTo>
                  <a:pt x="6956" y="16012"/>
                  <a:pt x="4377" y="15977"/>
                  <a:pt x="1788" y="16009"/>
                </a:cubicBezTo>
                <a:cubicBezTo>
                  <a:pt x="1837" y="15879"/>
                  <a:pt x="1855" y="15736"/>
                  <a:pt x="1816" y="15615"/>
                </a:cubicBezTo>
                <a:cubicBezTo>
                  <a:pt x="1798" y="15556"/>
                  <a:pt x="1778" y="15497"/>
                  <a:pt x="1759" y="15438"/>
                </a:cubicBezTo>
                <a:cubicBezTo>
                  <a:pt x="1745" y="15392"/>
                  <a:pt x="1726" y="15347"/>
                  <a:pt x="1703" y="15306"/>
                </a:cubicBezTo>
                <a:cubicBezTo>
                  <a:pt x="10986" y="10717"/>
                  <a:pt x="20120" y="5833"/>
                  <a:pt x="29411" y="1254"/>
                </a:cubicBezTo>
                <a:close/>
                <a:moveTo>
                  <a:pt x="26395" y="8892"/>
                </a:moveTo>
                <a:cubicBezTo>
                  <a:pt x="28004" y="9838"/>
                  <a:pt x="29911" y="10434"/>
                  <a:pt x="31549" y="11326"/>
                </a:cubicBezTo>
                <a:cubicBezTo>
                  <a:pt x="33390" y="12329"/>
                  <a:pt x="35083" y="13505"/>
                  <a:pt x="36814" y="14674"/>
                </a:cubicBezTo>
                <a:cubicBezTo>
                  <a:pt x="36810" y="14693"/>
                  <a:pt x="36810" y="14712"/>
                  <a:pt x="36805" y="14732"/>
                </a:cubicBezTo>
                <a:cubicBezTo>
                  <a:pt x="36673" y="15199"/>
                  <a:pt x="36153" y="15305"/>
                  <a:pt x="35745" y="15521"/>
                </a:cubicBezTo>
                <a:cubicBezTo>
                  <a:pt x="33939" y="16469"/>
                  <a:pt x="32140" y="17429"/>
                  <a:pt x="30339" y="18384"/>
                </a:cubicBezTo>
                <a:lnTo>
                  <a:pt x="10312" y="29005"/>
                </a:lnTo>
                <a:cubicBezTo>
                  <a:pt x="10650" y="26988"/>
                  <a:pt x="10593" y="24814"/>
                  <a:pt x="10861" y="22800"/>
                </a:cubicBezTo>
                <a:cubicBezTo>
                  <a:pt x="11148" y="20642"/>
                  <a:pt x="11717" y="18486"/>
                  <a:pt x="11935" y="16319"/>
                </a:cubicBezTo>
                <a:cubicBezTo>
                  <a:pt x="14570" y="16042"/>
                  <a:pt x="17185" y="15652"/>
                  <a:pt x="19712" y="15320"/>
                </a:cubicBezTo>
                <a:cubicBezTo>
                  <a:pt x="20602" y="15204"/>
                  <a:pt x="21612" y="15215"/>
                  <a:pt x="22318" y="14591"/>
                </a:cubicBezTo>
                <a:cubicBezTo>
                  <a:pt x="23239" y="13777"/>
                  <a:pt x="23839" y="12448"/>
                  <a:pt x="24543" y="11446"/>
                </a:cubicBezTo>
                <a:cubicBezTo>
                  <a:pt x="25149" y="10585"/>
                  <a:pt x="25769" y="9736"/>
                  <a:pt x="26395" y="8892"/>
                </a:cubicBezTo>
                <a:close/>
                <a:moveTo>
                  <a:pt x="11565" y="16355"/>
                </a:moveTo>
                <a:cubicBezTo>
                  <a:pt x="10848" y="18447"/>
                  <a:pt x="10590" y="20799"/>
                  <a:pt x="10286" y="22960"/>
                </a:cubicBezTo>
                <a:cubicBezTo>
                  <a:pt x="10010" y="24932"/>
                  <a:pt x="9540" y="27177"/>
                  <a:pt x="9673" y="29206"/>
                </a:cubicBezTo>
                <a:cubicBezTo>
                  <a:pt x="8215" y="27203"/>
                  <a:pt x="6825" y="25154"/>
                  <a:pt x="5529" y="23041"/>
                </a:cubicBezTo>
                <a:cubicBezTo>
                  <a:pt x="4815" y="21877"/>
                  <a:pt x="4127" y="20697"/>
                  <a:pt x="3466" y="19503"/>
                </a:cubicBezTo>
                <a:cubicBezTo>
                  <a:pt x="3136" y="18907"/>
                  <a:pt x="2811" y="18305"/>
                  <a:pt x="2495" y="17701"/>
                </a:cubicBezTo>
                <a:cubicBezTo>
                  <a:pt x="2372" y="17469"/>
                  <a:pt x="2008" y="16935"/>
                  <a:pt x="1782" y="16461"/>
                </a:cubicBezTo>
                <a:lnTo>
                  <a:pt x="1782" y="16461"/>
                </a:lnTo>
                <a:cubicBezTo>
                  <a:pt x="3104" y="16615"/>
                  <a:pt x="4445" y="16680"/>
                  <a:pt x="5796" y="16680"/>
                </a:cubicBezTo>
                <a:cubicBezTo>
                  <a:pt x="7709" y="16680"/>
                  <a:pt x="9641" y="16549"/>
                  <a:pt x="11565" y="16355"/>
                </a:cubicBezTo>
                <a:close/>
                <a:moveTo>
                  <a:pt x="29638" y="1"/>
                </a:moveTo>
                <a:cubicBezTo>
                  <a:pt x="29542" y="1"/>
                  <a:pt x="29444" y="23"/>
                  <a:pt x="29354" y="67"/>
                </a:cubicBezTo>
                <a:cubicBezTo>
                  <a:pt x="19808" y="4672"/>
                  <a:pt x="10218" y="9366"/>
                  <a:pt x="1071" y="14724"/>
                </a:cubicBezTo>
                <a:cubicBezTo>
                  <a:pt x="965" y="14785"/>
                  <a:pt x="908" y="14870"/>
                  <a:pt x="886" y="14959"/>
                </a:cubicBezTo>
                <a:cubicBezTo>
                  <a:pt x="700" y="14987"/>
                  <a:pt x="517" y="15082"/>
                  <a:pt x="443" y="15256"/>
                </a:cubicBezTo>
                <a:cubicBezTo>
                  <a:pt x="1" y="16298"/>
                  <a:pt x="752" y="17207"/>
                  <a:pt x="1237" y="18139"/>
                </a:cubicBezTo>
                <a:cubicBezTo>
                  <a:pt x="1987" y="19577"/>
                  <a:pt x="2773" y="20994"/>
                  <a:pt x="3599" y="22390"/>
                </a:cubicBezTo>
                <a:cubicBezTo>
                  <a:pt x="5248" y="25185"/>
                  <a:pt x="7051" y="27880"/>
                  <a:pt x="8980" y="30488"/>
                </a:cubicBezTo>
                <a:cubicBezTo>
                  <a:pt x="9128" y="30689"/>
                  <a:pt x="9332" y="30810"/>
                  <a:pt x="9556" y="30810"/>
                </a:cubicBezTo>
                <a:cubicBezTo>
                  <a:pt x="9661" y="30810"/>
                  <a:pt x="9771" y="30783"/>
                  <a:pt x="9882" y="30724"/>
                </a:cubicBezTo>
                <a:lnTo>
                  <a:pt x="33215" y="18348"/>
                </a:lnTo>
                <a:cubicBezTo>
                  <a:pt x="34116" y="17871"/>
                  <a:pt x="35016" y="17394"/>
                  <a:pt x="35917" y="16917"/>
                </a:cubicBezTo>
                <a:cubicBezTo>
                  <a:pt x="36568" y="16569"/>
                  <a:pt x="37474" y="16245"/>
                  <a:pt x="37968" y="15675"/>
                </a:cubicBezTo>
                <a:cubicBezTo>
                  <a:pt x="39019" y="14464"/>
                  <a:pt x="37236" y="12516"/>
                  <a:pt x="36631" y="11474"/>
                </a:cubicBezTo>
                <a:cubicBezTo>
                  <a:pt x="34460" y="7732"/>
                  <a:pt x="32244" y="4018"/>
                  <a:pt x="30100" y="262"/>
                </a:cubicBezTo>
                <a:cubicBezTo>
                  <a:pt x="29998" y="84"/>
                  <a:pt x="29822" y="1"/>
                  <a:pt x="29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1"/>
          <p:cNvSpPr txBox="1">
            <a:spLocks noGrp="1"/>
          </p:cNvSpPr>
          <p:nvPr>
            <p:ph type="title"/>
          </p:nvPr>
        </p:nvSpPr>
        <p:spPr>
          <a:xfrm>
            <a:off x="907470" y="1705233"/>
            <a:ext cx="29178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Overview</a:t>
            </a:r>
            <a:endParaRPr/>
          </a:p>
        </p:txBody>
      </p:sp>
      <p:sp>
        <p:nvSpPr>
          <p:cNvPr id="198" name="Google Shape;198;p31"/>
          <p:cNvSpPr txBox="1">
            <a:spLocks noGrp="1"/>
          </p:cNvSpPr>
          <p:nvPr>
            <p:ph type="subTitle" idx="1"/>
          </p:nvPr>
        </p:nvSpPr>
        <p:spPr>
          <a:xfrm>
            <a:off x="929350" y="2161275"/>
            <a:ext cx="287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Describe here the topic of the section</a:t>
            </a:r>
            <a:endParaRPr/>
          </a:p>
        </p:txBody>
      </p:sp>
      <p:sp>
        <p:nvSpPr>
          <p:cNvPr id="199" name="Google Shape;199;p31"/>
          <p:cNvSpPr txBox="1">
            <a:spLocks noGrp="1"/>
          </p:cNvSpPr>
          <p:nvPr>
            <p:ph type="title" idx="2"/>
          </p:nvPr>
        </p:nvSpPr>
        <p:spPr>
          <a:xfrm>
            <a:off x="5318730" y="1705233"/>
            <a:ext cx="29178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Assignment</a:t>
            </a:r>
            <a:endParaRPr/>
          </a:p>
        </p:txBody>
      </p:sp>
      <p:sp>
        <p:nvSpPr>
          <p:cNvPr id="200" name="Google Shape;200;p31"/>
          <p:cNvSpPr txBox="1">
            <a:spLocks noGrp="1"/>
          </p:cNvSpPr>
          <p:nvPr>
            <p:ph type="subTitle" idx="3"/>
          </p:nvPr>
        </p:nvSpPr>
        <p:spPr>
          <a:xfrm>
            <a:off x="5340612" y="2161275"/>
            <a:ext cx="287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Describe here the topic of the section</a:t>
            </a:r>
            <a:endParaRPr/>
          </a:p>
          <a:p>
            <a:pPr marL="0" lvl="0" indent="0" algn="ctr" rtl="0">
              <a:spcBef>
                <a:spcPts val="0"/>
              </a:spcBef>
              <a:spcAft>
                <a:spcPts val="0"/>
              </a:spcAft>
              <a:buNone/>
            </a:pPr>
            <a:endParaRPr/>
          </a:p>
        </p:txBody>
      </p:sp>
      <p:sp>
        <p:nvSpPr>
          <p:cNvPr id="201" name="Google Shape;201;p31"/>
          <p:cNvSpPr txBox="1">
            <a:spLocks noGrp="1"/>
          </p:cNvSpPr>
          <p:nvPr>
            <p:ph type="title" idx="4"/>
          </p:nvPr>
        </p:nvSpPr>
        <p:spPr>
          <a:xfrm>
            <a:off x="907470" y="3221098"/>
            <a:ext cx="29178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Topic Features</a:t>
            </a:r>
            <a:endParaRPr/>
          </a:p>
        </p:txBody>
      </p:sp>
      <p:sp>
        <p:nvSpPr>
          <p:cNvPr id="202" name="Google Shape;202;p31"/>
          <p:cNvSpPr txBox="1">
            <a:spLocks noGrp="1"/>
          </p:cNvSpPr>
          <p:nvPr>
            <p:ph type="subTitle" idx="5"/>
          </p:nvPr>
        </p:nvSpPr>
        <p:spPr>
          <a:xfrm>
            <a:off x="929350" y="3685875"/>
            <a:ext cx="287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Describe here the topic of the section</a:t>
            </a:r>
            <a:endParaRPr/>
          </a:p>
          <a:p>
            <a:pPr marL="0" lvl="0" indent="0" algn="ctr" rtl="0">
              <a:spcBef>
                <a:spcPts val="0"/>
              </a:spcBef>
              <a:spcAft>
                <a:spcPts val="0"/>
              </a:spcAft>
              <a:buNone/>
            </a:pPr>
            <a:endParaRPr/>
          </a:p>
        </p:txBody>
      </p:sp>
      <p:sp>
        <p:nvSpPr>
          <p:cNvPr id="203" name="Google Shape;203;p31"/>
          <p:cNvSpPr txBox="1">
            <a:spLocks noGrp="1"/>
          </p:cNvSpPr>
          <p:nvPr>
            <p:ph type="title" idx="6"/>
          </p:nvPr>
        </p:nvSpPr>
        <p:spPr>
          <a:xfrm>
            <a:off x="5318730" y="3221098"/>
            <a:ext cx="29178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About the Topic</a:t>
            </a:r>
            <a:endParaRPr/>
          </a:p>
        </p:txBody>
      </p:sp>
      <p:sp>
        <p:nvSpPr>
          <p:cNvPr id="204" name="Google Shape;204;p31"/>
          <p:cNvSpPr txBox="1">
            <a:spLocks noGrp="1"/>
          </p:cNvSpPr>
          <p:nvPr>
            <p:ph type="subTitle" idx="7"/>
          </p:nvPr>
        </p:nvSpPr>
        <p:spPr>
          <a:xfrm>
            <a:off x="5340612" y="3685874"/>
            <a:ext cx="287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Describe here the topic of the section</a:t>
            </a:r>
            <a:endParaRPr/>
          </a:p>
          <a:p>
            <a:pPr marL="0" lvl="0" indent="0" algn="ctr" rtl="0">
              <a:spcBef>
                <a:spcPts val="0"/>
              </a:spcBef>
              <a:spcAft>
                <a:spcPts val="0"/>
              </a:spcAft>
              <a:buNone/>
            </a:pPr>
            <a:endParaRPr/>
          </a:p>
        </p:txBody>
      </p:sp>
      <p:pic>
        <p:nvPicPr>
          <p:cNvPr id="205" name="Google Shape;205;p31"/>
          <p:cNvPicPr preferRelativeResize="0"/>
          <p:nvPr/>
        </p:nvPicPr>
        <p:blipFill>
          <a:blip r:embed="rId3">
            <a:alphaModFix amt="80000"/>
          </a:blip>
          <a:stretch>
            <a:fillRect/>
          </a:stretch>
        </p:blipFill>
        <p:spPr>
          <a:xfrm rot="-8782544" flipH="1">
            <a:off x="2490549" y="1039473"/>
            <a:ext cx="1124399" cy="510031"/>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r>
              <a:rPr lang="en-US" dirty="0"/>
              <a:t>Fully Editable Icon Sets: C</a:t>
            </a:r>
          </a:p>
        </p:txBody>
      </p:sp>
      <p:sp>
        <p:nvSpPr>
          <p:cNvPr id="54" name="Isosceles Triangle 68">
            <a:extLst>
              <a:ext uri="{FF2B5EF4-FFF2-40B4-BE49-F238E27FC236}">
                <a16:creationId xmlns:a16="http://schemas.microsoft.com/office/drawing/2014/main" id="{870C564B-4826-4504-AD55-BCA183FFA29B}"/>
              </a:ext>
            </a:extLst>
          </p:cNvPr>
          <p:cNvSpPr/>
          <p:nvPr/>
        </p:nvSpPr>
        <p:spPr>
          <a:xfrm rot="10800000">
            <a:off x="5903951" y="3457680"/>
            <a:ext cx="165527" cy="515483"/>
          </a:xfrm>
          <a:custGeom>
            <a:avLst/>
            <a:gdLst/>
            <a:ahLst/>
            <a:cxnLst/>
            <a:rect l="l" t="t" r="r" b="b"/>
            <a:pathLst>
              <a:path w="1040400" h="3240000">
                <a:moveTo>
                  <a:pt x="41345" y="940666"/>
                </a:moveTo>
                <a:lnTo>
                  <a:pt x="1242" y="653403"/>
                </a:lnTo>
                <a:lnTo>
                  <a:pt x="0" y="653403"/>
                </a:lnTo>
                <a:lnTo>
                  <a:pt x="1057" y="652077"/>
                </a:lnTo>
                <a:lnTo>
                  <a:pt x="447" y="647712"/>
                </a:lnTo>
                <a:lnTo>
                  <a:pt x="4531" y="647712"/>
                </a:lnTo>
                <a:lnTo>
                  <a:pt x="520200" y="0"/>
                </a:lnTo>
                <a:lnTo>
                  <a:pt x="659109" y="174478"/>
                </a:lnTo>
                <a:close/>
                <a:moveTo>
                  <a:pt x="101622" y="1372451"/>
                </a:moveTo>
                <a:lnTo>
                  <a:pt x="61820" y="1087335"/>
                </a:lnTo>
                <a:lnTo>
                  <a:pt x="728036" y="261055"/>
                </a:lnTo>
                <a:lnTo>
                  <a:pt x="870500" y="439998"/>
                </a:lnTo>
                <a:lnTo>
                  <a:pt x="860164" y="431664"/>
                </a:lnTo>
                <a:close/>
                <a:moveTo>
                  <a:pt x="161365" y="1800403"/>
                </a:moveTo>
                <a:lnTo>
                  <a:pt x="122098" y="1519120"/>
                </a:lnTo>
                <a:lnTo>
                  <a:pt x="930953" y="515931"/>
                </a:lnTo>
                <a:lnTo>
                  <a:pt x="1035869" y="647712"/>
                </a:lnTo>
                <a:lnTo>
                  <a:pt x="1039954" y="647712"/>
                </a:lnTo>
                <a:lnTo>
                  <a:pt x="1039345" y="652078"/>
                </a:lnTo>
                <a:lnTo>
                  <a:pt x="1040400" y="653403"/>
                </a:lnTo>
                <a:lnTo>
                  <a:pt x="1039160" y="653403"/>
                </a:lnTo>
                <a:lnTo>
                  <a:pt x="1029316" y="723920"/>
                </a:lnTo>
                <a:close/>
                <a:moveTo>
                  <a:pt x="217894" y="2205330"/>
                </a:moveTo>
                <a:lnTo>
                  <a:pt x="181840" y="1947070"/>
                </a:lnTo>
                <a:lnTo>
                  <a:pt x="1000266" y="932012"/>
                </a:lnTo>
                <a:lnTo>
                  <a:pt x="949113" y="1298429"/>
                </a:lnTo>
                <a:close/>
                <a:moveTo>
                  <a:pt x="330192" y="2564220"/>
                </a:moveTo>
                <a:lnTo>
                  <a:pt x="267995" y="2564220"/>
                </a:lnTo>
                <a:lnTo>
                  <a:pt x="237100" y="2342912"/>
                </a:lnTo>
                <a:lnTo>
                  <a:pt x="242309" y="2347112"/>
                </a:lnTo>
                <a:lnTo>
                  <a:pt x="920063" y="1506522"/>
                </a:lnTo>
                <a:lnTo>
                  <a:pt x="865005" y="1900914"/>
                </a:lnTo>
                <a:close/>
                <a:moveTo>
                  <a:pt x="772406" y="2564220"/>
                </a:moveTo>
                <a:lnTo>
                  <a:pt x="468924" y="2564220"/>
                </a:lnTo>
                <a:lnTo>
                  <a:pt x="835955" y="2109008"/>
                </a:lnTo>
                <a:close/>
                <a:moveTo>
                  <a:pt x="892044" y="3240000"/>
                </a:moveTo>
                <a:lnTo>
                  <a:pt x="148356" y="3240000"/>
                </a:lnTo>
                <a:lnTo>
                  <a:pt x="276144" y="2663936"/>
                </a:lnTo>
                <a:lnTo>
                  <a:pt x="764256"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55" name="Rectangle 9">
            <a:extLst>
              <a:ext uri="{FF2B5EF4-FFF2-40B4-BE49-F238E27FC236}">
                <a16:creationId xmlns:a16="http://schemas.microsoft.com/office/drawing/2014/main" id="{F4DF7C3C-D955-465B-A7ED-DA6CEFF74209}"/>
              </a:ext>
            </a:extLst>
          </p:cNvPr>
          <p:cNvSpPr/>
          <p:nvPr/>
        </p:nvSpPr>
        <p:spPr>
          <a:xfrm>
            <a:off x="6326655" y="3517196"/>
            <a:ext cx="397100" cy="396454"/>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56" name="Isosceles Triangle 8">
            <a:extLst>
              <a:ext uri="{FF2B5EF4-FFF2-40B4-BE49-F238E27FC236}">
                <a16:creationId xmlns:a16="http://schemas.microsoft.com/office/drawing/2014/main" id="{FED1BF7A-7546-4AF8-89CC-3CEC8A5874C0}"/>
              </a:ext>
            </a:extLst>
          </p:cNvPr>
          <p:cNvSpPr/>
          <p:nvPr/>
        </p:nvSpPr>
        <p:spPr>
          <a:xfrm rot="16200000">
            <a:off x="3269481" y="2725779"/>
            <a:ext cx="333112" cy="397157"/>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57" name="Donut 8">
            <a:extLst>
              <a:ext uri="{FF2B5EF4-FFF2-40B4-BE49-F238E27FC236}">
                <a16:creationId xmlns:a16="http://schemas.microsoft.com/office/drawing/2014/main" id="{E6D41FF5-B672-4C8A-A062-73A4028D9602}"/>
              </a:ext>
            </a:extLst>
          </p:cNvPr>
          <p:cNvSpPr/>
          <p:nvPr/>
        </p:nvSpPr>
        <p:spPr>
          <a:xfrm>
            <a:off x="7106351" y="2706411"/>
            <a:ext cx="364662" cy="435888"/>
          </a:xfrm>
          <a:custGeom>
            <a:avLst/>
            <a:gdLst/>
            <a:ahLst/>
            <a:cxnLst/>
            <a:rect l="l" t="t" r="r" b="b"/>
            <a:pathLst>
              <a:path w="2688046" h="3213079">
                <a:moveTo>
                  <a:pt x="1056023" y="556744"/>
                </a:moveTo>
                <a:lnTo>
                  <a:pt x="1056023" y="906412"/>
                </a:lnTo>
                <a:cubicBezTo>
                  <a:pt x="641240" y="1029807"/>
                  <a:pt x="338989" y="1414134"/>
                  <a:pt x="338989" y="1869056"/>
                </a:cubicBezTo>
                <a:cubicBezTo>
                  <a:pt x="338989" y="2424121"/>
                  <a:pt x="788958" y="2874090"/>
                  <a:pt x="1344023" y="2874090"/>
                </a:cubicBezTo>
                <a:cubicBezTo>
                  <a:pt x="1899088" y="2874090"/>
                  <a:pt x="2349057" y="2424121"/>
                  <a:pt x="2349057" y="1869056"/>
                </a:cubicBezTo>
                <a:cubicBezTo>
                  <a:pt x="2349057" y="1414134"/>
                  <a:pt x="2046806" y="1029807"/>
                  <a:pt x="1632023" y="906412"/>
                </a:cubicBezTo>
                <a:lnTo>
                  <a:pt x="1632023" y="556744"/>
                </a:lnTo>
                <a:cubicBezTo>
                  <a:pt x="2235992" y="687900"/>
                  <a:pt x="2688046" y="1225687"/>
                  <a:pt x="2688046" y="1869056"/>
                </a:cubicBezTo>
                <a:cubicBezTo>
                  <a:pt x="2688046" y="2611339"/>
                  <a:pt x="2086306" y="3213079"/>
                  <a:pt x="1344023" y="3213079"/>
                </a:cubicBezTo>
                <a:cubicBezTo>
                  <a:pt x="601740" y="3213079"/>
                  <a:pt x="0" y="2611339"/>
                  <a:pt x="0" y="1869056"/>
                </a:cubicBezTo>
                <a:cubicBezTo>
                  <a:pt x="0" y="1225687"/>
                  <a:pt x="452054" y="687900"/>
                  <a:pt x="1056023" y="556744"/>
                </a:cubicBezTo>
                <a:close/>
                <a:moveTo>
                  <a:pt x="1344023" y="0"/>
                </a:moveTo>
                <a:cubicBezTo>
                  <a:pt x="1443445" y="0"/>
                  <a:pt x="1524043" y="80598"/>
                  <a:pt x="1524043" y="180020"/>
                </a:cubicBezTo>
                <a:lnTo>
                  <a:pt x="1524043" y="1413058"/>
                </a:lnTo>
                <a:cubicBezTo>
                  <a:pt x="1524043" y="1512480"/>
                  <a:pt x="1443445" y="1593078"/>
                  <a:pt x="1344023" y="1593078"/>
                </a:cubicBezTo>
                <a:cubicBezTo>
                  <a:pt x="1244601" y="1593078"/>
                  <a:pt x="1164003" y="1512480"/>
                  <a:pt x="1164003" y="1413058"/>
                </a:cubicBezTo>
                <a:lnTo>
                  <a:pt x="1164003" y="180020"/>
                </a:lnTo>
                <a:cubicBezTo>
                  <a:pt x="1164003" y="80598"/>
                  <a:pt x="1244601" y="0"/>
                  <a:pt x="134402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black"/>
              </a:solidFill>
              <a:latin typeface="等线" panose="020F0502020204030204"/>
              <a:ea typeface="맑은 고딕" panose="020B0503020000020004" pitchFamily="34" charset="-127"/>
            </a:endParaRPr>
          </a:p>
        </p:txBody>
      </p:sp>
      <p:sp>
        <p:nvSpPr>
          <p:cNvPr id="58" name="Freeform 18">
            <a:extLst>
              <a:ext uri="{FF2B5EF4-FFF2-40B4-BE49-F238E27FC236}">
                <a16:creationId xmlns:a16="http://schemas.microsoft.com/office/drawing/2014/main" id="{F57ADD61-A5C9-4BA6-A485-F46349246C4A}"/>
              </a:ext>
            </a:extLst>
          </p:cNvPr>
          <p:cNvSpPr/>
          <p:nvPr/>
        </p:nvSpPr>
        <p:spPr>
          <a:xfrm>
            <a:off x="7578705" y="3560670"/>
            <a:ext cx="383494" cy="309508"/>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59" name="Oval 7">
            <a:extLst>
              <a:ext uri="{FF2B5EF4-FFF2-40B4-BE49-F238E27FC236}">
                <a16:creationId xmlns:a16="http://schemas.microsoft.com/office/drawing/2014/main" id="{5B3365E1-0E4A-4E37-8487-402BEAEC4C18}"/>
              </a:ext>
            </a:extLst>
          </p:cNvPr>
          <p:cNvSpPr/>
          <p:nvPr/>
        </p:nvSpPr>
        <p:spPr>
          <a:xfrm>
            <a:off x="7689204" y="2731417"/>
            <a:ext cx="385879" cy="385879"/>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60" name="Freeform 20">
            <a:extLst>
              <a:ext uri="{FF2B5EF4-FFF2-40B4-BE49-F238E27FC236}">
                <a16:creationId xmlns:a16="http://schemas.microsoft.com/office/drawing/2014/main" id="{E674EC10-6DF4-4D79-8C68-8E0E302F4814}"/>
              </a:ext>
            </a:extLst>
          </p:cNvPr>
          <p:cNvSpPr/>
          <p:nvPr/>
        </p:nvSpPr>
        <p:spPr>
          <a:xfrm>
            <a:off x="8248663" y="4239579"/>
            <a:ext cx="402320" cy="429973"/>
          </a:xfrm>
          <a:custGeom>
            <a:avLst/>
            <a:gdLst>
              <a:gd name="connsiteX0" fmla="*/ 795647 w 2149434"/>
              <a:gd name="connsiteY0" fmla="*/ 2933205 h 2933205"/>
              <a:gd name="connsiteX1" fmla="*/ 0 w 2149434"/>
              <a:gd name="connsiteY1" fmla="*/ 1531917 h 2933205"/>
              <a:gd name="connsiteX2" fmla="*/ 463138 w 2149434"/>
              <a:gd name="connsiteY2" fmla="*/ 1733797 h 2933205"/>
              <a:gd name="connsiteX3" fmla="*/ 700645 w 2149434"/>
              <a:gd name="connsiteY3" fmla="*/ 166255 h 2933205"/>
              <a:gd name="connsiteX4" fmla="*/ 676894 w 2149434"/>
              <a:gd name="connsiteY4" fmla="*/ 0 h 2933205"/>
              <a:gd name="connsiteX5" fmla="*/ 2066307 w 2149434"/>
              <a:gd name="connsiteY5" fmla="*/ 819397 h 2933205"/>
              <a:gd name="connsiteX6" fmla="*/ 2149434 w 2149434"/>
              <a:gd name="connsiteY6" fmla="*/ 593766 h 2933205"/>
              <a:gd name="connsiteX7" fmla="*/ 1816925 w 2149434"/>
              <a:gd name="connsiteY7" fmla="*/ 2933205 h 2933205"/>
              <a:gd name="connsiteX8" fmla="*/ 1187533 w 2149434"/>
              <a:gd name="connsiteY8" fmla="*/ 926275 h 2933205"/>
              <a:gd name="connsiteX9" fmla="*/ 1080655 w 2149434"/>
              <a:gd name="connsiteY9" fmla="*/ 1828800 h 2933205"/>
              <a:gd name="connsiteX10" fmla="*/ 914400 w 2149434"/>
              <a:gd name="connsiteY10" fmla="*/ 1448790 h 2933205"/>
              <a:gd name="connsiteX11" fmla="*/ 795647 w 2149434"/>
              <a:gd name="connsiteY11" fmla="*/ 2933205 h 2933205"/>
              <a:gd name="connsiteX0" fmla="*/ 795647 w 2149434"/>
              <a:gd name="connsiteY0" fmla="*/ 2933205 h 2933205"/>
              <a:gd name="connsiteX1" fmla="*/ 0 w 2149434"/>
              <a:gd name="connsiteY1" fmla="*/ 1531917 h 2933205"/>
              <a:gd name="connsiteX2" fmla="*/ 463138 w 2149434"/>
              <a:gd name="connsiteY2" fmla="*/ 1733797 h 2933205"/>
              <a:gd name="connsiteX3" fmla="*/ 676894 w 2149434"/>
              <a:gd name="connsiteY3" fmla="*/ 0 h 2933205"/>
              <a:gd name="connsiteX4" fmla="*/ 2066307 w 2149434"/>
              <a:gd name="connsiteY4" fmla="*/ 819397 h 2933205"/>
              <a:gd name="connsiteX5" fmla="*/ 2149434 w 2149434"/>
              <a:gd name="connsiteY5" fmla="*/ 593766 h 2933205"/>
              <a:gd name="connsiteX6" fmla="*/ 1816925 w 2149434"/>
              <a:gd name="connsiteY6" fmla="*/ 2933205 h 2933205"/>
              <a:gd name="connsiteX7" fmla="*/ 1187533 w 2149434"/>
              <a:gd name="connsiteY7" fmla="*/ 926275 h 2933205"/>
              <a:gd name="connsiteX8" fmla="*/ 1080655 w 2149434"/>
              <a:gd name="connsiteY8" fmla="*/ 1828800 h 2933205"/>
              <a:gd name="connsiteX9" fmla="*/ 914400 w 2149434"/>
              <a:gd name="connsiteY9" fmla="*/ 1448790 h 2933205"/>
              <a:gd name="connsiteX10" fmla="*/ 795647 w 2149434"/>
              <a:gd name="connsiteY10" fmla="*/ 2933205 h 2933205"/>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095113"/>
              <a:gd name="connsiteY0" fmla="*/ 3150488 h 3150488"/>
              <a:gd name="connsiteX1" fmla="*/ 0 w 2095113"/>
              <a:gd name="connsiteY1" fmla="*/ 1749200 h 3150488"/>
              <a:gd name="connsiteX2" fmla="*/ 463138 w 2095113"/>
              <a:gd name="connsiteY2" fmla="*/ 1951080 h 3150488"/>
              <a:gd name="connsiteX3" fmla="*/ 776482 w 2095113"/>
              <a:gd name="connsiteY3" fmla="*/ 0 h 3150488"/>
              <a:gd name="connsiteX4" fmla="*/ 1975772 w 2095113"/>
              <a:gd name="connsiteY4" fmla="*/ 991413 h 3150488"/>
              <a:gd name="connsiteX5" fmla="*/ 2095113 w 2095113"/>
              <a:gd name="connsiteY5" fmla="*/ 702407 h 3150488"/>
              <a:gd name="connsiteX6" fmla="*/ 1816925 w 2095113"/>
              <a:gd name="connsiteY6" fmla="*/ 3150488 h 3150488"/>
              <a:gd name="connsiteX7" fmla="*/ 1187533 w 2095113"/>
              <a:gd name="connsiteY7" fmla="*/ 1143558 h 3150488"/>
              <a:gd name="connsiteX8" fmla="*/ 1080655 w 2095113"/>
              <a:gd name="connsiteY8" fmla="*/ 2046083 h 3150488"/>
              <a:gd name="connsiteX9" fmla="*/ 914400 w 2095113"/>
              <a:gd name="connsiteY9" fmla="*/ 1666073 h 3150488"/>
              <a:gd name="connsiteX10" fmla="*/ 795647 w 2095113"/>
              <a:gd name="connsiteY10" fmla="*/ 3150488 h 3150488"/>
              <a:gd name="connsiteX0" fmla="*/ 795647 w 2760540"/>
              <a:gd name="connsiteY0" fmla="*/ 3150488 h 3150488"/>
              <a:gd name="connsiteX1" fmla="*/ 0 w 2760540"/>
              <a:gd name="connsiteY1" fmla="*/ 1749200 h 3150488"/>
              <a:gd name="connsiteX2" fmla="*/ 463138 w 2760540"/>
              <a:gd name="connsiteY2" fmla="*/ 1951080 h 3150488"/>
              <a:gd name="connsiteX3" fmla="*/ 776482 w 2760540"/>
              <a:gd name="connsiteY3" fmla="*/ 0 h 3150488"/>
              <a:gd name="connsiteX4" fmla="*/ 1975772 w 2760540"/>
              <a:gd name="connsiteY4" fmla="*/ 991413 h 3150488"/>
              <a:gd name="connsiteX5" fmla="*/ 2095113 w 2760540"/>
              <a:gd name="connsiteY5" fmla="*/ 702407 h 3150488"/>
              <a:gd name="connsiteX6" fmla="*/ 1816925 w 2760540"/>
              <a:gd name="connsiteY6" fmla="*/ 3150488 h 3150488"/>
              <a:gd name="connsiteX7" fmla="*/ 1187533 w 2760540"/>
              <a:gd name="connsiteY7" fmla="*/ 1143558 h 3150488"/>
              <a:gd name="connsiteX8" fmla="*/ 1080655 w 2760540"/>
              <a:gd name="connsiteY8" fmla="*/ 2046083 h 3150488"/>
              <a:gd name="connsiteX9" fmla="*/ 914400 w 2760540"/>
              <a:gd name="connsiteY9" fmla="*/ 1666073 h 3150488"/>
              <a:gd name="connsiteX10" fmla="*/ 795647 w 2760540"/>
              <a:gd name="connsiteY10" fmla="*/ 3150488 h 3150488"/>
              <a:gd name="connsiteX0" fmla="*/ 795647 w 2904019"/>
              <a:gd name="connsiteY0" fmla="*/ 3150488 h 3150488"/>
              <a:gd name="connsiteX1" fmla="*/ 0 w 2904019"/>
              <a:gd name="connsiteY1" fmla="*/ 1749200 h 3150488"/>
              <a:gd name="connsiteX2" fmla="*/ 463138 w 2904019"/>
              <a:gd name="connsiteY2" fmla="*/ 1951080 h 3150488"/>
              <a:gd name="connsiteX3" fmla="*/ 776482 w 2904019"/>
              <a:gd name="connsiteY3" fmla="*/ 0 h 3150488"/>
              <a:gd name="connsiteX4" fmla="*/ 1975772 w 2904019"/>
              <a:gd name="connsiteY4" fmla="*/ 991413 h 3150488"/>
              <a:gd name="connsiteX5" fmla="*/ 2095113 w 2904019"/>
              <a:gd name="connsiteY5" fmla="*/ 702407 h 3150488"/>
              <a:gd name="connsiteX6" fmla="*/ 1816925 w 2904019"/>
              <a:gd name="connsiteY6" fmla="*/ 3150488 h 3150488"/>
              <a:gd name="connsiteX7" fmla="*/ 1187533 w 2904019"/>
              <a:gd name="connsiteY7" fmla="*/ 1143558 h 3150488"/>
              <a:gd name="connsiteX8" fmla="*/ 1080655 w 2904019"/>
              <a:gd name="connsiteY8" fmla="*/ 2046083 h 3150488"/>
              <a:gd name="connsiteX9" fmla="*/ 914400 w 2904019"/>
              <a:gd name="connsiteY9" fmla="*/ 1666073 h 3150488"/>
              <a:gd name="connsiteX10" fmla="*/ 795647 w 2904019"/>
              <a:gd name="connsiteY10" fmla="*/ 3150488 h 3150488"/>
              <a:gd name="connsiteX0" fmla="*/ 795647 w 2905418"/>
              <a:gd name="connsiteY0" fmla="*/ 3150488 h 3186701"/>
              <a:gd name="connsiteX1" fmla="*/ 0 w 2905418"/>
              <a:gd name="connsiteY1" fmla="*/ 1749200 h 3186701"/>
              <a:gd name="connsiteX2" fmla="*/ 463138 w 2905418"/>
              <a:gd name="connsiteY2" fmla="*/ 1951080 h 3186701"/>
              <a:gd name="connsiteX3" fmla="*/ 776482 w 2905418"/>
              <a:gd name="connsiteY3" fmla="*/ 0 h 3186701"/>
              <a:gd name="connsiteX4" fmla="*/ 1975772 w 2905418"/>
              <a:gd name="connsiteY4" fmla="*/ 991413 h 3186701"/>
              <a:gd name="connsiteX5" fmla="*/ 2095113 w 2905418"/>
              <a:gd name="connsiteY5" fmla="*/ 702407 h 3186701"/>
              <a:gd name="connsiteX6" fmla="*/ 1821452 w 2905418"/>
              <a:gd name="connsiteY6" fmla="*/ 3186701 h 3186701"/>
              <a:gd name="connsiteX7" fmla="*/ 1187533 w 2905418"/>
              <a:gd name="connsiteY7" fmla="*/ 1143558 h 3186701"/>
              <a:gd name="connsiteX8" fmla="*/ 1080655 w 2905418"/>
              <a:gd name="connsiteY8" fmla="*/ 2046083 h 3186701"/>
              <a:gd name="connsiteX9" fmla="*/ 914400 w 2905418"/>
              <a:gd name="connsiteY9" fmla="*/ 1666073 h 3186701"/>
              <a:gd name="connsiteX10" fmla="*/ 795647 w 2905418"/>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1975772 w 2937337"/>
              <a:gd name="connsiteY4" fmla="*/ 991413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893849"/>
              <a:gd name="connsiteY0" fmla="*/ 3150488 h 3186701"/>
              <a:gd name="connsiteX1" fmla="*/ 0 w 2893849"/>
              <a:gd name="connsiteY1" fmla="*/ 1749200 h 3186701"/>
              <a:gd name="connsiteX2" fmla="*/ 463138 w 2893849"/>
              <a:gd name="connsiteY2" fmla="*/ 1951080 h 3186701"/>
              <a:gd name="connsiteX3" fmla="*/ 776482 w 2893849"/>
              <a:gd name="connsiteY3" fmla="*/ 0 h 3186701"/>
              <a:gd name="connsiteX4" fmla="*/ 2034620 w 2893849"/>
              <a:gd name="connsiteY4" fmla="*/ 1294704 h 3186701"/>
              <a:gd name="connsiteX5" fmla="*/ 2031739 w 2893849"/>
              <a:gd name="connsiteY5" fmla="*/ 711461 h 3186701"/>
              <a:gd name="connsiteX6" fmla="*/ 1821452 w 2893849"/>
              <a:gd name="connsiteY6" fmla="*/ 3186701 h 3186701"/>
              <a:gd name="connsiteX7" fmla="*/ 1187533 w 2893849"/>
              <a:gd name="connsiteY7" fmla="*/ 1143558 h 3186701"/>
              <a:gd name="connsiteX8" fmla="*/ 1080655 w 2893849"/>
              <a:gd name="connsiteY8" fmla="*/ 2046083 h 3186701"/>
              <a:gd name="connsiteX9" fmla="*/ 914400 w 2893849"/>
              <a:gd name="connsiteY9" fmla="*/ 1666073 h 3186701"/>
              <a:gd name="connsiteX10" fmla="*/ 795647 w 2893849"/>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03465 w 2936139"/>
              <a:gd name="connsiteY0" fmla="*/ 3168594 h 3186701"/>
              <a:gd name="connsiteX1" fmla="*/ 0 w 2936139"/>
              <a:gd name="connsiteY1" fmla="*/ 1726566 h 3186701"/>
              <a:gd name="connsiteX2" fmla="*/ 404291 w 2936139"/>
              <a:gd name="connsiteY2" fmla="*/ 2009927 h 3186701"/>
              <a:gd name="connsiteX3" fmla="*/ 781009 w 2936139"/>
              <a:gd name="connsiteY3" fmla="*/ 0 h 3186701"/>
              <a:gd name="connsiteX4" fmla="*/ 2039147 w 2936139"/>
              <a:gd name="connsiteY4" fmla="*/ 1294704 h 3186701"/>
              <a:gd name="connsiteX5" fmla="*/ 2036266 w 2936139"/>
              <a:gd name="connsiteY5" fmla="*/ 711461 h 3186701"/>
              <a:gd name="connsiteX6" fmla="*/ 1825979 w 2936139"/>
              <a:gd name="connsiteY6" fmla="*/ 3186701 h 3186701"/>
              <a:gd name="connsiteX7" fmla="*/ 1192060 w 2936139"/>
              <a:gd name="connsiteY7" fmla="*/ 1143558 h 3186701"/>
              <a:gd name="connsiteX8" fmla="*/ 1085182 w 2936139"/>
              <a:gd name="connsiteY8" fmla="*/ 2046083 h 3186701"/>
              <a:gd name="connsiteX9" fmla="*/ 918927 w 2936139"/>
              <a:gd name="connsiteY9" fmla="*/ 1666073 h 3186701"/>
              <a:gd name="connsiteX10" fmla="*/ 1103465 w 2936139"/>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897156"/>
              <a:gd name="connsiteY0" fmla="*/ 3168594 h 3173121"/>
              <a:gd name="connsiteX1" fmla="*/ 0 w 2897156"/>
              <a:gd name="connsiteY1" fmla="*/ 1749200 h 3173121"/>
              <a:gd name="connsiteX2" fmla="*/ 449559 w 2897156"/>
              <a:gd name="connsiteY2" fmla="*/ 2009927 h 3173121"/>
              <a:gd name="connsiteX3" fmla="*/ 826277 w 2897156"/>
              <a:gd name="connsiteY3" fmla="*/ 0 h 3173121"/>
              <a:gd name="connsiteX4" fmla="*/ 2084415 w 2897156"/>
              <a:gd name="connsiteY4" fmla="*/ 1294704 h 3173121"/>
              <a:gd name="connsiteX5" fmla="*/ 2081534 w 2897156"/>
              <a:gd name="connsiteY5" fmla="*/ 711461 h 3173121"/>
              <a:gd name="connsiteX6" fmla="*/ 1581537 w 2897156"/>
              <a:gd name="connsiteY6" fmla="*/ 3173121 h 3173121"/>
              <a:gd name="connsiteX7" fmla="*/ 1237328 w 2897156"/>
              <a:gd name="connsiteY7" fmla="*/ 1143558 h 3173121"/>
              <a:gd name="connsiteX8" fmla="*/ 1130450 w 2897156"/>
              <a:gd name="connsiteY8" fmla="*/ 2046083 h 3173121"/>
              <a:gd name="connsiteX9" fmla="*/ 918927 w 2897156"/>
              <a:gd name="connsiteY9" fmla="*/ 1697760 h 3173121"/>
              <a:gd name="connsiteX10" fmla="*/ 1148733 w 2897156"/>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288886 w 2969045"/>
              <a:gd name="connsiteY8" fmla="*/ 2367481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9045" h="3173121">
                <a:moveTo>
                  <a:pt x="1148733" y="3168594"/>
                </a:moveTo>
                <a:cubicBezTo>
                  <a:pt x="-68605" y="2992718"/>
                  <a:pt x="289357" y="2373225"/>
                  <a:pt x="0" y="1749200"/>
                </a:cubicBezTo>
                <a:cubicBezTo>
                  <a:pt x="211718" y="1712379"/>
                  <a:pt x="518500" y="2277611"/>
                  <a:pt x="449559" y="2009927"/>
                </a:cubicBezTo>
                <a:cubicBezTo>
                  <a:pt x="87752" y="952162"/>
                  <a:pt x="1169975" y="921963"/>
                  <a:pt x="826277" y="0"/>
                </a:cubicBezTo>
                <a:cubicBezTo>
                  <a:pt x="1894489" y="60376"/>
                  <a:pt x="1582046" y="1053258"/>
                  <a:pt x="2084415" y="1294704"/>
                </a:cubicBezTo>
                <a:cubicBezTo>
                  <a:pt x="2220765" y="1319082"/>
                  <a:pt x="2384277" y="1207659"/>
                  <a:pt x="2081534" y="711461"/>
                </a:cubicBezTo>
                <a:cubicBezTo>
                  <a:pt x="3844765" y="2025429"/>
                  <a:pt x="2606774" y="3099478"/>
                  <a:pt x="1581537" y="3173121"/>
                </a:cubicBezTo>
                <a:cubicBezTo>
                  <a:pt x="2049242" y="2917586"/>
                  <a:pt x="2204598" y="1824606"/>
                  <a:pt x="1237328" y="1143558"/>
                </a:cubicBezTo>
                <a:cubicBezTo>
                  <a:pt x="1479342" y="1777869"/>
                  <a:pt x="1318476" y="2090782"/>
                  <a:pt x="1162138" y="2408222"/>
                </a:cubicBezTo>
                <a:cubicBezTo>
                  <a:pt x="1159532" y="2246847"/>
                  <a:pt x="1324413" y="1899876"/>
                  <a:pt x="918927" y="1697760"/>
                </a:cubicBezTo>
                <a:cubicBezTo>
                  <a:pt x="1108697" y="2305733"/>
                  <a:pt x="307113" y="2497246"/>
                  <a:pt x="1148733" y="316859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61" name="Rounded Rectangle 25">
            <a:extLst>
              <a:ext uri="{FF2B5EF4-FFF2-40B4-BE49-F238E27FC236}">
                <a16:creationId xmlns:a16="http://schemas.microsoft.com/office/drawing/2014/main" id="{52251A18-A73B-4A26-9FEC-6B831E23205B}"/>
              </a:ext>
            </a:extLst>
          </p:cNvPr>
          <p:cNvSpPr/>
          <p:nvPr/>
        </p:nvSpPr>
        <p:spPr>
          <a:xfrm>
            <a:off x="8229704" y="1980614"/>
            <a:ext cx="440235" cy="322623"/>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62" name="Block Arc 41">
            <a:extLst>
              <a:ext uri="{FF2B5EF4-FFF2-40B4-BE49-F238E27FC236}">
                <a16:creationId xmlns:a16="http://schemas.microsoft.com/office/drawing/2014/main" id="{36DCD789-FED8-401C-8C81-CF9F331DAB6D}"/>
              </a:ext>
            </a:extLst>
          </p:cNvPr>
          <p:cNvSpPr/>
          <p:nvPr/>
        </p:nvSpPr>
        <p:spPr>
          <a:xfrm>
            <a:off x="7090564" y="4240644"/>
            <a:ext cx="422493" cy="427846"/>
          </a:xfrm>
          <a:custGeom>
            <a:avLst/>
            <a:gdLst/>
            <a:ahLst/>
            <a:cxnLst/>
            <a:rect l="l" t="t" r="r" b="b"/>
            <a:pathLst>
              <a:path w="2844151" h="2880180">
                <a:moveTo>
                  <a:pt x="2390187" y="1502145"/>
                </a:moveTo>
                <a:lnTo>
                  <a:pt x="2844151" y="1530794"/>
                </a:lnTo>
                <a:cubicBezTo>
                  <a:pt x="2804784" y="2154619"/>
                  <a:pt x="2367464" y="2681809"/>
                  <a:pt x="1761650" y="2835749"/>
                </a:cubicBezTo>
                <a:cubicBezTo>
                  <a:pt x="1191486" y="2980631"/>
                  <a:pt x="594633" y="2763755"/>
                  <a:pt x="252983" y="2293680"/>
                </a:cubicBezTo>
                <a:lnTo>
                  <a:pt x="102982" y="2380283"/>
                </a:lnTo>
                <a:lnTo>
                  <a:pt x="104524" y="1603708"/>
                </a:lnTo>
                <a:lnTo>
                  <a:pt x="777828" y="1990661"/>
                </a:lnTo>
                <a:lnTo>
                  <a:pt x="648358" y="2065410"/>
                </a:lnTo>
                <a:cubicBezTo>
                  <a:pt x="886760" y="2358087"/>
                  <a:pt x="1276546" y="2489694"/>
                  <a:pt x="1649627" y="2394891"/>
                </a:cubicBezTo>
                <a:cubicBezTo>
                  <a:pt x="2064076" y="2289577"/>
                  <a:pt x="2363256" y="1928916"/>
                  <a:pt x="2390187" y="1502145"/>
                </a:cubicBezTo>
                <a:close/>
                <a:moveTo>
                  <a:pt x="1424249" y="58"/>
                </a:moveTo>
                <a:cubicBezTo>
                  <a:pt x="1880498" y="-4073"/>
                  <a:pt x="2318325" y="209551"/>
                  <a:pt x="2591169" y="586524"/>
                </a:cubicBezTo>
                <a:lnTo>
                  <a:pt x="2741170" y="499921"/>
                </a:lnTo>
                <a:lnTo>
                  <a:pt x="2739628" y="1276497"/>
                </a:lnTo>
                <a:lnTo>
                  <a:pt x="2066324" y="889544"/>
                </a:lnTo>
                <a:lnTo>
                  <a:pt x="2195793" y="814795"/>
                </a:lnTo>
                <a:cubicBezTo>
                  <a:pt x="1957391" y="522118"/>
                  <a:pt x="1567606" y="390511"/>
                  <a:pt x="1194524" y="485313"/>
                </a:cubicBezTo>
                <a:cubicBezTo>
                  <a:pt x="780075" y="590627"/>
                  <a:pt x="480895" y="951288"/>
                  <a:pt x="453964" y="1378059"/>
                </a:cubicBezTo>
                <a:lnTo>
                  <a:pt x="0" y="1349410"/>
                </a:lnTo>
                <a:cubicBezTo>
                  <a:pt x="39367" y="725585"/>
                  <a:pt x="476687" y="198395"/>
                  <a:pt x="1082501" y="44455"/>
                </a:cubicBezTo>
                <a:cubicBezTo>
                  <a:pt x="1196091" y="15591"/>
                  <a:pt x="1310740" y="1086"/>
                  <a:pt x="1424249" y="5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black"/>
              </a:solidFill>
              <a:latin typeface="等线" panose="020F0502020204030204"/>
              <a:ea typeface="맑은 고딕" panose="020B0503020000020004" pitchFamily="34" charset="-127"/>
            </a:endParaRPr>
          </a:p>
        </p:txBody>
      </p:sp>
      <p:sp>
        <p:nvSpPr>
          <p:cNvPr id="63" name="Round Same Side Corner Rectangle 11">
            <a:extLst>
              <a:ext uri="{FF2B5EF4-FFF2-40B4-BE49-F238E27FC236}">
                <a16:creationId xmlns:a16="http://schemas.microsoft.com/office/drawing/2014/main" id="{AFBCEF67-A3DE-45DE-97FD-374E910A67D8}"/>
              </a:ext>
            </a:extLst>
          </p:cNvPr>
          <p:cNvSpPr/>
          <p:nvPr/>
        </p:nvSpPr>
        <p:spPr>
          <a:xfrm rot="9900000">
            <a:off x="7656683" y="1151241"/>
            <a:ext cx="434900" cy="369364"/>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64" name="Donut 39">
            <a:extLst>
              <a:ext uri="{FF2B5EF4-FFF2-40B4-BE49-F238E27FC236}">
                <a16:creationId xmlns:a16="http://schemas.microsoft.com/office/drawing/2014/main" id="{439297A1-2150-467C-8B3E-08A8C9E0E56F}"/>
              </a:ext>
            </a:extLst>
          </p:cNvPr>
          <p:cNvSpPr/>
          <p:nvPr/>
        </p:nvSpPr>
        <p:spPr>
          <a:xfrm>
            <a:off x="3184726" y="3499596"/>
            <a:ext cx="431652" cy="431652"/>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black"/>
              </a:solidFill>
              <a:latin typeface="等线" panose="020F0502020204030204"/>
              <a:ea typeface="맑은 고딕" panose="020B0503020000020004" pitchFamily="34" charset="-127"/>
            </a:endParaRPr>
          </a:p>
        </p:txBody>
      </p:sp>
      <p:sp>
        <p:nvSpPr>
          <p:cNvPr id="65" name="Freeform 25">
            <a:extLst>
              <a:ext uri="{FF2B5EF4-FFF2-40B4-BE49-F238E27FC236}">
                <a16:creationId xmlns:a16="http://schemas.microsoft.com/office/drawing/2014/main" id="{115A3EAB-6A86-45ED-8F48-A7797A2D6676}"/>
              </a:ext>
            </a:extLst>
          </p:cNvPr>
          <p:cNvSpPr/>
          <p:nvPr/>
        </p:nvSpPr>
        <p:spPr>
          <a:xfrm>
            <a:off x="6574769" y="2730455"/>
            <a:ext cx="313393" cy="387803"/>
          </a:xfrm>
          <a:custGeom>
            <a:avLst/>
            <a:gdLst>
              <a:gd name="connsiteX0" fmla="*/ 371475 w 1600200"/>
              <a:gd name="connsiteY0" fmla="*/ 0 h 1857375"/>
              <a:gd name="connsiteX1" fmla="*/ 628650 w 1600200"/>
              <a:gd name="connsiteY1" fmla="*/ 523875 h 1857375"/>
              <a:gd name="connsiteX2" fmla="*/ 400050 w 1600200"/>
              <a:gd name="connsiteY2" fmla="*/ 561975 h 1857375"/>
              <a:gd name="connsiteX3" fmla="*/ 1019175 w 1600200"/>
              <a:gd name="connsiteY3" fmla="*/ 1438275 h 1857375"/>
              <a:gd name="connsiteX4" fmla="*/ 1219200 w 1600200"/>
              <a:gd name="connsiteY4" fmla="*/ 1238250 h 1857375"/>
              <a:gd name="connsiteX5" fmla="*/ 1600200 w 1600200"/>
              <a:gd name="connsiteY5" fmla="*/ 1666875 h 1857375"/>
              <a:gd name="connsiteX6" fmla="*/ 1038225 w 1600200"/>
              <a:gd name="connsiteY6" fmla="*/ 1857375 h 1857375"/>
              <a:gd name="connsiteX7" fmla="*/ 0 w 1600200"/>
              <a:gd name="connsiteY7" fmla="*/ 314325 h 1857375"/>
              <a:gd name="connsiteX8" fmla="*/ 371475 w 1600200"/>
              <a:gd name="connsiteY8" fmla="*/ 0 h 1857375"/>
              <a:gd name="connsiteX0" fmla="*/ 371475 w 1600200"/>
              <a:gd name="connsiteY0" fmla="*/ 0 h 1917951"/>
              <a:gd name="connsiteX1" fmla="*/ 628650 w 1600200"/>
              <a:gd name="connsiteY1" fmla="*/ 584451 h 1917951"/>
              <a:gd name="connsiteX2" fmla="*/ 400050 w 1600200"/>
              <a:gd name="connsiteY2" fmla="*/ 622551 h 1917951"/>
              <a:gd name="connsiteX3" fmla="*/ 1019175 w 1600200"/>
              <a:gd name="connsiteY3" fmla="*/ 1498851 h 1917951"/>
              <a:gd name="connsiteX4" fmla="*/ 1219200 w 1600200"/>
              <a:gd name="connsiteY4" fmla="*/ 1298826 h 1917951"/>
              <a:gd name="connsiteX5" fmla="*/ 1600200 w 1600200"/>
              <a:gd name="connsiteY5" fmla="*/ 1727451 h 1917951"/>
              <a:gd name="connsiteX6" fmla="*/ 1038225 w 1600200"/>
              <a:gd name="connsiteY6" fmla="*/ 1917951 h 1917951"/>
              <a:gd name="connsiteX7" fmla="*/ 0 w 1600200"/>
              <a:gd name="connsiteY7" fmla="*/ 374901 h 1917951"/>
              <a:gd name="connsiteX8" fmla="*/ 371475 w 1600200"/>
              <a:gd name="connsiteY8" fmla="*/ 0 h 1917951"/>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544 h 1919495"/>
              <a:gd name="connsiteX1" fmla="*/ 628650 w 1600200"/>
              <a:gd name="connsiteY1" fmla="*/ 585995 h 1919495"/>
              <a:gd name="connsiteX2" fmla="*/ 400050 w 1600200"/>
              <a:gd name="connsiteY2" fmla="*/ 624095 h 1919495"/>
              <a:gd name="connsiteX3" fmla="*/ 1019175 w 1600200"/>
              <a:gd name="connsiteY3" fmla="*/ 1500395 h 1919495"/>
              <a:gd name="connsiteX4" fmla="*/ 1219200 w 1600200"/>
              <a:gd name="connsiteY4" fmla="*/ 1300370 h 1919495"/>
              <a:gd name="connsiteX5" fmla="*/ 1600200 w 1600200"/>
              <a:gd name="connsiteY5" fmla="*/ 1728995 h 1919495"/>
              <a:gd name="connsiteX6" fmla="*/ 1038225 w 1600200"/>
              <a:gd name="connsiteY6" fmla="*/ 1919495 h 1919495"/>
              <a:gd name="connsiteX7" fmla="*/ 0 w 1600200"/>
              <a:gd name="connsiteY7" fmla="*/ 376445 h 1919495"/>
              <a:gd name="connsiteX8" fmla="*/ 371475 w 1600200"/>
              <a:gd name="connsiteY8" fmla="*/ 1544 h 1919495"/>
              <a:gd name="connsiteX0" fmla="*/ 371475 w 1600200"/>
              <a:gd name="connsiteY0" fmla="*/ 1487 h 1919438"/>
              <a:gd name="connsiteX1" fmla="*/ 568075 w 1600200"/>
              <a:gd name="connsiteY1" fmla="*/ 603245 h 1919438"/>
              <a:gd name="connsiteX2" fmla="*/ 400050 w 1600200"/>
              <a:gd name="connsiteY2" fmla="*/ 624038 h 1919438"/>
              <a:gd name="connsiteX3" fmla="*/ 1019175 w 1600200"/>
              <a:gd name="connsiteY3" fmla="*/ 1500338 h 1919438"/>
              <a:gd name="connsiteX4" fmla="*/ 1219200 w 1600200"/>
              <a:gd name="connsiteY4" fmla="*/ 1300313 h 1919438"/>
              <a:gd name="connsiteX5" fmla="*/ 1600200 w 1600200"/>
              <a:gd name="connsiteY5" fmla="*/ 1728938 h 1919438"/>
              <a:gd name="connsiteX6" fmla="*/ 1038225 w 1600200"/>
              <a:gd name="connsiteY6" fmla="*/ 1919438 h 1919438"/>
              <a:gd name="connsiteX7" fmla="*/ 0 w 1600200"/>
              <a:gd name="connsiteY7" fmla="*/ 376388 h 1919438"/>
              <a:gd name="connsiteX8" fmla="*/ 371475 w 1600200"/>
              <a:gd name="connsiteY8" fmla="*/ 1487 h 1919438"/>
              <a:gd name="connsiteX0" fmla="*/ 371475 w 1600200"/>
              <a:gd name="connsiteY0" fmla="*/ 1032 h 1918983"/>
              <a:gd name="connsiteX1" fmla="*/ 568075 w 1600200"/>
              <a:gd name="connsiteY1" fmla="*/ 602790 h 1918983"/>
              <a:gd name="connsiteX2" fmla="*/ 400050 w 1600200"/>
              <a:gd name="connsiteY2" fmla="*/ 623583 h 1918983"/>
              <a:gd name="connsiteX3" fmla="*/ 1019175 w 1600200"/>
              <a:gd name="connsiteY3" fmla="*/ 1499883 h 1918983"/>
              <a:gd name="connsiteX4" fmla="*/ 1219200 w 1600200"/>
              <a:gd name="connsiteY4" fmla="*/ 1299858 h 1918983"/>
              <a:gd name="connsiteX5" fmla="*/ 1600200 w 1600200"/>
              <a:gd name="connsiteY5" fmla="*/ 1728483 h 1918983"/>
              <a:gd name="connsiteX6" fmla="*/ 1038225 w 1600200"/>
              <a:gd name="connsiteY6" fmla="*/ 1918983 h 1918983"/>
              <a:gd name="connsiteX7" fmla="*/ 0 w 1600200"/>
              <a:gd name="connsiteY7" fmla="*/ 375933 h 1918983"/>
              <a:gd name="connsiteX8" fmla="*/ 371475 w 1600200"/>
              <a:gd name="connsiteY8" fmla="*/ 1032 h 1918983"/>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118 h 1919069"/>
              <a:gd name="connsiteX1" fmla="*/ 568075 w 1600200"/>
              <a:gd name="connsiteY1" fmla="*/ 602876 h 1919069"/>
              <a:gd name="connsiteX2" fmla="*/ 400050 w 1600200"/>
              <a:gd name="connsiteY2" fmla="*/ 623669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408703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59666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70138 w 1600200"/>
              <a:gd name="connsiteY3" fmla="*/ 1517276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0522 w 1600200"/>
              <a:gd name="connsiteY3" fmla="*/ 1534584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96099 w 1600200"/>
              <a:gd name="connsiteY3" fmla="*/ 1546122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588662"/>
              <a:gd name="connsiteY0" fmla="*/ 1118 h 1919069"/>
              <a:gd name="connsiteX1" fmla="*/ 568075 w 1588662"/>
              <a:gd name="connsiteY1" fmla="*/ 602876 h 1919069"/>
              <a:gd name="connsiteX2" fmla="*/ 374089 w 1588662"/>
              <a:gd name="connsiteY2" fmla="*/ 646744 h 1919069"/>
              <a:gd name="connsiteX3" fmla="*/ 987445 w 1588662"/>
              <a:gd name="connsiteY3" fmla="*/ 1528815 h 1919069"/>
              <a:gd name="connsiteX4" fmla="*/ 1173048 w 1588662"/>
              <a:gd name="connsiteY4" fmla="*/ 1311482 h 1919069"/>
              <a:gd name="connsiteX5" fmla="*/ 1588662 w 1588662"/>
              <a:gd name="connsiteY5" fmla="*/ 1699723 h 1919069"/>
              <a:gd name="connsiteX6" fmla="*/ 1038225 w 1588662"/>
              <a:gd name="connsiteY6" fmla="*/ 1919069 h 1919069"/>
              <a:gd name="connsiteX7" fmla="*/ 0 w 1588662"/>
              <a:gd name="connsiteY7" fmla="*/ 376019 h 1919069"/>
              <a:gd name="connsiteX8" fmla="*/ 371475 w 1588662"/>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46976"/>
              <a:gd name="connsiteX1" fmla="*/ 568075 w 1596260"/>
              <a:gd name="connsiteY1" fmla="*/ 602876 h 1946976"/>
              <a:gd name="connsiteX2" fmla="*/ 374089 w 1596260"/>
              <a:gd name="connsiteY2" fmla="*/ 646744 h 1946976"/>
              <a:gd name="connsiteX3" fmla="*/ 987445 w 1596260"/>
              <a:gd name="connsiteY3" fmla="*/ 1528815 h 1946976"/>
              <a:gd name="connsiteX4" fmla="*/ 1173048 w 1596260"/>
              <a:gd name="connsiteY4" fmla="*/ 1311482 h 1946976"/>
              <a:gd name="connsiteX5" fmla="*/ 1588662 w 1596260"/>
              <a:gd name="connsiteY5" fmla="*/ 1699723 h 1946976"/>
              <a:gd name="connsiteX6" fmla="*/ 1038225 w 1596260"/>
              <a:gd name="connsiteY6" fmla="*/ 1919069 h 1946976"/>
              <a:gd name="connsiteX7" fmla="*/ 0 w 1596260"/>
              <a:gd name="connsiteY7" fmla="*/ 376019 h 1946976"/>
              <a:gd name="connsiteX8" fmla="*/ 371475 w 1596260"/>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33976 w 1558761"/>
              <a:gd name="connsiteY0" fmla="*/ 1118 h 1946976"/>
              <a:gd name="connsiteX1" fmla="*/ 530576 w 1558761"/>
              <a:gd name="connsiteY1" fmla="*/ 602876 h 1946976"/>
              <a:gd name="connsiteX2" fmla="*/ 336590 w 1558761"/>
              <a:gd name="connsiteY2" fmla="*/ 646744 h 1946976"/>
              <a:gd name="connsiteX3" fmla="*/ 949946 w 1558761"/>
              <a:gd name="connsiteY3" fmla="*/ 1528815 h 1946976"/>
              <a:gd name="connsiteX4" fmla="*/ 1135549 w 1558761"/>
              <a:gd name="connsiteY4" fmla="*/ 1311482 h 1946976"/>
              <a:gd name="connsiteX5" fmla="*/ 1551163 w 1558761"/>
              <a:gd name="connsiteY5" fmla="*/ 1699723 h 1946976"/>
              <a:gd name="connsiteX6" fmla="*/ 1000726 w 1558761"/>
              <a:gd name="connsiteY6" fmla="*/ 1919069 h 1946976"/>
              <a:gd name="connsiteX7" fmla="*/ 0 w 1558761"/>
              <a:gd name="connsiteY7" fmla="*/ 390441 h 1946976"/>
              <a:gd name="connsiteX8" fmla="*/ 333976 w 1558761"/>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44260 w 1560662"/>
              <a:gd name="connsiteY2" fmla="*/ 655398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96 h 1946054"/>
              <a:gd name="connsiteX1" fmla="*/ 532477 w 1560662"/>
              <a:gd name="connsiteY1" fmla="*/ 601954 h 1946054"/>
              <a:gd name="connsiteX2" fmla="*/ 344260 w 1560662"/>
              <a:gd name="connsiteY2" fmla="*/ 654476 h 1946054"/>
              <a:gd name="connsiteX3" fmla="*/ 951847 w 1560662"/>
              <a:gd name="connsiteY3" fmla="*/ 1527893 h 1946054"/>
              <a:gd name="connsiteX4" fmla="*/ 1137450 w 1560662"/>
              <a:gd name="connsiteY4" fmla="*/ 1310560 h 1946054"/>
              <a:gd name="connsiteX5" fmla="*/ 1553064 w 1560662"/>
              <a:gd name="connsiteY5" fmla="*/ 1698801 h 1946054"/>
              <a:gd name="connsiteX6" fmla="*/ 1002627 w 1560662"/>
              <a:gd name="connsiteY6" fmla="*/ 1918147 h 1946054"/>
              <a:gd name="connsiteX7" fmla="*/ 1901 w 1560662"/>
              <a:gd name="connsiteY7" fmla="*/ 389519 h 1946054"/>
              <a:gd name="connsiteX8" fmla="*/ 335877 w 1560662"/>
              <a:gd name="connsiteY8" fmla="*/ 196 h 1946054"/>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431" h="1937121">
                <a:moveTo>
                  <a:pt x="332898" y="199"/>
                </a:moveTo>
                <a:cubicBezTo>
                  <a:pt x="480797" y="-12106"/>
                  <a:pt x="712130" y="551085"/>
                  <a:pt x="532477" y="593021"/>
                </a:cubicBezTo>
                <a:lnTo>
                  <a:pt x="344260" y="645543"/>
                </a:lnTo>
                <a:cubicBezTo>
                  <a:pt x="475639" y="1163599"/>
                  <a:pt x="690666" y="1300897"/>
                  <a:pt x="951847" y="1518960"/>
                </a:cubicBezTo>
                <a:cubicBezTo>
                  <a:pt x="1003138" y="1396518"/>
                  <a:pt x="1042046" y="1291100"/>
                  <a:pt x="1137450" y="1301627"/>
                </a:cubicBezTo>
                <a:cubicBezTo>
                  <a:pt x="1276950" y="1299313"/>
                  <a:pt x="1636332" y="1564228"/>
                  <a:pt x="1553064" y="1689868"/>
                </a:cubicBezTo>
                <a:cubicBezTo>
                  <a:pt x="1389777" y="1941825"/>
                  <a:pt x="1145722" y="1971673"/>
                  <a:pt x="1002627" y="1909214"/>
                </a:cubicBezTo>
                <a:cubicBezTo>
                  <a:pt x="545977" y="1690048"/>
                  <a:pt x="-37590" y="1110316"/>
                  <a:pt x="1901" y="380586"/>
                </a:cubicBezTo>
                <a:cubicBezTo>
                  <a:pt x="36305" y="148891"/>
                  <a:pt x="133416" y="23363"/>
                  <a:pt x="332898" y="1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66" name="Rectangle 36">
            <a:extLst>
              <a:ext uri="{FF2B5EF4-FFF2-40B4-BE49-F238E27FC236}">
                <a16:creationId xmlns:a16="http://schemas.microsoft.com/office/drawing/2014/main" id="{11A06711-0A15-47E5-AAA2-F0E6DC05BD1B}"/>
              </a:ext>
            </a:extLst>
          </p:cNvPr>
          <p:cNvSpPr/>
          <p:nvPr/>
        </p:nvSpPr>
        <p:spPr>
          <a:xfrm>
            <a:off x="3873555" y="3531687"/>
            <a:ext cx="439602" cy="367472"/>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67" name="Rounded Rectangle 27">
            <a:extLst>
              <a:ext uri="{FF2B5EF4-FFF2-40B4-BE49-F238E27FC236}">
                <a16:creationId xmlns:a16="http://schemas.microsoft.com/office/drawing/2014/main" id="{7A5ED58F-9964-4886-8BFC-E301F23293AB}"/>
              </a:ext>
            </a:extLst>
          </p:cNvPr>
          <p:cNvSpPr/>
          <p:nvPr/>
        </p:nvSpPr>
        <p:spPr>
          <a:xfrm>
            <a:off x="6237342" y="1161560"/>
            <a:ext cx="453986" cy="348723"/>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68" name="Rounded Rectangle 7">
            <a:extLst>
              <a:ext uri="{FF2B5EF4-FFF2-40B4-BE49-F238E27FC236}">
                <a16:creationId xmlns:a16="http://schemas.microsoft.com/office/drawing/2014/main" id="{7D6C3C70-FD86-419A-8B89-365FC328FB88}"/>
              </a:ext>
            </a:extLst>
          </p:cNvPr>
          <p:cNvSpPr/>
          <p:nvPr/>
        </p:nvSpPr>
        <p:spPr>
          <a:xfrm>
            <a:off x="6943223" y="1136760"/>
            <a:ext cx="461562" cy="398324"/>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69" name="Chord 15">
            <a:extLst>
              <a:ext uri="{FF2B5EF4-FFF2-40B4-BE49-F238E27FC236}">
                <a16:creationId xmlns:a16="http://schemas.microsoft.com/office/drawing/2014/main" id="{42E9D490-3DD3-4F66-B124-FE910E0FACBF}"/>
              </a:ext>
            </a:extLst>
          </p:cNvPr>
          <p:cNvSpPr/>
          <p:nvPr/>
        </p:nvSpPr>
        <p:spPr>
          <a:xfrm>
            <a:off x="8343480" y="1104066"/>
            <a:ext cx="212685" cy="463710"/>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70" name="Rectangle 16">
            <a:extLst>
              <a:ext uri="{FF2B5EF4-FFF2-40B4-BE49-F238E27FC236}">
                <a16:creationId xmlns:a16="http://schemas.microsoft.com/office/drawing/2014/main" id="{F1978DC7-2159-40E0-A5D4-88F414868797}"/>
              </a:ext>
            </a:extLst>
          </p:cNvPr>
          <p:cNvSpPr/>
          <p:nvPr/>
        </p:nvSpPr>
        <p:spPr>
          <a:xfrm>
            <a:off x="4570335" y="3563750"/>
            <a:ext cx="461562" cy="303345"/>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71" name="Rounded Rectangle 6">
            <a:extLst>
              <a:ext uri="{FF2B5EF4-FFF2-40B4-BE49-F238E27FC236}">
                <a16:creationId xmlns:a16="http://schemas.microsoft.com/office/drawing/2014/main" id="{48E90455-C4C4-4792-86FF-218C5EFE04F0}"/>
              </a:ext>
            </a:extLst>
          </p:cNvPr>
          <p:cNvSpPr/>
          <p:nvPr/>
        </p:nvSpPr>
        <p:spPr>
          <a:xfrm>
            <a:off x="3852804" y="2813018"/>
            <a:ext cx="462302" cy="222675"/>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72" name="Rounded Rectangle 6">
            <a:extLst>
              <a:ext uri="{FF2B5EF4-FFF2-40B4-BE49-F238E27FC236}">
                <a16:creationId xmlns:a16="http://schemas.microsoft.com/office/drawing/2014/main" id="{8329069E-6F6C-4466-BEA3-223D7C56FECC}"/>
              </a:ext>
            </a:extLst>
          </p:cNvPr>
          <p:cNvSpPr/>
          <p:nvPr/>
        </p:nvSpPr>
        <p:spPr>
          <a:xfrm>
            <a:off x="4533295" y="2813018"/>
            <a:ext cx="462302" cy="222675"/>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73" name="Rounded Rectangle 6">
            <a:extLst>
              <a:ext uri="{FF2B5EF4-FFF2-40B4-BE49-F238E27FC236}">
                <a16:creationId xmlns:a16="http://schemas.microsoft.com/office/drawing/2014/main" id="{740CC869-4793-4E41-A92A-FDB14A2B194C}"/>
              </a:ext>
            </a:extLst>
          </p:cNvPr>
          <p:cNvSpPr/>
          <p:nvPr/>
        </p:nvSpPr>
        <p:spPr>
          <a:xfrm>
            <a:off x="5213787" y="2813018"/>
            <a:ext cx="462302" cy="222675"/>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74" name="Rounded Rectangle 6">
            <a:extLst>
              <a:ext uri="{FF2B5EF4-FFF2-40B4-BE49-F238E27FC236}">
                <a16:creationId xmlns:a16="http://schemas.microsoft.com/office/drawing/2014/main" id="{17C1EAE2-459E-491D-81FC-F8924F353B13}"/>
              </a:ext>
            </a:extLst>
          </p:cNvPr>
          <p:cNvSpPr/>
          <p:nvPr/>
        </p:nvSpPr>
        <p:spPr>
          <a:xfrm>
            <a:off x="5894277" y="2813018"/>
            <a:ext cx="462302" cy="222675"/>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240385" y="234376"/>
                </a:moveTo>
                <a:lnTo>
                  <a:pt x="2744441" y="234376"/>
                </a:lnTo>
                <a:lnTo>
                  <a:pt x="2744441" y="1314376"/>
                </a:lnTo>
                <a:lnTo>
                  <a:pt x="2240385" y="1314376"/>
                </a:ln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75" name="Teardrop 6">
            <a:extLst>
              <a:ext uri="{FF2B5EF4-FFF2-40B4-BE49-F238E27FC236}">
                <a16:creationId xmlns:a16="http://schemas.microsoft.com/office/drawing/2014/main" id="{3FF8E6D1-A5CA-4857-BFE4-E947E4F2F934}"/>
              </a:ext>
            </a:extLst>
          </p:cNvPr>
          <p:cNvSpPr/>
          <p:nvPr/>
        </p:nvSpPr>
        <p:spPr>
          <a:xfrm rot="8100000">
            <a:off x="8293270" y="2767802"/>
            <a:ext cx="313106" cy="313107"/>
          </a:xfrm>
          <a:custGeom>
            <a:avLst/>
            <a:gdLst/>
            <a:ahLst/>
            <a:cxnLst/>
            <a:rect l="l" t="t" r="r" b="b"/>
            <a:pathLst>
              <a:path w="2483832" h="2483835">
                <a:moveTo>
                  <a:pt x="657616" y="1826218"/>
                </a:moveTo>
                <a:cubicBezTo>
                  <a:pt x="806520" y="1975122"/>
                  <a:pt x="1047940" y="1975122"/>
                  <a:pt x="1196844" y="1826218"/>
                </a:cubicBezTo>
                <a:cubicBezTo>
                  <a:pt x="1345748" y="1677314"/>
                  <a:pt x="1345748" y="1435894"/>
                  <a:pt x="1196844" y="1286990"/>
                </a:cubicBezTo>
                <a:cubicBezTo>
                  <a:pt x="1047940" y="1138086"/>
                  <a:pt x="806520" y="1138086"/>
                  <a:pt x="657616" y="1286990"/>
                </a:cubicBezTo>
                <a:cubicBezTo>
                  <a:pt x="508712" y="1435894"/>
                  <a:pt x="508712" y="1677314"/>
                  <a:pt x="657616" y="1826218"/>
                </a:cubicBezTo>
                <a:close/>
                <a:moveTo>
                  <a:pt x="293335" y="2190500"/>
                </a:moveTo>
                <a:cubicBezTo>
                  <a:pt x="112098" y="2009262"/>
                  <a:pt x="0" y="1758885"/>
                  <a:pt x="0" y="1482325"/>
                </a:cubicBezTo>
                <a:cubicBezTo>
                  <a:pt x="0" y="929206"/>
                  <a:pt x="459290" y="590078"/>
                  <a:pt x="1001509" y="480815"/>
                </a:cubicBezTo>
                <a:cubicBezTo>
                  <a:pt x="1569704" y="366317"/>
                  <a:pt x="1861757" y="259925"/>
                  <a:pt x="2483832" y="0"/>
                </a:cubicBezTo>
                <a:cubicBezTo>
                  <a:pt x="2230640" y="682694"/>
                  <a:pt x="2130986" y="873716"/>
                  <a:pt x="2003018" y="1482325"/>
                </a:cubicBezTo>
                <a:cubicBezTo>
                  <a:pt x="1901990" y="2042180"/>
                  <a:pt x="1554627" y="2483835"/>
                  <a:pt x="1001509" y="2483835"/>
                </a:cubicBezTo>
                <a:cubicBezTo>
                  <a:pt x="724950" y="2483835"/>
                  <a:pt x="474573" y="2371737"/>
                  <a:pt x="293335" y="219050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76" name="Donut 24">
            <a:extLst>
              <a:ext uri="{FF2B5EF4-FFF2-40B4-BE49-F238E27FC236}">
                <a16:creationId xmlns:a16="http://schemas.microsoft.com/office/drawing/2014/main" id="{2358F6B7-5407-478C-BBCE-24DB33354B70}"/>
              </a:ext>
            </a:extLst>
          </p:cNvPr>
          <p:cNvSpPr/>
          <p:nvPr/>
        </p:nvSpPr>
        <p:spPr>
          <a:xfrm>
            <a:off x="4330203" y="1908477"/>
            <a:ext cx="463131" cy="466901"/>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black"/>
              </a:solidFill>
              <a:latin typeface="等线" panose="020F0502020204030204"/>
              <a:ea typeface="맑은 고딕" panose="020B0503020000020004" pitchFamily="34" charset="-127"/>
            </a:endParaRPr>
          </a:p>
        </p:txBody>
      </p:sp>
      <p:sp>
        <p:nvSpPr>
          <p:cNvPr id="77" name="Chord 38">
            <a:extLst>
              <a:ext uri="{FF2B5EF4-FFF2-40B4-BE49-F238E27FC236}">
                <a16:creationId xmlns:a16="http://schemas.microsoft.com/office/drawing/2014/main" id="{284AD387-FD7A-4FAE-86E7-99768FD2F34F}"/>
              </a:ext>
            </a:extLst>
          </p:cNvPr>
          <p:cNvSpPr/>
          <p:nvPr/>
        </p:nvSpPr>
        <p:spPr>
          <a:xfrm>
            <a:off x="5050087" y="1908081"/>
            <a:ext cx="363695" cy="467691"/>
          </a:xfrm>
          <a:custGeom>
            <a:avLst/>
            <a:gdLst/>
            <a:ahLst/>
            <a:cxnLst/>
            <a:rect l="l" t="t" r="r" b="b"/>
            <a:pathLst>
              <a:path w="2519554" h="3240000">
                <a:moveTo>
                  <a:pt x="1259778" y="0"/>
                </a:moveTo>
                <a:cubicBezTo>
                  <a:pt x="1299543" y="0"/>
                  <a:pt x="1331778" y="32235"/>
                  <a:pt x="1331778" y="72000"/>
                </a:cubicBezTo>
                <a:lnTo>
                  <a:pt x="1331778" y="292696"/>
                </a:lnTo>
                <a:cubicBezTo>
                  <a:pt x="1526887" y="301316"/>
                  <a:pt x="1719796" y="357828"/>
                  <a:pt x="1894309" y="459601"/>
                </a:cubicBezTo>
                <a:cubicBezTo>
                  <a:pt x="2284331" y="687055"/>
                  <a:pt x="2522839" y="1105809"/>
                  <a:pt x="2519520" y="1557297"/>
                </a:cubicBezTo>
                <a:lnTo>
                  <a:pt x="2509882" y="1557270"/>
                </a:lnTo>
                <a:cubicBezTo>
                  <a:pt x="2413806" y="1435449"/>
                  <a:pt x="2264527" y="1358626"/>
                  <a:pt x="2097304" y="1358626"/>
                </a:cubicBezTo>
                <a:cubicBezTo>
                  <a:pt x="1931567" y="1358626"/>
                  <a:pt x="1783455" y="1434091"/>
                  <a:pt x="1688484" y="1554913"/>
                </a:cubicBezTo>
                <a:lnTo>
                  <a:pt x="1657888" y="1554825"/>
                </a:lnTo>
                <a:cubicBezTo>
                  <a:pt x="1579123" y="1454657"/>
                  <a:pt x="1463823" y="1385682"/>
                  <a:pt x="1331778" y="1368008"/>
                </a:cubicBezTo>
                <a:lnTo>
                  <a:pt x="1331778" y="2507895"/>
                </a:lnTo>
                <a:lnTo>
                  <a:pt x="1356113" y="2507895"/>
                </a:lnTo>
                <a:lnTo>
                  <a:pt x="1356113" y="2868215"/>
                </a:lnTo>
                <a:lnTo>
                  <a:pt x="1353558" y="2868215"/>
                </a:lnTo>
                <a:cubicBezTo>
                  <a:pt x="1347515" y="3074779"/>
                  <a:pt x="1177830" y="3240000"/>
                  <a:pt x="969556" y="3240000"/>
                </a:cubicBezTo>
                <a:cubicBezTo>
                  <a:pt x="759529" y="3240000"/>
                  <a:pt x="588743" y="3071985"/>
                  <a:pt x="585029" y="2863014"/>
                </a:cubicBezTo>
                <a:cubicBezTo>
                  <a:pt x="584214" y="2861474"/>
                  <a:pt x="584183" y="2859896"/>
                  <a:pt x="584183" y="2858310"/>
                </a:cubicBezTo>
                <a:lnTo>
                  <a:pt x="584422" y="2856985"/>
                </a:lnTo>
                <a:cubicBezTo>
                  <a:pt x="584186" y="2856201"/>
                  <a:pt x="584184" y="2855415"/>
                  <a:pt x="584184" y="2854628"/>
                </a:cubicBezTo>
                <a:lnTo>
                  <a:pt x="584846" y="2854628"/>
                </a:lnTo>
                <a:cubicBezTo>
                  <a:pt x="585977" y="2797047"/>
                  <a:pt x="628115" y="2750982"/>
                  <a:pt x="679843" y="2750982"/>
                </a:cubicBezTo>
                <a:cubicBezTo>
                  <a:pt x="731571" y="2750982"/>
                  <a:pt x="773709" y="2797047"/>
                  <a:pt x="774841" y="2854628"/>
                </a:cubicBezTo>
                <a:lnTo>
                  <a:pt x="776870" y="2854628"/>
                </a:lnTo>
                <a:cubicBezTo>
                  <a:pt x="776870" y="2961046"/>
                  <a:pt x="863138" y="3047314"/>
                  <a:pt x="969556" y="3047314"/>
                </a:cubicBezTo>
                <a:cubicBezTo>
                  <a:pt x="1075974" y="3047314"/>
                  <a:pt x="1162242" y="2961046"/>
                  <a:pt x="1162242" y="2854628"/>
                </a:cubicBezTo>
                <a:lnTo>
                  <a:pt x="1163439" y="2854628"/>
                </a:lnTo>
                <a:lnTo>
                  <a:pt x="1163439" y="2507895"/>
                </a:lnTo>
                <a:lnTo>
                  <a:pt x="1187778" y="2507895"/>
                </a:lnTo>
                <a:lnTo>
                  <a:pt x="1187778" y="1365548"/>
                </a:lnTo>
                <a:cubicBezTo>
                  <a:pt x="1048083" y="1378241"/>
                  <a:pt x="925400" y="1448176"/>
                  <a:pt x="842602" y="1552487"/>
                </a:cubicBezTo>
                <a:lnTo>
                  <a:pt x="807450" y="1552386"/>
                </a:lnTo>
                <a:cubicBezTo>
                  <a:pt x="712615" y="1432960"/>
                  <a:pt x="565486" y="1358626"/>
                  <a:pt x="400996" y="1358626"/>
                </a:cubicBezTo>
                <a:cubicBezTo>
                  <a:pt x="240343" y="1358626"/>
                  <a:pt x="96251" y="1429532"/>
                  <a:pt x="0" y="1543232"/>
                </a:cubicBezTo>
                <a:cubicBezTo>
                  <a:pt x="1264" y="1094357"/>
                  <a:pt x="241710" y="680052"/>
                  <a:pt x="631054" y="455977"/>
                </a:cubicBezTo>
                <a:cubicBezTo>
                  <a:pt x="804121" y="356374"/>
                  <a:pt x="994908" y="301092"/>
                  <a:pt x="1187778" y="292721"/>
                </a:cubicBezTo>
                <a:lnTo>
                  <a:pt x="1187778" y="72000"/>
                </a:lnTo>
                <a:cubicBezTo>
                  <a:pt x="1187778" y="32235"/>
                  <a:pt x="1220013" y="0"/>
                  <a:pt x="125977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78" name="Heart 38">
            <a:extLst>
              <a:ext uri="{FF2B5EF4-FFF2-40B4-BE49-F238E27FC236}">
                <a16:creationId xmlns:a16="http://schemas.microsoft.com/office/drawing/2014/main" id="{07191768-391A-445C-9738-68FC969D5D3B}"/>
              </a:ext>
            </a:extLst>
          </p:cNvPr>
          <p:cNvSpPr/>
          <p:nvPr/>
        </p:nvSpPr>
        <p:spPr>
          <a:xfrm>
            <a:off x="5577238" y="1131820"/>
            <a:ext cx="408206" cy="408206"/>
          </a:xfrm>
          <a:prstGeom prst="hear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79" name="Round Same Side Corner Rectangle 19">
            <a:extLst>
              <a:ext uri="{FF2B5EF4-FFF2-40B4-BE49-F238E27FC236}">
                <a16:creationId xmlns:a16="http://schemas.microsoft.com/office/drawing/2014/main" id="{4F6F0E8F-9F3A-4C37-B8FA-77940D946D49}"/>
              </a:ext>
            </a:extLst>
          </p:cNvPr>
          <p:cNvSpPr/>
          <p:nvPr/>
        </p:nvSpPr>
        <p:spPr>
          <a:xfrm>
            <a:off x="7726470" y="4263814"/>
            <a:ext cx="308780" cy="381506"/>
          </a:xfrm>
          <a:custGeom>
            <a:avLst/>
            <a:gdLst/>
            <a:ahLst/>
            <a:cxnLst/>
            <a:rect l="l" t="t" r="r" b="b"/>
            <a:pathLst>
              <a:path w="2600931" h="3213524">
                <a:moveTo>
                  <a:pt x="1304260" y="0"/>
                </a:moveTo>
                <a:cubicBezTo>
                  <a:pt x="1403671" y="0"/>
                  <a:pt x="1484260" y="80589"/>
                  <a:pt x="1484260" y="180000"/>
                </a:cubicBezTo>
                <a:lnTo>
                  <a:pt x="1484260" y="412061"/>
                </a:lnTo>
                <a:lnTo>
                  <a:pt x="2330931" y="412061"/>
                </a:lnTo>
                <a:lnTo>
                  <a:pt x="2600931" y="682061"/>
                </a:lnTo>
                <a:lnTo>
                  <a:pt x="2330931" y="952061"/>
                </a:lnTo>
                <a:lnTo>
                  <a:pt x="1484260" y="952061"/>
                </a:lnTo>
                <a:lnTo>
                  <a:pt x="1484260" y="1110244"/>
                </a:lnTo>
                <a:lnTo>
                  <a:pt x="2375646" y="1110244"/>
                </a:lnTo>
                <a:lnTo>
                  <a:pt x="2375646" y="1650244"/>
                </a:lnTo>
                <a:lnTo>
                  <a:pt x="1484260" y="1650244"/>
                </a:lnTo>
                <a:lnTo>
                  <a:pt x="1484260" y="3213524"/>
                </a:lnTo>
                <a:lnTo>
                  <a:pt x="1124260" y="3213524"/>
                </a:lnTo>
                <a:lnTo>
                  <a:pt x="1124260" y="1650244"/>
                </a:lnTo>
                <a:lnTo>
                  <a:pt x="270000" y="1650244"/>
                </a:lnTo>
                <a:lnTo>
                  <a:pt x="0" y="1380244"/>
                </a:lnTo>
                <a:lnTo>
                  <a:pt x="270000" y="1110244"/>
                </a:lnTo>
                <a:lnTo>
                  <a:pt x="1124260" y="1110244"/>
                </a:lnTo>
                <a:lnTo>
                  <a:pt x="1124260" y="952061"/>
                </a:lnTo>
                <a:lnTo>
                  <a:pt x="224931" y="952061"/>
                </a:lnTo>
                <a:lnTo>
                  <a:pt x="224931" y="412061"/>
                </a:lnTo>
                <a:lnTo>
                  <a:pt x="1124260" y="412061"/>
                </a:lnTo>
                <a:lnTo>
                  <a:pt x="1124260" y="180000"/>
                </a:lnTo>
                <a:cubicBezTo>
                  <a:pt x="1124260" y="80589"/>
                  <a:pt x="1204849" y="0"/>
                  <a:pt x="130426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0" name="Rectangle 23">
            <a:extLst>
              <a:ext uri="{FF2B5EF4-FFF2-40B4-BE49-F238E27FC236}">
                <a16:creationId xmlns:a16="http://schemas.microsoft.com/office/drawing/2014/main" id="{411254AD-C704-4DA8-B5ED-2CB7E0E42884}"/>
              </a:ext>
            </a:extLst>
          </p:cNvPr>
          <p:cNvSpPr/>
          <p:nvPr/>
        </p:nvSpPr>
        <p:spPr>
          <a:xfrm>
            <a:off x="3181747" y="4304987"/>
            <a:ext cx="508577" cy="299157"/>
          </a:xfrm>
          <a:custGeom>
            <a:avLst/>
            <a:gdLst/>
            <a:ahLst/>
            <a:cxnLst/>
            <a:rect l="l" t="t" r="r" b="b"/>
            <a:pathLst>
              <a:path w="4529836" h="2664566">
                <a:moveTo>
                  <a:pt x="1861969" y="0"/>
                </a:moveTo>
                <a:cubicBezTo>
                  <a:pt x="2177122" y="0"/>
                  <a:pt x="2455874" y="155855"/>
                  <a:pt x="2611443" y="404565"/>
                </a:cubicBezTo>
                <a:cubicBezTo>
                  <a:pt x="2709453" y="315054"/>
                  <a:pt x="2840684" y="266178"/>
                  <a:pt x="2983336" y="266178"/>
                </a:cubicBezTo>
                <a:cubicBezTo>
                  <a:pt x="3293144" y="266178"/>
                  <a:pt x="3549108" y="496718"/>
                  <a:pt x="3578241" y="797044"/>
                </a:cubicBezTo>
                <a:cubicBezTo>
                  <a:pt x="3583592" y="793823"/>
                  <a:pt x="3589010" y="793774"/>
                  <a:pt x="3594440" y="793774"/>
                </a:cubicBezTo>
                <a:cubicBezTo>
                  <a:pt x="4111042" y="793774"/>
                  <a:pt x="4529836" y="1212568"/>
                  <a:pt x="4529836" y="1729170"/>
                </a:cubicBezTo>
                <a:cubicBezTo>
                  <a:pt x="4529836" y="2216938"/>
                  <a:pt x="4156487" y="2617512"/>
                  <a:pt x="3679930" y="2660249"/>
                </a:cubicBezTo>
                <a:lnTo>
                  <a:pt x="3679930" y="2664566"/>
                </a:lnTo>
                <a:lnTo>
                  <a:pt x="3594440" y="2664566"/>
                </a:lnTo>
                <a:lnTo>
                  <a:pt x="1043912" y="2664566"/>
                </a:lnTo>
                <a:lnTo>
                  <a:pt x="1043912" y="2657589"/>
                </a:lnTo>
                <a:cubicBezTo>
                  <a:pt x="1008374" y="2662448"/>
                  <a:pt x="972132" y="2664566"/>
                  <a:pt x="935396" y="2664566"/>
                </a:cubicBezTo>
                <a:cubicBezTo>
                  <a:pt x="418794" y="2664566"/>
                  <a:pt x="0" y="2245772"/>
                  <a:pt x="0" y="1729170"/>
                </a:cubicBezTo>
                <a:cubicBezTo>
                  <a:pt x="0" y="1212568"/>
                  <a:pt x="418794" y="793774"/>
                  <a:pt x="935396" y="793774"/>
                </a:cubicBezTo>
                <a:lnTo>
                  <a:pt x="954395" y="797612"/>
                </a:lnTo>
                <a:cubicBezTo>
                  <a:pt x="1004779" y="344999"/>
                  <a:pt x="1393085" y="0"/>
                  <a:pt x="186196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1" name="Oval 31">
            <a:extLst>
              <a:ext uri="{FF2B5EF4-FFF2-40B4-BE49-F238E27FC236}">
                <a16:creationId xmlns:a16="http://schemas.microsoft.com/office/drawing/2014/main" id="{9CEA4298-5C72-495F-935E-04B7A42F93E1}"/>
              </a:ext>
            </a:extLst>
          </p:cNvPr>
          <p:cNvSpPr/>
          <p:nvPr/>
        </p:nvSpPr>
        <p:spPr>
          <a:xfrm>
            <a:off x="6498773" y="4263595"/>
            <a:ext cx="378379" cy="381941"/>
          </a:xfrm>
          <a:custGeom>
            <a:avLst/>
            <a:gdLst/>
            <a:ahLst/>
            <a:cxnLst/>
            <a:rect l="l" t="t" r="r" b="b"/>
            <a:pathLst>
              <a:path w="3187187" h="3217189">
                <a:moveTo>
                  <a:pt x="2136560" y="2669280"/>
                </a:moveTo>
                <a:cubicBezTo>
                  <a:pt x="2154235" y="2662847"/>
                  <a:pt x="2173778" y="2671961"/>
                  <a:pt x="2180211" y="2689635"/>
                </a:cubicBezTo>
                <a:lnTo>
                  <a:pt x="2338628" y="3124881"/>
                </a:lnTo>
                <a:cubicBezTo>
                  <a:pt x="2345061" y="3142556"/>
                  <a:pt x="2335948" y="3162099"/>
                  <a:pt x="2318273" y="3168533"/>
                </a:cubicBezTo>
                <a:lnTo>
                  <a:pt x="2190259" y="3215126"/>
                </a:lnTo>
                <a:cubicBezTo>
                  <a:pt x="2172585" y="3221559"/>
                  <a:pt x="2153041" y="3212445"/>
                  <a:pt x="2146608" y="3194771"/>
                </a:cubicBezTo>
                <a:lnTo>
                  <a:pt x="1988192" y="2759525"/>
                </a:lnTo>
                <a:cubicBezTo>
                  <a:pt x="1981759" y="2741850"/>
                  <a:pt x="1990872" y="2722307"/>
                  <a:pt x="2008547" y="2715873"/>
                </a:cubicBezTo>
                <a:close/>
                <a:moveTo>
                  <a:pt x="1050626" y="2669280"/>
                </a:moveTo>
                <a:lnTo>
                  <a:pt x="1178640" y="2715873"/>
                </a:lnTo>
                <a:cubicBezTo>
                  <a:pt x="1196314" y="2722307"/>
                  <a:pt x="1205428" y="2741850"/>
                  <a:pt x="1198995" y="2759525"/>
                </a:cubicBezTo>
                <a:lnTo>
                  <a:pt x="1040578" y="3194771"/>
                </a:lnTo>
                <a:cubicBezTo>
                  <a:pt x="1034145" y="3212445"/>
                  <a:pt x="1014601" y="3221559"/>
                  <a:pt x="996927" y="3215126"/>
                </a:cubicBezTo>
                <a:lnTo>
                  <a:pt x="868913" y="3168533"/>
                </a:lnTo>
                <a:cubicBezTo>
                  <a:pt x="851239" y="3162099"/>
                  <a:pt x="842125" y="3142556"/>
                  <a:pt x="848558" y="3124881"/>
                </a:cubicBezTo>
                <a:lnTo>
                  <a:pt x="1006975" y="2689635"/>
                </a:lnTo>
                <a:cubicBezTo>
                  <a:pt x="1013408" y="2671961"/>
                  <a:pt x="1032952" y="2662847"/>
                  <a:pt x="1050626" y="2669280"/>
                </a:cubicBezTo>
                <a:close/>
                <a:moveTo>
                  <a:pt x="2647909" y="2029882"/>
                </a:moveTo>
                <a:cubicBezTo>
                  <a:pt x="2656328" y="2027626"/>
                  <a:pt x="2665608" y="2028582"/>
                  <a:pt x="2673752" y="2033284"/>
                </a:cubicBezTo>
                <a:lnTo>
                  <a:pt x="3074877" y="2264874"/>
                </a:lnTo>
                <a:cubicBezTo>
                  <a:pt x="3091166" y="2274278"/>
                  <a:pt x="3096747" y="2295107"/>
                  <a:pt x="3087343" y="2311396"/>
                </a:cubicBezTo>
                <a:lnTo>
                  <a:pt x="3019228" y="2429374"/>
                </a:lnTo>
                <a:cubicBezTo>
                  <a:pt x="3009824" y="2445663"/>
                  <a:pt x="2988995" y="2451244"/>
                  <a:pt x="2972706" y="2441840"/>
                </a:cubicBezTo>
                <a:lnTo>
                  <a:pt x="2571581" y="2210250"/>
                </a:lnTo>
                <a:cubicBezTo>
                  <a:pt x="2555292" y="2200846"/>
                  <a:pt x="2549710" y="2180017"/>
                  <a:pt x="2559115" y="2163728"/>
                </a:cubicBezTo>
                <a:lnTo>
                  <a:pt x="2627229" y="2045750"/>
                </a:lnTo>
                <a:cubicBezTo>
                  <a:pt x="2631932" y="2037605"/>
                  <a:pt x="2639490" y="2032138"/>
                  <a:pt x="2647909" y="2029882"/>
                </a:cubicBezTo>
                <a:close/>
                <a:moveTo>
                  <a:pt x="539277" y="2029882"/>
                </a:moveTo>
                <a:cubicBezTo>
                  <a:pt x="547696" y="2032138"/>
                  <a:pt x="555255" y="2037605"/>
                  <a:pt x="559957" y="2045750"/>
                </a:cubicBezTo>
                <a:lnTo>
                  <a:pt x="628071" y="2163728"/>
                </a:lnTo>
                <a:cubicBezTo>
                  <a:pt x="637476" y="2180017"/>
                  <a:pt x="631895" y="2200846"/>
                  <a:pt x="615606" y="2210250"/>
                </a:cubicBezTo>
                <a:lnTo>
                  <a:pt x="214481" y="2441840"/>
                </a:lnTo>
                <a:cubicBezTo>
                  <a:pt x="198192" y="2451244"/>
                  <a:pt x="177363" y="2445663"/>
                  <a:pt x="167958" y="2429374"/>
                </a:cubicBezTo>
                <a:lnTo>
                  <a:pt x="99844" y="2311396"/>
                </a:lnTo>
                <a:cubicBezTo>
                  <a:pt x="90439" y="2295107"/>
                  <a:pt x="96020" y="2274278"/>
                  <a:pt x="112309" y="2264874"/>
                </a:cubicBezTo>
                <a:lnTo>
                  <a:pt x="513434" y="2033284"/>
                </a:lnTo>
                <a:cubicBezTo>
                  <a:pt x="521579" y="2028582"/>
                  <a:pt x="530858" y="2027626"/>
                  <a:pt x="539277" y="2029882"/>
                </a:cubicBezTo>
                <a:close/>
                <a:moveTo>
                  <a:pt x="3094879" y="918289"/>
                </a:moveTo>
                <a:cubicBezTo>
                  <a:pt x="3112554" y="911856"/>
                  <a:pt x="3132097" y="920969"/>
                  <a:pt x="3138531" y="938644"/>
                </a:cubicBezTo>
                <a:lnTo>
                  <a:pt x="3185124" y="1066657"/>
                </a:lnTo>
                <a:cubicBezTo>
                  <a:pt x="3191557" y="1084332"/>
                  <a:pt x="3182443" y="1103875"/>
                  <a:pt x="3164769" y="1110308"/>
                </a:cubicBezTo>
                <a:lnTo>
                  <a:pt x="2729523" y="1268725"/>
                </a:lnTo>
                <a:cubicBezTo>
                  <a:pt x="2711848" y="1275158"/>
                  <a:pt x="2692304" y="1266045"/>
                  <a:pt x="2685871" y="1248370"/>
                </a:cubicBezTo>
                <a:lnTo>
                  <a:pt x="2639278" y="1120357"/>
                </a:lnTo>
                <a:cubicBezTo>
                  <a:pt x="2632845" y="1102682"/>
                  <a:pt x="2641959" y="1083138"/>
                  <a:pt x="2659633" y="1076705"/>
                </a:cubicBezTo>
                <a:close/>
                <a:moveTo>
                  <a:pt x="92307" y="918289"/>
                </a:moveTo>
                <a:lnTo>
                  <a:pt x="527553" y="1076705"/>
                </a:lnTo>
                <a:cubicBezTo>
                  <a:pt x="545228" y="1083138"/>
                  <a:pt x="554341" y="1102682"/>
                  <a:pt x="547908" y="1120357"/>
                </a:cubicBezTo>
                <a:lnTo>
                  <a:pt x="501315" y="1248370"/>
                </a:lnTo>
                <a:cubicBezTo>
                  <a:pt x="494882" y="1266045"/>
                  <a:pt x="475338" y="1275158"/>
                  <a:pt x="457664" y="1268725"/>
                </a:cubicBezTo>
                <a:lnTo>
                  <a:pt x="22418" y="1110308"/>
                </a:lnTo>
                <a:cubicBezTo>
                  <a:pt x="4743" y="1103875"/>
                  <a:pt x="-4370" y="1084332"/>
                  <a:pt x="2063" y="1066657"/>
                </a:cubicBezTo>
                <a:lnTo>
                  <a:pt x="48656" y="938644"/>
                </a:lnTo>
                <a:cubicBezTo>
                  <a:pt x="55089" y="920969"/>
                  <a:pt x="74633" y="911856"/>
                  <a:pt x="92307" y="918289"/>
                </a:cubicBezTo>
                <a:close/>
                <a:moveTo>
                  <a:pt x="1593593" y="658644"/>
                </a:moveTo>
                <a:cubicBezTo>
                  <a:pt x="2116495" y="658644"/>
                  <a:pt x="2540391" y="1082540"/>
                  <a:pt x="2540391" y="1605442"/>
                </a:cubicBezTo>
                <a:cubicBezTo>
                  <a:pt x="2540391" y="2128344"/>
                  <a:pt x="2116495" y="2552240"/>
                  <a:pt x="1593593" y="2552240"/>
                </a:cubicBezTo>
                <a:cubicBezTo>
                  <a:pt x="1070691" y="2552240"/>
                  <a:pt x="646795" y="2128344"/>
                  <a:pt x="646795" y="1605442"/>
                </a:cubicBezTo>
                <a:cubicBezTo>
                  <a:pt x="646795" y="1082540"/>
                  <a:pt x="1070691" y="658644"/>
                  <a:pt x="1593593" y="658644"/>
                </a:cubicBezTo>
                <a:close/>
                <a:moveTo>
                  <a:pt x="2246117" y="1165"/>
                </a:moveTo>
                <a:cubicBezTo>
                  <a:pt x="2254536" y="-1090"/>
                  <a:pt x="2263815" y="-135"/>
                  <a:pt x="2271960" y="4568"/>
                </a:cubicBezTo>
                <a:lnTo>
                  <a:pt x="2389938" y="72682"/>
                </a:lnTo>
                <a:cubicBezTo>
                  <a:pt x="2406227" y="82087"/>
                  <a:pt x="2411808" y="102916"/>
                  <a:pt x="2402403" y="119205"/>
                </a:cubicBezTo>
                <a:lnTo>
                  <a:pt x="2170814" y="520330"/>
                </a:lnTo>
                <a:cubicBezTo>
                  <a:pt x="2161409" y="536619"/>
                  <a:pt x="2140580" y="542200"/>
                  <a:pt x="2124291" y="532795"/>
                </a:cubicBezTo>
                <a:lnTo>
                  <a:pt x="2006313" y="464681"/>
                </a:lnTo>
                <a:cubicBezTo>
                  <a:pt x="1990024" y="455276"/>
                  <a:pt x="1984443" y="434447"/>
                  <a:pt x="1993848" y="418158"/>
                </a:cubicBezTo>
                <a:lnTo>
                  <a:pt x="2225437" y="17033"/>
                </a:lnTo>
                <a:cubicBezTo>
                  <a:pt x="2230139" y="8889"/>
                  <a:pt x="2237698" y="3421"/>
                  <a:pt x="2246117" y="1165"/>
                </a:cubicBezTo>
                <a:close/>
                <a:moveTo>
                  <a:pt x="941069" y="1165"/>
                </a:moveTo>
                <a:cubicBezTo>
                  <a:pt x="949488" y="3421"/>
                  <a:pt x="957047" y="8889"/>
                  <a:pt x="961749" y="17033"/>
                </a:cubicBezTo>
                <a:lnTo>
                  <a:pt x="1193338" y="418158"/>
                </a:lnTo>
                <a:cubicBezTo>
                  <a:pt x="1202743" y="434447"/>
                  <a:pt x="1197162" y="455276"/>
                  <a:pt x="1180873" y="464681"/>
                </a:cubicBezTo>
                <a:lnTo>
                  <a:pt x="1062895" y="532795"/>
                </a:lnTo>
                <a:cubicBezTo>
                  <a:pt x="1046606" y="542200"/>
                  <a:pt x="1025777" y="536619"/>
                  <a:pt x="1016372" y="520330"/>
                </a:cubicBezTo>
                <a:lnTo>
                  <a:pt x="784783" y="119205"/>
                </a:lnTo>
                <a:cubicBezTo>
                  <a:pt x="775378" y="102916"/>
                  <a:pt x="780959" y="82087"/>
                  <a:pt x="797248" y="72682"/>
                </a:cubicBezTo>
                <a:lnTo>
                  <a:pt x="915226" y="4568"/>
                </a:lnTo>
                <a:cubicBezTo>
                  <a:pt x="923371" y="-135"/>
                  <a:pt x="932650" y="-1090"/>
                  <a:pt x="941069" y="116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2" name="Rectangle 23">
            <a:extLst>
              <a:ext uri="{FF2B5EF4-FFF2-40B4-BE49-F238E27FC236}">
                <a16:creationId xmlns:a16="http://schemas.microsoft.com/office/drawing/2014/main" id="{D1D013BE-5839-41BC-BC72-D7D6A426C477}"/>
              </a:ext>
            </a:extLst>
          </p:cNvPr>
          <p:cNvSpPr/>
          <p:nvPr/>
        </p:nvSpPr>
        <p:spPr>
          <a:xfrm>
            <a:off x="4472380" y="4287356"/>
            <a:ext cx="518912" cy="334419"/>
          </a:xfrm>
          <a:custGeom>
            <a:avLst/>
            <a:gdLst/>
            <a:ahLst/>
            <a:cxnLst/>
            <a:rect l="l" t="t" r="r" b="b"/>
            <a:pathLst>
              <a:path w="3224845" h="2078296">
                <a:moveTo>
                  <a:pt x="1153236" y="427959"/>
                </a:moveTo>
                <a:cubicBezTo>
                  <a:pt x="1348431" y="427959"/>
                  <a:pt x="1521080" y="524490"/>
                  <a:pt x="1617434" y="678532"/>
                </a:cubicBezTo>
                <a:cubicBezTo>
                  <a:pt x="1678138" y="623092"/>
                  <a:pt x="1759417" y="592820"/>
                  <a:pt x="1847771" y="592820"/>
                </a:cubicBezTo>
                <a:cubicBezTo>
                  <a:pt x="2039655" y="592820"/>
                  <a:pt x="2198190" y="735609"/>
                  <a:pt x="2216233" y="921620"/>
                </a:cubicBezTo>
                <a:cubicBezTo>
                  <a:pt x="2219548" y="919625"/>
                  <a:pt x="2222903" y="919594"/>
                  <a:pt x="2226267" y="919594"/>
                </a:cubicBezTo>
                <a:cubicBezTo>
                  <a:pt x="2546231" y="919594"/>
                  <a:pt x="2805617" y="1178981"/>
                  <a:pt x="2805617" y="1498945"/>
                </a:cubicBezTo>
                <a:cubicBezTo>
                  <a:pt x="2805617" y="1801051"/>
                  <a:pt x="2574378" y="2049153"/>
                  <a:pt x="2279216" y="2075622"/>
                </a:cubicBezTo>
                <a:lnTo>
                  <a:pt x="2279216" y="2078296"/>
                </a:lnTo>
                <a:lnTo>
                  <a:pt x="2226267" y="2078296"/>
                </a:lnTo>
                <a:lnTo>
                  <a:pt x="646561" y="2078296"/>
                </a:lnTo>
                <a:lnTo>
                  <a:pt x="646561" y="2073975"/>
                </a:lnTo>
                <a:cubicBezTo>
                  <a:pt x="624550" y="2076984"/>
                  <a:pt x="602103" y="2078296"/>
                  <a:pt x="579350" y="2078296"/>
                </a:cubicBezTo>
                <a:cubicBezTo>
                  <a:pt x="259386" y="2078296"/>
                  <a:pt x="0" y="1818910"/>
                  <a:pt x="0" y="1498945"/>
                </a:cubicBezTo>
                <a:cubicBezTo>
                  <a:pt x="0" y="1178981"/>
                  <a:pt x="259386" y="919594"/>
                  <a:pt x="579350" y="919594"/>
                </a:cubicBezTo>
                <a:lnTo>
                  <a:pt x="591118" y="921972"/>
                </a:lnTo>
                <a:cubicBezTo>
                  <a:pt x="622324" y="641639"/>
                  <a:pt x="862826" y="427959"/>
                  <a:pt x="1153236" y="427959"/>
                </a:cubicBezTo>
                <a:close/>
                <a:moveTo>
                  <a:pt x="1844671" y="0"/>
                </a:moveTo>
                <a:cubicBezTo>
                  <a:pt x="2007709" y="0"/>
                  <a:pt x="2151917" y="80629"/>
                  <a:pt x="2232398" y="209295"/>
                </a:cubicBezTo>
                <a:cubicBezTo>
                  <a:pt x="2283102" y="162988"/>
                  <a:pt x="2350992" y="137703"/>
                  <a:pt x="2424790" y="137703"/>
                </a:cubicBezTo>
                <a:cubicBezTo>
                  <a:pt x="2585064" y="137703"/>
                  <a:pt x="2717483" y="256969"/>
                  <a:pt x="2732554" y="412337"/>
                </a:cubicBezTo>
                <a:cubicBezTo>
                  <a:pt x="2735322" y="410671"/>
                  <a:pt x="2738125" y="410646"/>
                  <a:pt x="2740934" y="410646"/>
                </a:cubicBezTo>
                <a:cubicBezTo>
                  <a:pt x="3008189" y="410646"/>
                  <a:pt x="3224845" y="627302"/>
                  <a:pt x="3224845" y="894557"/>
                </a:cubicBezTo>
                <a:cubicBezTo>
                  <a:pt x="3224845" y="1096996"/>
                  <a:pt x="3100535" y="1270403"/>
                  <a:pt x="2923312" y="1340619"/>
                </a:cubicBezTo>
                <a:cubicBezTo>
                  <a:pt x="2866347" y="1049229"/>
                  <a:pt x="2609521" y="829523"/>
                  <a:pt x="2301383" y="829523"/>
                </a:cubicBezTo>
                <a:cubicBezTo>
                  <a:pt x="2297701" y="829523"/>
                  <a:pt x="2294026" y="829557"/>
                  <a:pt x="2290397" y="831741"/>
                </a:cubicBezTo>
                <a:cubicBezTo>
                  <a:pt x="2270640" y="628070"/>
                  <a:pt x="2097054" y="471725"/>
                  <a:pt x="1886953" y="471725"/>
                </a:cubicBezTo>
                <a:cubicBezTo>
                  <a:pt x="1790211" y="471725"/>
                  <a:pt x="1701214" y="504871"/>
                  <a:pt x="1634747" y="565575"/>
                </a:cubicBezTo>
                <a:cubicBezTo>
                  <a:pt x="1575570" y="470966"/>
                  <a:pt x="1490108" y="396171"/>
                  <a:pt x="1388252" y="349790"/>
                </a:cubicBezTo>
                <a:cubicBezTo>
                  <a:pt x="1438607" y="147092"/>
                  <a:pt x="1624461" y="0"/>
                  <a:pt x="184467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3" name="Oval 31">
            <a:extLst>
              <a:ext uri="{FF2B5EF4-FFF2-40B4-BE49-F238E27FC236}">
                <a16:creationId xmlns:a16="http://schemas.microsoft.com/office/drawing/2014/main" id="{F2B4C20E-6F83-4700-819A-B889CC4F8028}"/>
              </a:ext>
            </a:extLst>
          </p:cNvPr>
          <p:cNvSpPr/>
          <p:nvPr/>
        </p:nvSpPr>
        <p:spPr>
          <a:xfrm>
            <a:off x="5204705" y="4240036"/>
            <a:ext cx="434905" cy="429062"/>
          </a:xfrm>
          <a:custGeom>
            <a:avLst/>
            <a:gdLst/>
            <a:ahLst/>
            <a:cxnLst/>
            <a:rect l="l" t="t" r="r" b="b"/>
            <a:pathLst>
              <a:path w="3240076" h="3196551">
                <a:moveTo>
                  <a:pt x="2810300" y="1617710"/>
                </a:moveTo>
                <a:cubicBezTo>
                  <a:pt x="2817009" y="1615912"/>
                  <a:pt x="2824405" y="1616674"/>
                  <a:pt x="2830895" y="1620421"/>
                </a:cubicBezTo>
                <a:lnTo>
                  <a:pt x="3150571" y="1804986"/>
                </a:lnTo>
                <a:cubicBezTo>
                  <a:pt x="3163552" y="1812480"/>
                  <a:pt x="3168000" y="1829080"/>
                  <a:pt x="3160506" y="1842062"/>
                </a:cubicBezTo>
                <a:lnTo>
                  <a:pt x="3106222" y="1936084"/>
                </a:lnTo>
                <a:cubicBezTo>
                  <a:pt x="3098727" y="1949065"/>
                  <a:pt x="3082128" y="1953513"/>
                  <a:pt x="3069146" y="1946019"/>
                </a:cubicBezTo>
                <a:lnTo>
                  <a:pt x="2749470" y="1761453"/>
                </a:lnTo>
                <a:cubicBezTo>
                  <a:pt x="2736489" y="1753959"/>
                  <a:pt x="2732040" y="1737359"/>
                  <a:pt x="2739536" y="1724378"/>
                </a:cubicBezTo>
                <a:lnTo>
                  <a:pt x="2793819" y="1630356"/>
                </a:lnTo>
                <a:cubicBezTo>
                  <a:pt x="2797567" y="1623864"/>
                  <a:pt x="2803590" y="1619508"/>
                  <a:pt x="2810300" y="1617710"/>
                </a:cubicBezTo>
                <a:close/>
                <a:moveTo>
                  <a:pt x="1308278" y="1324343"/>
                </a:moveTo>
                <a:cubicBezTo>
                  <a:pt x="1529714" y="1324343"/>
                  <a:pt x="1725574" y="1433852"/>
                  <a:pt x="1834882" y="1608603"/>
                </a:cubicBezTo>
                <a:cubicBezTo>
                  <a:pt x="1903747" y="1545710"/>
                  <a:pt x="1995954" y="1511368"/>
                  <a:pt x="2096186" y="1511368"/>
                </a:cubicBezTo>
                <a:cubicBezTo>
                  <a:pt x="2313867" y="1511368"/>
                  <a:pt x="2493715" y="1673353"/>
                  <a:pt x="2514185" y="1884371"/>
                </a:cubicBezTo>
                <a:cubicBezTo>
                  <a:pt x="2517944" y="1882108"/>
                  <a:pt x="2521751" y="1882074"/>
                  <a:pt x="2525567" y="1882074"/>
                </a:cubicBezTo>
                <a:cubicBezTo>
                  <a:pt x="2888547" y="1882074"/>
                  <a:pt x="3182805" y="2176332"/>
                  <a:pt x="3182805" y="2539312"/>
                </a:cubicBezTo>
                <a:cubicBezTo>
                  <a:pt x="3182805" y="2882034"/>
                  <a:pt x="2920478" y="3163490"/>
                  <a:pt x="2585635" y="3193518"/>
                </a:cubicBezTo>
                <a:lnTo>
                  <a:pt x="2585635" y="3196551"/>
                </a:lnTo>
                <a:lnTo>
                  <a:pt x="2525567" y="3196551"/>
                </a:lnTo>
                <a:lnTo>
                  <a:pt x="733485" y="3196551"/>
                </a:lnTo>
                <a:lnTo>
                  <a:pt x="733485" y="3191649"/>
                </a:lnTo>
                <a:cubicBezTo>
                  <a:pt x="708515" y="3195063"/>
                  <a:pt x="683050" y="3196551"/>
                  <a:pt x="657239" y="3196551"/>
                </a:cubicBezTo>
                <a:cubicBezTo>
                  <a:pt x="294258" y="3196551"/>
                  <a:pt x="0" y="2902293"/>
                  <a:pt x="0" y="2539312"/>
                </a:cubicBezTo>
                <a:cubicBezTo>
                  <a:pt x="0" y="2176332"/>
                  <a:pt x="294258" y="1882074"/>
                  <a:pt x="657239" y="1882074"/>
                </a:cubicBezTo>
                <a:lnTo>
                  <a:pt x="670588" y="1884770"/>
                </a:lnTo>
                <a:cubicBezTo>
                  <a:pt x="705989" y="1566750"/>
                  <a:pt x="978825" y="1324343"/>
                  <a:pt x="1308278" y="1324343"/>
                </a:cubicBezTo>
                <a:close/>
                <a:moveTo>
                  <a:pt x="3166512" y="731828"/>
                </a:moveTo>
                <a:cubicBezTo>
                  <a:pt x="3180598" y="726701"/>
                  <a:pt x="3196172" y="733964"/>
                  <a:pt x="3201300" y="748050"/>
                </a:cubicBezTo>
                <a:lnTo>
                  <a:pt x="3238432" y="850070"/>
                </a:lnTo>
                <a:cubicBezTo>
                  <a:pt x="3243559" y="864156"/>
                  <a:pt x="3236295" y="879731"/>
                  <a:pt x="3222210" y="884857"/>
                </a:cubicBezTo>
                <a:lnTo>
                  <a:pt x="2875342" y="1011107"/>
                </a:lnTo>
                <a:cubicBezTo>
                  <a:pt x="2861256" y="1016234"/>
                  <a:pt x="2845680" y="1008972"/>
                  <a:pt x="2840554" y="994886"/>
                </a:cubicBezTo>
                <a:lnTo>
                  <a:pt x="2803421" y="892866"/>
                </a:lnTo>
                <a:cubicBezTo>
                  <a:pt x="2798295" y="878780"/>
                  <a:pt x="2805558" y="863204"/>
                  <a:pt x="2819643" y="858077"/>
                </a:cubicBezTo>
                <a:close/>
                <a:moveTo>
                  <a:pt x="773619" y="731828"/>
                </a:moveTo>
                <a:lnTo>
                  <a:pt x="1120487" y="858077"/>
                </a:lnTo>
                <a:cubicBezTo>
                  <a:pt x="1134573" y="863204"/>
                  <a:pt x="1141836" y="878780"/>
                  <a:pt x="1136709" y="892866"/>
                </a:cubicBezTo>
                <a:lnTo>
                  <a:pt x="1099577" y="994886"/>
                </a:lnTo>
                <a:cubicBezTo>
                  <a:pt x="1094450" y="1008972"/>
                  <a:pt x="1078875" y="1016234"/>
                  <a:pt x="1064789" y="1011107"/>
                </a:cubicBezTo>
                <a:lnTo>
                  <a:pt x="717921" y="884857"/>
                </a:lnTo>
                <a:cubicBezTo>
                  <a:pt x="703835" y="879731"/>
                  <a:pt x="696572" y="864156"/>
                  <a:pt x="701699" y="850070"/>
                </a:cubicBezTo>
                <a:lnTo>
                  <a:pt x="738831" y="748050"/>
                </a:lnTo>
                <a:cubicBezTo>
                  <a:pt x="743958" y="733964"/>
                  <a:pt x="759534" y="726701"/>
                  <a:pt x="773619" y="731828"/>
                </a:cubicBezTo>
                <a:close/>
                <a:moveTo>
                  <a:pt x="1970065" y="524905"/>
                </a:moveTo>
                <a:cubicBezTo>
                  <a:pt x="2386791" y="524905"/>
                  <a:pt x="2724614" y="862728"/>
                  <a:pt x="2724614" y="1279453"/>
                </a:cubicBezTo>
                <a:cubicBezTo>
                  <a:pt x="2724614" y="1453368"/>
                  <a:pt x="2665775" y="1613540"/>
                  <a:pt x="2564463" y="1739247"/>
                </a:cubicBezTo>
                <a:cubicBezTo>
                  <a:pt x="2529951" y="1545877"/>
                  <a:pt x="2358485" y="1402176"/>
                  <a:pt x="2153457" y="1402176"/>
                </a:cubicBezTo>
                <a:cubicBezTo>
                  <a:pt x="2053225" y="1402176"/>
                  <a:pt x="1961018" y="1436518"/>
                  <a:pt x="1892153" y="1499411"/>
                </a:cubicBezTo>
                <a:cubicBezTo>
                  <a:pt x="1782845" y="1324660"/>
                  <a:pt x="1586985" y="1215151"/>
                  <a:pt x="1365549" y="1215151"/>
                </a:cubicBezTo>
                <a:cubicBezTo>
                  <a:pt x="1314582" y="1215151"/>
                  <a:pt x="1264970" y="1220953"/>
                  <a:pt x="1217820" y="1233835"/>
                </a:cubicBezTo>
                <a:cubicBezTo>
                  <a:pt x="1240489" y="838320"/>
                  <a:pt x="1568676" y="524905"/>
                  <a:pt x="1970065" y="524905"/>
                </a:cubicBezTo>
                <a:close/>
                <a:moveTo>
                  <a:pt x="2490093" y="928"/>
                </a:moveTo>
                <a:cubicBezTo>
                  <a:pt x="2496802" y="-869"/>
                  <a:pt x="2504197" y="-108"/>
                  <a:pt x="2510688" y="3640"/>
                </a:cubicBezTo>
                <a:lnTo>
                  <a:pt x="2604711" y="57924"/>
                </a:lnTo>
                <a:cubicBezTo>
                  <a:pt x="2617692" y="65419"/>
                  <a:pt x="2622140" y="82019"/>
                  <a:pt x="2614644" y="95000"/>
                </a:cubicBezTo>
                <a:lnTo>
                  <a:pt x="2430080" y="414676"/>
                </a:lnTo>
                <a:cubicBezTo>
                  <a:pt x="2422585" y="427657"/>
                  <a:pt x="2405985" y="432105"/>
                  <a:pt x="2393004" y="424610"/>
                </a:cubicBezTo>
                <a:lnTo>
                  <a:pt x="2298982" y="370326"/>
                </a:lnTo>
                <a:cubicBezTo>
                  <a:pt x="2286000" y="362831"/>
                  <a:pt x="2281552" y="346232"/>
                  <a:pt x="2289048" y="333250"/>
                </a:cubicBezTo>
                <a:lnTo>
                  <a:pt x="2473612" y="13574"/>
                </a:lnTo>
                <a:cubicBezTo>
                  <a:pt x="2477359" y="7084"/>
                  <a:pt x="2483383" y="2726"/>
                  <a:pt x="2490093" y="928"/>
                </a:cubicBezTo>
                <a:close/>
                <a:moveTo>
                  <a:pt x="1450038" y="928"/>
                </a:moveTo>
                <a:cubicBezTo>
                  <a:pt x="1456747" y="2726"/>
                  <a:pt x="1462771" y="7084"/>
                  <a:pt x="1466519" y="13574"/>
                </a:cubicBezTo>
                <a:lnTo>
                  <a:pt x="1651083" y="333250"/>
                </a:lnTo>
                <a:cubicBezTo>
                  <a:pt x="1658578" y="346232"/>
                  <a:pt x="1654131" y="362831"/>
                  <a:pt x="1641149" y="370326"/>
                </a:cubicBezTo>
                <a:lnTo>
                  <a:pt x="1547127" y="424610"/>
                </a:lnTo>
                <a:cubicBezTo>
                  <a:pt x="1534145" y="432105"/>
                  <a:pt x="1517546" y="427657"/>
                  <a:pt x="1510050" y="414676"/>
                </a:cubicBezTo>
                <a:lnTo>
                  <a:pt x="1325486" y="95000"/>
                </a:lnTo>
                <a:cubicBezTo>
                  <a:pt x="1317991" y="82019"/>
                  <a:pt x="1322439" y="65419"/>
                  <a:pt x="1335420" y="57924"/>
                </a:cubicBezTo>
                <a:lnTo>
                  <a:pt x="1429442" y="3640"/>
                </a:lnTo>
                <a:cubicBezTo>
                  <a:pt x="1435933" y="-108"/>
                  <a:pt x="1443328" y="-869"/>
                  <a:pt x="1450038" y="92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4" name="Teardrop 17">
            <a:extLst>
              <a:ext uri="{FF2B5EF4-FFF2-40B4-BE49-F238E27FC236}">
                <a16:creationId xmlns:a16="http://schemas.microsoft.com/office/drawing/2014/main" id="{04CFE412-7B77-4FD8-A796-DE7E55B89403}"/>
              </a:ext>
            </a:extLst>
          </p:cNvPr>
          <p:cNvSpPr/>
          <p:nvPr/>
        </p:nvSpPr>
        <p:spPr>
          <a:xfrm rot="18900000">
            <a:off x="3903737" y="4274160"/>
            <a:ext cx="355230" cy="360812"/>
          </a:xfrm>
          <a:custGeom>
            <a:avLst/>
            <a:gdLst/>
            <a:ahLst/>
            <a:cxnLst/>
            <a:rect l="l" t="t" r="r" b="b"/>
            <a:pathLst>
              <a:path w="2646489" h="2688071">
                <a:moveTo>
                  <a:pt x="306023" y="2382048"/>
                </a:moveTo>
                <a:cubicBezTo>
                  <a:pt x="271732" y="2441625"/>
                  <a:pt x="254586" y="2501201"/>
                  <a:pt x="254586" y="2560778"/>
                </a:cubicBezTo>
                <a:cubicBezTo>
                  <a:pt x="254586" y="2631080"/>
                  <a:pt x="197595" y="2688071"/>
                  <a:pt x="127293" y="2688071"/>
                </a:cubicBezTo>
                <a:cubicBezTo>
                  <a:pt x="56991" y="2688071"/>
                  <a:pt x="0" y="2631081"/>
                  <a:pt x="0" y="2560778"/>
                </a:cubicBezTo>
                <a:cubicBezTo>
                  <a:pt x="0" y="2490477"/>
                  <a:pt x="56991" y="2433485"/>
                  <a:pt x="127293" y="2433485"/>
                </a:cubicBezTo>
                <a:cubicBezTo>
                  <a:pt x="186870" y="2433486"/>
                  <a:pt x="246446" y="2416340"/>
                  <a:pt x="306023" y="2382048"/>
                </a:cubicBezTo>
                <a:close/>
                <a:moveTo>
                  <a:pt x="812224" y="2334103"/>
                </a:moveTo>
                <a:cubicBezTo>
                  <a:pt x="777933" y="2393681"/>
                  <a:pt x="760787" y="2453256"/>
                  <a:pt x="760787" y="2512834"/>
                </a:cubicBezTo>
                <a:cubicBezTo>
                  <a:pt x="760787" y="2583136"/>
                  <a:pt x="703796" y="2640127"/>
                  <a:pt x="633494" y="2640127"/>
                </a:cubicBezTo>
                <a:cubicBezTo>
                  <a:pt x="563192" y="2640127"/>
                  <a:pt x="506201" y="2583136"/>
                  <a:pt x="506201" y="2512834"/>
                </a:cubicBezTo>
                <a:cubicBezTo>
                  <a:pt x="506201" y="2442532"/>
                  <a:pt x="563192" y="2385541"/>
                  <a:pt x="633494" y="2385541"/>
                </a:cubicBezTo>
                <a:cubicBezTo>
                  <a:pt x="693071" y="2385540"/>
                  <a:pt x="752647" y="2368395"/>
                  <a:pt x="812224" y="2334103"/>
                </a:cubicBezTo>
                <a:close/>
                <a:moveTo>
                  <a:pt x="353968" y="1875848"/>
                </a:moveTo>
                <a:cubicBezTo>
                  <a:pt x="319677" y="1935424"/>
                  <a:pt x="302531" y="1995001"/>
                  <a:pt x="302530" y="2054578"/>
                </a:cubicBezTo>
                <a:cubicBezTo>
                  <a:pt x="302530" y="2124880"/>
                  <a:pt x="245539" y="2181871"/>
                  <a:pt x="175237" y="2181871"/>
                </a:cubicBezTo>
                <a:cubicBezTo>
                  <a:pt x="104935" y="2181871"/>
                  <a:pt x="47945" y="2124880"/>
                  <a:pt x="47944" y="2054578"/>
                </a:cubicBezTo>
                <a:cubicBezTo>
                  <a:pt x="47944" y="1984276"/>
                  <a:pt x="104935" y="1927285"/>
                  <a:pt x="175237" y="1927285"/>
                </a:cubicBezTo>
                <a:cubicBezTo>
                  <a:pt x="234815" y="1927285"/>
                  <a:pt x="294391" y="1910139"/>
                  <a:pt x="353968" y="1875848"/>
                </a:cubicBezTo>
                <a:close/>
                <a:moveTo>
                  <a:pt x="401912" y="1369646"/>
                </a:moveTo>
                <a:cubicBezTo>
                  <a:pt x="367621" y="1429223"/>
                  <a:pt x="350475" y="1488799"/>
                  <a:pt x="350475" y="1548377"/>
                </a:cubicBezTo>
                <a:cubicBezTo>
                  <a:pt x="350475" y="1618679"/>
                  <a:pt x="293484" y="1675670"/>
                  <a:pt x="223182" y="1675670"/>
                </a:cubicBezTo>
                <a:cubicBezTo>
                  <a:pt x="152880" y="1675670"/>
                  <a:pt x="95889" y="1618679"/>
                  <a:pt x="95889" y="1548377"/>
                </a:cubicBezTo>
                <a:cubicBezTo>
                  <a:pt x="95889" y="1478075"/>
                  <a:pt x="152880" y="1421084"/>
                  <a:pt x="223182" y="1421084"/>
                </a:cubicBezTo>
                <a:cubicBezTo>
                  <a:pt x="282759" y="1421084"/>
                  <a:pt x="342335" y="1403938"/>
                  <a:pt x="401912" y="1369646"/>
                </a:cubicBezTo>
                <a:close/>
                <a:moveTo>
                  <a:pt x="1318425" y="2286158"/>
                </a:moveTo>
                <a:cubicBezTo>
                  <a:pt x="1284134" y="2345735"/>
                  <a:pt x="1266988" y="2405312"/>
                  <a:pt x="1266987" y="2464888"/>
                </a:cubicBezTo>
                <a:cubicBezTo>
                  <a:pt x="1266987" y="2535190"/>
                  <a:pt x="1209996" y="2592182"/>
                  <a:pt x="1139694" y="2592182"/>
                </a:cubicBezTo>
                <a:cubicBezTo>
                  <a:pt x="1069392" y="2592182"/>
                  <a:pt x="1012402" y="2535191"/>
                  <a:pt x="1012401" y="2464888"/>
                </a:cubicBezTo>
                <a:cubicBezTo>
                  <a:pt x="1012401" y="2394586"/>
                  <a:pt x="1069392" y="2337595"/>
                  <a:pt x="1139694" y="2337595"/>
                </a:cubicBezTo>
                <a:cubicBezTo>
                  <a:pt x="1199271" y="2337596"/>
                  <a:pt x="1258848" y="2320449"/>
                  <a:pt x="1318425" y="2286158"/>
                </a:cubicBezTo>
                <a:close/>
                <a:moveTo>
                  <a:pt x="860169" y="1827902"/>
                </a:moveTo>
                <a:cubicBezTo>
                  <a:pt x="825878" y="1887479"/>
                  <a:pt x="808731" y="1947056"/>
                  <a:pt x="808731" y="2006633"/>
                </a:cubicBezTo>
                <a:cubicBezTo>
                  <a:pt x="808731" y="2076935"/>
                  <a:pt x="751740" y="2133926"/>
                  <a:pt x="681438" y="2133926"/>
                </a:cubicBezTo>
                <a:cubicBezTo>
                  <a:pt x="611136" y="2133926"/>
                  <a:pt x="554146" y="2076935"/>
                  <a:pt x="554145" y="2006633"/>
                </a:cubicBezTo>
                <a:cubicBezTo>
                  <a:pt x="554145" y="1936331"/>
                  <a:pt x="611136" y="1879340"/>
                  <a:pt x="681438" y="1879340"/>
                </a:cubicBezTo>
                <a:cubicBezTo>
                  <a:pt x="741015" y="1879340"/>
                  <a:pt x="800591" y="1862193"/>
                  <a:pt x="860169" y="1827902"/>
                </a:cubicBezTo>
                <a:close/>
                <a:moveTo>
                  <a:pt x="2096803" y="190871"/>
                </a:moveTo>
                <a:cubicBezTo>
                  <a:pt x="2253382" y="347450"/>
                  <a:pt x="2314442" y="563378"/>
                  <a:pt x="2268166" y="764238"/>
                </a:cubicBezTo>
                <a:cubicBezTo>
                  <a:pt x="2361334" y="768461"/>
                  <a:pt x="2450817" y="809378"/>
                  <a:pt x="2521691" y="880252"/>
                </a:cubicBezTo>
                <a:cubicBezTo>
                  <a:pt x="2675615" y="1034176"/>
                  <a:pt x="2688247" y="1275888"/>
                  <a:pt x="2553508" y="1439575"/>
                </a:cubicBezTo>
                <a:cubicBezTo>
                  <a:pt x="2557767" y="1440633"/>
                  <a:pt x="2560483" y="1443301"/>
                  <a:pt x="2563181" y="1445999"/>
                </a:cubicBezTo>
                <a:cubicBezTo>
                  <a:pt x="2819847" y="1702665"/>
                  <a:pt x="2819847" y="2118808"/>
                  <a:pt x="2563181" y="2375474"/>
                </a:cubicBezTo>
                <a:cubicBezTo>
                  <a:pt x="2320841" y="2617815"/>
                  <a:pt x="1936328" y="2631341"/>
                  <a:pt x="1678325" y="2415804"/>
                </a:cubicBezTo>
                <a:lnTo>
                  <a:pt x="1676180" y="2417949"/>
                </a:lnTo>
                <a:lnTo>
                  <a:pt x="1633705" y="2375475"/>
                </a:lnTo>
                <a:lnTo>
                  <a:pt x="366513" y="1108282"/>
                </a:lnTo>
                <a:lnTo>
                  <a:pt x="369979" y="1104815"/>
                </a:lnTo>
                <a:cubicBezTo>
                  <a:pt x="349908" y="1089573"/>
                  <a:pt x="330850" y="1072619"/>
                  <a:pt x="312598" y="1054367"/>
                </a:cubicBezTo>
                <a:cubicBezTo>
                  <a:pt x="55932" y="797701"/>
                  <a:pt x="55932" y="381558"/>
                  <a:pt x="312598" y="124891"/>
                </a:cubicBezTo>
                <a:cubicBezTo>
                  <a:pt x="569264" y="-131775"/>
                  <a:pt x="985408" y="-131775"/>
                  <a:pt x="1242074" y="124891"/>
                </a:cubicBezTo>
                <a:lnTo>
                  <a:pt x="1249606" y="136238"/>
                </a:lnTo>
                <a:cubicBezTo>
                  <a:pt x="1499513" y="-63604"/>
                  <a:pt x="1863845" y="-42087"/>
                  <a:pt x="2096803" y="19087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5" name="Rectangle 23">
            <a:extLst>
              <a:ext uri="{FF2B5EF4-FFF2-40B4-BE49-F238E27FC236}">
                <a16:creationId xmlns:a16="http://schemas.microsoft.com/office/drawing/2014/main" id="{2246F171-72B7-42E7-B6C0-D78C12504E9B}"/>
              </a:ext>
            </a:extLst>
          </p:cNvPr>
          <p:cNvSpPr/>
          <p:nvPr/>
        </p:nvSpPr>
        <p:spPr>
          <a:xfrm>
            <a:off x="5853023" y="4237119"/>
            <a:ext cx="432337" cy="434894"/>
          </a:xfrm>
          <a:custGeom>
            <a:avLst/>
            <a:gdLst/>
            <a:ahLst/>
            <a:cxnLst/>
            <a:rect l="l" t="t" r="r" b="b"/>
            <a:pathLst>
              <a:path w="3220951" h="3240001">
                <a:moveTo>
                  <a:pt x="1308278" y="1367793"/>
                </a:moveTo>
                <a:cubicBezTo>
                  <a:pt x="1529714" y="1367793"/>
                  <a:pt x="1725574" y="1477302"/>
                  <a:pt x="1834882" y="1652053"/>
                </a:cubicBezTo>
                <a:cubicBezTo>
                  <a:pt x="1903747" y="1589160"/>
                  <a:pt x="1995954" y="1554818"/>
                  <a:pt x="2096186" y="1554818"/>
                </a:cubicBezTo>
                <a:cubicBezTo>
                  <a:pt x="2313867" y="1554818"/>
                  <a:pt x="2493715" y="1716803"/>
                  <a:pt x="2514185" y="1927821"/>
                </a:cubicBezTo>
                <a:cubicBezTo>
                  <a:pt x="2517944" y="1925558"/>
                  <a:pt x="2521751" y="1925524"/>
                  <a:pt x="2525567" y="1925524"/>
                </a:cubicBezTo>
                <a:cubicBezTo>
                  <a:pt x="2888547" y="1925524"/>
                  <a:pt x="3182805" y="2219782"/>
                  <a:pt x="3182805" y="2582762"/>
                </a:cubicBezTo>
                <a:cubicBezTo>
                  <a:pt x="3182805" y="2925484"/>
                  <a:pt x="2920478" y="3206940"/>
                  <a:pt x="2585635" y="3236968"/>
                </a:cubicBezTo>
                <a:lnTo>
                  <a:pt x="2585635" y="3240001"/>
                </a:lnTo>
                <a:lnTo>
                  <a:pt x="2525567" y="3240001"/>
                </a:lnTo>
                <a:lnTo>
                  <a:pt x="733485" y="3240001"/>
                </a:lnTo>
                <a:lnTo>
                  <a:pt x="733485" y="3235099"/>
                </a:lnTo>
                <a:cubicBezTo>
                  <a:pt x="708515" y="3238513"/>
                  <a:pt x="683051" y="3240001"/>
                  <a:pt x="657239" y="3240001"/>
                </a:cubicBezTo>
                <a:cubicBezTo>
                  <a:pt x="294258" y="3240001"/>
                  <a:pt x="0" y="2945743"/>
                  <a:pt x="0" y="2582762"/>
                </a:cubicBezTo>
                <a:cubicBezTo>
                  <a:pt x="0" y="2219782"/>
                  <a:pt x="294258" y="1925524"/>
                  <a:pt x="657239" y="1925524"/>
                </a:cubicBezTo>
                <a:lnTo>
                  <a:pt x="670588" y="1928221"/>
                </a:lnTo>
                <a:cubicBezTo>
                  <a:pt x="705989" y="1610200"/>
                  <a:pt x="978825" y="1367793"/>
                  <a:pt x="1308278" y="1367793"/>
                </a:cubicBezTo>
                <a:close/>
                <a:moveTo>
                  <a:pt x="1589786" y="0"/>
                </a:moveTo>
                <a:cubicBezTo>
                  <a:pt x="1520182" y="453314"/>
                  <a:pt x="1668069" y="912942"/>
                  <a:pt x="1988957" y="1240613"/>
                </a:cubicBezTo>
                <a:cubicBezTo>
                  <a:pt x="2309845" y="1568285"/>
                  <a:pt x="2766281" y="1725754"/>
                  <a:pt x="3220951" y="1665645"/>
                </a:cubicBezTo>
                <a:cubicBezTo>
                  <a:pt x="3108976" y="1775302"/>
                  <a:pt x="2980523" y="1857805"/>
                  <a:pt x="2843553" y="1912752"/>
                </a:cubicBezTo>
                <a:cubicBezTo>
                  <a:pt x="2756367" y="1866073"/>
                  <a:pt x="2656598" y="1841175"/>
                  <a:pt x="2551012" y="1841175"/>
                </a:cubicBezTo>
                <a:cubicBezTo>
                  <a:pt x="2547197" y="1841176"/>
                  <a:pt x="2543390" y="1841210"/>
                  <a:pt x="2539631" y="1843473"/>
                </a:cubicBezTo>
                <a:cubicBezTo>
                  <a:pt x="2519161" y="1632454"/>
                  <a:pt x="2339312" y="1470470"/>
                  <a:pt x="2121631" y="1470470"/>
                </a:cubicBezTo>
                <a:cubicBezTo>
                  <a:pt x="2021400" y="1470470"/>
                  <a:pt x="1929192" y="1504812"/>
                  <a:pt x="1860327" y="1567705"/>
                </a:cubicBezTo>
                <a:cubicBezTo>
                  <a:pt x="1751020" y="1392954"/>
                  <a:pt x="1555160" y="1283445"/>
                  <a:pt x="1333723" y="1283445"/>
                </a:cubicBezTo>
                <a:lnTo>
                  <a:pt x="1331160" y="1283679"/>
                </a:lnTo>
                <a:cubicBezTo>
                  <a:pt x="1150898" y="856385"/>
                  <a:pt x="1238290" y="344219"/>
                  <a:pt x="158978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6" name="Round Same Side Corner Rectangle 8">
            <a:extLst>
              <a:ext uri="{FF2B5EF4-FFF2-40B4-BE49-F238E27FC236}">
                <a16:creationId xmlns:a16="http://schemas.microsoft.com/office/drawing/2014/main" id="{DB67113F-D303-42DA-95BD-610BBED8BE92}"/>
              </a:ext>
            </a:extLst>
          </p:cNvPr>
          <p:cNvSpPr/>
          <p:nvPr/>
        </p:nvSpPr>
        <p:spPr>
          <a:xfrm>
            <a:off x="3341797" y="1087722"/>
            <a:ext cx="188477" cy="496400"/>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7" name="Round Same Side Corner Rectangle 20">
            <a:extLst>
              <a:ext uri="{FF2B5EF4-FFF2-40B4-BE49-F238E27FC236}">
                <a16:creationId xmlns:a16="http://schemas.microsoft.com/office/drawing/2014/main" id="{64493E6A-B33B-4279-A44A-DC445D86772A}"/>
              </a:ext>
            </a:extLst>
          </p:cNvPr>
          <p:cNvSpPr/>
          <p:nvPr/>
        </p:nvSpPr>
        <p:spPr>
          <a:xfrm rot="10800000">
            <a:off x="3782170" y="1085430"/>
            <a:ext cx="234852" cy="500986"/>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88" name="Donut 87">
            <a:extLst>
              <a:ext uri="{FF2B5EF4-FFF2-40B4-BE49-F238E27FC236}">
                <a16:creationId xmlns:a16="http://schemas.microsoft.com/office/drawing/2014/main" id="{4E09E652-E42B-4D35-B750-1E418CF08FA6}"/>
              </a:ext>
            </a:extLst>
          </p:cNvPr>
          <p:cNvSpPr/>
          <p:nvPr/>
        </p:nvSpPr>
        <p:spPr>
          <a:xfrm>
            <a:off x="4268920" y="1154956"/>
            <a:ext cx="380746" cy="391286"/>
          </a:xfrm>
          <a:custGeom>
            <a:avLst/>
            <a:gdLst/>
            <a:ahLst/>
            <a:cxnLst/>
            <a:rect l="l" t="t" r="r" b="b"/>
            <a:pathLst>
              <a:path w="356471" h="366339">
                <a:moveTo>
                  <a:pt x="144025" y="123680"/>
                </a:moveTo>
                <a:cubicBezTo>
                  <a:pt x="89551" y="123680"/>
                  <a:pt x="45391" y="167840"/>
                  <a:pt x="45391" y="222314"/>
                </a:cubicBezTo>
                <a:cubicBezTo>
                  <a:pt x="45391" y="276788"/>
                  <a:pt x="89551" y="320948"/>
                  <a:pt x="144025" y="320948"/>
                </a:cubicBezTo>
                <a:cubicBezTo>
                  <a:pt x="198499" y="320948"/>
                  <a:pt x="242659" y="276788"/>
                  <a:pt x="242659" y="222314"/>
                </a:cubicBezTo>
                <a:cubicBezTo>
                  <a:pt x="242659" y="167840"/>
                  <a:pt x="198499" y="123680"/>
                  <a:pt x="144025" y="123680"/>
                </a:cubicBezTo>
                <a:close/>
                <a:moveTo>
                  <a:pt x="354808" y="0"/>
                </a:moveTo>
                <a:lnTo>
                  <a:pt x="356471" y="85288"/>
                </a:lnTo>
                <a:lnTo>
                  <a:pt x="334733" y="64382"/>
                </a:lnTo>
                <a:lnTo>
                  <a:pt x="260258" y="141819"/>
                </a:lnTo>
                <a:cubicBezTo>
                  <a:pt x="278587" y="163579"/>
                  <a:pt x="288050" y="191841"/>
                  <a:pt x="288050" y="222314"/>
                </a:cubicBezTo>
                <a:cubicBezTo>
                  <a:pt x="288050" y="301857"/>
                  <a:pt x="223568" y="366339"/>
                  <a:pt x="144025" y="366339"/>
                </a:cubicBezTo>
                <a:cubicBezTo>
                  <a:pt x="64482" y="366339"/>
                  <a:pt x="0" y="301857"/>
                  <a:pt x="0" y="222314"/>
                </a:cubicBezTo>
                <a:cubicBezTo>
                  <a:pt x="0" y="142771"/>
                  <a:pt x="64482" y="78289"/>
                  <a:pt x="144025" y="78289"/>
                </a:cubicBezTo>
                <a:cubicBezTo>
                  <a:pt x="170876" y="78289"/>
                  <a:pt x="196011" y="85637"/>
                  <a:pt x="216282" y="100527"/>
                </a:cubicBezTo>
                <a:lnTo>
                  <a:pt x="291257" y="22569"/>
                </a:lnTo>
                <a:lnTo>
                  <a:pt x="269519" y="16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black"/>
              </a:solidFill>
              <a:latin typeface="等线" panose="020F0502020204030204"/>
              <a:ea typeface="맑은 고딕" panose="020B0503020000020004" pitchFamily="34" charset="-127"/>
            </a:endParaRPr>
          </a:p>
        </p:txBody>
      </p:sp>
      <p:sp>
        <p:nvSpPr>
          <p:cNvPr id="89" name="Donut 90">
            <a:extLst>
              <a:ext uri="{FF2B5EF4-FFF2-40B4-BE49-F238E27FC236}">
                <a16:creationId xmlns:a16="http://schemas.microsoft.com/office/drawing/2014/main" id="{D86BE85A-63D8-48D0-8B07-9669B75E9D9D}"/>
              </a:ext>
            </a:extLst>
          </p:cNvPr>
          <p:cNvSpPr/>
          <p:nvPr/>
        </p:nvSpPr>
        <p:spPr>
          <a:xfrm>
            <a:off x="4926302" y="1126408"/>
            <a:ext cx="399039" cy="407818"/>
          </a:xfrm>
          <a:custGeom>
            <a:avLst/>
            <a:gdLst/>
            <a:ahLst/>
            <a:cxnLst/>
            <a:rect l="l" t="t" r="r" b="b"/>
            <a:pathLst>
              <a:path w="373598" h="381817">
                <a:moveTo>
                  <a:pt x="229573" y="45391"/>
                </a:moveTo>
                <a:cubicBezTo>
                  <a:pt x="175099" y="45391"/>
                  <a:pt x="130939" y="89551"/>
                  <a:pt x="130939" y="144025"/>
                </a:cubicBezTo>
                <a:cubicBezTo>
                  <a:pt x="130939" y="198499"/>
                  <a:pt x="175099" y="242659"/>
                  <a:pt x="229573" y="242659"/>
                </a:cubicBezTo>
                <a:cubicBezTo>
                  <a:pt x="284047" y="242659"/>
                  <a:pt x="328207" y="198499"/>
                  <a:pt x="328207" y="144025"/>
                </a:cubicBezTo>
                <a:cubicBezTo>
                  <a:pt x="328207" y="89551"/>
                  <a:pt x="284047" y="45391"/>
                  <a:pt x="229573" y="45391"/>
                </a:cubicBezTo>
                <a:close/>
                <a:moveTo>
                  <a:pt x="229573" y="0"/>
                </a:moveTo>
                <a:cubicBezTo>
                  <a:pt x="309116" y="0"/>
                  <a:pt x="373598" y="64482"/>
                  <a:pt x="373598" y="144025"/>
                </a:cubicBezTo>
                <a:cubicBezTo>
                  <a:pt x="373598" y="223568"/>
                  <a:pt x="309116" y="288050"/>
                  <a:pt x="229573" y="288050"/>
                </a:cubicBezTo>
                <a:cubicBezTo>
                  <a:pt x="202172" y="288050"/>
                  <a:pt x="176558" y="280398"/>
                  <a:pt x="156060" y="264966"/>
                </a:cubicBezTo>
                <a:lnTo>
                  <a:pt x="128993" y="292033"/>
                </a:lnTo>
                <a:lnTo>
                  <a:pt x="160228" y="323268"/>
                </a:lnTo>
                <a:cubicBezTo>
                  <a:pt x="171055" y="334095"/>
                  <a:pt x="171055" y="351650"/>
                  <a:pt x="160228" y="362477"/>
                </a:cubicBezTo>
                <a:cubicBezTo>
                  <a:pt x="149401" y="373304"/>
                  <a:pt x="131846" y="373304"/>
                  <a:pt x="121019" y="362477"/>
                </a:cubicBezTo>
                <a:lnTo>
                  <a:pt x="89784" y="331242"/>
                </a:lnTo>
                <a:lnTo>
                  <a:pt x="39209" y="381817"/>
                </a:lnTo>
                <a:cubicBezTo>
                  <a:pt x="28381" y="392644"/>
                  <a:pt x="10827" y="392644"/>
                  <a:pt x="0" y="381817"/>
                </a:cubicBezTo>
                <a:cubicBezTo>
                  <a:pt x="-10828" y="370989"/>
                  <a:pt x="-10828" y="353435"/>
                  <a:pt x="0" y="342608"/>
                </a:cubicBezTo>
                <a:lnTo>
                  <a:pt x="50575" y="292033"/>
                </a:lnTo>
                <a:lnTo>
                  <a:pt x="16166" y="257624"/>
                </a:lnTo>
                <a:cubicBezTo>
                  <a:pt x="5339" y="246797"/>
                  <a:pt x="5339" y="229242"/>
                  <a:pt x="16166" y="218415"/>
                </a:cubicBezTo>
                <a:cubicBezTo>
                  <a:pt x="26993" y="207588"/>
                  <a:pt x="44548" y="207588"/>
                  <a:pt x="55375" y="218415"/>
                </a:cubicBezTo>
                <a:lnTo>
                  <a:pt x="89784" y="252824"/>
                </a:lnTo>
                <a:lnTo>
                  <a:pt x="115252" y="227356"/>
                </a:lnTo>
                <a:cubicBezTo>
                  <a:pt x="95803" y="205073"/>
                  <a:pt x="85548" y="175747"/>
                  <a:pt x="85548" y="144025"/>
                </a:cubicBezTo>
                <a:cubicBezTo>
                  <a:pt x="85548" y="64482"/>
                  <a:pt x="150030" y="0"/>
                  <a:pt x="22957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black"/>
              </a:solidFill>
              <a:latin typeface="等线" panose="020F0502020204030204"/>
              <a:ea typeface="맑은 고딕" panose="020B0503020000020004" pitchFamily="34" charset="-127"/>
            </a:endParaRPr>
          </a:p>
        </p:txBody>
      </p:sp>
      <p:sp>
        <p:nvSpPr>
          <p:cNvPr id="90" name="Oval 6">
            <a:extLst>
              <a:ext uri="{FF2B5EF4-FFF2-40B4-BE49-F238E27FC236}">
                <a16:creationId xmlns:a16="http://schemas.microsoft.com/office/drawing/2014/main" id="{319E467E-1F19-4CBB-A070-3B6CE4078D17}"/>
              </a:ext>
            </a:extLst>
          </p:cNvPr>
          <p:cNvSpPr/>
          <p:nvPr/>
        </p:nvSpPr>
        <p:spPr>
          <a:xfrm>
            <a:off x="5670533" y="1953438"/>
            <a:ext cx="380970" cy="376979"/>
          </a:xfrm>
          <a:custGeom>
            <a:avLst/>
            <a:gdLst/>
            <a:ahLst/>
            <a:cxnLst/>
            <a:rect l="l" t="t" r="r" b="b"/>
            <a:pathLst>
              <a:path w="3220460" h="3186731">
                <a:moveTo>
                  <a:pt x="1762834" y="1282034"/>
                </a:moveTo>
                <a:lnTo>
                  <a:pt x="273698" y="2771171"/>
                </a:lnTo>
                <a:cubicBezTo>
                  <a:pt x="253145" y="2791724"/>
                  <a:pt x="253145" y="2825048"/>
                  <a:pt x="273698" y="2845601"/>
                </a:cubicBezTo>
                <a:cubicBezTo>
                  <a:pt x="294251" y="2866154"/>
                  <a:pt x="327575" y="2866154"/>
                  <a:pt x="348128" y="2845601"/>
                </a:cubicBezTo>
                <a:lnTo>
                  <a:pt x="1830131" y="1363598"/>
                </a:lnTo>
                <a:close/>
                <a:moveTo>
                  <a:pt x="2703218" y="237332"/>
                </a:moveTo>
                <a:cubicBezTo>
                  <a:pt x="2623680" y="237332"/>
                  <a:pt x="2559202" y="301810"/>
                  <a:pt x="2559202" y="381348"/>
                </a:cubicBezTo>
                <a:cubicBezTo>
                  <a:pt x="2559202" y="460886"/>
                  <a:pt x="2623680" y="525364"/>
                  <a:pt x="2703218" y="525364"/>
                </a:cubicBezTo>
                <a:cubicBezTo>
                  <a:pt x="2782756" y="525364"/>
                  <a:pt x="2847234" y="460886"/>
                  <a:pt x="2847234" y="381348"/>
                </a:cubicBezTo>
                <a:cubicBezTo>
                  <a:pt x="2847234" y="301810"/>
                  <a:pt x="2782756" y="237332"/>
                  <a:pt x="2703218" y="237332"/>
                </a:cubicBezTo>
                <a:close/>
                <a:moveTo>
                  <a:pt x="2413103" y="0"/>
                </a:moveTo>
                <a:cubicBezTo>
                  <a:pt x="2858994" y="0"/>
                  <a:pt x="3220460" y="361466"/>
                  <a:pt x="3220460" y="807357"/>
                </a:cubicBezTo>
                <a:cubicBezTo>
                  <a:pt x="3220460" y="1253248"/>
                  <a:pt x="2858994" y="1614714"/>
                  <a:pt x="2413103" y="1614714"/>
                </a:cubicBezTo>
                <a:cubicBezTo>
                  <a:pt x="2305542" y="1614714"/>
                  <a:pt x="2202893" y="1593680"/>
                  <a:pt x="2109223" y="1555067"/>
                </a:cubicBezTo>
                <a:lnTo>
                  <a:pt x="2191945" y="1637789"/>
                </a:lnTo>
                <a:cubicBezTo>
                  <a:pt x="2226856" y="1672699"/>
                  <a:pt x="2226855" y="1729300"/>
                  <a:pt x="2191945" y="1764210"/>
                </a:cubicBezTo>
                <a:lnTo>
                  <a:pt x="2045068" y="1911087"/>
                </a:lnTo>
                <a:cubicBezTo>
                  <a:pt x="2010158" y="1945998"/>
                  <a:pt x="1953557" y="1945998"/>
                  <a:pt x="1918647" y="1911087"/>
                </a:cubicBezTo>
                <a:lnTo>
                  <a:pt x="1799123" y="1791564"/>
                </a:lnTo>
                <a:lnTo>
                  <a:pt x="1749496" y="1841190"/>
                </a:lnTo>
                <a:lnTo>
                  <a:pt x="1832980" y="1924673"/>
                </a:lnTo>
                <a:lnTo>
                  <a:pt x="1761893" y="1995760"/>
                </a:lnTo>
                <a:lnTo>
                  <a:pt x="1678410" y="1912277"/>
                </a:lnTo>
                <a:lnTo>
                  <a:pt x="1650246" y="1940441"/>
                </a:lnTo>
                <a:lnTo>
                  <a:pt x="1735612" y="2025807"/>
                </a:lnTo>
                <a:lnTo>
                  <a:pt x="1573330" y="2188089"/>
                </a:lnTo>
                <a:lnTo>
                  <a:pt x="1487964" y="2102723"/>
                </a:lnTo>
                <a:lnTo>
                  <a:pt x="1451742" y="2138944"/>
                </a:lnTo>
                <a:lnTo>
                  <a:pt x="1537109" y="2224311"/>
                </a:lnTo>
                <a:lnTo>
                  <a:pt x="1374830" y="2386590"/>
                </a:lnTo>
                <a:lnTo>
                  <a:pt x="1289463" y="2301223"/>
                </a:lnTo>
                <a:lnTo>
                  <a:pt x="1225079" y="2365608"/>
                </a:lnTo>
                <a:lnTo>
                  <a:pt x="1310445" y="2450974"/>
                </a:lnTo>
                <a:lnTo>
                  <a:pt x="1239358" y="2522061"/>
                </a:lnTo>
                <a:lnTo>
                  <a:pt x="1153992" y="2436695"/>
                </a:lnTo>
                <a:lnTo>
                  <a:pt x="1104364" y="2486322"/>
                </a:lnTo>
                <a:lnTo>
                  <a:pt x="1189730" y="2571689"/>
                </a:lnTo>
                <a:lnTo>
                  <a:pt x="1034153" y="2727266"/>
                </a:lnTo>
                <a:lnTo>
                  <a:pt x="948787" y="2641900"/>
                </a:lnTo>
                <a:lnTo>
                  <a:pt x="905863" y="2684824"/>
                </a:lnTo>
                <a:lnTo>
                  <a:pt x="991230" y="2770191"/>
                </a:lnTo>
                <a:lnTo>
                  <a:pt x="842353" y="2919067"/>
                </a:lnTo>
                <a:lnTo>
                  <a:pt x="756986" y="2833700"/>
                </a:lnTo>
                <a:lnTo>
                  <a:pt x="692119" y="2898567"/>
                </a:lnTo>
                <a:lnTo>
                  <a:pt x="777486" y="2983934"/>
                </a:lnTo>
                <a:lnTo>
                  <a:pt x="628610" y="3132811"/>
                </a:lnTo>
                <a:lnTo>
                  <a:pt x="618557" y="3122757"/>
                </a:lnTo>
                <a:lnTo>
                  <a:pt x="622830" y="3134825"/>
                </a:lnTo>
                <a:lnTo>
                  <a:pt x="346551" y="3150831"/>
                </a:lnTo>
                <a:lnTo>
                  <a:pt x="0" y="3186731"/>
                </a:lnTo>
                <a:lnTo>
                  <a:pt x="51749" y="2750557"/>
                </a:lnTo>
                <a:lnTo>
                  <a:pt x="48979" y="2747788"/>
                </a:lnTo>
                <a:lnTo>
                  <a:pt x="52495" y="2744272"/>
                </a:lnTo>
                <a:lnTo>
                  <a:pt x="52938" y="2740533"/>
                </a:lnTo>
                <a:lnTo>
                  <a:pt x="54575" y="2742192"/>
                </a:lnTo>
                <a:lnTo>
                  <a:pt x="1671288" y="1125479"/>
                </a:lnTo>
                <a:cubicBezTo>
                  <a:pt x="1628971" y="1027979"/>
                  <a:pt x="1605746" y="920380"/>
                  <a:pt x="1605746" y="807357"/>
                </a:cubicBezTo>
                <a:cubicBezTo>
                  <a:pt x="1605746" y="361466"/>
                  <a:pt x="1967212" y="0"/>
                  <a:pt x="241310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91" name="Block Arc 25">
            <a:extLst>
              <a:ext uri="{FF2B5EF4-FFF2-40B4-BE49-F238E27FC236}">
                <a16:creationId xmlns:a16="http://schemas.microsoft.com/office/drawing/2014/main" id="{5F7FD4D6-1C06-4ABB-98F4-AC79D3C6A6D8}"/>
              </a:ext>
            </a:extLst>
          </p:cNvPr>
          <p:cNvSpPr/>
          <p:nvPr/>
        </p:nvSpPr>
        <p:spPr>
          <a:xfrm>
            <a:off x="3811348" y="1952595"/>
            <a:ext cx="262105" cy="378663"/>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black"/>
              </a:solidFill>
              <a:latin typeface="等线" panose="020F0502020204030204"/>
              <a:ea typeface="맑은 고딕" panose="020B0503020000020004" pitchFamily="34" charset="-127"/>
            </a:endParaRPr>
          </a:p>
        </p:txBody>
      </p:sp>
      <p:sp>
        <p:nvSpPr>
          <p:cNvPr id="92" name="Block Arc 31">
            <a:extLst>
              <a:ext uri="{FF2B5EF4-FFF2-40B4-BE49-F238E27FC236}">
                <a16:creationId xmlns:a16="http://schemas.microsoft.com/office/drawing/2014/main" id="{7D9DF903-DA8F-4191-AEDF-7DDF26A64847}"/>
              </a:ext>
            </a:extLst>
          </p:cNvPr>
          <p:cNvSpPr/>
          <p:nvPr/>
        </p:nvSpPr>
        <p:spPr>
          <a:xfrm>
            <a:off x="6308254" y="1952595"/>
            <a:ext cx="341969" cy="378663"/>
          </a:xfrm>
          <a:custGeom>
            <a:avLst/>
            <a:gdLst/>
            <a:ahLst/>
            <a:cxnLst/>
            <a:rect l="l" t="t" r="r" b="b"/>
            <a:pathLst>
              <a:path w="2890784" h="3200962">
                <a:moveTo>
                  <a:pt x="1107828" y="2097026"/>
                </a:moveTo>
                <a:cubicBezTo>
                  <a:pt x="1025313" y="2097026"/>
                  <a:pt x="958422" y="2163918"/>
                  <a:pt x="958422" y="2246432"/>
                </a:cubicBezTo>
                <a:cubicBezTo>
                  <a:pt x="958422" y="2302715"/>
                  <a:pt x="989545" y="2351730"/>
                  <a:pt x="1036589" y="2375275"/>
                </a:cubicBezTo>
                <a:lnTo>
                  <a:pt x="985421" y="2684898"/>
                </a:lnTo>
                <a:lnTo>
                  <a:pt x="1230235" y="2684898"/>
                </a:lnTo>
                <a:lnTo>
                  <a:pt x="1179067" y="2375275"/>
                </a:lnTo>
                <a:cubicBezTo>
                  <a:pt x="1226111" y="2351730"/>
                  <a:pt x="1257233" y="2302715"/>
                  <a:pt x="1257233" y="2246432"/>
                </a:cubicBezTo>
                <a:cubicBezTo>
                  <a:pt x="1257233" y="2163918"/>
                  <a:pt x="1190342" y="2097026"/>
                  <a:pt x="1107828" y="2097026"/>
                </a:cubicBezTo>
                <a:close/>
                <a:moveTo>
                  <a:pt x="2199259" y="56"/>
                </a:moveTo>
                <a:cubicBezTo>
                  <a:pt x="2572924" y="-4720"/>
                  <a:pt x="2881009" y="291773"/>
                  <a:pt x="2890561" y="665346"/>
                </a:cubicBezTo>
                <a:lnTo>
                  <a:pt x="2843000" y="666562"/>
                </a:lnTo>
                <a:lnTo>
                  <a:pt x="2890784" y="666562"/>
                </a:lnTo>
                <a:lnTo>
                  <a:pt x="2890784" y="1580962"/>
                </a:lnTo>
                <a:lnTo>
                  <a:pt x="2625345" y="1580962"/>
                </a:lnTo>
                <a:lnTo>
                  <a:pt x="2625345" y="672127"/>
                </a:lnTo>
                <a:lnTo>
                  <a:pt x="2623811" y="672166"/>
                </a:lnTo>
                <a:cubicBezTo>
                  <a:pt x="2617992" y="444585"/>
                  <a:pt x="2430306" y="263961"/>
                  <a:pt x="2202670" y="266871"/>
                </a:cubicBezTo>
                <a:cubicBezTo>
                  <a:pt x="1975033" y="269781"/>
                  <a:pt x="1792025" y="455143"/>
                  <a:pt x="1792025" y="682798"/>
                </a:cubicBezTo>
                <a:lnTo>
                  <a:pt x="1790626" y="682798"/>
                </a:lnTo>
                <a:lnTo>
                  <a:pt x="1790626"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1525187" y="1580962"/>
                </a:lnTo>
                <a:lnTo>
                  <a:pt x="1525187" y="676764"/>
                </a:lnTo>
                <a:lnTo>
                  <a:pt x="1525791" y="676764"/>
                </a:lnTo>
                <a:cubicBezTo>
                  <a:pt x="1528430" y="305830"/>
                  <a:pt x="1827609" y="4806"/>
                  <a:pt x="2199259"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black"/>
              </a:solidFill>
              <a:latin typeface="等线" panose="020F0502020204030204"/>
              <a:ea typeface="맑은 고딕" panose="020B0503020000020004" pitchFamily="34" charset="-127"/>
            </a:endParaRPr>
          </a:p>
        </p:txBody>
      </p:sp>
      <p:sp>
        <p:nvSpPr>
          <p:cNvPr id="93" name="Freeform 53">
            <a:extLst>
              <a:ext uri="{FF2B5EF4-FFF2-40B4-BE49-F238E27FC236}">
                <a16:creationId xmlns:a16="http://schemas.microsoft.com/office/drawing/2014/main" id="{D57F2C4B-7240-41A7-B169-E1E9E5390396}"/>
              </a:ext>
            </a:extLst>
          </p:cNvPr>
          <p:cNvSpPr/>
          <p:nvPr/>
        </p:nvSpPr>
        <p:spPr>
          <a:xfrm>
            <a:off x="7598204" y="1949811"/>
            <a:ext cx="374748" cy="384232"/>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406" h="2354521">
                <a:moveTo>
                  <a:pt x="2279640" y="1747818"/>
                </a:moveTo>
                <a:lnTo>
                  <a:pt x="1827546" y="1826304"/>
                </a:lnTo>
                <a:cubicBezTo>
                  <a:pt x="1873723" y="1907635"/>
                  <a:pt x="1985737" y="2047488"/>
                  <a:pt x="1955104" y="2095900"/>
                </a:cubicBezTo>
                <a:cubicBezTo>
                  <a:pt x="1897166" y="2139232"/>
                  <a:pt x="1773393" y="2006999"/>
                  <a:pt x="1682537" y="1962549"/>
                </a:cubicBezTo>
                <a:lnTo>
                  <a:pt x="1528613" y="2354521"/>
                </a:lnTo>
                <a:lnTo>
                  <a:pt x="1380482" y="2120816"/>
                </a:lnTo>
                <a:lnTo>
                  <a:pt x="1495542" y="1788127"/>
                </a:lnTo>
                <a:lnTo>
                  <a:pt x="909489" y="1225390"/>
                </a:lnTo>
                <a:lnTo>
                  <a:pt x="414951" y="2322212"/>
                </a:lnTo>
                <a:lnTo>
                  <a:pt x="293184" y="2052845"/>
                </a:lnTo>
                <a:lnTo>
                  <a:pt x="520411" y="767428"/>
                </a:lnTo>
                <a:cubicBezTo>
                  <a:pt x="325060" y="542715"/>
                  <a:pt x="-71458" y="102202"/>
                  <a:pt x="11167" y="5505"/>
                </a:cubicBezTo>
                <a:cubicBezTo>
                  <a:pt x="111065" y="-52229"/>
                  <a:pt x="554777" y="358209"/>
                  <a:pt x="771719" y="578452"/>
                </a:cubicBezTo>
                <a:lnTo>
                  <a:pt x="2041440" y="514597"/>
                </a:lnTo>
                <a:lnTo>
                  <a:pt x="2296406" y="662729"/>
                </a:lnTo>
                <a:lnTo>
                  <a:pt x="1124906" y="1004182"/>
                </a:lnTo>
                <a:lnTo>
                  <a:pt x="1676517" y="1608523"/>
                </a:lnTo>
                <a:cubicBezTo>
                  <a:pt x="1795262" y="1589016"/>
                  <a:pt x="2094931" y="1557316"/>
                  <a:pt x="2094931" y="1557316"/>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94" name="Block Arc 10">
            <a:extLst>
              <a:ext uri="{FF2B5EF4-FFF2-40B4-BE49-F238E27FC236}">
                <a16:creationId xmlns:a16="http://schemas.microsoft.com/office/drawing/2014/main" id="{75C14C12-5F78-4BDD-B8A3-69BB465A2216}"/>
              </a:ext>
            </a:extLst>
          </p:cNvPr>
          <p:cNvSpPr/>
          <p:nvPr/>
        </p:nvSpPr>
        <p:spPr>
          <a:xfrm>
            <a:off x="8219376" y="3559330"/>
            <a:ext cx="460894" cy="312185"/>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black"/>
              </a:solidFill>
              <a:latin typeface="等线" panose="020F0502020204030204"/>
              <a:ea typeface="맑은 고딕" panose="020B0503020000020004" pitchFamily="34" charset="-127"/>
            </a:endParaRPr>
          </a:p>
        </p:txBody>
      </p:sp>
      <p:sp>
        <p:nvSpPr>
          <p:cNvPr id="95" name="Freeform 55">
            <a:extLst>
              <a:ext uri="{FF2B5EF4-FFF2-40B4-BE49-F238E27FC236}">
                <a16:creationId xmlns:a16="http://schemas.microsoft.com/office/drawing/2014/main" id="{E1F21ECA-3730-4E2A-BB32-69C99B2546BB}"/>
              </a:ext>
            </a:extLst>
          </p:cNvPr>
          <p:cNvSpPr/>
          <p:nvPr/>
        </p:nvSpPr>
        <p:spPr>
          <a:xfrm>
            <a:off x="3317475" y="1851413"/>
            <a:ext cx="237122" cy="581029"/>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96" name="Round Same Side Corner Rectangle 36">
            <a:extLst>
              <a:ext uri="{FF2B5EF4-FFF2-40B4-BE49-F238E27FC236}">
                <a16:creationId xmlns:a16="http://schemas.microsoft.com/office/drawing/2014/main" id="{E0C4F70F-DCCD-48F1-A750-DF4F32AC8F75}"/>
              </a:ext>
            </a:extLst>
          </p:cNvPr>
          <p:cNvSpPr/>
          <p:nvPr/>
        </p:nvSpPr>
        <p:spPr>
          <a:xfrm>
            <a:off x="6906975" y="1970174"/>
            <a:ext cx="434480" cy="343507"/>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97" name="Oval 21">
            <a:extLst>
              <a:ext uri="{FF2B5EF4-FFF2-40B4-BE49-F238E27FC236}">
                <a16:creationId xmlns:a16="http://schemas.microsoft.com/office/drawing/2014/main" id="{B92F2676-D90E-40BF-8AC5-C623D6EC5932}"/>
              </a:ext>
            </a:extLst>
          </p:cNvPr>
          <p:cNvSpPr>
            <a:spLocks noChangeAspect="1"/>
          </p:cNvSpPr>
          <p:nvPr/>
        </p:nvSpPr>
        <p:spPr>
          <a:xfrm>
            <a:off x="5289076" y="3535078"/>
            <a:ext cx="357698" cy="360686"/>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
        <p:nvSpPr>
          <p:cNvPr id="98" name="Oval 32">
            <a:extLst>
              <a:ext uri="{FF2B5EF4-FFF2-40B4-BE49-F238E27FC236}">
                <a16:creationId xmlns:a16="http://schemas.microsoft.com/office/drawing/2014/main" id="{06C7F06B-394E-4FE3-88AA-93210AFF9C00}"/>
              </a:ext>
            </a:extLst>
          </p:cNvPr>
          <p:cNvSpPr/>
          <p:nvPr/>
        </p:nvSpPr>
        <p:spPr>
          <a:xfrm>
            <a:off x="6980931" y="3510550"/>
            <a:ext cx="340596" cy="409743"/>
          </a:xfrm>
          <a:custGeom>
            <a:avLst/>
            <a:gdLst/>
            <a:ahLst/>
            <a:cxnLst/>
            <a:rect l="l" t="t" r="r" b="b"/>
            <a:pathLst>
              <a:path w="2671236" h="3213546">
                <a:moveTo>
                  <a:pt x="1336943" y="151152"/>
                </a:moveTo>
                <a:cubicBezTo>
                  <a:pt x="1223677" y="151152"/>
                  <a:pt x="1131857" y="242973"/>
                  <a:pt x="1131857" y="356239"/>
                </a:cubicBezTo>
                <a:cubicBezTo>
                  <a:pt x="1131857" y="469506"/>
                  <a:pt x="1223677" y="561326"/>
                  <a:pt x="1336943" y="561326"/>
                </a:cubicBezTo>
                <a:cubicBezTo>
                  <a:pt x="1450210" y="561326"/>
                  <a:pt x="1542030" y="469506"/>
                  <a:pt x="1542030" y="356239"/>
                </a:cubicBezTo>
                <a:cubicBezTo>
                  <a:pt x="1542030" y="242973"/>
                  <a:pt x="1450210" y="151152"/>
                  <a:pt x="1336943" y="151152"/>
                </a:cubicBezTo>
                <a:close/>
                <a:moveTo>
                  <a:pt x="1336943" y="0"/>
                </a:moveTo>
                <a:cubicBezTo>
                  <a:pt x="1533689" y="0"/>
                  <a:pt x="1693182" y="159493"/>
                  <a:pt x="1693182" y="356239"/>
                </a:cubicBezTo>
                <a:cubicBezTo>
                  <a:pt x="1693182" y="499348"/>
                  <a:pt x="1608797" y="622748"/>
                  <a:pt x="1486649" y="678491"/>
                </a:cubicBezTo>
                <a:lnTo>
                  <a:pt x="1504985" y="861628"/>
                </a:lnTo>
                <a:lnTo>
                  <a:pt x="2050955" y="861628"/>
                </a:lnTo>
                <a:cubicBezTo>
                  <a:pt x="2073924" y="808095"/>
                  <a:pt x="2127168" y="770742"/>
                  <a:pt x="2189136" y="770742"/>
                </a:cubicBezTo>
                <a:cubicBezTo>
                  <a:pt x="2272476" y="770742"/>
                  <a:pt x="2340037" y="838303"/>
                  <a:pt x="2340037" y="921643"/>
                </a:cubicBezTo>
                <a:cubicBezTo>
                  <a:pt x="2340037" y="1004983"/>
                  <a:pt x="2272476" y="1072544"/>
                  <a:pt x="2189136" y="1072544"/>
                </a:cubicBezTo>
                <a:cubicBezTo>
                  <a:pt x="2127168" y="1072544"/>
                  <a:pt x="2073924" y="1035191"/>
                  <a:pt x="2050955" y="981658"/>
                </a:cubicBezTo>
                <a:lnTo>
                  <a:pt x="1517002" y="981658"/>
                </a:lnTo>
                <a:lnTo>
                  <a:pt x="1678124" y="2590970"/>
                </a:lnTo>
                <a:cubicBezTo>
                  <a:pt x="2063444" y="2451708"/>
                  <a:pt x="2360829" y="2287813"/>
                  <a:pt x="2381761" y="1860600"/>
                </a:cubicBezTo>
                <a:cubicBezTo>
                  <a:pt x="2329006" y="1862811"/>
                  <a:pt x="2276981" y="1871755"/>
                  <a:pt x="2228094" y="1886075"/>
                </a:cubicBezTo>
                <a:cubicBezTo>
                  <a:pt x="2324645" y="1771974"/>
                  <a:pt x="2415523" y="1665436"/>
                  <a:pt x="2449665" y="1504055"/>
                </a:cubicBezTo>
                <a:cubicBezTo>
                  <a:pt x="2485699" y="1663545"/>
                  <a:pt x="2574685" y="1764408"/>
                  <a:pt x="2671236" y="1886075"/>
                </a:cubicBezTo>
                <a:cubicBezTo>
                  <a:pt x="2622475" y="1872164"/>
                  <a:pt x="2568855" y="1862858"/>
                  <a:pt x="2513341" y="1860541"/>
                </a:cubicBezTo>
                <a:cubicBezTo>
                  <a:pt x="2486075" y="2436981"/>
                  <a:pt x="2151724" y="2992040"/>
                  <a:pt x="1522375" y="3040581"/>
                </a:cubicBezTo>
                <a:cubicBezTo>
                  <a:pt x="1427529" y="3119259"/>
                  <a:pt x="1392747" y="3155891"/>
                  <a:pt x="1336943" y="3213546"/>
                </a:cubicBezTo>
                <a:cubicBezTo>
                  <a:pt x="1284048" y="3153728"/>
                  <a:pt x="1252174" y="3120936"/>
                  <a:pt x="1157234" y="3046101"/>
                </a:cubicBezTo>
                <a:cubicBezTo>
                  <a:pt x="592479" y="2980043"/>
                  <a:pt x="187829" y="2438320"/>
                  <a:pt x="160409" y="1860193"/>
                </a:cubicBezTo>
                <a:cubicBezTo>
                  <a:pt x="105366" y="1862056"/>
                  <a:pt x="50978" y="1871143"/>
                  <a:pt x="0" y="1886075"/>
                </a:cubicBezTo>
                <a:cubicBezTo>
                  <a:pt x="96552" y="1771974"/>
                  <a:pt x="187429" y="1665436"/>
                  <a:pt x="221571" y="1504055"/>
                </a:cubicBezTo>
                <a:cubicBezTo>
                  <a:pt x="257605" y="1663545"/>
                  <a:pt x="346591" y="1764408"/>
                  <a:pt x="443143" y="1886075"/>
                </a:cubicBezTo>
                <a:cubicBezTo>
                  <a:pt x="396276" y="1872705"/>
                  <a:pt x="344922" y="1863589"/>
                  <a:pt x="291687" y="1860996"/>
                </a:cubicBezTo>
                <a:cubicBezTo>
                  <a:pt x="313360" y="2289054"/>
                  <a:pt x="617325" y="2454996"/>
                  <a:pt x="1001768" y="2593980"/>
                </a:cubicBezTo>
                <a:lnTo>
                  <a:pt x="1157883" y="981658"/>
                </a:lnTo>
                <a:lnTo>
                  <a:pt x="666108" y="981658"/>
                </a:lnTo>
                <a:cubicBezTo>
                  <a:pt x="643139" y="1035191"/>
                  <a:pt x="589896" y="1072543"/>
                  <a:pt x="527928" y="1072543"/>
                </a:cubicBezTo>
                <a:cubicBezTo>
                  <a:pt x="444588" y="1072543"/>
                  <a:pt x="377027" y="1004982"/>
                  <a:pt x="377027" y="921642"/>
                </a:cubicBezTo>
                <a:cubicBezTo>
                  <a:pt x="377027" y="838302"/>
                  <a:pt x="444588" y="770741"/>
                  <a:pt x="527928" y="770741"/>
                </a:cubicBezTo>
                <a:cubicBezTo>
                  <a:pt x="589896" y="770741"/>
                  <a:pt x="643141" y="808095"/>
                  <a:pt x="666110" y="861628"/>
                </a:cubicBezTo>
                <a:lnTo>
                  <a:pt x="1169505" y="861628"/>
                </a:lnTo>
                <a:lnTo>
                  <a:pt x="1187237" y="678491"/>
                </a:lnTo>
                <a:cubicBezTo>
                  <a:pt x="1065090" y="622748"/>
                  <a:pt x="980704" y="499348"/>
                  <a:pt x="980704" y="356239"/>
                </a:cubicBezTo>
                <a:cubicBezTo>
                  <a:pt x="980704" y="159493"/>
                  <a:pt x="1140198" y="0"/>
                  <a:pt x="133694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buClrTx/>
            </a:pPr>
            <a:endParaRPr lang="ko-KR" altLang="en-US" sz="2025" kern="1200">
              <a:solidFill>
                <a:prstClr val="white"/>
              </a:solidFill>
              <a:latin typeface="等线" panose="020F0502020204030204"/>
              <a:ea typeface="맑은 고딕" panose="020B0503020000020004" pitchFamily="34" charset="-127"/>
            </a:endParaRPr>
          </a:p>
        </p:txBody>
      </p:sp>
    </p:spTree>
    <p:extLst>
      <p:ext uri="{BB962C8B-B14F-4D97-AF65-F5344CB8AC3E}">
        <p14:creationId xmlns:p14="http://schemas.microsoft.com/office/powerpoint/2010/main" val="48617649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59"/>
        <p:cNvGrpSpPr/>
        <p:nvPr/>
      </p:nvGrpSpPr>
      <p:grpSpPr>
        <a:xfrm>
          <a:off x="0" y="0"/>
          <a:ext cx="0" cy="0"/>
          <a:chOff x="0" y="0"/>
          <a:chExt cx="0" cy="0"/>
        </a:xfrm>
      </p:grpSpPr>
      <p:sp>
        <p:nvSpPr>
          <p:cNvPr id="2260" name="Google Shape;2260;p61"/>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a:buClr>
                <a:srgbClr val="000000"/>
              </a:buClr>
              <a:buSzPts val="1100"/>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261" name="Google Shape;2261;p61"/>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indent="0" algn="ctr">
              <a:buNone/>
            </a:pPr>
            <a:r>
              <a:rPr lang="en" sz="1200" dirty="0">
                <a:solidFill>
                  <a:srgbClr val="FFFFFF"/>
                </a:solidFill>
                <a:latin typeface="Arial"/>
                <a:ea typeface="Arial"/>
                <a:cs typeface="Arial"/>
                <a:sym typeface="Arial"/>
              </a:rPr>
              <a:t>This presentation has been made using the following fonts:</a:t>
            </a:r>
            <a:endParaRPr sz="1200" dirty="0">
              <a:solidFill>
                <a:srgbClr val="FFFFFF"/>
              </a:solidFill>
              <a:latin typeface="Arial"/>
              <a:ea typeface="Arial"/>
              <a:cs typeface="Arial"/>
              <a:sym typeface="Arial"/>
            </a:endParaRPr>
          </a:p>
          <a:p>
            <a:pPr marL="0" indent="0">
              <a:buNone/>
            </a:pPr>
            <a:endParaRPr sz="1400" dirty="0">
              <a:latin typeface="Arial"/>
              <a:ea typeface="Arial"/>
              <a:cs typeface="Arial"/>
              <a:sym typeface="Arial"/>
            </a:endParaRPr>
          </a:p>
        </p:txBody>
      </p:sp>
      <p:sp>
        <p:nvSpPr>
          <p:cNvPr id="2262" name="Google Shape;2262;p61"/>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indent="0" algn="ctr">
              <a:buNone/>
            </a:pPr>
            <a:r>
              <a:rPr lang="en" b="1">
                <a:solidFill>
                  <a:srgbClr val="EFEFEF"/>
                </a:solidFill>
                <a:latin typeface="Arial"/>
                <a:ea typeface="Arial"/>
                <a:cs typeface="Arial"/>
                <a:sym typeface="Arial"/>
              </a:rPr>
              <a:t>Krona One</a:t>
            </a:r>
            <a:endParaRPr b="1">
              <a:solidFill>
                <a:srgbClr val="EFEFEF"/>
              </a:solidFill>
              <a:latin typeface="Arial"/>
              <a:ea typeface="Arial"/>
              <a:cs typeface="Arial"/>
              <a:sym typeface="Arial"/>
            </a:endParaRPr>
          </a:p>
          <a:p>
            <a:pPr marL="0" indent="0" algn="ctr">
              <a:buNone/>
            </a:pPr>
            <a:r>
              <a:rPr lang="en">
                <a:solidFill>
                  <a:srgbClr val="FFFFFF"/>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(https://fonts.google.com/specimen/Krona+One)</a:t>
            </a:r>
            <a:endParaRPr>
              <a:solidFill>
                <a:srgbClr val="FFFFFF"/>
              </a:solidFill>
              <a:latin typeface="Arial"/>
              <a:ea typeface="Arial"/>
              <a:cs typeface="Arial"/>
              <a:sym typeface="Arial"/>
            </a:endParaRPr>
          </a:p>
          <a:p>
            <a:pPr marL="0" indent="0" algn="ctr">
              <a:buNone/>
            </a:pPr>
            <a:endParaRPr sz="800">
              <a:latin typeface="Arial"/>
              <a:ea typeface="Arial"/>
              <a:cs typeface="Arial"/>
              <a:sym typeface="Arial"/>
            </a:endParaRPr>
          </a:p>
          <a:p>
            <a:pPr marL="0" indent="0" algn="ctr">
              <a:buNone/>
            </a:pPr>
            <a:r>
              <a:rPr lang="en" b="1">
                <a:solidFill>
                  <a:schemeClr val="lt1"/>
                </a:solidFill>
                <a:latin typeface="Arial"/>
                <a:ea typeface="Arial"/>
                <a:cs typeface="Arial"/>
                <a:sym typeface="Arial"/>
              </a:rPr>
              <a:t>Ubuntu</a:t>
            </a:r>
            <a:endParaRPr b="1">
              <a:solidFill>
                <a:srgbClr val="FFFFFF"/>
              </a:solidFill>
              <a:latin typeface="Arial"/>
              <a:ea typeface="Arial"/>
              <a:cs typeface="Arial"/>
              <a:sym typeface="Arial"/>
            </a:endParaRPr>
          </a:p>
          <a:p>
            <a:pPr marL="0" indent="0" algn="ctr">
              <a:buClr>
                <a:schemeClr val="dk1"/>
              </a:buClr>
              <a:buNone/>
            </a:pPr>
            <a:r>
              <a:rPr lang="en">
                <a:solidFill>
                  <a:srgbClr val="FFFFFF"/>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(https://fonts.google.com/specimen/Ubuntu)</a:t>
            </a:r>
            <a:endParaRPr>
              <a:solidFill>
                <a:srgbClr val="FFFFFF"/>
              </a:solidFill>
              <a:latin typeface="Arial"/>
              <a:ea typeface="Arial"/>
              <a:cs typeface="Arial"/>
              <a:sym typeface="Arial"/>
            </a:endParaRPr>
          </a:p>
        </p:txBody>
      </p:sp>
      <p:sp>
        <p:nvSpPr>
          <p:cNvPr id="2263" name="Google Shape;2263;p61"/>
          <p:cNvSpPr/>
          <p:nvPr/>
        </p:nvSpPr>
        <p:spPr>
          <a:xfrm>
            <a:off x="6284580" y="3445827"/>
            <a:ext cx="791400" cy="754200"/>
          </a:xfrm>
          <a:prstGeom prst="roundRect">
            <a:avLst>
              <a:gd name="adj" fmla="val 16667"/>
            </a:avLst>
          </a:prstGeom>
          <a:solidFill>
            <a:srgbClr val="33657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264" name="Google Shape;2264;p61"/>
          <p:cNvSpPr/>
          <p:nvPr/>
        </p:nvSpPr>
        <p:spPr>
          <a:xfrm>
            <a:off x="7346399" y="3445827"/>
            <a:ext cx="791400" cy="754200"/>
          </a:xfrm>
          <a:prstGeom prst="roundRect">
            <a:avLst>
              <a:gd name="adj" fmla="val 16667"/>
            </a:avLst>
          </a:prstGeom>
          <a:solidFill>
            <a:srgbClr val="1F424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265" name="Google Shape;2265;p61"/>
          <p:cNvSpPr/>
          <p:nvPr/>
        </p:nvSpPr>
        <p:spPr>
          <a:xfrm>
            <a:off x="5222755" y="3445827"/>
            <a:ext cx="791400" cy="754200"/>
          </a:xfrm>
          <a:prstGeom prst="roundRect">
            <a:avLst>
              <a:gd name="adj" fmla="val 16667"/>
            </a:avLst>
          </a:prstGeom>
          <a:solidFill>
            <a:srgbClr val="00ABB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266" name="Google Shape;2266;p61"/>
          <p:cNvSpPr txBox="1"/>
          <p:nvPr/>
        </p:nvSpPr>
        <p:spPr>
          <a:xfrm>
            <a:off x="6284580" y="3602877"/>
            <a:ext cx="791400" cy="440100"/>
          </a:xfrm>
          <a:prstGeom prst="rect">
            <a:avLst/>
          </a:prstGeom>
          <a:noFill/>
          <a:ln>
            <a:noFill/>
          </a:ln>
        </p:spPr>
        <p:txBody>
          <a:bodyPr spcFirstLastPara="1" wrap="square" lIns="91425" tIns="91425" rIns="91425" bIns="91425" anchor="ctr" anchorCtr="0">
            <a:noAutofit/>
          </a:bodyPr>
          <a:lstStyle/>
          <a:p>
            <a:pPr algn="ctr" defTabSz="914378"/>
            <a:r>
              <a:rPr lang="en" sz="1000">
                <a:solidFill>
                  <a:srgbClr val="FFFFFF"/>
                </a:solidFill>
                <a:ea typeface="+mn-ea"/>
              </a:rPr>
              <a:t>#336574</a:t>
            </a:r>
            <a:endParaRPr sz="1000">
              <a:solidFill>
                <a:srgbClr val="FFFFFF"/>
              </a:solidFill>
              <a:ea typeface="+mn-ea"/>
            </a:endParaRPr>
          </a:p>
        </p:txBody>
      </p:sp>
      <p:sp>
        <p:nvSpPr>
          <p:cNvPr id="2267" name="Google Shape;2267;p61"/>
          <p:cNvSpPr txBox="1"/>
          <p:nvPr/>
        </p:nvSpPr>
        <p:spPr>
          <a:xfrm>
            <a:off x="7346405" y="3602877"/>
            <a:ext cx="791400" cy="440100"/>
          </a:xfrm>
          <a:prstGeom prst="rect">
            <a:avLst/>
          </a:prstGeom>
          <a:noFill/>
          <a:ln>
            <a:noFill/>
          </a:ln>
        </p:spPr>
        <p:txBody>
          <a:bodyPr spcFirstLastPara="1" wrap="square" lIns="91425" tIns="91425" rIns="91425" bIns="91425" anchor="ctr" anchorCtr="0">
            <a:noAutofit/>
          </a:bodyPr>
          <a:lstStyle/>
          <a:p>
            <a:pPr algn="ctr" defTabSz="914378"/>
            <a:r>
              <a:rPr lang="en" sz="1000">
                <a:solidFill>
                  <a:srgbClr val="FFFFFF"/>
                </a:solidFill>
                <a:ea typeface="+mn-ea"/>
              </a:rPr>
              <a:t>#1f424c</a:t>
            </a:r>
            <a:endParaRPr sz="1000">
              <a:solidFill>
                <a:srgbClr val="FFFFFF"/>
              </a:solidFill>
              <a:ea typeface="+mn-ea"/>
            </a:endParaRPr>
          </a:p>
        </p:txBody>
      </p:sp>
      <p:sp>
        <p:nvSpPr>
          <p:cNvPr id="2268" name="Google Shape;2268;p61"/>
          <p:cNvSpPr txBox="1"/>
          <p:nvPr/>
        </p:nvSpPr>
        <p:spPr>
          <a:xfrm>
            <a:off x="5222755" y="3602877"/>
            <a:ext cx="791400" cy="440100"/>
          </a:xfrm>
          <a:prstGeom prst="rect">
            <a:avLst/>
          </a:prstGeom>
          <a:noFill/>
          <a:ln>
            <a:noFill/>
          </a:ln>
        </p:spPr>
        <p:txBody>
          <a:bodyPr spcFirstLastPara="1" wrap="square" lIns="91425" tIns="91425" rIns="91425" bIns="91425" anchor="ctr" anchorCtr="0">
            <a:noAutofit/>
          </a:bodyPr>
          <a:lstStyle/>
          <a:p>
            <a:pPr algn="ctr" defTabSz="914378"/>
            <a:r>
              <a:rPr lang="en" sz="1000">
                <a:solidFill>
                  <a:srgbClr val="FFFFFF"/>
                </a:solidFill>
                <a:ea typeface="+mn-ea"/>
              </a:rPr>
              <a:t>#00abbf</a:t>
            </a:r>
            <a:endParaRPr sz="1000">
              <a:solidFill>
                <a:srgbClr val="FFFFFF"/>
              </a:solidFill>
              <a:ea typeface="+mn-ea"/>
            </a:endParaRPr>
          </a:p>
        </p:txBody>
      </p:sp>
      <p:grpSp>
        <p:nvGrpSpPr>
          <p:cNvPr id="2269" name="Google Shape;2269;p61"/>
          <p:cNvGrpSpPr/>
          <p:nvPr/>
        </p:nvGrpSpPr>
        <p:grpSpPr>
          <a:xfrm>
            <a:off x="1000742" y="3445827"/>
            <a:ext cx="3976875" cy="754200"/>
            <a:chOff x="2052655" y="3498875"/>
            <a:chExt cx="3976875" cy="754200"/>
          </a:xfrm>
        </p:grpSpPr>
        <p:sp>
          <p:nvSpPr>
            <p:cNvPr id="2270" name="Google Shape;2270;p61"/>
            <p:cNvSpPr/>
            <p:nvPr/>
          </p:nvSpPr>
          <p:spPr>
            <a:xfrm>
              <a:off x="3114480" y="3498875"/>
              <a:ext cx="791400" cy="754200"/>
            </a:xfrm>
            <a:prstGeom prst="roundRect">
              <a:avLst>
                <a:gd name="adj" fmla="val 16667"/>
              </a:avLst>
            </a:prstGeom>
            <a:solidFill>
              <a:srgbClr val="CEB2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271" name="Google Shape;2271;p61"/>
            <p:cNvSpPr/>
            <p:nvPr/>
          </p:nvSpPr>
          <p:spPr>
            <a:xfrm>
              <a:off x="4176300" y="3498875"/>
              <a:ext cx="791400" cy="754200"/>
            </a:xfrm>
            <a:prstGeom prst="roundRect">
              <a:avLst>
                <a:gd name="adj" fmla="val 16667"/>
              </a:avLst>
            </a:prstGeom>
            <a:solidFill>
              <a:srgbClr val="E83D3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272" name="Google Shape;2272;p61"/>
            <p:cNvSpPr/>
            <p:nvPr/>
          </p:nvSpPr>
          <p:spPr>
            <a:xfrm>
              <a:off x="5238120" y="3498875"/>
              <a:ext cx="791400" cy="754200"/>
            </a:xfrm>
            <a:prstGeom prst="roundRect">
              <a:avLst>
                <a:gd name="adj" fmla="val 16667"/>
              </a:avLst>
            </a:prstGeom>
            <a:solidFill>
              <a:srgbClr val="B2322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273" name="Google Shape;2273;p61"/>
            <p:cNvSpPr/>
            <p:nvPr/>
          </p:nvSpPr>
          <p:spPr>
            <a:xfrm>
              <a:off x="2052655" y="3498875"/>
              <a:ext cx="791400" cy="754200"/>
            </a:xfrm>
            <a:prstGeom prst="roundRect">
              <a:avLst>
                <a:gd name="adj" fmla="val 16667"/>
              </a:avLst>
            </a:prstGeom>
            <a:solidFill>
              <a:srgbClr val="F4D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274" name="Google Shape;2274;p61"/>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algn="ctr" defTabSz="914378"/>
              <a:r>
                <a:rPr lang="en" sz="1000">
                  <a:solidFill>
                    <a:srgbClr val="FFFFFF"/>
                  </a:solidFill>
                  <a:ea typeface="+mn-ea"/>
                </a:rPr>
                <a:t>#ceb200</a:t>
              </a:r>
              <a:endParaRPr sz="1000">
                <a:solidFill>
                  <a:srgbClr val="FFFFFF"/>
                </a:solidFill>
                <a:ea typeface="+mn-ea"/>
              </a:endParaRPr>
            </a:p>
          </p:txBody>
        </p:sp>
        <p:sp>
          <p:nvSpPr>
            <p:cNvPr id="2275" name="Google Shape;2275;p61"/>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algn="ctr" defTabSz="914378"/>
              <a:r>
                <a:rPr lang="en" sz="1000">
                  <a:solidFill>
                    <a:srgbClr val="FFFFFF"/>
                  </a:solidFill>
                  <a:ea typeface="+mn-ea"/>
                </a:rPr>
                <a:t>#e83d3d</a:t>
              </a:r>
              <a:endParaRPr sz="1000">
                <a:solidFill>
                  <a:srgbClr val="FFFFFF"/>
                </a:solidFill>
                <a:ea typeface="+mn-ea"/>
              </a:endParaRPr>
            </a:p>
          </p:txBody>
        </p:sp>
        <p:sp>
          <p:nvSpPr>
            <p:cNvPr id="2276" name="Google Shape;2276;p61"/>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algn="ctr" defTabSz="914378"/>
              <a:r>
                <a:rPr lang="en" sz="1000">
                  <a:solidFill>
                    <a:srgbClr val="FFFFFF"/>
                  </a:solidFill>
                  <a:ea typeface="+mn-ea"/>
                </a:rPr>
                <a:t>#b2322e</a:t>
              </a:r>
              <a:endParaRPr sz="1000">
                <a:solidFill>
                  <a:srgbClr val="FFFFFF"/>
                </a:solidFill>
                <a:ea typeface="+mn-ea"/>
              </a:endParaRPr>
            </a:p>
          </p:txBody>
        </p:sp>
        <p:sp>
          <p:nvSpPr>
            <p:cNvPr id="2277" name="Google Shape;2277;p61"/>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algn="ctr" defTabSz="914378"/>
              <a:r>
                <a:rPr lang="en" sz="1000">
                  <a:ea typeface="+mn-ea"/>
                </a:rPr>
                <a:t>#f4d000</a:t>
              </a:r>
              <a:endParaRPr sz="1000">
                <a:ea typeface="+mn-ea"/>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97"/>
        <p:cNvGrpSpPr/>
        <p:nvPr/>
      </p:nvGrpSpPr>
      <p:grpSpPr>
        <a:xfrm>
          <a:off x="0" y="0"/>
          <a:ext cx="0" cy="0"/>
          <a:chOff x="0" y="0"/>
          <a:chExt cx="0" cy="0"/>
        </a:xfrm>
      </p:grpSpPr>
      <p:sp>
        <p:nvSpPr>
          <p:cNvPr id="2298" name="Google Shape;2298;p63"/>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algn="ctr" defTabSz="914378">
              <a:lnSpc>
                <a:spcPct val="115000"/>
              </a:lnSpc>
            </a:pPr>
            <a:r>
              <a:rPr lang="en" sz="1100" dirty="0">
                <a:solidFill>
                  <a:srgbClr val="FFFFFF"/>
                </a:solidFill>
                <a:ea typeface="+mn-ea"/>
              </a:rPr>
              <a:t>You can easily</a:t>
            </a:r>
            <a:r>
              <a:rPr lang="en" sz="1100" dirty="0">
                <a:solidFill>
                  <a:srgbClr val="435D74"/>
                </a:solidFill>
                <a:ea typeface="+mn-ea"/>
              </a:rPr>
              <a:t> </a:t>
            </a:r>
            <a:r>
              <a:rPr lang="en" sz="1100" dirty="0">
                <a:solidFill>
                  <a:srgbClr val="869FB2"/>
                </a:solidFill>
                <a:ea typeface="+mn-ea"/>
              </a:rPr>
              <a:t>resize</a:t>
            </a:r>
            <a:r>
              <a:rPr lang="en" sz="1100" dirty="0">
                <a:solidFill>
                  <a:srgbClr val="435D74"/>
                </a:solidFill>
                <a:ea typeface="+mn-ea"/>
              </a:rPr>
              <a:t> </a:t>
            </a:r>
            <a:r>
              <a:rPr lang="en" sz="1100" dirty="0">
                <a:solidFill>
                  <a:srgbClr val="FFFFFF"/>
                </a:solidFill>
                <a:ea typeface="+mn-ea"/>
              </a:rPr>
              <a:t>these resources without losing quality. To</a:t>
            </a:r>
            <a:r>
              <a:rPr lang="en" sz="1100" dirty="0">
                <a:solidFill>
                  <a:srgbClr val="435D74"/>
                </a:solidFill>
                <a:ea typeface="+mn-ea"/>
              </a:rPr>
              <a:t> </a:t>
            </a:r>
            <a:r>
              <a:rPr lang="en" sz="1100" dirty="0">
                <a:solidFill>
                  <a:srgbClr val="869FB2"/>
                </a:solidFill>
                <a:ea typeface="+mn-ea"/>
              </a:rPr>
              <a:t>change the color</a:t>
            </a:r>
            <a:r>
              <a:rPr lang="en" sz="1100" dirty="0">
                <a:solidFill>
                  <a:srgbClr val="FFFFFF"/>
                </a:solidFill>
                <a:ea typeface="+mn-ea"/>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ea typeface="+mn-ea"/>
                <a:hlinkClick r:id="rId3">
                  <a:extLst>
                    <a:ext uri="{A12FA001-AC4F-418D-AE19-62706E023703}">
                      <ahyp:hlinkClr xmlns:ahyp="http://schemas.microsoft.com/office/drawing/2018/hyperlinkcolor" val="tx"/>
                    </a:ext>
                  </a:extLst>
                </a:hlinkClick>
              </a:rPr>
              <a:t>infographics</a:t>
            </a:r>
            <a:r>
              <a:rPr lang="en" sz="1100" dirty="0">
                <a:solidFill>
                  <a:srgbClr val="FFFFFF"/>
                </a:solidFill>
                <a:ea typeface="+mn-ea"/>
              </a:rPr>
              <a:t> on JPPPT.COM.</a:t>
            </a:r>
            <a:endParaRPr sz="1100" dirty="0">
              <a:solidFill>
                <a:srgbClr val="FFFFFF"/>
              </a:solidFill>
              <a:ea typeface="+mn-ea"/>
            </a:endParaRPr>
          </a:p>
        </p:txBody>
      </p:sp>
      <p:grpSp>
        <p:nvGrpSpPr>
          <p:cNvPr id="2299" name="Google Shape;2299;p63"/>
          <p:cNvGrpSpPr/>
          <p:nvPr/>
        </p:nvGrpSpPr>
        <p:grpSpPr>
          <a:xfrm>
            <a:off x="5156078" y="3085737"/>
            <a:ext cx="474294" cy="551291"/>
            <a:chOff x="4727025" y="1332775"/>
            <a:chExt cx="59900" cy="69625"/>
          </a:xfrm>
        </p:grpSpPr>
        <p:sp>
          <p:nvSpPr>
            <p:cNvPr id="2300" name="Google Shape;2300;p6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01" name="Google Shape;2301;p6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302" name="Google Shape;2302;p63"/>
          <p:cNvGrpSpPr/>
          <p:nvPr/>
        </p:nvGrpSpPr>
        <p:grpSpPr>
          <a:xfrm>
            <a:off x="5769735" y="2314340"/>
            <a:ext cx="555653" cy="557031"/>
            <a:chOff x="4820425" y="1329900"/>
            <a:chExt cx="70175" cy="70350"/>
          </a:xfrm>
        </p:grpSpPr>
        <p:sp>
          <p:nvSpPr>
            <p:cNvPr id="2303" name="Google Shape;2303;p6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04" name="Google Shape;2304;p6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05" name="Google Shape;2305;p6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06" name="Google Shape;2306;p6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307" name="Google Shape;2307;p63"/>
          <p:cNvGrpSpPr/>
          <p:nvPr/>
        </p:nvGrpSpPr>
        <p:grpSpPr>
          <a:xfrm>
            <a:off x="6396104" y="2318846"/>
            <a:ext cx="582574" cy="533871"/>
            <a:chOff x="4903200" y="1331525"/>
            <a:chExt cx="73575" cy="67425"/>
          </a:xfrm>
        </p:grpSpPr>
        <p:sp>
          <p:nvSpPr>
            <p:cNvPr id="2308" name="Google Shape;2308;p6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09" name="Google Shape;2309;p6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310" name="Google Shape;2310;p63"/>
          <p:cNvGrpSpPr/>
          <p:nvPr/>
        </p:nvGrpSpPr>
        <p:grpSpPr>
          <a:xfrm>
            <a:off x="5755581" y="3078710"/>
            <a:ext cx="583960" cy="565345"/>
            <a:chOff x="4815575" y="1416800"/>
            <a:chExt cx="73750" cy="71400"/>
          </a:xfrm>
        </p:grpSpPr>
        <p:sp>
          <p:nvSpPr>
            <p:cNvPr id="2311" name="Google Shape;2311;p6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12" name="Google Shape;2312;p6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13" name="Google Shape;2313;p6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314" name="Google Shape;2314;p63"/>
          <p:cNvGrpSpPr/>
          <p:nvPr/>
        </p:nvGrpSpPr>
        <p:grpSpPr>
          <a:xfrm>
            <a:off x="6390363" y="3108897"/>
            <a:ext cx="589898" cy="504970"/>
            <a:chOff x="4902475" y="1418875"/>
            <a:chExt cx="74500" cy="63775"/>
          </a:xfrm>
        </p:grpSpPr>
        <p:sp>
          <p:nvSpPr>
            <p:cNvPr id="2315" name="Google Shape;2315;p6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16" name="Google Shape;2316;p6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317" name="Google Shape;2317;p63"/>
          <p:cNvGrpSpPr/>
          <p:nvPr/>
        </p:nvGrpSpPr>
        <p:grpSpPr>
          <a:xfrm>
            <a:off x="5765578" y="3826001"/>
            <a:ext cx="563967" cy="567127"/>
            <a:chOff x="4818100" y="1507675"/>
            <a:chExt cx="71225" cy="71625"/>
          </a:xfrm>
        </p:grpSpPr>
        <p:sp>
          <p:nvSpPr>
            <p:cNvPr id="2318" name="Google Shape;2318;p6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19" name="Google Shape;2319;p6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20" name="Google Shape;2320;p6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21" name="Google Shape;2321;p6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322" name="Google Shape;2322;p63"/>
          <p:cNvGrpSpPr/>
          <p:nvPr/>
        </p:nvGrpSpPr>
        <p:grpSpPr>
          <a:xfrm>
            <a:off x="5079076" y="3829462"/>
            <a:ext cx="628301" cy="588505"/>
            <a:chOff x="4721450" y="1509475"/>
            <a:chExt cx="79350" cy="74325"/>
          </a:xfrm>
        </p:grpSpPr>
        <p:sp>
          <p:nvSpPr>
            <p:cNvPr id="2323" name="Google Shape;2323;p6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24" name="Google Shape;2324;p6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25" name="Google Shape;2325;p6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26" name="Google Shape;2326;p6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327" name="Google Shape;2327;p63"/>
          <p:cNvGrpSpPr/>
          <p:nvPr/>
        </p:nvGrpSpPr>
        <p:grpSpPr>
          <a:xfrm>
            <a:off x="6424608" y="3814027"/>
            <a:ext cx="557038" cy="562772"/>
            <a:chOff x="4906800" y="1507500"/>
            <a:chExt cx="70350" cy="71075"/>
          </a:xfrm>
        </p:grpSpPr>
        <p:sp>
          <p:nvSpPr>
            <p:cNvPr id="2328" name="Google Shape;2328;p6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29" name="Google Shape;2329;p6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30" name="Google Shape;2330;p6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31" name="Google Shape;2331;p6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32" name="Google Shape;2332;p6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333" name="Google Shape;2333;p63"/>
          <p:cNvGrpSpPr/>
          <p:nvPr/>
        </p:nvGrpSpPr>
        <p:grpSpPr>
          <a:xfrm>
            <a:off x="4462216" y="2340964"/>
            <a:ext cx="517934" cy="517934"/>
            <a:chOff x="3736598" y="2170606"/>
            <a:chExt cx="404889" cy="404889"/>
          </a:xfrm>
        </p:grpSpPr>
        <p:sp>
          <p:nvSpPr>
            <p:cNvPr id="2334" name="Google Shape;2334;p6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35" name="Google Shape;2335;p6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36" name="Google Shape;2336;p6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37" name="Google Shape;2337;p6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338" name="Google Shape;2338;p63"/>
          <p:cNvGrpSpPr/>
          <p:nvPr/>
        </p:nvGrpSpPr>
        <p:grpSpPr>
          <a:xfrm>
            <a:off x="3729277" y="2341061"/>
            <a:ext cx="586986" cy="517740"/>
            <a:chOff x="3161917" y="2170682"/>
            <a:chExt cx="458870" cy="404737"/>
          </a:xfrm>
        </p:grpSpPr>
        <p:sp>
          <p:nvSpPr>
            <p:cNvPr id="2339" name="Google Shape;2339;p6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40" name="Google Shape;2340;p6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41" name="Google Shape;2341;p6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342" name="Google Shape;2342;p63"/>
          <p:cNvGrpSpPr/>
          <p:nvPr/>
        </p:nvGrpSpPr>
        <p:grpSpPr>
          <a:xfrm>
            <a:off x="3752300" y="3102401"/>
            <a:ext cx="540943" cy="517963"/>
            <a:chOff x="3179914" y="2889488"/>
            <a:chExt cx="422876" cy="404911"/>
          </a:xfrm>
        </p:grpSpPr>
        <p:sp>
          <p:nvSpPr>
            <p:cNvPr id="2343" name="Google Shape;2343;p6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44" name="Google Shape;2344;p6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45" name="Google Shape;2345;p6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46" name="Google Shape;2346;p6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47" name="Google Shape;2347;p6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48" name="Google Shape;2348;p6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349" name="Google Shape;2349;p63"/>
          <p:cNvGrpSpPr/>
          <p:nvPr/>
        </p:nvGrpSpPr>
        <p:grpSpPr>
          <a:xfrm>
            <a:off x="4453093" y="3102359"/>
            <a:ext cx="536180" cy="518047"/>
            <a:chOff x="3729467" y="2889422"/>
            <a:chExt cx="419153" cy="404977"/>
          </a:xfrm>
        </p:grpSpPr>
        <p:sp>
          <p:nvSpPr>
            <p:cNvPr id="2350" name="Google Shape;2350;p6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51" name="Google Shape;2351;p6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52" name="Google Shape;2352;p6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53" name="Google Shape;2353;p6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54" name="Google Shape;2354;p6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55" name="Google Shape;2355;p6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56" name="Google Shape;2356;p6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357" name="Google Shape;2357;p63"/>
          <p:cNvGrpSpPr/>
          <p:nvPr/>
        </p:nvGrpSpPr>
        <p:grpSpPr>
          <a:xfrm>
            <a:off x="1990127" y="3445788"/>
            <a:ext cx="965351" cy="134611"/>
            <a:chOff x="4411970" y="2962952"/>
            <a:chExt cx="706544" cy="104212"/>
          </a:xfrm>
        </p:grpSpPr>
        <p:sp>
          <p:nvSpPr>
            <p:cNvPr id="2358" name="Google Shape;2358;p6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59" name="Google Shape;2359;p6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60" name="Google Shape;2360;p6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61" name="Google Shape;2361;p6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362" name="Google Shape;2362;p63"/>
          <p:cNvGrpSpPr/>
          <p:nvPr/>
        </p:nvGrpSpPr>
        <p:grpSpPr>
          <a:xfrm>
            <a:off x="1990126" y="3041077"/>
            <a:ext cx="960158" cy="289172"/>
            <a:chOff x="4411970" y="2726085"/>
            <a:chExt cx="643107" cy="193659"/>
          </a:xfrm>
        </p:grpSpPr>
        <p:sp>
          <p:nvSpPr>
            <p:cNvPr id="2363" name="Google Shape;2363;p6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64" name="Google Shape;2364;p6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65" name="Google Shape;2365;p6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366" name="Google Shape;2366;p63"/>
          <p:cNvGrpSpPr/>
          <p:nvPr/>
        </p:nvGrpSpPr>
        <p:grpSpPr>
          <a:xfrm>
            <a:off x="998624" y="3295401"/>
            <a:ext cx="811503" cy="252584"/>
            <a:chOff x="4411970" y="4340222"/>
            <a:chExt cx="779467" cy="242683"/>
          </a:xfrm>
        </p:grpSpPr>
        <p:sp>
          <p:nvSpPr>
            <p:cNvPr id="2367" name="Google Shape;2367;p6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68" name="Google Shape;2368;p6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69" name="Google Shape;2369;p6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370" name="Google Shape;2370;p63"/>
          <p:cNvGrpSpPr/>
          <p:nvPr/>
        </p:nvGrpSpPr>
        <p:grpSpPr>
          <a:xfrm>
            <a:off x="1990126" y="2709309"/>
            <a:ext cx="965160" cy="216230"/>
            <a:chOff x="4411970" y="2468674"/>
            <a:chExt cx="747317" cy="167425"/>
          </a:xfrm>
        </p:grpSpPr>
        <p:sp>
          <p:nvSpPr>
            <p:cNvPr id="2371" name="Google Shape;2371;p6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72" name="Google Shape;2372;p6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2373" name="Google Shape;2373;p63"/>
          <p:cNvSpPr/>
          <p:nvPr/>
        </p:nvSpPr>
        <p:spPr>
          <a:xfrm>
            <a:off x="996874" y="3014090"/>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2374" name="Google Shape;2374;p63"/>
          <p:cNvGrpSpPr/>
          <p:nvPr/>
        </p:nvGrpSpPr>
        <p:grpSpPr>
          <a:xfrm>
            <a:off x="997693" y="2334688"/>
            <a:ext cx="1959041" cy="208784"/>
            <a:chOff x="6336019" y="3733725"/>
            <a:chExt cx="2566206" cy="351310"/>
          </a:xfrm>
        </p:grpSpPr>
        <p:sp>
          <p:nvSpPr>
            <p:cNvPr id="2375" name="Google Shape;2375;p63"/>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76" name="Google Shape;2376;p63"/>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77" name="Google Shape;2377;p63"/>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78" name="Google Shape;2378;p63"/>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379" name="Google Shape;2379;p63"/>
          <p:cNvGrpSpPr/>
          <p:nvPr/>
        </p:nvGrpSpPr>
        <p:grpSpPr>
          <a:xfrm>
            <a:off x="1990127" y="3950602"/>
            <a:ext cx="946551" cy="153200"/>
            <a:chOff x="4404545" y="3301592"/>
            <a:chExt cx="782403" cy="129272"/>
          </a:xfrm>
        </p:grpSpPr>
        <p:sp>
          <p:nvSpPr>
            <p:cNvPr id="2380" name="Google Shape;2380;p6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81" name="Google Shape;2381;p63"/>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382" name="Google Shape;2382;p63"/>
          <p:cNvGrpSpPr/>
          <p:nvPr/>
        </p:nvGrpSpPr>
        <p:grpSpPr>
          <a:xfrm>
            <a:off x="1990127" y="3695938"/>
            <a:ext cx="962257" cy="139127"/>
            <a:chOff x="4411970" y="3131459"/>
            <a:chExt cx="710520" cy="117397"/>
          </a:xfrm>
        </p:grpSpPr>
        <p:sp>
          <p:nvSpPr>
            <p:cNvPr id="2383" name="Google Shape;2383;p6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84" name="Google Shape;2384;p6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2385" name="Google Shape;2385;p63"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2386" name="Google Shape;2386;p63"/>
          <p:cNvGrpSpPr/>
          <p:nvPr/>
        </p:nvGrpSpPr>
        <p:grpSpPr>
          <a:xfrm>
            <a:off x="990271" y="3621603"/>
            <a:ext cx="823838" cy="458988"/>
            <a:chOff x="4411970" y="1801825"/>
            <a:chExt cx="734586" cy="409262"/>
          </a:xfrm>
        </p:grpSpPr>
        <p:sp>
          <p:nvSpPr>
            <p:cNvPr id="2387" name="Google Shape;2387;p6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88" name="Google Shape;2388;p6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389" name="Google Shape;2389;p63"/>
          <p:cNvGrpSpPr/>
          <p:nvPr/>
        </p:nvGrpSpPr>
        <p:grpSpPr>
          <a:xfrm>
            <a:off x="3095243" y="2339173"/>
            <a:ext cx="521514" cy="521514"/>
            <a:chOff x="5681300" y="2527788"/>
            <a:chExt cx="805800" cy="805800"/>
          </a:xfrm>
        </p:grpSpPr>
        <p:sp>
          <p:nvSpPr>
            <p:cNvPr id="2390" name="Google Shape;2390;p63"/>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91" name="Google Shape;2391;p6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92" name="Google Shape;2392;p63"/>
          <p:cNvGrpSpPr/>
          <p:nvPr/>
        </p:nvGrpSpPr>
        <p:grpSpPr>
          <a:xfrm>
            <a:off x="3089484" y="3094866"/>
            <a:ext cx="533033" cy="533033"/>
            <a:chOff x="4049800" y="640400"/>
            <a:chExt cx="858900" cy="858900"/>
          </a:xfrm>
        </p:grpSpPr>
        <p:sp>
          <p:nvSpPr>
            <p:cNvPr id="2393" name="Google Shape;2393;p63"/>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94" name="Google Shape;2394;p63"/>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395" name="Google Shape;2395;p63"/>
          <p:cNvGrpSpPr/>
          <p:nvPr/>
        </p:nvGrpSpPr>
        <p:grpSpPr>
          <a:xfrm>
            <a:off x="3014966" y="3772543"/>
            <a:ext cx="682068" cy="682068"/>
            <a:chOff x="5080188" y="927900"/>
            <a:chExt cx="961200" cy="961200"/>
          </a:xfrm>
        </p:grpSpPr>
        <p:sp>
          <p:nvSpPr>
            <p:cNvPr id="2396" name="Google Shape;2396;p63"/>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97" name="Google Shape;2397;p63"/>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98" name="Google Shape;2398;p63"/>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99" name="Google Shape;2399;p63"/>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00" name="Google Shape;2400;p6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401" name="Google Shape;2401;p6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402" name="Google Shape;2402;p6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403" name="Google Shape;2403;p6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04" name="Google Shape;2404;p63"/>
          <p:cNvGrpSpPr/>
          <p:nvPr/>
        </p:nvGrpSpPr>
        <p:grpSpPr>
          <a:xfrm>
            <a:off x="4478465" y="3869234"/>
            <a:ext cx="505650" cy="504006"/>
            <a:chOff x="6039282" y="1042577"/>
            <a:chExt cx="734315" cy="731929"/>
          </a:xfrm>
        </p:grpSpPr>
        <p:sp>
          <p:nvSpPr>
            <p:cNvPr id="2405" name="Google Shape;2405;p6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06" name="Google Shape;2406;p6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07" name="Google Shape;2407;p6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08" name="Google Shape;2408;p6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09" name="Google Shape;2409;p6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10" name="Google Shape;2410;p6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11" name="Google Shape;2411;p6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12" name="Google Shape;2412;p6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13" name="Google Shape;2413;p6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14" name="Google Shape;2414;p6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15" name="Google Shape;2415;p6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16" name="Google Shape;2416;p6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17" name="Google Shape;2417;p6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18" name="Google Shape;2418;p6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19" name="Google Shape;2419;p6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20" name="Google Shape;2420;p6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21" name="Google Shape;2421;p6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22" name="Google Shape;2422;p6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23" name="Google Shape;2423;p6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24" name="Google Shape;2424;p6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25" name="Google Shape;2425;p6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426" name="Google Shape;2426;p63"/>
          <p:cNvGrpSpPr/>
          <p:nvPr/>
        </p:nvGrpSpPr>
        <p:grpSpPr>
          <a:xfrm>
            <a:off x="5091067" y="2298862"/>
            <a:ext cx="567744" cy="602136"/>
            <a:chOff x="1825800" y="1651625"/>
            <a:chExt cx="539989" cy="571775"/>
          </a:xfrm>
        </p:grpSpPr>
        <p:sp>
          <p:nvSpPr>
            <p:cNvPr id="2427" name="Google Shape;2427;p63"/>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28" name="Google Shape;2428;p63"/>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29" name="Google Shape;2429;p63"/>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30" name="Google Shape;2430;p6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431" name="Google Shape;2431;p63"/>
          <p:cNvGrpSpPr/>
          <p:nvPr/>
        </p:nvGrpSpPr>
        <p:grpSpPr>
          <a:xfrm>
            <a:off x="3765996" y="3855580"/>
            <a:ext cx="508123" cy="507955"/>
            <a:chOff x="1897577" y="2802432"/>
            <a:chExt cx="492176" cy="492014"/>
          </a:xfrm>
        </p:grpSpPr>
        <p:sp>
          <p:nvSpPr>
            <p:cNvPr id="2432" name="Google Shape;2432;p6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33" name="Google Shape;2433;p6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34" name="Google Shape;2434;p6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35" name="Google Shape;2435;p6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36" name="Google Shape;2436;p6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37" name="Google Shape;2437;p6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38" name="Google Shape;2438;p6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39" name="Google Shape;2439;p6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40" name="Google Shape;2440;p6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41" name="Google Shape;2441;p6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42" name="Google Shape;2442;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43" name="Google Shape;2443;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444" name="Google Shape;2444;p63"/>
          <p:cNvGrpSpPr/>
          <p:nvPr/>
        </p:nvGrpSpPr>
        <p:grpSpPr>
          <a:xfrm>
            <a:off x="997526" y="4169124"/>
            <a:ext cx="809227" cy="200842"/>
            <a:chOff x="2013045" y="4813233"/>
            <a:chExt cx="921986" cy="228854"/>
          </a:xfrm>
        </p:grpSpPr>
        <p:sp>
          <p:nvSpPr>
            <p:cNvPr id="2445" name="Google Shape;2445;p63"/>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46" name="Google Shape;2446;p63"/>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447" name="Google Shape;2447;p63"/>
          <p:cNvGrpSpPr/>
          <p:nvPr/>
        </p:nvGrpSpPr>
        <p:grpSpPr>
          <a:xfrm>
            <a:off x="1005986" y="2656005"/>
            <a:ext cx="792421" cy="269941"/>
            <a:chOff x="1046767" y="4756633"/>
            <a:chExt cx="859646" cy="292841"/>
          </a:xfrm>
        </p:grpSpPr>
        <p:sp>
          <p:nvSpPr>
            <p:cNvPr id="2448" name="Google Shape;2448;p63"/>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49" name="Google Shape;2449;p63"/>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50" name="Google Shape;2450;p63"/>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2451" name="Google Shape;2451;p63"/>
          <p:cNvSpPr/>
          <p:nvPr/>
        </p:nvSpPr>
        <p:spPr>
          <a:xfrm>
            <a:off x="7439739" y="2350673"/>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52" name="Google Shape;2452;p63"/>
          <p:cNvSpPr/>
          <p:nvPr/>
        </p:nvSpPr>
        <p:spPr>
          <a:xfrm>
            <a:off x="713919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53" name="Google Shape;2453;p63"/>
          <p:cNvSpPr/>
          <p:nvPr/>
        </p:nvSpPr>
        <p:spPr>
          <a:xfrm>
            <a:off x="7761483" y="2339530"/>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54" name="Google Shape;2454;p63"/>
          <p:cNvSpPr/>
          <p:nvPr/>
        </p:nvSpPr>
        <p:spPr>
          <a:xfrm>
            <a:off x="805618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2455" name="Google Shape;2455;p63"/>
          <p:cNvGrpSpPr/>
          <p:nvPr/>
        </p:nvGrpSpPr>
        <p:grpSpPr>
          <a:xfrm>
            <a:off x="7141841" y="2550563"/>
            <a:ext cx="166473" cy="141497"/>
            <a:chOff x="4660325" y="1866850"/>
            <a:chExt cx="68350" cy="58100"/>
          </a:xfrm>
        </p:grpSpPr>
        <p:sp>
          <p:nvSpPr>
            <p:cNvPr id="2456" name="Google Shape;2456;p6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57" name="Google Shape;2457;p6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458" name="Google Shape;2458;p63"/>
          <p:cNvGrpSpPr/>
          <p:nvPr/>
        </p:nvGrpSpPr>
        <p:grpSpPr>
          <a:xfrm>
            <a:off x="7451187" y="2576287"/>
            <a:ext cx="162515" cy="90049"/>
            <a:chOff x="4791775" y="1877500"/>
            <a:chExt cx="66725" cy="36975"/>
          </a:xfrm>
        </p:grpSpPr>
        <p:sp>
          <p:nvSpPr>
            <p:cNvPr id="2459" name="Google Shape;2459;p6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60" name="Google Shape;2460;p6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461" name="Google Shape;2461;p63"/>
          <p:cNvGrpSpPr/>
          <p:nvPr/>
        </p:nvGrpSpPr>
        <p:grpSpPr>
          <a:xfrm>
            <a:off x="7772900" y="2576287"/>
            <a:ext cx="144979" cy="90049"/>
            <a:chOff x="4923925" y="1877500"/>
            <a:chExt cx="59525" cy="36975"/>
          </a:xfrm>
        </p:grpSpPr>
        <p:sp>
          <p:nvSpPr>
            <p:cNvPr id="2462" name="Google Shape;2462;p6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63" name="Google Shape;2463;p6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464" name="Google Shape;2464;p63"/>
          <p:cNvGrpSpPr/>
          <p:nvPr/>
        </p:nvGrpSpPr>
        <p:grpSpPr>
          <a:xfrm>
            <a:off x="8067391" y="2558477"/>
            <a:ext cx="141447" cy="125667"/>
            <a:chOff x="5058450" y="1870100"/>
            <a:chExt cx="58075" cy="51600"/>
          </a:xfrm>
        </p:grpSpPr>
        <p:sp>
          <p:nvSpPr>
            <p:cNvPr id="2465" name="Google Shape;2465;p6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66" name="Google Shape;2466;p6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467" name="Google Shape;2467;p63"/>
          <p:cNvGrpSpPr/>
          <p:nvPr/>
        </p:nvGrpSpPr>
        <p:grpSpPr>
          <a:xfrm>
            <a:off x="7481906" y="2980886"/>
            <a:ext cx="101077" cy="107645"/>
            <a:chOff x="4811425" y="2065025"/>
            <a:chExt cx="41500" cy="44200"/>
          </a:xfrm>
        </p:grpSpPr>
        <p:sp>
          <p:nvSpPr>
            <p:cNvPr id="2468" name="Google Shape;2468;p6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469" name="Google Shape;2469;p6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70" name="Google Shape;2470;p63"/>
          <p:cNvGrpSpPr/>
          <p:nvPr/>
        </p:nvGrpSpPr>
        <p:grpSpPr>
          <a:xfrm>
            <a:off x="7774343" y="2981099"/>
            <a:ext cx="120867" cy="107218"/>
            <a:chOff x="4929875" y="2065025"/>
            <a:chExt cx="49625" cy="44025"/>
          </a:xfrm>
        </p:grpSpPr>
        <p:sp>
          <p:nvSpPr>
            <p:cNvPr id="2471" name="Google Shape;2471;p6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472" name="Google Shape;2472;p6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73" name="Google Shape;2473;p63"/>
          <p:cNvGrpSpPr/>
          <p:nvPr/>
        </p:nvGrpSpPr>
        <p:grpSpPr>
          <a:xfrm>
            <a:off x="8103011" y="2984113"/>
            <a:ext cx="70206" cy="101191"/>
            <a:chOff x="5083925" y="2066350"/>
            <a:chExt cx="28825" cy="41550"/>
          </a:xfrm>
        </p:grpSpPr>
        <p:sp>
          <p:nvSpPr>
            <p:cNvPr id="2474" name="Google Shape;2474;p6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475" name="Google Shape;2475;p6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76" name="Google Shape;2476;p63"/>
          <p:cNvGrpSpPr/>
          <p:nvPr/>
        </p:nvGrpSpPr>
        <p:grpSpPr>
          <a:xfrm>
            <a:off x="7134565" y="2999760"/>
            <a:ext cx="181026" cy="69896"/>
            <a:chOff x="4659775" y="2072775"/>
            <a:chExt cx="74325" cy="28700"/>
          </a:xfrm>
        </p:grpSpPr>
        <p:sp>
          <p:nvSpPr>
            <p:cNvPr id="2477" name="Google Shape;2477;p6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78" name="Google Shape;2478;p6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79" name="Google Shape;2479;p6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480" name="Google Shape;2480;p63"/>
          <p:cNvGrpSpPr/>
          <p:nvPr/>
        </p:nvGrpSpPr>
        <p:grpSpPr>
          <a:xfrm>
            <a:off x="8054422" y="2790325"/>
            <a:ext cx="167387" cy="89197"/>
            <a:chOff x="4662475" y="1976500"/>
            <a:chExt cx="68725" cy="36625"/>
          </a:xfrm>
        </p:grpSpPr>
        <p:sp>
          <p:nvSpPr>
            <p:cNvPr id="2481" name="Google Shape;2481;p6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482" name="Google Shape;2482;p6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483" name="Google Shape;2483;p6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84" name="Google Shape;2484;p63"/>
          <p:cNvGrpSpPr/>
          <p:nvPr/>
        </p:nvGrpSpPr>
        <p:grpSpPr>
          <a:xfrm>
            <a:off x="7751327" y="2793764"/>
            <a:ext cx="166899" cy="82317"/>
            <a:chOff x="4920150" y="1977875"/>
            <a:chExt cx="68525" cy="33800"/>
          </a:xfrm>
        </p:grpSpPr>
        <p:sp>
          <p:nvSpPr>
            <p:cNvPr id="2485" name="Google Shape;2485;p6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486" name="Google Shape;2486;p6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487" name="Google Shape;2487;p6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88" name="Google Shape;2488;p63"/>
          <p:cNvGrpSpPr/>
          <p:nvPr/>
        </p:nvGrpSpPr>
        <p:grpSpPr>
          <a:xfrm>
            <a:off x="7162483" y="3197683"/>
            <a:ext cx="125190" cy="127859"/>
            <a:chOff x="4676550" y="2160575"/>
            <a:chExt cx="51400" cy="52500"/>
          </a:xfrm>
        </p:grpSpPr>
        <p:sp>
          <p:nvSpPr>
            <p:cNvPr id="2489" name="Google Shape;2489;p6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490" name="Google Shape;2490;p6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491" name="Google Shape;2491;p6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92" name="Google Shape;2492;p63"/>
          <p:cNvGrpSpPr/>
          <p:nvPr/>
        </p:nvGrpSpPr>
        <p:grpSpPr>
          <a:xfrm>
            <a:off x="7459742" y="3204714"/>
            <a:ext cx="145405" cy="113794"/>
            <a:chOff x="4768325" y="2163475"/>
            <a:chExt cx="59700" cy="46725"/>
          </a:xfrm>
        </p:grpSpPr>
        <p:sp>
          <p:nvSpPr>
            <p:cNvPr id="2493" name="Google Shape;2493;p6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94" name="Google Shape;2494;p6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2495" name="Google Shape;2495;p63"/>
          <p:cNvSpPr/>
          <p:nvPr/>
        </p:nvSpPr>
        <p:spPr>
          <a:xfrm>
            <a:off x="7791697" y="3196222"/>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96" name="Google Shape;2496;p63"/>
          <p:cNvSpPr/>
          <p:nvPr/>
        </p:nvSpPr>
        <p:spPr>
          <a:xfrm>
            <a:off x="8064072" y="4203307"/>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97" name="Google Shape;2497;p63"/>
          <p:cNvSpPr/>
          <p:nvPr/>
        </p:nvSpPr>
        <p:spPr>
          <a:xfrm>
            <a:off x="7165529" y="3431528"/>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98" name="Google Shape;2498;p63"/>
          <p:cNvSpPr/>
          <p:nvPr/>
        </p:nvSpPr>
        <p:spPr>
          <a:xfrm>
            <a:off x="7133500" y="4219137"/>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499" name="Google Shape;2499;p63"/>
          <p:cNvSpPr/>
          <p:nvPr/>
        </p:nvSpPr>
        <p:spPr>
          <a:xfrm>
            <a:off x="7150824" y="3700781"/>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00" name="Google Shape;2500;p63"/>
          <p:cNvSpPr/>
          <p:nvPr/>
        </p:nvSpPr>
        <p:spPr>
          <a:xfrm>
            <a:off x="7784573" y="3682698"/>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2501" name="Google Shape;2501;p63"/>
          <p:cNvGrpSpPr/>
          <p:nvPr/>
        </p:nvGrpSpPr>
        <p:grpSpPr>
          <a:xfrm>
            <a:off x="7476060" y="3459809"/>
            <a:ext cx="112768" cy="106853"/>
            <a:chOff x="4768575" y="2253950"/>
            <a:chExt cx="46300" cy="43875"/>
          </a:xfrm>
        </p:grpSpPr>
        <p:sp>
          <p:nvSpPr>
            <p:cNvPr id="2502" name="Google Shape;2502;p6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03" name="Google Shape;2503;p6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04" name="Google Shape;2504;p63"/>
          <p:cNvGrpSpPr/>
          <p:nvPr/>
        </p:nvGrpSpPr>
        <p:grpSpPr>
          <a:xfrm>
            <a:off x="7775683" y="3948835"/>
            <a:ext cx="118187" cy="146246"/>
            <a:chOff x="4960900" y="2433225"/>
            <a:chExt cx="48525" cy="60050"/>
          </a:xfrm>
        </p:grpSpPr>
        <p:sp>
          <p:nvSpPr>
            <p:cNvPr id="2505" name="Google Shape;2505;p6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06" name="Google Shape;2506;p6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07" name="Google Shape;2507;p63"/>
          <p:cNvGrpSpPr/>
          <p:nvPr/>
        </p:nvGrpSpPr>
        <p:grpSpPr>
          <a:xfrm>
            <a:off x="7464247" y="4212895"/>
            <a:ext cx="136394" cy="143810"/>
            <a:chOff x="4854075" y="2527625"/>
            <a:chExt cx="56000" cy="59050"/>
          </a:xfrm>
        </p:grpSpPr>
        <p:sp>
          <p:nvSpPr>
            <p:cNvPr id="2508" name="Google Shape;2508;p6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509" name="Google Shape;2509;p6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2510" name="Google Shape;2510;p63"/>
          <p:cNvSpPr/>
          <p:nvPr/>
        </p:nvSpPr>
        <p:spPr>
          <a:xfrm>
            <a:off x="7479500" y="3955624"/>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511" name="Google Shape;2511;p63"/>
          <p:cNvSpPr/>
          <p:nvPr/>
        </p:nvSpPr>
        <p:spPr>
          <a:xfrm>
            <a:off x="805816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512" name="Google Shape;2512;p63"/>
          <p:cNvSpPr/>
          <p:nvPr/>
        </p:nvSpPr>
        <p:spPr>
          <a:xfrm>
            <a:off x="7157430" y="3955624"/>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2513" name="Google Shape;2513;p63"/>
          <p:cNvGrpSpPr/>
          <p:nvPr/>
        </p:nvGrpSpPr>
        <p:grpSpPr>
          <a:xfrm>
            <a:off x="8088458" y="3676640"/>
            <a:ext cx="99312" cy="160797"/>
            <a:chOff x="5059700" y="2334775"/>
            <a:chExt cx="40775" cy="66025"/>
          </a:xfrm>
        </p:grpSpPr>
        <p:sp>
          <p:nvSpPr>
            <p:cNvPr id="2514" name="Google Shape;2514;p6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15" name="Google Shape;2515;p6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16" name="Google Shape;2516;p6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17" name="Google Shape;2517;p6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18" name="Google Shape;2518;p6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19" name="Google Shape;2519;p6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20" name="Google Shape;2520;p6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21" name="Google Shape;2521;p6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22" name="Google Shape;2522;p6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23" name="Google Shape;2523;p63"/>
          <p:cNvGrpSpPr/>
          <p:nvPr/>
        </p:nvGrpSpPr>
        <p:grpSpPr>
          <a:xfrm>
            <a:off x="8045622" y="3941771"/>
            <a:ext cx="184984" cy="160371"/>
            <a:chOff x="5037700" y="2430325"/>
            <a:chExt cx="75950" cy="65850"/>
          </a:xfrm>
        </p:grpSpPr>
        <p:sp>
          <p:nvSpPr>
            <p:cNvPr id="2524" name="Google Shape;2524;p6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525" name="Google Shape;2525;p6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526" name="Google Shape;2526;p63"/>
          <p:cNvGrpSpPr/>
          <p:nvPr/>
        </p:nvGrpSpPr>
        <p:grpSpPr>
          <a:xfrm>
            <a:off x="7465128" y="3708224"/>
            <a:ext cx="173014" cy="97629"/>
            <a:chOff x="4756975" y="2341800"/>
            <a:chExt cx="91975" cy="51925"/>
          </a:xfrm>
        </p:grpSpPr>
        <p:sp>
          <p:nvSpPr>
            <p:cNvPr id="2527" name="Google Shape;2527;p6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28" name="Google Shape;2528;p6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29" name="Google Shape;2529;p6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30" name="Google Shape;2530;p6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31" name="Google Shape;2531;p6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32" name="Google Shape;2532;p6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33" name="Google Shape;2533;p6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34" name="Google Shape;2534;p6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35" name="Google Shape;2535;p6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36" name="Google Shape;2536;p6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37" name="Google Shape;2537;p6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38" name="Google Shape;2538;p6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39" name="Google Shape;2539;p6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40" name="Google Shape;2540;p6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41" name="Google Shape;2541;p6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42" name="Google Shape;2542;p6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43" name="Google Shape;2543;p6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44" name="Google Shape;2544;p6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45" name="Google Shape;2545;p6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46" name="Google Shape;2546;p6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47" name="Google Shape;2547;p63"/>
          <p:cNvGrpSpPr/>
          <p:nvPr/>
        </p:nvGrpSpPr>
        <p:grpSpPr>
          <a:xfrm>
            <a:off x="7732066" y="4196921"/>
            <a:ext cx="212497" cy="175761"/>
            <a:chOff x="4943575" y="2516350"/>
            <a:chExt cx="98675" cy="81700"/>
          </a:xfrm>
        </p:grpSpPr>
        <p:sp>
          <p:nvSpPr>
            <p:cNvPr id="2548" name="Google Shape;2548;p6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49" name="Google Shape;2549;p6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50" name="Google Shape;2550;p6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51" name="Google Shape;2551;p6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52" name="Google Shape;2552;p6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53" name="Google Shape;2553;p6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54" name="Google Shape;2554;p6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55" name="Google Shape;2555;p6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56" name="Google Shape;2556;p6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57" name="Google Shape;2557;p6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58" name="Google Shape;2558;p6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59" name="Google Shape;2559;p6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60" name="Google Shape;2560;p6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61" name="Google Shape;2561;p6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62" name="Google Shape;2562;p6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63" name="Google Shape;2563;p6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64" name="Google Shape;2564;p6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65" name="Google Shape;2565;p6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66" name="Google Shape;2566;p6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67" name="Google Shape;2567;p6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68" name="Google Shape;2568;p6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69" name="Google Shape;2569;p6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70" name="Google Shape;2570;p6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71" name="Google Shape;2571;p6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72" name="Google Shape;2572;p6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73" name="Google Shape;2573;p6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74" name="Google Shape;2574;p6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75" name="Google Shape;2575;p6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76" name="Google Shape;2576;p6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77" name="Google Shape;2577;p6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78" name="Google Shape;2578;p6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79" name="Google Shape;2579;p6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80" name="Google Shape;2580;p6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81" name="Google Shape;2581;p6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82" name="Google Shape;2582;p6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83" name="Google Shape;2583;p6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84" name="Google Shape;2584;p6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85" name="Google Shape;2585;p6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86" name="Google Shape;2586;p6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87" name="Google Shape;2587;p6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88" name="Google Shape;2588;p6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89" name="Google Shape;2589;p6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90" name="Google Shape;2590;p6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91" name="Google Shape;2591;p6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92" name="Google Shape;2592;p6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93" name="Google Shape;2593;p6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94" name="Google Shape;2594;p6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95" name="Google Shape;2595;p6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96" name="Google Shape;2596;p6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97" name="Google Shape;2597;p6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98" name="Google Shape;2598;p6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99" name="Google Shape;2599;p6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600" name="Google Shape;2600;p6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601" name="Google Shape;2601;p6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602" name="Google Shape;2602;p6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603" name="Google Shape;2603;p6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604" name="Google Shape;2604;p6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605" name="Google Shape;2605;p6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606" name="Google Shape;2606;p6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607" name="Google Shape;2607;p6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608" name="Google Shape;2608;p6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609" name="Google Shape;2609;p6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610" name="Google Shape;2610;p6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611" name="Google Shape;2611;p6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612" name="Google Shape;2612;p6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613" name="Google Shape;2613;p6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614" name="Google Shape;2614;p6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615" name="Google Shape;2615;p6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616" name="Google Shape;2616;p6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617" name="Google Shape;2617;p6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618" name="Google Shape;2618;p6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619" name="Google Shape;2619;p6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620" name="Google Shape;2620;p6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621" name="Google Shape;2621;p6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622" name="Google Shape;2622;p6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623" name="Google Shape;2623;p6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624" name="Google Shape;2624;p6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625" name="Google Shape;2625;p6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grpSp>
      <p:sp>
        <p:nvSpPr>
          <p:cNvPr id="2626" name="Google Shape;2626;p63"/>
          <p:cNvSpPr/>
          <p:nvPr/>
        </p:nvSpPr>
        <p:spPr>
          <a:xfrm>
            <a:off x="7747608" y="3426067"/>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627" name="Google Shape;2627;p63"/>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628" name="Google Shape;2628;p63"/>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629" name="Google Shape;2629;p63"/>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630" name="Google Shape;2630;p63"/>
          <p:cNvSpPr txBox="1">
            <a:spLocks noGrp="1"/>
          </p:cNvSpPr>
          <p:nvPr>
            <p:ph type="title" idx="4294967295"/>
          </p:nvPr>
        </p:nvSpPr>
        <p:spPr>
          <a:xfrm>
            <a:off x="1068100" y="937076"/>
            <a:ext cx="7047300" cy="482400"/>
          </a:xfrm>
          <a:prstGeom prst="rect">
            <a:avLst/>
          </a:prstGeom>
        </p:spPr>
        <p:txBody>
          <a:bodyPr spcFirstLastPara="1" wrap="square" lIns="91425" tIns="91425" rIns="91425" bIns="91425" anchor="t" anchorCtr="0">
            <a:noAutofit/>
          </a:bodyPr>
          <a:lstStyle/>
          <a:p>
            <a:pPr>
              <a:buClr>
                <a:schemeClr val="dk1"/>
              </a:buClr>
              <a:buSzPts val="1100"/>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a:buClr>
                <a:srgbClr val="000000"/>
              </a:buClr>
              <a:buSzPts val="1100"/>
            </a:pPr>
            <a:endParaRPr>
              <a:latin typeface="Arial"/>
              <a:ea typeface="Arial"/>
              <a:cs typeface="Arial"/>
              <a:sym typeface="Aria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634"/>
        <p:cNvGrpSpPr/>
        <p:nvPr/>
      </p:nvGrpSpPr>
      <p:grpSpPr>
        <a:xfrm>
          <a:off x="0" y="0"/>
          <a:ext cx="0" cy="0"/>
          <a:chOff x="0" y="0"/>
          <a:chExt cx="0" cy="0"/>
        </a:xfrm>
      </p:grpSpPr>
      <p:grpSp>
        <p:nvGrpSpPr>
          <p:cNvPr id="2635" name="Google Shape;2635;p64"/>
          <p:cNvGrpSpPr/>
          <p:nvPr/>
        </p:nvGrpSpPr>
        <p:grpSpPr>
          <a:xfrm>
            <a:off x="3642951" y="1176741"/>
            <a:ext cx="2078182" cy="1366558"/>
            <a:chOff x="235800" y="830650"/>
            <a:chExt cx="6978450" cy="4588844"/>
          </a:xfrm>
        </p:grpSpPr>
        <p:sp>
          <p:nvSpPr>
            <p:cNvPr id="2636" name="Google Shape;2636;p6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637" name="Google Shape;2637;p6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638" name="Google Shape;2638;p6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639" name="Google Shape;2639;p6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640" name="Google Shape;2640;p6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641" name="Google Shape;2641;p6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2642" name="Google Shape;2642;p64"/>
          <p:cNvGrpSpPr/>
          <p:nvPr/>
        </p:nvGrpSpPr>
        <p:grpSpPr>
          <a:xfrm>
            <a:off x="738454" y="3007842"/>
            <a:ext cx="2622876" cy="1333540"/>
            <a:chOff x="238125" y="1038125"/>
            <a:chExt cx="7146800" cy="3633625"/>
          </a:xfrm>
        </p:grpSpPr>
        <p:sp>
          <p:nvSpPr>
            <p:cNvPr id="2643" name="Google Shape;2643;p6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44" name="Google Shape;2644;p6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45" name="Google Shape;2645;p6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46" name="Google Shape;2646;p6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47" name="Google Shape;2647;p6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48" name="Google Shape;2648;p6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49" name="Google Shape;2649;p6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50" name="Google Shape;2650;p6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51" name="Google Shape;2651;p6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52" name="Google Shape;2652;p6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53" name="Google Shape;2653;p6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54" name="Google Shape;2654;p6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55" name="Google Shape;2655;p6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56" name="Google Shape;2656;p6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57" name="Google Shape;2657;p6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58" name="Google Shape;2658;p6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59" name="Google Shape;2659;p6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60" name="Google Shape;2660;p6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61" name="Google Shape;2661;p6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62" name="Google Shape;2662;p6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63" name="Google Shape;2663;p6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64" name="Google Shape;2664;p6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65" name="Google Shape;2665;p6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66" name="Google Shape;2666;p6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67" name="Google Shape;2667;p6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68" name="Google Shape;2668;p6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69" name="Google Shape;2669;p6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70" name="Google Shape;2670;p6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71" name="Google Shape;2671;p6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72" name="Google Shape;2672;p6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73" name="Google Shape;2673;p6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74" name="Google Shape;2674;p6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75" name="Google Shape;2675;p6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76" name="Google Shape;2676;p6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77" name="Google Shape;2677;p6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78" name="Google Shape;2678;p6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79" name="Google Shape;2679;p6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80" name="Google Shape;2680;p6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81" name="Google Shape;2681;p6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82" name="Google Shape;2682;p6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83" name="Google Shape;2683;p6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84" name="Google Shape;2684;p6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85" name="Google Shape;2685;p6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86" name="Google Shape;2686;p6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87" name="Google Shape;2687;p6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88" name="Google Shape;2688;p6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89" name="Google Shape;2689;p6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90" name="Google Shape;2690;p6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91" name="Google Shape;2691;p6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92" name="Google Shape;2692;p6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93" name="Google Shape;2693;p6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94" name="Google Shape;2694;p6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95" name="Google Shape;2695;p6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96" name="Google Shape;2696;p6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97" name="Google Shape;2697;p6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98" name="Google Shape;2698;p6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699" name="Google Shape;2699;p6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00" name="Google Shape;2700;p6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01" name="Google Shape;2701;p6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02" name="Google Shape;2702;p6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03" name="Google Shape;2703;p6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04" name="Google Shape;2704;p6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05" name="Google Shape;2705;p6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06" name="Google Shape;2706;p6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07" name="Google Shape;2707;p6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08" name="Google Shape;2708;p6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09" name="Google Shape;2709;p6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10" name="Google Shape;2710;p6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11" name="Google Shape;2711;p6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12" name="Google Shape;2712;p6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13" name="Google Shape;2713;p6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14" name="Google Shape;2714;p6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15" name="Google Shape;2715;p6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16" name="Google Shape;2716;p6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17" name="Google Shape;2717;p6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18" name="Google Shape;2718;p6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19" name="Google Shape;2719;p6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20" name="Google Shape;2720;p6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21" name="Google Shape;2721;p6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22" name="Google Shape;2722;p6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23" name="Google Shape;2723;p6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24" name="Google Shape;2724;p6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25" name="Google Shape;2725;p6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26" name="Google Shape;2726;p6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27" name="Google Shape;2727;p6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28" name="Google Shape;2728;p6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29" name="Google Shape;2729;p6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30" name="Google Shape;2730;p6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31" name="Google Shape;2731;p6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32" name="Google Shape;2732;p6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33" name="Google Shape;2733;p6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34" name="Google Shape;2734;p6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35" name="Google Shape;2735;p6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36" name="Google Shape;2736;p6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37" name="Google Shape;2737;p6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38" name="Google Shape;2738;p6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39" name="Google Shape;2739;p6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40" name="Google Shape;2740;p6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41" name="Google Shape;2741;p6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42" name="Google Shape;2742;p6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43" name="Google Shape;2743;p6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44" name="Google Shape;2744;p6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45" name="Google Shape;2745;p6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46" name="Google Shape;2746;p6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47" name="Google Shape;2747;p6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48" name="Google Shape;2748;p6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49" name="Google Shape;2749;p6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50" name="Google Shape;2750;p6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51" name="Google Shape;2751;p6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52" name="Google Shape;2752;p6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53" name="Google Shape;2753;p6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54" name="Google Shape;2754;p6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55" name="Google Shape;2755;p6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56" name="Google Shape;2756;p6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57" name="Google Shape;2757;p6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58" name="Google Shape;2758;p6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59" name="Google Shape;2759;p6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60" name="Google Shape;2760;p6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61" name="Google Shape;2761;p6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62" name="Google Shape;2762;p6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63" name="Google Shape;2763;p6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64" name="Google Shape;2764;p6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65" name="Google Shape;2765;p6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66" name="Google Shape;2766;p6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67" name="Google Shape;2767;p6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68" name="Google Shape;2768;p6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69" name="Google Shape;2769;p6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70" name="Google Shape;2770;p6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71" name="Google Shape;2771;p6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72" name="Google Shape;2772;p6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73" name="Google Shape;2773;p6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74" name="Google Shape;2774;p6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75" name="Google Shape;2775;p6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76" name="Google Shape;2776;p6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77" name="Google Shape;2777;p6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78" name="Google Shape;2778;p6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79" name="Google Shape;2779;p6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80" name="Google Shape;2780;p6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81" name="Google Shape;2781;p6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82" name="Google Shape;2782;p6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83" name="Google Shape;2783;p6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84" name="Google Shape;2784;p6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85" name="Google Shape;2785;p6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86" name="Google Shape;2786;p6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87" name="Google Shape;2787;p6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88" name="Google Shape;2788;p6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89" name="Google Shape;2789;p6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90" name="Google Shape;2790;p6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91" name="Google Shape;2791;p6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92" name="Google Shape;2792;p6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93" name="Google Shape;2793;p6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94" name="Google Shape;2794;p6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95" name="Google Shape;2795;p6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96" name="Google Shape;2796;p6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97" name="Google Shape;2797;p6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98" name="Google Shape;2798;p6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799" name="Google Shape;2799;p6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00" name="Google Shape;2800;p6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01" name="Google Shape;2801;p6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02" name="Google Shape;2802;p6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03" name="Google Shape;2803;p6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04" name="Google Shape;2804;p6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05" name="Google Shape;2805;p6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06" name="Google Shape;2806;p6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07" name="Google Shape;2807;p6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08" name="Google Shape;2808;p6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09" name="Google Shape;2809;p6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10" name="Google Shape;2810;p6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11" name="Google Shape;2811;p6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12" name="Google Shape;2812;p6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13" name="Google Shape;2813;p6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14" name="Google Shape;2814;p6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15" name="Google Shape;2815;p6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16" name="Google Shape;2816;p6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17" name="Google Shape;2817;p6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18" name="Google Shape;2818;p6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19" name="Google Shape;2819;p6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20" name="Google Shape;2820;p6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21" name="Google Shape;2821;p6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22" name="Google Shape;2822;p6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23" name="Google Shape;2823;p6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24" name="Google Shape;2824;p6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25" name="Google Shape;2825;p6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26" name="Google Shape;2826;p6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27" name="Google Shape;2827;p6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28" name="Google Shape;2828;p6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29" name="Google Shape;2829;p6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30" name="Google Shape;2830;p6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31" name="Google Shape;2831;p6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32" name="Google Shape;2832;p6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33" name="Google Shape;2833;p6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34" name="Google Shape;2834;p6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35" name="Google Shape;2835;p6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36" name="Google Shape;2836;p6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37" name="Google Shape;2837;p6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38" name="Google Shape;2838;p6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39" name="Google Shape;2839;p6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40" name="Google Shape;2840;p6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41" name="Google Shape;2841;p6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42" name="Google Shape;2842;p6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43" name="Google Shape;2843;p6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44" name="Google Shape;2844;p6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45" name="Google Shape;2845;p6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46" name="Google Shape;2846;p6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47" name="Google Shape;2847;p6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48" name="Google Shape;2848;p6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49" name="Google Shape;2849;p6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50" name="Google Shape;2850;p6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51" name="Google Shape;2851;p6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52" name="Google Shape;2852;p6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53" name="Google Shape;2853;p6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54" name="Google Shape;2854;p6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55" name="Google Shape;2855;p6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56" name="Google Shape;2856;p6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57" name="Google Shape;2857;p6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58" name="Google Shape;2858;p6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59" name="Google Shape;2859;p6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60" name="Google Shape;2860;p6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61" name="Google Shape;2861;p6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62" name="Google Shape;2862;p6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63" name="Google Shape;2863;p6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64" name="Google Shape;2864;p6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65" name="Google Shape;2865;p6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66" name="Google Shape;2866;p6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67" name="Google Shape;2867;p6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68" name="Google Shape;2868;p6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69" name="Google Shape;2869;p6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70" name="Google Shape;2870;p6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71" name="Google Shape;2871;p6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72" name="Google Shape;2872;p6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73" name="Google Shape;2873;p6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74" name="Google Shape;2874;p6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75" name="Google Shape;2875;p6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76" name="Google Shape;2876;p6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77" name="Google Shape;2877;p6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78" name="Google Shape;2878;p6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79" name="Google Shape;2879;p6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80" name="Google Shape;2880;p6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81" name="Google Shape;2881;p6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82" name="Google Shape;2882;p6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83" name="Google Shape;2883;p6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84" name="Google Shape;2884;p6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85" name="Google Shape;2885;p6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86" name="Google Shape;2886;p6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87" name="Google Shape;2887;p6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88" name="Google Shape;2888;p6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89" name="Google Shape;2889;p6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90" name="Google Shape;2890;p6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91" name="Google Shape;2891;p6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92" name="Google Shape;2892;p6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93" name="Google Shape;2893;p6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94" name="Google Shape;2894;p6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95" name="Google Shape;2895;p6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96" name="Google Shape;2896;p6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97" name="Google Shape;2897;p6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98" name="Google Shape;2898;p6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899" name="Google Shape;2899;p6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00" name="Google Shape;2900;p6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01" name="Google Shape;2901;p6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02" name="Google Shape;2902;p6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03" name="Google Shape;2903;p6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04" name="Google Shape;2904;p6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05" name="Google Shape;2905;p6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06" name="Google Shape;2906;p6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07" name="Google Shape;2907;p6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08" name="Google Shape;2908;p6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09" name="Google Shape;2909;p6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10" name="Google Shape;2910;p6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11" name="Google Shape;2911;p6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12" name="Google Shape;2912;p6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13" name="Google Shape;2913;p6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14" name="Google Shape;2914;p6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15" name="Google Shape;2915;p6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16" name="Google Shape;2916;p6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17" name="Google Shape;2917;p6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18" name="Google Shape;2918;p6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19" name="Google Shape;2919;p6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20" name="Google Shape;2920;p6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21" name="Google Shape;2921;p6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22" name="Google Shape;2922;p6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23" name="Google Shape;2923;p6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24" name="Google Shape;2924;p6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25" name="Google Shape;2925;p6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26" name="Google Shape;2926;p6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27" name="Google Shape;2927;p6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28" name="Google Shape;2928;p6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29" name="Google Shape;2929;p6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30" name="Google Shape;2930;p6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31" name="Google Shape;2931;p6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32" name="Google Shape;2932;p6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33" name="Google Shape;2933;p6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34" name="Google Shape;2934;p6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35" name="Google Shape;2935;p6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36" name="Google Shape;2936;p6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37" name="Google Shape;2937;p6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38" name="Google Shape;2938;p6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39" name="Google Shape;2939;p6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40" name="Google Shape;2940;p6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41" name="Google Shape;2941;p6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42" name="Google Shape;2942;p6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43" name="Google Shape;2943;p6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44" name="Google Shape;2944;p6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45" name="Google Shape;2945;p6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46" name="Google Shape;2946;p6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47" name="Google Shape;2947;p6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48" name="Google Shape;2948;p6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49" name="Google Shape;2949;p6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50" name="Google Shape;2950;p6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51" name="Google Shape;2951;p6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52" name="Google Shape;2952;p6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53" name="Google Shape;2953;p6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54" name="Google Shape;2954;p6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55" name="Google Shape;2955;p6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56" name="Google Shape;2956;p6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57" name="Google Shape;2957;p6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58" name="Google Shape;2958;p6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59" name="Google Shape;2959;p6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60" name="Google Shape;2960;p6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61" name="Google Shape;2961;p6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62" name="Google Shape;2962;p6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63" name="Google Shape;2963;p6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64" name="Google Shape;2964;p6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65" name="Google Shape;2965;p6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66" name="Google Shape;2966;p6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67" name="Google Shape;2967;p6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68" name="Google Shape;2968;p6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69" name="Google Shape;2969;p6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70" name="Google Shape;2970;p6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71" name="Google Shape;2971;p6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72" name="Google Shape;2972;p6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73" name="Google Shape;2973;p6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74" name="Google Shape;2974;p6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75" name="Google Shape;2975;p6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76" name="Google Shape;2976;p6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77" name="Google Shape;2977;p6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78" name="Google Shape;2978;p6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79" name="Google Shape;2979;p6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80" name="Google Shape;2980;p6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81" name="Google Shape;2981;p6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82" name="Google Shape;2982;p6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83" name="Google Shape;2983;p6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84" name="Google Shape;2984;p6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85" name="Google Shape;2985;p6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86" name="Google Shape;2986;p6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87" name="Google Shape;2987;p6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88" name="Google Shape;2988;p6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89" name="Google Shape;2989;p6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90" name="Google Shape;2990;p6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91" name="Google Shape;2991;p6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92" name="Google Shape;2992;p6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93" name="Google Shape;2993;p6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94" name="Google Shape;2994;p6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95" name="Google Shape;2995;p6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96" name="Google Shape;2996;p6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97" name="Google Shape;2997;p6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98" name="Google Shape;2998;p6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2999" name="Google Shape;2999;p6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00" name="Google Shape;3000;p6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01" name="Google Shape;3001;p6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02" name="Google Shape;3002;p6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03" name="Google Shape;3003;p6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04" name="Google Shape;3004;p6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05" name="Google Shape;3005;p6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06" name="Google Shape;3006;p6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07" name="Google Shape;3007;p6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08" name="Google Shape;3008;p6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09" name="Google Shape;3009;p6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10" name="Google Shape;3010;p6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11" name="Google Shape;3011;p6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12" name="Google Shape;3012;p6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13" name="Google Shape;3013;p6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14" name="Google Shape;3014;p6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15" name="Google Shape;3015;p6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16" name="Google Shape;3016;p6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17" name="Google Shape;3017;p6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18" name="Google Shape;3018;p6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19" name="Google Shape;3019;p6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20" name="Google Shape;3020;p6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21" name="Google Shape;3021;p6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22" name="Google Shape;3022;p6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23" name="Google Shape;3023;p6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24" name="Google Shape;3024;p6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25" name="Google Shape;3025;p6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26" name="Google Shape;3026;p6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27" name="Google Shape;3027;p6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28" name="Google Shape;3028;p6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29" name="Google Shape;3029;p6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30" name="Google Shape;3030;p6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31" name="Google Shape;3031;p6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32" name="Google Shape;3032;p6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33" name="Google Shape;3033;p6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34" name="Google Shape;3034;p6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35" name="Google Shape;3035;p6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36" name="Google Shape;3036;p6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37" name="Google Shape;3037;p6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38" name="Google Shape;3038;p6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39" name="Google Shape;3039;p6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40" name="Google Shape;3040;p6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41" name="Google Shape;3041;p6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42" name="Google Shape;3042;p6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43" name="Google Shape;3043;p6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44" name="Google Shape;3044;p6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45" name="Google Shape;3045;p6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46" name="Google Shape;3046;p6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47" name="Google Shape;3047;p6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48" name="Google Shape;3048;p6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49" name="Google Shape;3049;p6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50" name="Google Shape;3050;p6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51" name="Google Shape;3051;p6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52" name="Google Shape;3052;p6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53" name="Google Shape;3053;p6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54" name="Google Shape;3054;p6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55" name="Google Shape;3055;p6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56" name="Google Shape;3056;p6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57" name="Google Shape;3057;p6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58" name="Google Shape;3058;p6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59" name="Google Shape;3059;p6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60" name="Google Shape;3060;p6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61" name="Google Shape;3061;p6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62" name="Google Shape;3062;p6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63" name="Google Shape;3063;p6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64" name="Google Shape;3064;p6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65" name="Google Shape;3065;p6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66" name="Google Shape;3066;p6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67" name="Google Shape;3067;p6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68" name="Google Shape;3068;p6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69" name="Google Shape;3069;p6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70" name="Google Shape;3070;p6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71" name="Google Shape;3071;p6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72" name="Google Shape;3072;p6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73" name="Google Shape;3073;p6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74" name="Google Shape;3074;p6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75" name="Google Shape;3075;p6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76" name="Google Shape;3076;p6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77" name="Google Shape;3077;p6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78" name="Google Shape;3078;p6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79" name="Google Shape;3079;p6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80" name="Google Shape;3080;p6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81" name="Google Shape;3081;p6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82" name="Google Shape;3082;p6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83" name="Google Shape;3083;p6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84" name="Google Shape;3084;p6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85" name="Google Shape;3085;p6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86" name="Google Shape;3086;p6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87" name="Google Shape;3087;p6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88" name="Google Shape;3088;p6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89" name="Google Shape;3089;p6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90" name="Google Shape;3090;p6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91" name="Google Shape;3091;p6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92" name="Google Shape;3092;p6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93" name="Google Shape;3093;p6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94" name="Google Shape;3094;p6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95" name="Google Shape;3095;p6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96" name="Google Shape;3096;p6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97" name="Google Shape;3097;p6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98" name="Google Shape;3098;p6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099" name="Google Shape;3099;p6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00" name="Google Shape;3100;p6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01" name="Google Shape;3101;p6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02" name="Google Shape;3102;p6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03" name="Google Shape;3103;p6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04" name="Google Shape;3104;p6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05" name="Google Shape;3105;p6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06" name="Google Shape;3106;p6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07" name="Google Shape;3107;p6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08" name="Google Shape;3108;p6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09" name="Google Shape;3109;p6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10" name="Google Shape;3110;p6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11" name="Google Shape;3111;p6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12" name="Google Shape;3112;p6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13" name="Google Shape;3113;p6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14" name="Google Shape;3114;p6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15" name="Google Shape;3115;p6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16" name="Google Shape;3116;p6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17" name="Google Shape;3117;p6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18" name="Google Shape;3118;p6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19" name="Google Shape;3119;p6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20" name="Google Shape;3120;p6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21" name="Google Shape;3121;p6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22" name="Google Shape;3122;p6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23" name="Google Shape;3123;p6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24" name="Google Shape;3124;p6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25" name="Google Shape;3125;p6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26" name="Google Shape;3126;p6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27" name="Google Shape;3127;p6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28" name="Google Shape;3128;p6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29" name="Google Shape;3129;p6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30" name="Google Shape;3130;p6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31" name="Google Shape;3131;p6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32" name="Google Shape;3132;p6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33" name="Google Shape;3133;p6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34" name="Google Shape;3134;p6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35" name="Google Shape;3135;p6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36" name="Google Shape;3136;p6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37" name="Google Shape;3137;p6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38" name="Google Shape;3138;p6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39" name="Google Shape;3139;p6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40" name="Google Shape;3140;p6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41" name="Google Shape;3141;p6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42" name="Google Shape;3142;p6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43" name="Google Shape;3143;p6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44" name="Google Shape;3144;p6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45" name="Google Shape;3145;p6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46" name="Google Shape;3146;p6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47" name="Google Shape;3147;p6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48" name="Google Shape;3148;p6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49" name="Google Shape;3149;p6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50" name="Google Shape;3150;p6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51" name="Google Shape;3151;p6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52" name="Google Shape;3152;p6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53" name="Google Shape;3153;p6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54" name="Google Shape;3154;p6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55" name="Google Shape;3155;p6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56" name="Google Shape;3156;p6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57" name="Google Shape;3157;p6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58" name="Google Shape;3158;p6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59" name="Google Shape;3159;p6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60" name="Google Shape;3160;p6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61" name="Google Shape;3161;p6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62" name="Google Shape;3162;p6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63" name="Google Shape;3163;p6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64" name="Google Shape;3164;p6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65" name="Google Shape;3165;p6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66" name="Google Shape;3166;p6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67" name="Google Shape;3167;p6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68" name="Google Shape;3168;p6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69" name="Google Shape;3169;p6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70" name="Google Shape;3170;p6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71" name="Google Shape;3171;p6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72" name="Google Shape;3172;p6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73" name="Google Shape;3173;p6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74" name="Google Shape;3174;p6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75" name="Google Shape;3175;p6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76" name="Google Shape;3176;p6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77" name="Google Shape;3177;p6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78" name="Google Shape;3178;p6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79" name="Google Shape;3179;p6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80" name="Google Shape;3180;p6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81" name="Google Shape;3181;p6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82" name="Google Shape;3182;p6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83" name="Google Shape;3183;p6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84" name="Google Shape;3184;p6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85" name="Google Shape;3185;p6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86" name="Google Shape;3186;p6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87" name="Google Shape;3187;p6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88" name="Google Shape;3188;p6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89" name="Google Shape;3189;p6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90" name="Google Shape;3190;p6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91" name="Google Shape;3191;p6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92" name="Google Shape;3192;p6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93" name="Google Shape;3193;p6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94" name="Google Shape;3194;p6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95" name="Google Shape;3195;p6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96" name="Google Shape;3196;p6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97" name="Google Shape;3197;p6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98" name="Google Shape;3198;p6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199" name="Google Shape;3199;p6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00" name="Google Shape;3200;p6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01" name="Google Shape;3201;p6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02" name="Google Shape;3202;p6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03" name="Google Shape;3203;p6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04" name="Google Shape;3204;p6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05" name="Google Shape;3205;p6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06" name="Google Shape;3206;p6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07" name="Google Shape;3207;p6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08" name="Google Shape;3208;p6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09" name="Google Shape;3209;p6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10" name="Google Shape;3210;p6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11" name="Google Shape;3211;p6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12" name="Google Shape;3212;p6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13" name="Google Shape;3213;p6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14" name="Google Shape;3214;p6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15" name="Google Shape;3215;p6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16" name="Google Shape;3216;p6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17" name="Google Shape;3217;p6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18" name="Google Shape;3218;p6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19" name="Google Shape;3219;p6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20" name="Google Shape;3220;p6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21" name="Google Shape;3221;p6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22" name="Google Shape;3222;p6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23" name="Google Shape;3223;p6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24" name="Google Shape;3224;p6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25" name="Google Shape;3225;p6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26" name="Google Shape;3226;p6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27" name="Google Shape;3227;p6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28" name="Google Shape;3228;p6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29" name="Google Shape;3229;p6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30" name="Google Shape;3230;p6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31" name="Google Shape;3231;p6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32" name="Google Shape;3232;p6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33" name="Google Shape;3233;p6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34" name="Google Shape;3234;p6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35" name="Google Shape;3235;p6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36" name="Google Shape;3236;p6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37" name="Google Shape;3237;p6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38" name="Google Shape;3238;p6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39" name="Google Shape;3239;p6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40" name="Google Shape;3240;p6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41" name="Google Shape;3241;p6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42" name="Google Shape;3242;p6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43" name="Google Shape;3243;p6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44" name="Google Shape;3244;p6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45" name="Google Shape;3245;p6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46" name="Google Shape;3246;p6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47" name="Google Shape;3247;p6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48" name="Google Shape;3248;p6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49" name="Google Shape;3249;p6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50" name="Google Shape;3250;p6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51" name="Google Shape;3251;p6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52" name="Google Shape;3252;p6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53" name="Google Shape;3253;p6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54" name="Google Shape;3254;p6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55" name="Google Shape;3255;p6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56" name="Google Shape;3256;p6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57" name="Google Shape;3257;p6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58" name="Google Shape;3258;p6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59" name="Google Shape;3259;p6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60" name="Google Shape;3260;p6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61" name="Google Shape;3261;p6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62" name="Google Shape;3262;p6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63" name="Google Shape;3263;p6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64" name="Google Shape;3264;p6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65" name="Google Shape;3265;p6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66" name="Google Shape;3266;p6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67" name="Google Shape;3267;p6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68" name="Google Shape;3268;p6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69" name="Google Shape;3269;p6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70" name="Google Shape;3270;p6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71" name="Google Shape;3271;p6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72" name="Google Shape;3272;p6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73" name="Google Shape;3273;p6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74" name="Google Shape;3274;p6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75" name="Google Shape;3275;p6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76" name="Google Shape;3276;p6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77" name="Google Shape;3277;p6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78" name="Google Shape;3278;p6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79" name="Google Shape;3279;p6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80" name="Google Shape;3280;p6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81" name="Google Shape;3281;p6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82" name="Google Shape;3282;p6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83" name="Google Shape;3283;p6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84" name="Google Shape;3284;p6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85" name="Google Shape;3285;p6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86" name="Google Shape;3286;p6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87" name="Google Shape;3287;p6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88" name="Google Shape;3288;p6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89" name="Google Shape;3289;p6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90" name="Google Shape;3290;p6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91" name="Google Shape;3291;p6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92" name="Google Shape;3292;p6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93" name="Google Shape;3293;p6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94" name="Google Shape;3294;p6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95" name="Google Shape;3295;p6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96" name="Google Shape;3296;p6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97" name="Google Shape;3297;p6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98" name="Google Shape;3298;p6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299" name="Google Shape;3299;p6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00" name="Google Shape;3300;p6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01" name="Google Shape;3301;p6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02" name="Google Shape;3302;p6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03" name="Google Shape;3303;p6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04" name="Google Shape;3304;p6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05" name="Google Shape;3305;p6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06" name="Google Shape;3306;p6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07" name="Google Shape;3307;p6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08" name="Google Shape;3308;p6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09" name="Google Shape;3309;p6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10" name="Google Shape;3310;p6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11" name="Google Shape;3311;p6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12" name="Google Shape;3312;p6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13" name="Google Shape;3313;p6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14" name="Google Shape;3314;p6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15" name="Google Shape;3315;p6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16" name="Google Shape;3316;p6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17" name="Google Shape;3317;p6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18" name="Google Shape;3318;p6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19" name="Google Shape;3319;p6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20" name="Google Shape;3320;p6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21" name="Google Shape;3321;p6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22" name="Google Shape;3322;p6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23" name="Google Shape;3323;p6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24" name="Google Shape;3324;p6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25" name="Google Shape;3325;p6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26" name="Google Shape;3326;p6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27" name="Google Shape;3327;p6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28" name="Google Shape;3328;p6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29" name="Google Shape;3329;p6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30" name="Google Shape;3330;p6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31" name="Google Shape;3331;p6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32" name="Google Shape;3332;p6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33" name="Google Shape;3333;p6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34" name="Google Shape;3334;p6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35" name="Google Shape;3335;p6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36" name="Google Shape;3336;p6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37" name="Google Shape;3337;p6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38" name="Google Shape;3338;p6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39" name="Google Shape;3339;p6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40" name="Google Shape;3340;p6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41" name="Google Shape;3341;p6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42" name="Google Shape;3342;p6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43" name="Google Shape;3343;p6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44" name="Google Shape;3344;p6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45" name="Google Shape;3345;p6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46" name="Google Shape;3346;p6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47" name="Google Shape;3347;p6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48" name="Google Shape;3348;p6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49" name="Google Shape;3349;p6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50" name="Google Shape;3350;p6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51" name="Google Shape;3351;p6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52" name="Google Shape;3352;p6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53" name="Google Shape;3353;p6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54" name="Google Shape;3354;p6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55" name="Google Shape;3355;p6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56" name="Google Shape;3356;p6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57" name="Google Shape;3357;p6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58" name="Google Shape;3358;p6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59" name="Google Shape;3359;p6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60" name="Google Shape;3360;p6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61" name="Google Shape;3361;p6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62" name="Google Shape;3362;p6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63" name="Google Shape;3363;p6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64" name="Google Shape;3364;p6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65" name="Google Shape;3365;p6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66" name="Google Shape;3366;p6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67" name="Google Shape;3367;p6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68" name="Google Shape;3368;p6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69" name="Google Shape;3369;p6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70" name="Google Shape;3370;p6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71" name="Google Shape;3371;p6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72" name="Google Shape;3372;p6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73" name="Google Shape;3373;p6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74" name="Google Shape;3374;p6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75" name="Google Shape;3375;p6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76" name="Google Shape;3376;p6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77" name="Google Shape;3377;p6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78" name="Google Shape;3378;p6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79" name="Google Shape;3379;p6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80" name="Google Shape;3380;p6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81" name="Google Shape;3381;p6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82" name="Google Shape;3382;p6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83" name="Google Shape;3383;p6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84" name="Google Shape;3384;p6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85" name="Google Shape;3385;p6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86" name="Google Shape;3386;p6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87" name="Google Shape;3387;p6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88" name="Google Shape;3388;p6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89" name="Google Shape;3389;p6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90" name="Google Shape;3390;p6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91" name="Google Shape;3391;p6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92" name="Google Shape;3392;p6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93" name="Google Shape;3393;p6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94" name="Google Shape;3394;p6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95" name="Google Shape;3395;p6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96" name="Google Shape;3396;p6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97" name="Google Shape;3397;p6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98" name="Google Shape;3398;p6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399" name="Google Shape;3399;p6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00" name="Google Shape;3400;p6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01" name="Google Shape;3401;p6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02" name="Google Shape;3402;p6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03" name="Google Shape;3403;p6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04" name="Google Shape;3404;p6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05" name="Google Shape;3405;p6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06" name="Google Shape;3406;p6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07" name="Google Shape;3407;p6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08" name="Google Shape;3408;p6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09" name="Google Shape;3409;p6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10" name="Google Shape;3410;p6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11" name="Google Shape;3411;p6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12" name="Google Shape;3412;p6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13" name="Google Shape;3413;p6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14" name="Google Shape;3414;p6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15" name="Google Shape;3415;p6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16" name="Google Shape;3416;p6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17" name="Google Shape;3417;p6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18" name="Google Shape;3418;p6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19" name="Google Shape;3419;p6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20" name="Google Shape;3420;p6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21" name="Google Shape;3421;p6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22" name="Google Shape;3422;p6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23" name="Google Shape;3423;p6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24" name="Google Shape;3424;p6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25" name="Google Shape;3425;p6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26" name="Google Shape;3426;p6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27" name="Google Shape;3427;p6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28" name="Google Shape;3428;p6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29" name="Google Shape;3429;p6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30" name="Google Shape;3430;p6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31" name="Google Shape;3431;p6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32" name="Google Shape;3432;p6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33" name="Google Shape;3433;p6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34" name="Google Shape;3434;p6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35" name="Google Shape;3435;p6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36" name="Google Shape;3436;p6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37" name="Google Shape;3437;p6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38" name="Google Shape;3438;p6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39" name="Google Shape;3439;p6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40" name="Google Shape;3440;p6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41" name="Google Shape;3441;p6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42" name="Google Shape;3442;p6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43" name="Google Shape;3443;p6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44" name="Google Shape;3444;p6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45" name="Google Shape;3445;p6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46" name="Google Shape;3446;p6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47" name="Google Shape;3447;p6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48" name="Google Shape;3448;p6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49" name="Google Shape;3449;p6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50" name="Google Shape;3450;p6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51" name="Google Shape;3451;p6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52" name="Google Shape;3452;p6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53" name="Google Shape;3453;p6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54" name="Google Shape;3454;p6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55" name="Google Shape;3455;p6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56" name="Google Shape;3456;p6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57" name="Google Shape;3457;p6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58" name="Google Shape;3458;p6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59" name="Google Shape;3459;p6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60" name="Google Shape;3460;p6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61" name="Google Shape;3461;p6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62" name="Google Shape;3462;p6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63" name="Google Shape;3463;p6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64" name="Google Shape;3464;p6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65" name="Google Shape;3465;p6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66" name="Google Shape;3466;p6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67" name="Google Shape;3467;p6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68" name="Google Shape;3468;p6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69" name="Google Shape;3469;p6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70" name="Google Shape;3470;p6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71" name="Google Shape;3471;p6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72" name="Google Shape;3472;p6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73" name="Google Shape;3473;p6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74" name="Google Shape;3474;p6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75" name="Google Shape;3475;p6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76" name="Google Shape;3476;p6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77" name="Google Shape;3477;p6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78" name="Google Shape;3478;p6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79" name="Google Shape;3479;p6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80" name="Google Shape;3480;p6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81" name="Google Shape;3481;p6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82" name="Google Shape;3482;p6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83" name="Google Shape;3483;p6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84" name="Google Shape;3484;p6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85" name="Google Shape;3485;p6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86" name="Google Shape;3486;p6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87" name="Google Shape;3487;p6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88" name="Google Shape;3488;p6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89" name="Google Shape;3489;p6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90" name="Google Shape;3490;p6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91" name="Google Shape;3491;p6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92" name="Google Shape;3492;p6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93" name="Google Shape;3493;p6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94" name="Google Shape;3494;p6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95" name="Google Shape;3495;p6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96" name="Google Shape;3496;p6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97" name="Google Shape;3497;p6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98" name="Google Shape;3498;p6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499" name="Google Shape;3499;p6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00" name="Google Shape;3500;p6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01" name="Google Shape;3501;p6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02" name="Google Shape;3502;p6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03" name="Google Shape;3503;p6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04" name="Google Shape;3504;p6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05" name="Google Shape;3505;p6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06" name="Google Shape;3506;p6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07" name="Google Shape;3507;p6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08" name="Google Shape;3508;p6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09" name="Google Shape;3509;p6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10" name="Google Shape;3510;p6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11" name="Google Shape;3511;p6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12" name="Google Shape;3512;p6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13" name="Google Shape;3513;p6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14" name="Google Shape;3514;p6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15" name="Google Shape;3515;p6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16" name="Google Shape;3516;p6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17" name="Google Shape;3517;p6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18" name="Google Shape;3518;p6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19" name="Google Shape;3519;p6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20" name="Google Shape;3520;p6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21" name="Google Shape;3521;p6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22" name="Google Shape;3522;p6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23" name="Google Shape;3523;p6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24" name="Google Shape;3524;p6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25" name="Google Shape;3525;p6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26" name="Google Shape;3526;p6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27" name="Google Shape;3527;p6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28" name="Google Shape;3528;p6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29" name="Google Shape;3529;p6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30" name="Google Shape;3530;p6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31" name="Google Shape;3531;p6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32" name="Google Shape;3532;p6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33" name="Google Shape;3533;p6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34" name="Google Shape;3534;p6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35" name="Google Shape;3535;p6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36" name="Google Shape;3536;p6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37" name="Google Shape;3537;p6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38" name="Google Shape;3538;p6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39" name="Google Shape;3539;p6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40" name="Google Shape;3540;p6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41" name="Google Shape;3541;p6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42" name="Google Shape;3542;p6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43" name="Google Shape;3543;p6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44" name="Google Shape;3544;p6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45" name="Google Shape;3545;p6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46" name="Google Shape;3546;p6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47" name="Google Shape;3547;p6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48" name="Google Shape;3548;p6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49" name="Google Shape;3549;p6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50" name="Google Shape;3550;p6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51" name="Google Shape;3551;p6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52" name="Google Shape;3552;p6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53" name="Google Shape;3553;p6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54" name="Google Shape;3554;p6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55" name="Google Shape;3555;p6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56" name="Google Shape;3556;p6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57" name="Google Shape;3557;p6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58" name="Google Shape;3558;p6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59" name="Google Shape;3559;p6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60" name="Google Shape;3560;p6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61" name="Google Shape;3561;p6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62" name="Google Shape;3562;p6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63" name="Google Shape;3563;p6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64" name="Google Shape;3564;p6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65" name="Google Shape;3565;p6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66" name="Google Shape;3566;p6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67" name="Google Shape;3567;p6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68" name="Google Shape;3568;p6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69" name="Google Shape;3569;p6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70" name="Google Shape;3570;p6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71" name="Google Shape;3571;p6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72" name="Google Shape;3572;p6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73" name="Google Shape;3573;p6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74" name="Google Shape;3574;p6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75" name="Google Shape;3575;p6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76" name="Google Shape;3576;p6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77" name="Google Shape;3577;p6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78" name="Google Shape;3578;p6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79" name="Google Shape;3579;p6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80" name="Google Shape;3580;p6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81" name="Google Shape;3581;p6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82" name="Google Shape;3582;p6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83" name="Google Shape;3583;p6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84" name="Google Shape;3584;p6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85" name="Google Shape;3585;p6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86" name="Google Shape;3586;p6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87" name="Google Shape;3587;p6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88" name="Google Shape;3588;p6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89" name="Google Shape;3589;p6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90" name="Google Shape;3590;p6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91" name="Google Shape;3591;p6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92" name="Google Shape;3592;p6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93" name="Google Shape;3593;p6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94" name="Google Shape;3594;p6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95" name="Google Shape;3595;p6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96" name="Google Shape;3596;p6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97" name="Google Shape;3597;p6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98" name="Google Shape;3598;p6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599" name="Google Shape;3599;p6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00" name="Google Shape;3600;p6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01" name="Google Shape;3601;p6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02" name="Google Shape;3602;p6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03" name="Google Shape;3603;p6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04" name="Google Shape;3604;p6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05" name="Google Shape;3605;p6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06" name="Google Shape;3606;p6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07" name="Google Shape;3607;p6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08" name="Google Shape;3608;p6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09" name="Google Shape;3609;p6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10" name="Google Shape;3610;p6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11" name="Google Shape;3611;p6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12" name="Google Shape;3612;p6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13" name="Google Shape;3613;p6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14" name="Google Shape;3614;p6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15" name="Google Shape;3615;p6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16" name="Google Shape;3616;p6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17" name="Google Shape;3617;p6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18" name="Google Shape;3618;p6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19" name="Google Shape;3619;p6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20" name="Google Shape;3620;p6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21" name="Google Shape;3621;p6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22" name="Google Shape;3622;p6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23" name="Google Shape;3623;p6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24" name="Google Shape;3624;p6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25" name="Google Shape;3625;p6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26" name="Google Shape;3626;p6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27" name="Google Shape;3627;p6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28" name="Google Shape;3628;p6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29" name="Google Shape;3629;p6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30" name="Google Shape;3630;p6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31" name="Google Shape;3631;p6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32" name="Google Shape;3632;p6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33" name="Google Shape;3633;p6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34" name="Google Shape;3634;p6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35" name="Google Shape;3635;p6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36" name="Google Shape;3636;p6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37" name="Google Shape;3637;p6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38" name="Google Shape;3638;p6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39" name="Google Shape;3639;p6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40" name="Google Shape;3640;p6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41" name="Google Shape;3641;p6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42" name="Google Shape;3642;p6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43" name="Google Shape;3643;p6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44" name="Google Shape;3644;p6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45" name="Google Shape;3645;p6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46" name="Google Shape;3646;p6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47" name="Google Shape;3647;p6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48" name="Google Shape;3648;p6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49" name="Google Shape;3649;p6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50" name="Google Shape;3650;p6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51" name="Google Shape;3651;p6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52" name="Google Shape;3652;p6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53" name="Google Shape;3653;p6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54" name="Google Shape;3654;p6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55" name="Google Shape;3655;p6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56" name="Google Shape;3656;p6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57" name="Google Shape;3657;p6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58" name="Google Shape;3658;p6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59" name="Google Shape;3659;p6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60" name="Google Shape;3660;p6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61" name="Google Shape;3661;p6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62" name="Google Shape;3662;p6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63" name="Google Shape;3663;p6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64" name="Google Shape;3664;p6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65" name="Google Shape;3665;p6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66" name="Google Shape;3666;p6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67" name="Google Shape;3667;p6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68" name="Google Shape;3668;p6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69" name="Google Shape;3669;p6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70" name="Google Shape;3670;p6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71" name="Google Shape;3671;p6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72" name="Google Shape;3672;p6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73" name="Google Shape;3673;p6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74" name="Google Shape;3674;p6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75" name="Google Shape;3675;p6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76" name="Google Shape;3676;p6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77" name="Google Shape;3677;p6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78" name="Google Shape;3678;p6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79" name="Google Shape;3679;p6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80" name="Google Shape;3680;p6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81" name="Google Shape;3681;p6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82" name="Google Shape;3682;p6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83" name="Google Shape;3683;p6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84" name="Google Shape;3684;p6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85" name="Google Shape;3685;p6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86" name="Google Shape;3686;p6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87" name="Google Shape;3687;p6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88" name="Google Shape;3688;p6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89" name="Google Shape;3689;p6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90" name="Google Shape;3690;p6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91" name="Google Shape;3691;p6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92" name="Google Shape;3692;p6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93" name="Google Shape;3693;p6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94" name="Google Shape;3694;p6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95" name="Google Shape;3695;p6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96" name="Google Shape;3696;p6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97" name="Google Shape;3697;p6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98" name="Google Shape;3698;p6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699" name="Google Shape;3699;p6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00" name="Google Shape;3700;p6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01" name="Google Shape;3701;p6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02" name="Google Shape;3702;p6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03" name="Google Shape;3703;p6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04" name="Google Shape;3704;p6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05" name="Google Shape;3705;p6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06" name="Google Shape;3706;p6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07" name="Google Shape;3707;p6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08" name="Google Shape;3708;p6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09" name="Google Shape;3709;p6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10" name="Google Shape;3710;p6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11" name="Google Shape;3711;p6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12" name="Google Shape;3712;p6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13" name="Google Shape;3713;p6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14" name="Google Shape;3714;p6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15" name="Google Shape;3715;p6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16" name="Google Shape;3716;p6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17" name="Google Shape;3717;p6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18" name="Google Shape;3718;p6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19" name="Google Shape;3719;p6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20" name="Google Shape;3720;p6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21" name="Google Shape;3721;p6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22" name="Google Shape;3722;p6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23" name="Google Shape;3723;p6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24" name="Google Shape;3724;p6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25" name="Google Shape;3725;p6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26" name="Google Shape;3726;p6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27" name="Google Shape;3727;p6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28" name="Google Shape;3728;p6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29" name="Google Shape;3729;p6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30" name="Google Shape;3730;p6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31" name="Google Shape;3731;p6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32" name="Google Shape;3732;p6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33" name="Google Shape;3733;p6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34" name="Google Shape;3734;p6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35" name="Google Shape;3735;p6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36" name="Google Shape;3736;p6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37" name="Google Shape;3737;p6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38" name="Google Shape;3738;p6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39" name="Google Shape;3739;p6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40" name="Google Shape;3740;p6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41" name="Google Shape;3741;p6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42" name="Google Shape;3742;p6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43" name="Google Shape;3743;p6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44" name="Google Shape;3744;p6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45" name="Google Shape;3745;p6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46" name="Google Shape;3746;p6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47" name="Google Shape;3747;p6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48" name="Google Shape;3748;p6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49" name="Google Shape;3749;p6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50" name="Google Shape;3750;p6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51" name="Google Shape;3751;p6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52" name="Google Shape;3752;p6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53" name="Google Shape;3753;p6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54" name="Google Shape;3754;p6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55" name="Google Shape;3755;p6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56" name="Google Shape;3756;p6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57" name="Google Shape;3757;p6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58" name="Google Shape;3758;p6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59" name="Google Shape;3759;p6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60" name="Google Shape;3760;p6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61" name="Google Shape;3761;p6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62" name="Google Shape;3762;p6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63" name="Google Shape;3763;p6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64" name="Google Shape;3764;p6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65" name="Google Shape;3765;p6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66" name="Google Shape;3766;p6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67" name="Google Shape;3767;p6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68" name="Google Shape;3768;p6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69" name="Google Shape;3769;p6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70" name="Google Shape;3770;p6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71" name="Google Shape;3771;p6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72" name="Google Shape;3772;p6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73" name="Google Shape;3773;p6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74" name="Google Shape;3774;p6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75" name="Google Shape;3775;p6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76" name="Google Shape;3776;p6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77" name="Google Shape;3777;p6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78" name="Google Shape;3778;p6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79" name="Google Shape;3779;p6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80" name="Google Shape;3780;p6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81" name="Google Shape;3781;p6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82" name="Google Shape;3782;p6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83" name="Google Shape;3783;p6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84" name="Google Shape;3784;p6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85" name="Google Shape;3785;p6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86" name="Google Shape;3786;p6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87" name="Google Shape;3787;p6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88" name="Google Shape;3788;p6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89" name="Google Shape;3789;p6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90" name="Google Shape;3790;p6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91" name="Google Shape;3791;p6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92" name="Google Shape;3792;p6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93" name="Google Shape;3793;p6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94" name="Google Shape;3794;p6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95" name="Google Shape;3795;p6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96" name="Google Shape;3796;p6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97" name="Google Shape;3797;p6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98" name="Google Shape;3798;p6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799" name="Google Shape;3799;p6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00" name="Google Shape;3800;p6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01" name="Google Shape;3801;p6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02" name="Google Shape;3802;p6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03" name="Google Shape;3803;p6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04" name="Google Shape;3804;p6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05" name="Google Shape;3805;p6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06" name="Google Shape;3806;p6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07" name="Google Shape;3807;p6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08" name="Google Shape;3808;p6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09" name="Google Shape;3809;p6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10" name="Google Shape;3810;p6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11" name="Google Shape;3811;p6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12" name="Google Shape;3812;p6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13" name="Google Shape;3813;p6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14" name="Google Shape;3814;p6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15" name="Google Shape;3815;p6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16" name="Google Shape;3816;p6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17" name="Google Shape;3817;p6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18" name="Google Shape;3818;p6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19" name="Google Shape;3819;p6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20" name="Google Shape;3820;p6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21" name="Google Shape;3821;p6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22" name="Google Shape;3822;p6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23" name="Google Shape;3823;p6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24" name="Google Shape;3824;p6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25" name="Google Shape;3825;p6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26" name="Google Shape;3826;p6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27" name="Google Shape;3827;p6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28" name="Google Shape;3828;p6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29" name="Google Shape;3829;p6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30" name="Google Shape;3830;p6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31" name="Google Shape;3831;p6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32" name="Google Shape;3832;p6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33" name="Google Shape;3833;p6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34" name="Google Shape;3834;p6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35" name="Google Shape;3835;p6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36" name="Google Shape;3836;p6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37" name="Google Shape;3837;p6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38" name="Google Shape;3838;p6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39" name="Google Shape;3839;p6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40" name="Google Shape;3840;p6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41" name="Google Shape;3841;p6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42" name="Google Shape;3842;p6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43" name="Google Shape;3843;p6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44" name="Google Shape;3844;p6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45" name="Google Shape;3845;p6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46" name="Google Shape;3846;p6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47" name="Google Shape;3847;p6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48" name="Google Shape;3848;p6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49" name="Google Shape;3849;p6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50" name="Google Shape;3850;p6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51" name="Google Shape;3851;p6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52" name="Google Shape;3852;p6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53" name="Google Shape;3853;p6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54" name="Google Shape;3854;p6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55" name="Google Shape;3855;p6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56" name="Google Shape;3856;p6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57" name="Google Shape;3857;p6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58" name="Google Shape;3858;p6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59" name="Google Shape;3859;p6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60" name="Google Shape;3860;p6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61" name="Google Shape;3861;p6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62" name="Google Shape;3862;p6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63" name="Google Shape;3863;p6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64" name="Google Shape;3864;p6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65" name="Google Shape;3865;p6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66" name="Google Shape;3866;p6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67" name="Google Shape;3867;p6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68" name="Google Shape;3868;p6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69" name="Google Shape;3869;p6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70" name="Google Shape;3870;p6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71" name="Google Shape;3871;p6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72" name="Google Shape;3872;p6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73" name="Google Shape;3873;p6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74" name="Google Shape;3874;p6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75" name="Google Shape;3875;p6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76" name="Google Shape;3876;p6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77" name="Google Shape;3877;p6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78" name="Google Shape;3878;p6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79" name="Google Shape;3879;p6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80" name="Google Shape;3880;p6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81" name="Google Shape;3881;p6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82" name="Google Shape;3882;p6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83" name="Google Shape;3883;p6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84" name="Google Shape;3884;p6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85" name="Google Shape;3885;p6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86" name="Google Shape;3886;p6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87" name="Google Shape;3887;p6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88" name="Google Shape;3888;p6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89" name="Google Shape;3889;p6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90" name="Google Shape;3890;p6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91" name="Google Shape;3891;p6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92" name="Google Shape;3892;p6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93" name="Google Shape;3893;p6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94" name="Google Shape;3894;p6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95" name="Google Shape;3895;p6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96" name="Google Shape;3896;p6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97" name="Google Shape;3897;p6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98" name="Google Shape;3898;p6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899" name="Google Shape;3899;p6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00" name="Google Shape;3900;p6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01" name="Google Shape;3901;p6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02" name="Google Shape;3902;p6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03" name="Google Shape;3903;p6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04" name="Google Shape;3904;p6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05" name="Google Shape;3905;p6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06" name="Google Shape;3906;p6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07" name="Google Shape;3907;p6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08" name="Google Shape;3908;p6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09" name="Google Shape;3909;p6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10" name="Google Shape;3910;p6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11" name="Google Shape;3911;p6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12" name="Google Shape;3912;p6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13" name="Google Shape;3913;p6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14" name="Google Shape;3914;p6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15" name="Google Shape;3915;p6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16" name="Google Shape;3916;p6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17" name="Google Shape;3917;p6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18" name="Google Shape;3918;p6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19" name="Google Shape;3919;p6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20" name="Google Shape;3920;p6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21" name="Google Shape;3921;p6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22" name="Google Shape;3922;p6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23" name="Google Shape;3923;p6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24" name="Google Shape;3924;p6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25" name="Google Shape;3925;p6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26" name="Google Shape;3926;p6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27" name="Google Shape;3927;p6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28" name="Google Shape;3928;p6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29" name="Google Shape;3929;p6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30" name="Google Shape;3930;p6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31" name="Google Shape;3931;p6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32" name="Google Shape;3932;p6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33" name="Google Shape;3933;p6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34" name="Google Shape;3934;p6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35" name="Google Shape;3935;p6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36" name="Google Shape;3936;p6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37" name="Google Shape;3937;p6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38" name="Google Shape;3938;p6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39" name="Google Shape;3939;p6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40" name="Google Shape;3940;p6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41" name="Google Shape;3941;p6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42" name="Google Shape;3942;p6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43" name="Google Shape;3943;p6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44" name="Google Shape;3944;p6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45" name="Google Shape;3945;p6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46" name="Google Shape;3946;p6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47" name="Google Shape;3947;p6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48" name="Google Shape;3948;p6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49" name="Google Shape;3949;p6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50" name="Google Shape;3950;p6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51" name="Google Shape;3951;p6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52" name="Google Shape;3952;p6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53" name="Google Shape;3953;p6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54" name="Google Shape;3954;p6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55" name="Google Shape;3955;p6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56" name="Google Shape;3956;p6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57" name="Google Shape;3957;p6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58" name="Google Shape;3958;p6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59" name="Google Shape;3959;p6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60" name="Google Shape;3960;p6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61" name="Google Shape;3961;p6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62" name="Google Shape;3962;p6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63" name="Google Shape;3963;p6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64" name="Google Shape;3964;p6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65" name="Google Shape;3965;p6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66" name="Google Shape;3966;p6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67" name="Google Shape;3967;p6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68" name="Google Shape;3968;p6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69" name="Google Shape;3969;p6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70" name="Google Shape;3970;p6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71" name="Google Shape;3971;p6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72" name="Google Shape;3972;p6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73" name="Google Shape;3973;p6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74" name="Google Shape;3974;p6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75" name="Google Shape;3975;p6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76" name="Google Shape;3976;p6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77" name="Google Shape;3977;p6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78" name="Google Shape;3978;p6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79" name="Google Shape;3979;p6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80" name="Google Shape;3980;p6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81" name="Google Shape;3981;p6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82" name="Google Shape;3982;p6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83" name="Google Shape;3983;p6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84" name="Google Shape;3984;p6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85" name="Google Shape;3985;p6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86" name="Google Shape;3986;p6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87" name="Google Shape;3987;p6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88" name="Google Shape;3988;p6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89" name="Google Shape;3989;p6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90" name="Google Shape;3990;p6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91" name="Google Shape;3991;p6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92" name="Google Shape;3992;p6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93" name="Google Shape;3993;p6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94" name="Google Shape;3994;p6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95" name="Google Shape;3995;p6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96" name="Google Shape;3996;p6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97" name="Google Shape;3997;p6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98" name="Google Shape;3998;p6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3999" name="Google Shape;3999;p6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00" name="Google Shape;4000;p6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01" name="Google Shape;4001;p6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02" name="Google Shape;4002;p6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03" name="Google Shape;4003;p6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04" name="Google Shape;4004;p6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05" name="Google Shape;4005;p6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06" name="Google Shape;4006;p6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07" name="Google Shape;4007;p6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08" name="Google Shape;4008;p6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09" name="Google Shape;4009;p6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10" name="Google Shape;4010;p6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11" name="Google Shape;4011;p6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12" name="Google Shape;4012;p6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13" name="Google Shape;4013;p6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14" name="Google Shape;4014;p6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15" name="Google Shape;4015;p6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16" name="Google Shape;4016;p6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17" name="Google Shape;4017;p6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18" name="Google Shape;4018;p6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19" name="Google Shape;4019;p6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20" name="Google Shape;4020;p6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21" name="Google Shape;4021;p6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22" name="Google Shape;4022;p6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23" name="Google Shape;4023;p6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24" name="Google Shape;4024;p6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25" name="Google Shape;4025;p6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26" name="Google Shape;4026;p6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27" name="Google Shape;4027;p6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28" name="Google Shape;4028;p6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29" name="Google Shape;4029;p6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30" name="Google Shape;4030;p6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31" name="Google Shape;4031;p6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32" name="Google Shape;4032;p6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33" name="Google Shape;4033;p6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34" name="Google Shape;4034;p6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35" name="Google Shape;4035;p6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36" name="Google Shape;4036;p6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37" name="Google Shape;4037;p6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38" name="Google Shape;4038;p6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39" name="Google Shape;4039;p6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40" name="Google Shape;4040;p6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41" name="Google Shape;4041;p6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42" name="Google Shape;4042;p6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43" name="Google Shape;4043;p6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44" name="Google Shape;4044;p6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45" name="Google Shape;4045;p6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46" name="Google Shape;4046;p6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47" name="Google Shape;4047;p6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48" name="Google Shape;4048;p6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49" name="Google Shape;4049;p6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50" name="Google Shape;4050;p6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51" name="Google Shape;4051;p6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52" name="Google Shape;4052;p6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53" name="Google Shape;4053;p6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54" name="Google Shape;4054;p6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55" name="Google Shape;4055;p6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56" name="Google Shape;4056;p6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57" name="Google Shape;4057;p6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58" name="Google Shape;4058;p6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59" name="Google Shape;4059;p6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60" name="Google Shape;4060;p6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61" name="Google Shape;4061;p6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62" name="Google Shape;4062;p6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63" name="Google Shape;4063;p6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64" name="Google Shape;4064;p6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65" name="Google Shape;4065;p6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66" name="Google Shape;4066;p6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67" name="Google Shape;4067;p6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68" name="Google Shape;4068;p6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69" name="Google Shape;4069;p6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70" name="Google Shape;4070;p6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71" name="Google Shape;4071;p6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72" name="Google Shape;4072;p6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73" name="Google Shape;4073;p6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74" name="Google Shape;4074;p6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75" name="Google Shape;4075;p6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76" name="Google Shape;4076;p6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77" name="Google Shape;4077;p6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78" name="Google Shape;4078;p6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79" name="Google Shape;4079;p6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80" name="Google Shape;4080;p6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81" name="Google Shape;4081;p6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82" name="Google Shape;4082;p6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83" name="Google Shape;4083;p6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84" name="Google Shape;4084;p6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85" name="Google Shape;4085;p6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86" name="Google Shape;4086;p6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87" name="Google Shape;4087;p6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88" name="Google Shape;4088;p6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89" name="Google Shape;4089;p6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90" name="Google Shape;4090;p6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91" name="Google Shape;4091;p6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92" name="Google Shape;4092;p6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93" name="Google Shape;4093;p6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94" name="Google Shape;4094;p6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95" name="Google Shape;4095;p6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96" name="Google Shape;4096;p6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97" name="Google Shape;4097;p6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98" name="Google Shape;4098;p6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099" name="Google Shape;4099;p6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00" name="Google Shape;4100;p6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01" name="Google Shape;4101;p6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02" name="Google Shape;4102;p6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03" name="Google Shape;4103;p6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04" name="Google Shape;4104;p6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05" name="Google Shape;4105;p6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06" name="Google Shape;4106;p6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07" name="Google Shape;4107;p6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08" name="Google Shape;4108;p6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09" name="Google Shape;4109;p6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10" name="Google Shape;4110;p6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11" name="Google Shape;4111;p6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12" name="Google Shape;4112;p6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13" name="Google Shape;4113;p6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14" name="Google Shape;4114;p6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15" name="Google Shape;4115;p6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16" name="Google Shape;4116;p6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17" name="Google Shape;4117;p6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18" name="Google Shape;4118;p6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19" name="Google Shape;4119;p6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20" name="Google Shape;4120;p6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21" name="Google Shape;4121;p6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22" name="Google Shape;4122;p6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23" name="Google Shape;4123;p6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24" name="Google Shape;4124;p6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25" name="Google Shape;4125;p6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26" name="Google Shape;4126;p6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27" name="Google Shape;4127;p6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28" name="Google Shape;4128;p6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29" name="Google Shape;4129;p6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30" name="Google Shape;4130;p6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31" name="Google Shape;4131;p6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32" name="Google Shape;4132;p6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33" name="Google Shape;4133;p6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34" name="Google Shape;4134;p6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35" name="Google Shape;4135;p6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36" name="Google Shape;4136;p6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37" name="Google Shape;4137;p6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38" name="Google Shape;4138;p6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39" name="Google Shape;4139;p6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40" name="Google Shape;4140;p6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41" name="Google Shape;4141;p6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42" name="Google Shape;4142;p6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43" name="Google Shape;4143;p6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44" name="Google Shape;4144;p6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45" name="Google Shape;4145;p6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46" name="Google Shape;4146;p6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47" name="Google Shape;4147;p6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48" name="Google Shape;4148;p6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49" name="Google Shape;4149;p6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50" name="Google Shape;4150;p6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51" name="Google Shape;4151;p6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52" name="Google Shape;4152;p6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53" name="Google Shape;4153;p6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54" name="Google Shape;4154;p6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55" name="Google Shape;4155;p6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56" name="Google Shape;4156;p6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57" name="Google Shape;4157;p6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58" name="Google Shape;4158;p6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59" name="Google Shape;4159;p6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60" name="Google Shape;4160;p6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61" name="Google Shape;4161;p6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62" name="Google Shape;4162;p6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63" name="Google Shape;4163;p6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64" name="Google Shape;4164;p6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65" name="Google Shape;4165;p6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66" name="Google Shape;4166;p6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67" name="Google Shape;4167;p6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68" name="Google Shape;4168;p6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69" name="Google Shape;4169;p6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70" name="Google Shape;4170;p6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71" name="Google Shape;4171;p6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72" name="Google Shape;4172;p6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73" name="Google Shape;4173;p6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74" name="Google Shape;4174;p6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75" name="Google Shape;4175;p6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76" name="Google Shape;4176;p6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77" name="Google Shape;4177;p6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78" name="Google Shape;4178;p6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79" name="Google Shape;4179;p6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80" name="Google Shape;4180;p6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81" name="Google Shape;4181;p6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82" name="Google Shape;4182;p6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83" name="Google Shape;4183;p6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84" name="Google Shape;4184;p6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85" name="Google Shape;4185;p6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86" name="Google Shape;4186;p6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87" name="Google Shape;4187;p6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88" name="Google Shape;4188;p6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89" name="Google Shape;4189;p6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90" name="Google Shape;4190;p6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91" name="Google Shape;4191;p6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92" name="Google Shape;4192;p6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93" name="Google Shape;4193;p6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94" name="Google Shape;4194;p6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95" name="Google Shape;4195;p6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96" name="Google Shape;4196;p6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97" name="Google Shape;4197;p6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98" name="Google Shape;4198;p6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199" name="Google Shape;4199;p6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200" name="Google Shape;4200;p6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201" name="Google Shape;4201;p6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202" name="Google Shape;4202;p6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203" name="Google Shape;4203;p6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204" name="Google Shape;4204;p6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205" name="Google Shape;4205;p6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206" name="Google Shape;4206;p6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207" name="Google Shape;4207;p6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208" name="Google Shape;4208;p6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209" name="Google Shape;4209;p6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210" name="Google Shape;4210;p6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211" name="Google Shape;4211;p6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212" name="Google Shape;4212;p6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213" name="Google Shape;4213;p6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4214" name="Google Shape;4214;p6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4215" name="Google Shape;4215;p64"/>
          <p:cNvGrpSpPr/>
          <p:nvPr/>
        </p:nvGrpSpPr>
        <p:grpSpPr>
          <a:xfrm>
            <a:off x="5961312" y="1231136"/>
            <a:ext cx="2435960" cy="1297725"/>
            <a:chOff x="233350" y="949250"/>
            <a:chExt cx="7137300" cy="3802300"/>
          </a:xfrm>
        </p:grpSpPr>
        <p:sp>
          <p:nvSpPr>
            <p:cNvPr id="4216" name="Google Shape;4216;p6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17" name="Google Shape;4217;p6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18" name="Google Shape;4218;p6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19" name="Google Shape;4219;p6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20" name="Google Shape;4220;p6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21" name="Google Shape;4221;p6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22" name="Google Shape;4222;p6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23" name="Google Shape;4223;p6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24" name="Google Shape;4224;p6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25" name="Google Shape;4225;p6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26" name="Google Shape;4226;p6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27" name="Google Shape;4227;p6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28" name="Google Shape;4228;p6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29" name="Google Shape;4229;p6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30" name="Google Shape;4230;p6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31" name="Google Shape;4231;p6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32" name="Google Shape;4232;p6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33" name="Google Shape;4233;p6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34" name="Google Shape;4234;p6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35" name="Google Shape;4235;p6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36" name="Google Shape;4236;p6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37" name="Google Shape;4237;p6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38" name="Google Shape;4238;p6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39" name="Google Shape;4239;p6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40" name="Google Shape;4240;p6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41" name="Google Shape;4241;p6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42" name="Google Shape;4242;p6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43" name="Google Shape;4243;p6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44" name="Google Shape;4244;p6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45" name="Google Shape;4245;p6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46" name="Google Shape;4246;p6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47" name="Google Shape;4247;p6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48" name="Google Shape;4248;p6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49" name="Google Shape;4249;p6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50" name="Google Shape;4250;p6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51" name="Google Shape;4251;p6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52" name="Google Shape;4252;p6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53" name="Google Shape;4253;p6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54" name="Google Shape;4254;p6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55" name="Google Shape;4255;p6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56" name="Google Shape;4256;p6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57" name="Google Shape;4257;p6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58" name="Google Shape;4258;p6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59" name="Google Shape;4259;p6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60" name="Google Shape;4260;p6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61" name="Google Shape;4261;p6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62" name="Google Shape;4262;p6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63" name="Google Shape;4263;p6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64" name="Google Shape;4264;p6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65" name="Google Shape;4265;p6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66" name="Google Shape;4266;p6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4267" name="Google Shape;4267;p64"/>
          <p:cNvGrpSpPr/>
          <p:nvPr/>
        </p:nvGrpSpPr>
        <p:grpSpPr>
          <a:xfrm>
            <a:off x="7714436" y="3194726"/>
            <a:ext cx="104231" cy="320340"/>
            <a:chOff x="7564426" y="3224343"/>
            <a:chExt cx="119985" cy="368801"/>
          </a:xfrm>
        </p:grpSpPr>
        <p:sp>
          <p:nvSpPr>
            <p:cNvPr id="4268" name="Google Shape;4268;p6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69" name="Google Shape;4269;p6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4270" name="Google Shape;4270;p64"/>
          <p:cNvGrpSpPr/>
          <p:nvPr/>
        </p:nvGrpSpPr>
        <p:grpSpPr>
          <a:xfrm>
            <a:off x="7413923" y="3188827"/>
            <a:ext cx="189489" cy="332132"/>
            <a:chOff x="8370831" y="3202002"/>
            <a:chExt cx="218129" cy="382376"/>
          </a:xfrm>
        </p:grpSpPr>
        <p:sp>
          <p:nvSpPr>
            <p:cNvPr id="4271" name="Google Shape;4271;p6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72" name="Google Shape;4272;p6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4273" name="Google Shape;4273;p64"/>
          <p:cNvGrpSpPr/>
          <p:nvPr/>
        </p:nvGrpSpPr>
        <p:grpSpPr>
          <a:xfrm>
            <a:off x="8137313" y="3599959"/>
            <a:ext cx="309429" cy="267000"/>
            <a:chOff x="6742064" y="3750480"/>
            <a:chExt cx="399315" cy="344560"/>
          </a:xfrm>
        </p:grpSpPr>
        <p:sp>
          <p:nvSpPr>
            <p:cNvPr id="4274" name="Google Shape;4274;p6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75" name="Google Shape;4275;p6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4276" name="Google Shape;4276;p64"/>
          <p:cNvGrpSpPr/>
          <p:nvPr/>
        </p:nvGrpSpPr>
        <p:grpSpPr>
          <a:xfrm>
            <a:off x="7676332" y="3951006"/>
            <a:ext cx="180437" cy="281608"/>
            <a:chOff x="7248525" y="3739696"/>
            <a:chExt cx="230531" cy="359790"/>
          </a:xfrm>
        </p:grpSpPr>
        <p:sp>
          <p:nvSpPr>
            <p:cNvPr id="4277" name="Google Shape;4277;p6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78" name="Google Shape;4278;p6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4279" name="Google Shape;4279;p64"/>
          <p:cNvGrpSpPr/>
          <p:nvPr/>
        </p:nvGrpSpPr>
        <p:grpSpPr>
          <a:xfrm>
            <a:off x="7922251" y="3594231"/>
            <a:ext cx="162896" cy="278710"/>
            <a:chOff x="7601242" y="3729267"/>
            <a:chExt cx="222566" cy="380803"/>
          </a:xfrm>
        </p:grpSpPr>
        <p:sp>
          <p:nvSpPr>
            <p:cNvPr id="4280" name="Google Shape;4280;p6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81" name="Google Shape;4281;p6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4282" name="Google Shape;4282;p64"/>
          <p:cNvSpPr/>
          <p:nvPr/>
        </p:nvSpPr>
        <p:spPr>
          <a:xfrm>
            <a:off x="7888277" y="3206588"/>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4283" name="Google Shape;4283;p64"/>
          <p:cNvGrpSpPr/>
          <p:nvPr/>
        </p:nvGrpSpPr>
        <p:grpSpPr>
          <a:xfrm>
            <a:off x="7411897" y="3595372"/>
            <a:ext cx="193543" cy="275990"/>
            <a:chOff x="8304647" y="3738687"/>
            <a:chExt cx="225076" cy="320956"/>
          </a:xfrm>
        </p:grpSpPr>
        <p:sp>
          <p:nvSpPr>
            <p:cNvPr id="4284" name="Google Shape;4284;p64"/>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85" name="Google Shape;4285;p6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86" name="Google Shape;4286;p6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4287" name="Google Shape;4287;p64"/>
          <p:cNvGrpSpPr/>
          <p:nvPr/>
        </p:nvGrpSpPr>
        <p:grpSpPr>
          <a:xfrm>
            <a:off x="7684389" y="3595372"/>
            <a:ext cx="178492" cy="275990"/>
            <a:chOff x="8615101" y="3738687"/>
            <a:chExt cx="207573" cy="320956"/>
          </a:xfrm>
        </p:grpSpPr>
        <p:sp>
          <p:nvSpPr>
            <p:cNvPr id="4288" name="Google Shape;4288;p64"/>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89" name="Google Shape;4289;p6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90" name="Google Shape;4290;p6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4291" name="Google Shape;4291;p64"/>
          <p:cNvSpPr/>
          <p:nvPr/>
        </p:nvSpPr>
        <p:spPr>
          <a:xfrm>
            <a:off x="8180829" y="3185255"/>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4292" name="Google Shape;4292;p64"/>
          <p:cNvGrpSpPr/>
          <p:nvPr/>
        </p:nvGrpSpPr>
        <p:grpSpPr>
          <a:xfrm>
            <a:off x="7909921" y="3998033"/>
            <a:ext cx="187557" cy="187557"/>
            <a:chOff x="8565775" y="671075"/>
            <a:chExt cx="441000" cy="441000"/>
          </a:xfrm>
        </p:grpSpPr>
        <p:sp>
          <p:nvSpPr>
            <p:cNvPr id="4293" name="Google Shape;4293;p64"/>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94" name="Google Shape;4294;p64"/>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4295" name="Google Shape;4295;p64"/>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96" name="Google Shape;4296;p64"/>
          <p:cNvSpPr/>
          <p:nvPr/>
        </p:nvSpPr>
        <p:spPr>
          <a:xfrm flipH="1">
            <a:off x="7419374" y="3960409"/>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4297" name="Google Shape;4297;p64"/>
          <p:cNvGrpSpPr/>
          <p:nvPr/>
        </p:nvGrpSpPr>
        <p:grpSpPr>
          <a:xfrm>
            <a:off x="6064393" y="3070558"/>
            <a:ext cx="587865" cy="517731"/>
            <a:chOff x="6000718" y="3070557"/>
            <a:chExt cx="587865" cy="517731"/>
          </a:xfrm>
        </p:grpSpPr>
        <p:sp>
          <p:nvSpPr>
            <p:cNvPr id="4298" name="Google Shape;4298;p64"/>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299" name="Google Shape;4299;p64"/>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00" name="Google Shape;4300;p64"/>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01" name="Google Shape;4301;p64"/>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02" name="Google Shape;4302;p64"/>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03" name="Google Shape;4303;p64"/>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04" name="Google Shape;4304;p64"/>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05" name="Google Shape;4305;p64"/>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06" name="Google Shape;4306;p64"/>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07" name="Google Shape;4307;p64"/>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4308" name="Google Shape;4308;p64"/>
          <p:cNvGrpSpPr/>
          <p:nvPr/>
        </p:nvGrpSpPr>
        <p:grpSpPr>
          <a:xfrm>
            <a:off x="6079198" y="3714218"/>
            <a:ext cx="557665" cy="516387"/>
            <a:chOff x="6015523" y="3714217"/>
            <a:chExt cx="557665" cy="516387"/>
          </a:xfrm>
        </p:grpSpPr>
        <p:grpSp>
          <p:nvGrpSpPr>
            <p:cNvPr id="4309" name="Google Shape;4309;p64"/>
            <p:cNvGrpSpPr/>
            <p:nvPr/>
          </p:nvGrpSpPr>
          <p:grpSpPr>
            <a:xfrm>
              <a:off x="6036094" y="3716980"/>
              <a:ext cx="529822" cy="510480"/>
              <a:chOff x="3148311" y="-545634"/>
              <a:chExt cx="1006118" cy="969572"/>
            </a:xfrm>
          </p:grpSpPr>
          <p:sp>
            <p:nvSpPr>
              <p:cNvPr id="4310" name="Google Shape;4310;p64"/>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11" name="Google Shape;4311;p64"/>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12" name="Google Shape;4312;p64"/>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13" name="Google Shape;4313;p64"/>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14" name="Google Shape;4314;p64"/>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15" name="Google Shape;4315;p64"/>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16" name="Google Shape;4316;p64"/>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17" name="Google Shape;4317;p64"/>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18" name="Google Shape;4318;p64"/>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19" name="Google Shape;4319;p64"/>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4320" name="Google Shape;4320;p64"/>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4321" name="Google Shape;4321;p64"/>
          <p:cNvGrpSpPr/>
          <p:nvPr/>
        </p:nvGrpSpPr>
        <p:grpSpPr>
          <a:xfrm>
            <a:off x="6707980" y="3073629"/>
            <a:ext cx="576302" cy="511871"/>
            <a:chOff x="6644304" y="3073628"/>
            <a:chExt cx="576302" cy="511871"/>
          </a:xfrm>
        </p:grpSpPr>
        <p:grpSp>
          <p:nvGrpSpPr>
            <p:cNvPr id="4322" name="Google Shape;4322;p64"/>
            <p:cNvGrpSpPr/>
            <p:nvPr/>
          </p:nvGrpSpPr>
          <p:grpSpPr>
            <a:xfrm>
              <a:off x="6712169" y="3073651"/>
              <a:ext cx="481611" cy="506713"/>
              <a:chOff x="1833536" y="-546641"/>
              <a:chExt cx="914567" cy="962419"/>
            </a:xfrm>
          </p:grpSpPr>
          <p:grpSp>
            <p:nvGrpSpPr>
              <p:cNvPr id="4323" name="Google Shape;4323;p64"/>
              <p:cNvGrpSpPr/>
              <p:nvPr/>
            </p:nvGrpSpPr>
            <p:grpSpPr>
              <a:xfrm>
                <a:off x="1833536" y="-524249"/>
                <a:ext cx="914567" cy="940027"/>
                <a:chOff x="1833536" y="-524249"/>
                <a:chExt cx="914567" cy="940027"/>
              </a:xfrm>
            </p:grpSpPr>
            <p:sp>
              <p:nvSpPr>
                <p:cNvPr id="4324" name="Google Shape;4324;p64"/>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25" name="Google Shape;4325;p64"/>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26" name="Google Shape;4326;p64"/>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27" name="Google Shape;4327;p64"/>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28" name="Google Shape;4328;p64"/>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4329" name="Google Shape;4329;p64"/>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30" name="Google Shape;4330;p64"/>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31" name="Google Shape;4331;p64"/>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32" name="Google Shape;4332;p64"/>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4333" name="Google Shape;4333;p6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4334" name="Google Shape;4334;p64"/>
          <p:cNvGrpSpPr/>
          <p:nvPr/>
        </p:nvGrpSpPr>
        <p:grpSpPr>
          <a:xfrm>
            <a:off x="6715726" y="3714144"/>
            <a:ext cx="560636" cy="516497"/>
            <a:chOff x="6652051" y="3714143"/>
            <a:chExt cx="560636" cy="516497"/>
          </a:xfrm>
        </p:grpSpPr>
        <p:grpSp>
          <p:nvGrpSpPr>
            <p:cNvPr id="4335" name="Google Shape;4335;p64"/>
            <p:cNvGrpSpPr/>
            <p:nvPr/>
          </p:nvGrpSpPr>
          <p:grpSpPr>
            <a:xfrm>
              <a:off x="6669657" y="3716715"/>
              <a:ext cx="466768" cy="464314"/>
              <a:chOff x="3139766" y="765669"/>
              <a:chExt cx="886380" cy="881888"/>
            </a:xfrm>
          </p:grpSpPr>
          <p:grpSp>
            <p:nvGrpSpPr>
              <p:cNvPr id="4336" name="Google Shape;4336;p64"/>
              <p:cNvGrpSpPr/>
              <p:nvPr/>
            </p:nvGrpSpPr>
            <p:grpSpPr>
              <a:xfrm>
                <a:off x="3139766" y="765669"/>
                <a:ext cx="886380" cy="881888"/>
                <a:chOff x="3139766" y="765669"/>
                <a:chExt cx="886380" cy="881888"/>
              </a:xfrm>
            </p:grpSpPr>
            <p:sp>
              <p:nvSpPr>
                <p:cNvPr id="4337" name="Google Shape;4337;p64"/>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38" name="Google Shape;4338;p64"/>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39" name="Google Shape;4339;p64"/>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40" name="Google Shape;4340;p64"/>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41" name="Google Shape;4341;p64"/>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42" name="Google Shape;4342;p64"/>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43" name="Google Shape;4343;p64"/>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44" name="Google Shape;4344;p64"/>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45" name="Google Shape;4345;p64"/>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4346" name="Google Shape;4346;p64"/>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47" name="Google Shape;4347;p64"/>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48" name="Google Shape;4348;p64"/>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49" name="Google Shape;4349;p64"/>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4350" name="Google Shape;4350;p64"/>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4351" name="Google Shape;4351;p64"/>
          <p:cNvGrpSpPr/>
          <p:nvPr/>
        </p:nvGrpSpPr>
        <p:grpSpPr>
          <a:xfrm>
            <a:off x="726610" y="1192827"/>
            <a:ext cx="2665073" cy="1317140"/>
            <a:chOff x="793334" y="1192826"/>
            <a:chExt cx="2665073" cy="1317140"/>
          </a:xfrm>
        </p:grpSpPr>
        <p:sp>
          <p:nvSpPr>
            <p:cNvPr id="4352" name="Google Shape;4352;p64"/>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53" name="Google Shape;4353;p64"/>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54" name="Google Shape;4354;p64"/>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55" name="Google Shape;4355;p64"/>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56" name="Google Shape;4356;p64"/>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57" name="Google Shape;4357;p64"/>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58" name="Google Shape;4358;p64"/>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59" name="Google Shape;4359;p64"/>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60" name="Google Shape;4360;p64"/>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61" name="Google Shape;4361;p64"/>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62" name="Google Shape;4362;p64"/>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63" name="Google Shape;4363;p64"/>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64" name="Google Shape;4364;p64"/>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65" name="Google Shape;4365;p64"/>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66" name="Google Shape;4366;p64"/>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67" name="Google Shape;4367;p64"/>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68" name="Google Shape;4368;p64"/>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69" name="Google Shape;4369;p64"/>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70" name="Google Shape;4370;p64"/>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71" name="Google Shape;4371;p64"/>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72" name="Google Shape;4372;p64"/>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73" name="Google Shape;4373;p64"/>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74" name="Google Shape;4374;p64"/>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75" name="Google Shape;4375;p64"/>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76" name="Google Shape;4376;p64"/>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77" name="Google Shape;4377;p64"/>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78" name="Google Shape;4378;p64"/>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79" name="Google Shape;4379;p64"/>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80" name="Google Shape;4380;p64"/>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81" name="Google Shape;4381;p64"/>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82" name="Google Shape;4382;p64"/>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83" name="Google Shape;4383;p64"/>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84" name="Google Shape;4384;p64"/>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85" name="Google Shape;4385;p64"/>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86" name="Google Shape;4386;p64"/>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87" name="Google Shape;4387;p64"/>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88" name="Google Shape;4388;p64"/>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89" name="Google Shape;4389;p64"/>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90" name="Google Shape;4390;p64"/>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91" name="Google Shape;4391;p64"/>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92" name="Google Shape;4392;p64"/>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93" name="Google Shape;4393;p64"/>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94" name="Google Shape;4394;p64"/>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95" name="Google Shape;4395;p64"/>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96" name="Google Shape;4396;p64"/>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97" name="Google Shape;4397;p64"/>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98" name="Google Shape;4398;p64"/>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399" name="Google Shape;4399;p64"/>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00" name="Google Shape;4400;p64"/>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01" name="Google Shape;4401;p64"/>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02" name="Google Shape;4402;p64"/>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03" name="Google Shape;4403;p64"/>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04" name="Google Shape;4404;p64"/>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05" name="Google Shape;4405;p64"/>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06" name="Google Shape;4406;p64"/>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07" name="Google Shape;4407;p64"/>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08" name="Google Shape;4408;p64"/>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09" name="Google Shape;4409;p64"/>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10" name="Google Shape;4410;p64"/>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11" name="Google Shape;4411;p64"/>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12" name="Google Shape;4412;p64"/>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13" name="Google Shape;4413;p64"/>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14" name="Google Shape;4414;p64"/>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15" name="Google Shape;4415;p64"/>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16" name="Google Shape;4416;p64"/>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17" name="Google Shape;4417;p64"/>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18" name="Google Shape;4418;p64"/>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19" name="Google Shape;4419;p64"/>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20" name="Google Shape;4420;p64"/>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21" name="Google Shape;4421;p64"/>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22" name="Google Shape;4422;p64"/>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23" name="Google Shape;4423;p64"/>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24" name="Google Shape;4424;p64"/>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25" name="Google Shape;4425;p64"/>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26" name="Google Shape;4426;p64"/>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27" name="Google Shape;4427;p64"/>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28" name="Google Shape;4428;p64"/>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29" name="Google Shape;4429;p64"/>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30" name="Google Shape;4430;p64"/>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31" name="Google Shape;4431;p64"/>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32" name="Google Shape;4432;p64"/>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33" name="Google Shape;4433;p64"/>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34" name="Google Shape;4434;p64"/>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35" name="Google Shape;4435;p64"/>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36" name="Google Shape;4436;p64"/>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37" name="Google Shape;4437;p64"/>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38" name="Google Shape;4438;p64"/>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39" name="Google Shape;4439;p64"/>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40" name="Google Shape;4440;p64"/>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41" name="Google Shape;4441;p64"/>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42" name="Google Shape;4442;p64"/>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43" name="Google Shape;4443;p64"/>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44" name="Google Shape;4444;p64"/>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45" name="Google Shape;4445;p64"/>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46" name="Google Shape;4446;p64"/>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47" name="Google Shape;4447;p64"/>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48" name="Google Shape;4448;p64"/>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49" name="Google Shape;4449;p64"/>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50" name="Google Shape;4450;p64"/>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51" name="Google Shape;4451;p64"/>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52" name="Google Shape;4452;p64"/>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53" name="Google Shape;4453;p64"/>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54" name="Google Shape;4454;p64"/>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55" name="Google Shape;4455;p64"/>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56" name="Google Shape;4456;p64"/>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57" name="Google Shape;4457;p64"/>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58" name="Google Shape;4458;p64"/>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59" name="Google Shape;4459;p64"/>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60" name="Google Shape;4460;p64"/>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61" name="Google Shape;4461;p64"/>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62" name="Google Shape;4462;p64"/>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63" name="Google Shape;4463;p64"/>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64" name="Google Shape;4464;p64"/>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65" name="Google Shape;4465;p64"/>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66" name="Google Shape;4466;p64"/>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67" name="Google Shape;4467;p64"/>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68" name="Google Shape;4468;p64"/>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69" name="Google Shape;4469;p64"/>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70" name="Google Shape;4470;p64"/>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71" name="Google Shape;4471;p64"/>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72" name="Google Shape;4472;p64"/>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73" name="Google Shape;4473;p64"/>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74" name="Google Shape;4474;p64"/>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75" name="Google Shape;4475;p64"/>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76" name="Google Shape;4476;p64"/>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77" name="Google Shape;4477;p64"/>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78" name="Google Shape;4478;p64"/>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79" name="Google Shape;4479;p64"/>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80" name="Google Shape;4480;p64"/>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81" name="Google Shape;4481;p64"/>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82" name="Google Shape;4482;p64"/>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83" name="Google Shape;4483;p64"/>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84" name="Google Shape;4484;p64"/>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85" name="Google Shape;4485;p64"/>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86" name="Google Shape;4486;p64"/>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87" name="Google Shape;4487;p64"/>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88" name="Google Shape;4488;p64"/>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89" name="Google Shape;4489;p64"/>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90" name="Google Shape;4490;p64"/>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91" name="Google Shape;4491;p64"/>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92" name="Google Shape;4492;p64"/>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93" name="Google Shape;4493;p64"/>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94" name="Google Shape;4494;p64"/>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95" name="Google Shape;4495;p64"/>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96" name="Google Shape;4496;p64"/>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97" name="Google Shape;4497;p64"/>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98" name="Google Shape;4498;p64"/>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499" name="Google Shape;4499;p64"/>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00" name="Google Shape;4500;p64"/>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01" name="Google Shape;4501;p64"/>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02" name="Google Shape;4502;p64"/>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03" name="Google Shape;4503;p64"/>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04" name="Google Shape;4504;p64"/>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05" name="Google Shape;4505;p64"/>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06" name="Google Shape;4506;p64"/>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07" name="Google Shape;4507;p64"/>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08" name="Google Shape;4508;p64"/>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09" name="Google Shape;4509;p64"/>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10" name="Google Shape;4510;p64"/>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11" name="Google Shape;4511;p64"/>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12" name="Google Shape;4512;p64"/>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13" name="Google Shape;4513;p64"/>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14" name="Google Shape;4514;p64"/>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15" name="Google Shape;4515;p64"/>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16" name="Google Shape;4516;p64"/>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17" name="Google Shape;4517;p64"/>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18" name="Google Shape;4518;p64"/>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19" name="Google Shape;4519;p64"/>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20" name="Google Shape;4520;p64"/>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21" name="Google Shape;4521;p64"/>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22" name="Google Shape;4522;p64"/>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23" name="Google Shape;4523;p64"/>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24" name="Google Shape;4524;p64"/>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25" name="Google Shape;4525;p64"/>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26" name="Google Shape;4526;p64"/>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27" name="Google Shape;4527;p64"/>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28" name="Google Shape;4528;p64"/>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29" name="Google Shape;4529;p64"/>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30" name="Google Shape;4530;p64"/>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31" name="Google Shape;4531;p64"/>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32" name="Google Shape;4532;p64"/>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33" name="Google Shape;4533;p64"/>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34" name="Google Shape;4534;p64"/>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35" name="Google Shape;4535;p64"/>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36" name="Google Shape;4536;p64"/>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37" name="Google Shape;4537;p64"/>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38" name="Google Shape;4538;p64"/>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39" name="Google Shape;4539;p64"/>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40" name="Google Shape;4540;p64"/>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41" name="Google Shape;4541;p64"/>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42" name="Google Shape;4542;p64"/>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43" name="Google Shape;4543;p64"/>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44" name="Google Shape;4544;p64"/>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45" name="Google Shape;4545;p64"/>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46" name="Google Shape;4546;p64"/>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47" name="Google Shape;4547;p64"/>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48" name="Google Shape;4548;p64"/>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49" name="Google Shape;4549;p64"/>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50" name="Google Shape;4550;p64"/>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51" name="Google Shape;4551;p64"/>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52" name="Google Shape;4552;p64"/>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53" name="Google Shape;4553;p64"/>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54" name="Google Shape;4554;p64"/>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55" name="Google Shape;4555;p64"/>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56" name="Google Shape;4556;p64"/>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57" name="Google Shape;4557;p64"/>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58" name="Google Shape;4558;p64"/>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59" name="Google Shape;4559;p64"/>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60" name="Google Shape;4560;p64"/>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61" name="Google Shape;4561;p64"/>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62" name="Google Shape;4562;p64"/>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63" name="Google Shape;4563;p64"/>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64" name="Google Shape;4564;p64"/>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65" name="Google Shape;4565;p64"/>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66" name="Google Shape;4566;p64"/>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67" name="Google Shape;4567;p64"/>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68" name="Google Shape;4568;p64"/>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69" name="Google Shape;4569;p64"/>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70" name="Google Shape;4570;p64"/>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71" name="Google Shape;4571;p64"/>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72" name="Google Shape;4572;p64"/>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73" name="Google Shape;4573;p64"/>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74" name="Google Shape;4574;p64"/>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75" name="Google Shape;4575;p64"/>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76" name="Google Shape;4576;p64"/>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77" name="Google Shape;4577;p64"/>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78" name="Google Shape;4578;p64"/>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79" name="Google Shape;4579;p64"/>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80" name="Google Shape;4580;p64"/>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81" name="Google Shape;4581;p64"/>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82" name="Google Shape;4582;p64"/>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83" name="Google Shape;4583;p64"/>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84" name="Google Shape;4584;p64"/>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85" name="Google Shape;4585;p64"/>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86" name="Google Shape;4586;p64"/>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87" name="Google Shape;4587;p64"/>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88" name="Google Shape;4588;p64"/>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89" name="Google Shape;4589;p64"/>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90" name="Google Shape;4590;p64"/>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91" name="Google Shape;4591;p64"/>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92" name="Google Shape;4592;p64"/>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93" name="Google Shape;4593;p64"/>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94" name="Google Shape;4594;p64"/>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95" name="Google Shape;4595;p64"/>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96" name="Google Shape;4596;p64"/>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97" name="Google Shape;4597;p64"/>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98" name="Google Shape;4598;p64"/>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599" name="Google Shape;4599;p64"/>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00" name="Google Shape;4600;p64"/>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01" name="Google Shape;4601;p64"/>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02" name="Google Shape;4602;p64"/>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03" name="Google Shape;4603;p64"/>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04" name="Google Shape;4604;p64"/>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05" name="Google Shape;4605;p64"/>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06" name="Google Shape;4606;p64"/>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07" name="Google Shape;4607;p64"/>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08" name="Google Shape;4608;p64"/>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09" name="Google Shape;4609;p64"/>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10" name="Google Shape;4610;p64"/>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11" name="Google Shape;4611;p64"/>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12" name="Google Shape;4612;p64"/>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13" name="Google Shape;4613;p64"/>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14" name="Google Shape;4614;p64"/>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15" name="Google Shape;4615;p64"/>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16" name="Google Shape;4616;p64"/>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17" name="Google Shape;4617;p64"/>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18" name="Google Shape;4618;p64"/>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19" name="Google Shape;4619;p64"/>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20" name="Google Shape;4620;p64"/>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21" name="Google Shape;4621;p64"/>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22" name="Google Shape;4622;p64"/>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23" name="Google Shape;4623;p64"/>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24" name="Google Shape;4624;p64"/>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25" name="Google Shape;4625;p64"/>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26" name="Google Shape;4626;p64"/>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27" name="Google Shape;4627;p64"/>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28" name="Google Shape;4628;p64"/>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29" name="Google Shape;4629;p64"/>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30" name="Google Shape;4630;p64"/>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31" name="Google Shape;4631;p64"/>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32" name="Google Shape;4632;p64"/>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33" name="Google Shape;4633;p64"/>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34" name="Google Shape;4634;p64"/>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35" name="Google Shape;4635;p64"/>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36" name="Google Shape;4636;p64"/>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37" name="Google Shape;4637;p64"/>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38" name="Google Shape;4638;p64"/>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39" name="Google Shape;4639;p64"/>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40" name="Google Shape;4640;p64"/>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41" name="Google Shape;4641;p64"/>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42" name="Google Shape;4642;p64"/>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43" name="Google Shape;4643;p64"/>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44" name="Google Shape;4644;p64"/>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45" name="Google Shape;4645;p64"/>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46" name="Google Shape;4646;p64"/>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47" name="Google Shape;4647;p64"/>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48" name="Google Shape;4648;p64"/>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49" name="Google Shape;4649;p64"/>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50" name="Google Shape;4650;p64"/>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51" name="Google Shape;4651;p64"/>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52" name="Google Shape;4652;p64"/>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53" name="Google Shape;4653;p64"/>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54" name="Google Shape;4654;p64"/>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55" name="Google Shape;4655;p64"/>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56" name="Google Shape;4656;p64"/>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57" name="Google Shape;4657;p64"/>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58" name="Google Shape;4658;p64"/>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59" name="Google Shape;4659;p64"/>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60" name="Google Shape;4660;p64"/>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61" name="Google Shape;4661;p64"/>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62" name="Google Shape;4662;p64"/>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63" name="Google Shape;4663;p64"/>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64" name="Google Shape;4664;p64"/>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65" name="Google Shape;4665;p64"/>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66" name="Google Shape;4666;p64"/>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67" name="Google Shape;4667;p64"/>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68" name="Google Shape;4668;p64"/>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69" name="Google Shape;4669;p64"/>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70" name="Google Shape;4670;p64"/>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71" name="Google Shape;4671;p64"/>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72" name="Google Shape;4672;p64"/>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73" name="Google Shape;4673;p64"/>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74" name="Google Shape;4674;p64"/>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75" name="Google Shape;4675;p64"/>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76" name="Google Shape;4676;p64"/>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77" name="Google Shape;4677;p64"/>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78" name="Google Shape;4678;p64"/>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79" name="Google Shape;4679;p64"/>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80" name="Google Shape;4680;p64"/>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81" name="Google Shape;4681;p64"/>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82" name="Google Shape;4682;p64"/>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83" name="Google Shape;4683;p64"/>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84" name="Google Shape;4684;p64"/>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85" name="Google Shape;4685;p64"/>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86" name="Google Shape;4686;p64"/>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87" name="Google Shape;4687;p64"/>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88" name="Google Shape;4688;p64"/>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89" name="Google Shape;4689;p64"/>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90" name="Google Shape;4690;p64"/>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91" name="Google Shape;4691;p64"/>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92" name="Google Shape;4692;p64"/>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93" name="Google Shape;4693;p64"/>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94" name="Google Shape;4694;p64"/>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95" name="Google Shape;4695;p64"/>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96" name="Google Shape;4696;p64"/>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97" name="Google Shape;4697;p64"/>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98" name="Google Shape;4698;p64"/>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699" name="Google Shape;4699;p64"/>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00" name="Google Shape;4700;p64"/>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01" name="Google Shape;4701;p64"/>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02" name="Google Shape;4702;p64"/>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03" name="Google Shape;4703;p64"/>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04" name="Google Shape;4704;p64"/>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05" name="Google Shape;4705;p64"/>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06" name="Google Shape;4706;p64"/>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07" name="Google Shape;4707;p64"/>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08" name="Google Shape;4708;p64"/>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09" name="Google Shape;4709;p64"/>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10" name="Google Shape;4710;p64"/>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11" name="Google Shape;4711;p64"/>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12" name="Google Shape;4712;p64"/>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13" name="Google Shape;4713;p64"/>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14" name="Google Shape;4714;p64"/>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15" name="Google Shape;4715;p64"/>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16" name="Google Shape;4716;p64"/>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17" name="Google Shape;4717;p64"/>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18" name="Google Shape;4718;p64"/>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19" name="Google Shape;4719;p64"/>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20" name="Google Shape;4720;p64"/>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21" name="Google Shape;4721;p64"/>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22" name="Google Shape;4722;p64"/>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23" name="Google Shape;4723;p64"/>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24" name="Google Shape;4724;p64"/>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25" name="Google Shape;4725;p64"/>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26" name="Google Shape;4726;p64"/>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27" name="Google Shape;4727;p64"/>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28" name="Google Shape;4728;p64"/>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29" name="Google Shape;4729;p64"/>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30" name="Google Shape;4730;p64"/>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31" name="Google Shape;4731;p64"/>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32" name="Google Shape;4732;p64"/>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33" name="Google Shape;4733;p64"/>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34" name="Google Shape;4734;p64"/>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35" name="Google Shape;4735;p64"/>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36" name="Google Shape;4736;p64"/>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37" name="Google Shape;4737;p64"/>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38" name="Google Shape;4738;p64"/>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39" name="Google Shape;4739;p64"/>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40" name="Google Shape;4740;p64"/>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41" name="Google Shape;4741;p64"/>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42" name="Google Shape;4742;p64"/>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43" name="Google Shape;4743;p64"/>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44" name="Google Shape;4744;p64"/>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45" name="Google Shape;4745;p64"/>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46" name="Google Shape;4746;p64"/>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47" name="Google Shape;4747;p64"/>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48" name="Google Shape;4748;p64"/>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49" name="Google Shape;4749;p64"/>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50" name="Google Shape;4750;p64"/>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51" name="Google Shape;4751;p64"/>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52" name="Google Shape;4752;p64"/>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53" name="Google Shape;4753;p64"/>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54" name="Google Shape;4754;p64"/>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55" name="Google Shape;4755;p64"/>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56" name="Google Shape;4756;p64"/>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57" name="Google Shape;4757;p64"/>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58" name="Google Shape;4758;p64"/>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59" name="Google Shape;4759;p64"/>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60" name="Google Shape;4760;p64"/>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61" name="Google Shape;4761;p64"/>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62" name="Google Shape;4762;p64"/>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63" name="Google Shape;4763;p64"/>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64" name="Google Shape;4764;p64"/>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65" name="Google Shape;4765;p64"/>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66" name="Google Shape;4766;p64"/>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67" name="Google Shape;4767;p64"/>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68" name="Google Shape;4768;p64"/>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69" name="Google Shape;4769;p64"/>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70" name="Google Shape;4770;p64"/>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71" name="Google Shape;4771;p64"/>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72" name="Google Shape;4772;p64"/>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73" name="Google Shape;4773;p64"/>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74" name="Google Shape;4774;p64"/>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75" name="Google Shape;4775;p64"/>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76" name="Google Shape;4776;p64"/>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77" name="Google Shape;4777;p64"/>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78" name="Google Shape;4778;p64"/>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79" name="Google Shape;4779;p64"/>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80" name="Google Shape;4780;p64"/>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81" name="Google Shape;4781;p64"/>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82" name="Google Shape;4782;p64"/>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83" name="Google Shape;4783;p64"/>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84" name="Google Shape;4784;p64"/>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85" name="Google Shape;4785;p64"/>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86" name="Google Shape;4786;p64"/>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87" name="Google Shape;4787;p64"/>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88" name="Google Shape;4788;p64"/>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89" name="Google Shape;4789;p64"/>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90" name="Google Shape;4790;p64"/>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91" name="Google Shape;4791;p64"/>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92" name="Google Shape;4792;p64"/>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93" name="Google Shape;4793;p64"/>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94" name="Google Shape;4794;p64"/>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95" name="Google Shape;4795;p64"/>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96" name="Google Shape;4796;p64"/>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97" name="Google Shape;4797;p64"/>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98" name="Google Shape;4798;p64"/>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799" name="Google Shape;4799;p64"/>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00" name="Google Shape;4800;p64"/>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01" name="Google Shape;4801;p64"/>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02" name="Google Shape;4802;p64"/>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03" name="Google Shape;4803;p64"/>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04" name="Google Shape;4804;p64"/>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05" name="Google Shape;4805;p64"/>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06" name="Google Shape;4806;p64"/>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07" name="Google Shape;4807;p64"/>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08" name="Google Shape;4808;p64"/>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09" name="Google Shape;4809;p64"/>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10" name="Google Shape;4810;p64"/>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11" name="Google Shape;4811;p64"/>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12" name="Google Shape;4812;p64"/>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13" name="Google Shape;4813;p64"/>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14" name="Google Shape;4814;p64"/>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15" name="Google Shape;4815;p64"/>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16" name="Google Shape;4816;p64"/>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17" name="Google Shape;4817;p64"/>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18" name="Google Shape;4818;p64"/>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19" name="Google Shape;4819;p64"/>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20" name="Google Shape;4820;p64"/>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21" name="Google Shape;4821;p64"/>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22" name="Google Shape;4822;p64"/>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23" name="Google Shape;4823;p64"/>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24" name="Google Shape;4824;p64"/>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25" name="Google Shape;4825;p64"/>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26" name="Google Shape;4826;p64"/>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27" name="Google Shape;4827;p64"/>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28" name="Google Shape;4828;p64"/>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29" name="Google Shape;4829;p64"/>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30" name="Google Shape;4830;p64"/>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31" name="Google Shape;4831;p64"/>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32" name="Google Shape;4832;p64"/>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33" name="Google Shape;4833;p64"/>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34" name="Google Shape;4834;p64"/>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35" name="Google Shape;4835;p64"/>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36" name="Google Shape;4836;p64"/>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37" name="Google Shape;4837;p64"/>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38" name="Google Shape;4838;p64"/>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39" name="Google Shape;4839;p64"/>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40" name="Google Shape;4840;p64"/>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41" name="Google Shape;4841;p64"/>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42" name="Google Shape;4842;p64"/>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43" name="Google Shape;4843;p64"/>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44" name="Google Shape;4844;p64"/>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45" name="Google Shape;4845;p64"/>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46" name="Google Shape;4846;p64"/>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47" name="Google Shape;4847;p64"/>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48" name="Google Shape;4848;p64"/>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49" name="Google Shape;4849;p64"/>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50" name="Google Shape;4850;p64"/>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51" name="Google Shape;4851;p64"/>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52" name="Google Shape;4852;p64"/>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53" name="Google Shape;4853;p64"/>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54" name="Google Shape;4854;p64"/>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55" name="Google Shape;4855;p64"/>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56" name="Google Shape;4856;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57" name="Google Shape;4857;p64"/>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58" name="Google Shape;4858;p64"/>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59" name="Google Shape;4859;p64"/>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60" name="Google Shape;4860;p64"/>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61" name="Google Shape;4861;p64"/>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62" name="Google Shape;4862;p64"/>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63" name="Google Shape;4863;p64"/>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64" name="Google Shape;4864;p64"/>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65" name="Google Shape;4865;p64"/>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66" name="Google Shape;4866;p64"/>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67" name="Google Shape;4867;p64"/>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68" name="Google Shape;4868;p64"/>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69" name="Google Shape;4869;p64"/>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70" name="Google Shape;4870;p64"/>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71" name="Google Shape;4871;p64"/>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72" name="Google Shape;4872;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73" name="Google Shape;4873;p64"/>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74" name="Google Shape;4874;p64"/>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75" name="Google Shape;4875;p64"/>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76" name="Google Shape;4876;p64"/>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77" name="Google Shape;4877;p64"/>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78" name="Google Shape;4878;p64"/>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79" name="Google Shape;4879;p64"/>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80" name="Google Shape;4880;p64"/>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81" name="Google Shape;4881;p64"/>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82" name="Google Shape;4882;p64"/>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83" name="Google Shape;4883;p64"/>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84" name="Google Shape;4884;p64"/>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85" name="Google Shape;4885;p64"/>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86" name="Google Shape;4886;p64"/>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87" name="Google Shape;4887;p64"/>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88" name="Google Shape;4888;p64"/>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89" name="Google Shape;4889;p64"/>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90" name="Google Shape;4890;p64"/>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91" name="Google Shape;4891;p64"/>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92" name="Google Shape;4892;p64"/>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93" name="Google Shape;4893;p64"/>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94" name="Google Shape;4894;p64"/>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95" name="Google Shape;4895;p64"/>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96" name="Google Shape;4896;p64"/>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97" name="Google Shape;4897;p64"/>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98" name="Google Shape;4898;p64"/>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899" name="Google Shape;4899;p64"/>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00" name="Google Shape;4900;p64"/>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01" name="Google Shape;4901;p64"/>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02" name="Google Shape;4902;p64"/>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03" name="Google Shape;4903;p64"/>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04" name="Google Shape;4904;p64"/>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05" name="Google Shape;4905;p64"/>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06" name="Google Shape;4906;p64"/>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07" name="Google Shape;4907;p64"/>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08" name="Google Shape;4908;p64"/>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09" name="Google Shape;4909;p64"/>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10" name="Google Shape;4910;p64"/>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11" name="Google Shape;4911;p64"/>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12" name="Google Shape;4912;p64"/>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13" name="Google Shape;4913;p64"/>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14" name="Google Shape;4914;p64"/>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15" name="Google Shape;4915;p64"/>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16" name="Google Shape;4916;p64"/>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17" name="Google Shape;4917;p64"/>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18" name="Google Shape;4918;p64"/>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19" name="Google Shape;4919;p64"/>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20" name="Google Shape;4920;p64"/>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21" name="Google Shape;4921;p64"/>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22" name="Google Shape;4922;p64"/>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23" name="Google Shape;4923;p64"/>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24" name="Google Shape;4924;p64"/>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25" name="Google Shape;4925;p64"/>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26" name="Google Shape;4926;p64"/>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27" name="Google Shape;4927;p64"/>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28" name="Google Shape;4928;p64"/>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29" name="Google Shape;4929;p64"/>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30" name="Google Shape;4930;p64"/>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31" name="Google Shape;4931;p64"/>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32" name="Google Shape;4932;p64"/>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33" name="Google Shape;4933;p64"/>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34" name="Google Shape;4934;p64"/>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35" name="Google Shape;4935;p64"/>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36" name="Google Shape;4936;p64"/>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37" name="Google Shape;4937;p64"/>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38" name="Google Shape;4938;p64"/>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39" name="Google Shape;4939;p64"/>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40" name="Google Shape;4940;p64"/>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41" name="Google Shape;4941;p64"/>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42" name="Google Shape;4942;p64"/>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43" name="Google Shape;4943;p64"/>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44" name="Google Shape;4944;p64"/>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45" name="Google Shape;4945;p64"/>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46" name="Google Shape;4946;p64"/>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47" name="Google Shape;4947;p64"/>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48" name="Google Shape;4948;p64"/>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49" name="Google Shape;4949;p64"/>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50" name="Google Shape;4950;p64"/>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51" name="Google Shape;4951;p64"/>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52" name="Google Shape;4952;p64"/>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53" name="Google Shape;4953;p64"/>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54" name="Google Shape;4954;p64"/>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55" name="Google Shape;4955;p64"/>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56" name="Google Shape;4956;p64"/>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57" name="Google Shape;4957;p64"/>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58" name="Google Shape;4958;p64"/>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59" name="Google Shape;4959;p64"/>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60" name="Google Shape;4960;p64"/>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61" name="Google Shape;4961;p64"/>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62" name="Google Shape;4962;p64"/>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63" name="Google Shape;4963;p64"/>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64" name="Google Shape;4964;p64"/>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65" name="Google Shape;4965;p64"/>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66" name="Google Shape;4966;p64"/>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67" name="Google Shape;4967;p64"/>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68" name="Google Shape;4968;p64"/>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69" name="Google Shape;4969;p64"/>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70" name="Google Shape;4970;p64"/>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71" name="Google Shape;4971;p64"/>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72" name="Google Shape;4972;p64"/>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73" name="Google Shape;4973;p64"/>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74" name="Google Shape;4974;p64"/>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75" name="Google Shape;4975;p64"/>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76" name="Google Shape;4976;p64"/>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77" name="Google Shape;4977;p64"/>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78" name="Google Shape;4978;p64"/>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79" name="Google Shape;4979;p64"/>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80" name="Google Shape;4980;p64"/>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81" name="Google Shape;4981;p64"/>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82" name="Google Shape;4982;p64"/>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83" name="Google Shape;4983;p64"/>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84" name="Google Shape;4984;p64"/>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85" name="Google Shape;4985;p64"/>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86" name="Google Shape;4986;p64"/>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87" name="Google Shape;4987;p64"/>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88" name="Google Shape;4988;p64"/>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89" name="Google Shape;4989;p64"/>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90" name="Google Shape;4990;p64"/>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91" name="Google Shape;4991;p64"/>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92" name="Google Shape;4992;p64"/>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93" name="Google Shape;4993;p64"/>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94" name="Google Shape;4994;p64"/>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95" name="Google Shape;4995;p64"/>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96" name="Google Shape;4996;p64"/>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97" name="Google Shape;4997;p64"/>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98" name="Google Shape;4998;p64"/>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4999" name="Google Shape;4999;p64"/>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00" name="Google Shape;5000;p64"/>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01" name="Google Shape;5001;p64"/>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02" name="Google Shape;5002;p64"/>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03" name="Google Shape;5003;p64"/>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04" name="Google Shape;5004;p64"/>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05" name="Google Shape;5005;p64"/>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06" name="Google Shape;5006;p64"/>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07" name="Google Shape;5007;p64"/>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08" name="Google Shape;5008;p64"/>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09" name="Google Shape;5009;p64"/>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10" name="Google Shape;5010;p64"/>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11" name="Google Shape;5011;p64"/>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12" name="Google Shape;5012;p64"/>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13" name="Google Shape;5013;p64"/>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14" name="Google Shape;5014;p64"/>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15" name="Google Shape;5015;p64"/>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16" name="Google Shape;5016;p64"/>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17" name="Google Shape;5017;p64"/>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18" name="Google Shape;5018;p64"/>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19" name="Google Shape;5019;p64"/>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20" name="Google Shape;5020;p64"/>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21" name="Google Shape;5021;p64"/>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22" name="Google Shape;5022;p64"/>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23" name="Google Shape;5023;p64"/>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24" name="Google Shape;5024;p64"/>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25" name="Google Shape;5025;p64"/>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26" name="Google Shape;5026;p64"/>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27" name="Google Shape;5027;p64"/>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28" name="Google Shape;5028;p64"/>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29" name="Google Shape;5029;p64"/>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30" name="Google Shape;5030;p64"/>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31" name="Google Shape;5031;p64"/>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32" name="Google Shape;5032;p64"/>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33" name="Google Shape;5033;p64"/>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34" name="Google Shape;5034;p64"/>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35" name="Google Shape;5035;p64"/>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36" name="Google Shape;5036;p64"/>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37" name="Google Shape;5037;p64"/>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38" name="Google Shape;5038;p64"/>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39" name="Google Shape;5039;p64"/>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40" name="Google Shape;5040;p64"/>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41" name="Google Shape;5041;p64"/>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42" name="Google Shape;5042;p64"/>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43" name="Google Shape;5043;p64"/>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44" name="Google Shape;5044;p64"/>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45" name="Google Shape;5045;p64"/>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46" name="Google Shape;5046;p64"/>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47" name="Google Shape;5047;p64"/>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48" name="Google Shape;5048;p64"/>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49" name="Google Shape;5049;p64"/>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50" name="Google Shape;5050;p64"/>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51" name="Google Shape;5051;p64"/>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52" name="Google Shape;5052;p64"/>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53" name="Google Shape;5053;p64"/>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54" name="Google Shape;5054;p64"/>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55" name="Google Shape;5055;p64"/>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56" name="Google Shape;5056;p64"/>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57" name="Google Shape;5057;p64"/>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58" name="Google Shape;5058;p64"/>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59" name="Google Shape;5059;p64"/>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60" name="Google Shape;5060;p64"/>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61" name="Google Shape;5061;p64"/>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62" name="Google Shape;5062;p64"/>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63" name="Google Shape;5063;p64"/>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64" name="Google Shape;5064;p64"/>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65" name="Google Shape;5065;p64"/>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66" name="Google Shape;5066;p64"/>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67" name="Google Shape;5067;p64"/>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68" name="Google Shape;5068;p64"/>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69" name="Google Shape;5069;p64"/>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70" name="Google Shape;5070;p64"/>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71" name="Google Shape;5071;p64"/>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72" name="Google Shape;5072;p64"/>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73" name="Google Shape;5073;p64"/>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74" name="Google Shape;5074;p64"/>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75" name="Google Shape;5075;p64"/>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76" name="Google Shape;5076;p64"/>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77" name="Google Shape;5077;p64"/>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78" name="Google Shape;5078;p64"/>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79" name="Google Shape;5079;p64"/>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80" name="Google Shape;5080;p64"/>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81" name="Google Shape;5081;p64"/>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82" name="Google Shape;5082;p64"/>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83" name="Google Shape;5083;p64"/>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84" name="Google Shape;5084;p64"/>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85" name="Google Shape;5085;p64"/>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86" name="Google Shape;5086;p64"/>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87" name="Google Shape;5087;p64"/>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88" name="Google Shape;5088;p64"/>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89" name="Google Shape;5089;p64"/>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90" name="Google Shape;5090;p64"/>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91" name="Google Shape;5091;p64"/>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92" name="Google Shape;5092;p64"/>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93" name="Google Shape;5093;p64"/>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94" name="Google Shape;5094;p64"/>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95" name="Google Shape;5095;p64"/>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96" name="Google Shape;5096;p64"/>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97" name="Google Shape;5097;p64"/>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98" name="Google Shape;5098;p64"/>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099" name="Google Shape;5099;p64"/>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00" name="Google Shape;5100;p64"/>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01" name="Google Shape;5101;p64"/>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02" name="Google Shape;5102;p64"/>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03" name="Google Shape;5103;p64"/>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04" name="Google Shape;5104;p64"/>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05" name="Google Shape;5105;p64"/>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06" name="Google Shape;5106;p64"/>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07" name="Google Shape;5107;p64"/>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08" name="Google Shape;5108;p64"/>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09" name="Google Shape;5109;p64"/>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10" name="Google Shape;5110;p64"/>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11" name="Google Shape;5111;p64"/>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12" name="Google Shape;5112;p64"/>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13" name="Google Shape;5113;p64"/>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14" name="Google Shape;5114;p64"/>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15" name="Google Shape;5115;p64"/>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16" name="Google Shape;5116;p64"/>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17" name="Google Shape;5117;p64"/>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18" name="Google Shape;5118;p64"/>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19" name="Google Shape;5119;p64"/>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20" name="Google Shape;5120;p64"/>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21" name="Google Shape;5121;p64"/>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22" name="Google Shape;5122;p64"/>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23" name="Google Shape;5123;p64"/>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24" name="Google Shape;5124;p64"/>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25" name="Google Shape;5125;p64"/>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26" name="Google Shape;5126;p64"/>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27" name="Google Shape;5127;p64"/>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28" name="Google Shape;5128;p64"/>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29" name="Google Shape;5129;p64"/>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30" name="Google Shape;5130;p64"/>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31" name="Google Shape;5131;p64"/>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32" name="Google Shape;5132;p64"/>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33" name="Google Shape;5133;p64"/>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34" name="Google Shape;5134;p64"/>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35" name="Google Shape;5135;p64"/>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36" name="Google Shape;5136;p64"/>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37" name="Google Shape;5137;p64"/>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38" name="Google Shape;5138;p64"/>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39" name="Google Shape;5139;p64"/>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40" name="Google Shape;5140;p64"/>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41" name="Google Shape;5141;p64"/>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42" name="Google Shape;5142;p64"/>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43" name="Google Shape;5143;p64"/>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44" name="Google Shape;5144;p64"/>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45" name="Google Shape;5145;p64"/>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46" name="Google Shape;5146;p64"/>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47" name="Google Shape;5147;p64"/>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48" name="Google Shape;5148;p64"/>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49" name="Google Shape;5149;p64"/>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50" name="Google Shape;5150;p64"/>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51" name="Google Shape;5151;p64"/>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52" name="Google Shape;5152;p64"/>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53" name="Google Shape;5153;p64"/>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54" name="Google Shape;5154;p64"/>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55" name="Google Shape;5155;p64"/>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56" name="Google Shape;5156;p64"/>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57" name="Google Shape;5157;p64"/>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58" name="Google Shape;5158;p64"/>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59" name="Google Shape;5159;p64"/>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60" name="Google Shape;5160;p64"/>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61" name="Google Shape;5161;p64"/>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62" name="Google Shape;5162;p64"/>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63" name="Google Shape;5163;p64"/>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64" name="Google Shape;5164;p64"/>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65" name="Google Shape;5165;p64"/>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66" name="Google Shape;5166;p64"/>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67" name="Google Shape;5167;p64"/>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68" name="Google Shape;5168;p64"/>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69" name="Google Shape;5169;p64"/>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70" name="Google Shape;5170;p64"/>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71" name="Google Shape;5171;p64"/>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72" name="Google Shape;5172;p64"/>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73" name="Google Shape;5173;p64"/>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74" name="Google Shape;5174;p64"/>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75" name="Google Shape;5175;p64"/>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76" name="Google Shape;5176;p64"/>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77" name="Google Shape;5177;p64"/>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78" name="Google Shape;5178;p64"/>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79" name="Google Shape;5179;p64"/>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80" name="Google Shape;5180;p64"/>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81" name="Google Shape;5181;p64"/>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82" name="Google Shape;5182;p64"/>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83" name="Google Shape;5183;p64"/>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84" name="Google Shape;5184;p64"/>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85" name="Google Shape;5185;p64"/>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86" name="Google Shape;5186;p64"/>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87" name="Google Shape;5187;p64"/>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88" name="Google Shape;5188;p64"/>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89" name="Google Shape;5189;p64"/>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90" name="Google Shape;5190;p64"/>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91" name="Google Shape;5191;p64"/>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92" name="Google Shape;5192;p64"/>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93" name="Google Shape;5193;p64"/>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94" name="Google Shape;5194;p64"/>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95" name="Google Shape;5195;p64"/>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96" name="Google Shape;5196;p64"/>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97" name="Google Shape;5197;p64"/>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98" name="Google Shape;5198;p64"/>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199" name="Google Shape;5199;p64"/>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00" name="Google Shape;5200;p64"/>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01" name="Google Shape;5201;p64"/>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02" name="Google Shape;5202;p64"/>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03" name="Google Shape;5203;p64"/>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04" name="Google Shape;5204;p64"/>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05" name="Google Shape;5205;p64"/>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06" name="Google Shape;5206;p64"/>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07" name="Google Shape;5207;p64"/>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08" name="Google Shape;5208;p64"/>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09" name="Google Shape;5209;p64"/>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10" name="Google Shape;5210;p64"/>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11" name="Google Shape;5211;p64"/>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12" name="Google Shape;5212;p64"/>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13" name="Google Shape;5213;p64"/>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14" name="Google Shape;5214;p64"/>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15" name="Google Shape;5215;p64"/>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16" name="Google Shape;5216;p64"/>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17" name="Google Shape;5217;p64"/>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18" name="Google Shape;5218;p64"/>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19" name="Google Shape;5219;p64"/>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20" name="Google Shape;5220;p64"/>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21" name="Google Shape;5221;p64"/>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22" name="Google Shape;5222;p64"/>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23" name="Google Shape;5223;p64"/>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24" name="Google Shape;5224;p64"/>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25" name="Google Shape;5225;p64"/>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26" name="Google Shape;5226;p64"/>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27" name="Google Shape;5227;p64"/>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28" name="Google Shape;5228;p64"/>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29" name="Google Shape;5229;p64"/>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30" name="Google Shape;5230;p64"/>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31" name="Google Shape;5231;p64"/>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32" name="Google Shape;5232;p64"/>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33" name="Google Shape;5233;p64"/>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34" name="Google Shape;5234;p64"/>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35" name="Google Shape;5235;p64"/>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36" name="Google Shape;5236;p64"/>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37" name="Google Shape;5237;p64"/>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38" name="Google Shape;5238;p64"/>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39" name="Google Shape;5239;p64"/>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40" name="Google Shape;5240;p64"/>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41" name="Google Shape;5241;p64"/>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42" name="Google Shape;5242;p64"/>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43" name="Google Shape;5243;p64"/>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44" name="Google Shape;5244;p64"/>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45" name="Google Shape;5245;p64"/>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46" name="Google Shape;5246;p64"/>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47" name="Google Shape;5247;p64"/>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48" name="Google Shape;5248;p64"/>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49" name="Google Shape;5249;p64"/>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50" name="Google Shape;5250;p64"/>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51" name="Google Shape;5251;p64"/>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52" name="Google Shape;5252;p64"/>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53" name="Google Shape;5253;p64"/>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54" name="Google Shape;5254;p64"/>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55" name="Google Shape;5255;p64"/>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56" name="Google Shape;5256;p64"/>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57" name="Google Shape;5257;p64"/>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58" name="Google Shape;5258;p64"/>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59" name="Google Shape;5259;p64"/>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60" name="Google Shape;5260;p64"/>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61" name="Google Shape;5261;p64"/>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62" name="Google Shape;5262;p64"/>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63" name="Google Shape;5263;p64"/>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64" name="Google Shape;5264;p64"/>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65" name="Google Shape;5265;p64"/>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66" name="Google Shape;5266;p64"/>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67" name="Google Shape;5267;p64"/>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68" name="Google Shape;5268;p64"/>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69" name="Google Shape;5269;p64"/>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70" name="Google Shape;5270;p64"/>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71" name="Google Shape;5271;p64"/>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72" name="Google Shape;5272;p64"/>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73" name="Google Shape;5273;p64"/>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74" name="Google Shape;5274;p64"/>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75" name="Google Shape;5275;p64"/>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76" name="Google Shape;5276;p64"/>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77" name="Google Shape;5277;p64"/>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78" name="Google Shape;5278;p64"/>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79" name="Google Shape;5279;p64"/>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80" name="Google Shape;5280;p64"/>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81" name="Google Shape;5281;p64"/>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82" name="Google Shape;5282;p64"/>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83" name="Google Shape;5283;p64"/>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84" name="Google Shape;5284;p64"/>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85" name="Google Shape;5285;p64"/>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86" name="Google Shape;5286;p64"/>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87" name="Google Shape;5287;p64"/>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88" name="Google Shape;5288;p64"/>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89" name="Google Shape;5289;p64"/>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90" name="Google Shape;5290;p64"/>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91" name="Google Shape;5291;p64"/>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92" name="Google Shape;5292;p64"/>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93" name="Google Shape;5293;p64"/>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94" name="Google Shape;5294;p64"/>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95" name="Google Shape;5295;p64"/>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96" name="Google Shape;5296;p64"/>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97" name="Google Shape;5297;p64"/>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98" name="Google Shape;5298;p64"/>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299" name="Google Shape;5299;p64"/>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00" name="Google Shape;5300;p64"/>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01" name="Google Shape;5301;p64"/>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02" name="Google Shape;5302;p64"/>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03" name="Google Shape;5303;p64"/>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04" name="Google Shape;5304;p64"/>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05" name="Google Shape;5305;p64"/>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06" name="Google Shape;5306;p64"/>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07" name="Google Shape;5307;p64"/>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08" name="Google Shape;5308;p64"/>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09" name="Google Shape;5309;p64"/>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10" name="Google Shape;5310;p64"/>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11" name="Google Shape;5311;p64"/>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12" name="Google Shape;5312;p64"/>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13" name="Google Shape;5313;p64"/>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14" name="Google Shape;5314;p64"/>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15" name="Google Shape;5315;p64"/>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16" name="Google Shape;5316;p64"/>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17" name="Google Shape;5317;p64"/>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18" name="Google Shape;5318;p64"/>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19" name="Google Shape;5319;p64"/>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20" name="Google Shape;5320;p64"/>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21" name="Google Shape;5321;p64"/>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22" name="Google Shape;5322;p64"/>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23" name="Google Shape;5323;p64"/>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24" name="Google Shape;5324;p64"/>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25" name="Google Shape;5325;p64"/>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26" name="Google Shape;5326;p64"/>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27" name="Google Shape;5327;p64"/>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28" name="Google Shape;5328;p64"/>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29" name="Google Shape;5329;p64"/>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30" name="Google Shape;5330;p64"/>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31" name="Google Shape;5331;p64"/>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32" name="Google Shape;5332;p64"/>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33" name="Google Shape;5333;p64"/>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34" name="Google Shape;5334;p64"/>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35" name="Google Shape;5335;p64"/>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36" name="Google Shape;5336;p64"/>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37" name="Google Shape;5337;p64"/>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38" name="Google Shape;5338;p64"/>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39" name="Google Shape;5339;p64"/>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40" name="Google Shape;5340;p64"/>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41" name="Google Shape;5341;p64"/>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42" name="Google Shape;5342;p64"/>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43" name="Google Shape;5343;p64"/>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44" name="Google Shape;5344;p64"/>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45" name="Google Shape;5345;p64"/>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46" name="Google Shape;5346;p64"/>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47" name="Google Shape;5347;p64"/>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48" name="Google Shape;5348;p64"/>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49" name="Google Shape;5349;p64"/>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50" name="Google Shape;5350;p64"/>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51" name="Google Shape;5351;p64"/>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52" name="Google Shape;5352;p64"/>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53" name="Google Shape;5353;p64"/>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54" name="Google Shape;5354;p64"/>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55" name="Google Shape;5355;p64"/>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56" name="Google Shape;5356;p64"/>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57" name="Google Shape;5357;p64"/>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58" name="Google Shape;5358;p64"/>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59" name="Google Shape;5359;p64"/>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60" name="Google Shape;5360;p64"/>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61" name="Google Shape;5361;p64"/>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62" name="Google Shape;5362;p64"/>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63" name="Google Shape;5363;p64"/>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64" name="Google Shape;5364;p64"/>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65" name="Google Shape;5365;p64"/>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66" name="Google Shape;5366;p64"/>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67" name="Google Shape;5367;p64"/>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68" name="Google Shape;5368;p64"/>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69" name="Google Shape;5369;p64"/>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70" name="Google Shape;5370;p64"/>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71" name="Google Shape;5371;p64"/>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72" name="Google Shape;5372;p64"/>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73" name="Google Shape;5373;p64"/>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74" name="Google Shape;5374;p64"/>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75" name="Google Shape;5375;p64"/>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76" name="Google Shape;5376;p64"/>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77" name="Google Shape;5377;p64"/>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78" name="Google Shape;5378;p64"/>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79" name="Google Shape;5379;p64"/>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80" name="Google Shape;5380;p64"/>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81" name="Google Shape;5381;p64"/>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82" name="Google Shape;5382;p64"/>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83" name="Google Shape;5383;p64"/>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84" name="Google Shape;5384;p64"/>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85" name="Google Shape;5385;p64"/>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86" name="Google Shape;5386;p64"/>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87" name="Google Shape;5387;p64"/>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88" name="Google Shape;5388;p64"/>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89" name="Google Shape;5389;p64"/>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90" name="Google Shape;5390;p64"/>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91" name="Google Shape;5391;p64"/>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92" name="Google Shape;5392;p64"/>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93" name="Google Shape;5393;p64"/>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94" name="Google Shape;5394;p64"/>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95" name="Google Shape;5395;p64"/>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96" name="Google Shape;5396;p64"/>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97" name="Google Shape;5397;p64"/>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98" name="Google Shape;5398;p64"/>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399" name="Google Shape;5399;p64"/>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00" name="Google Shape;5400;p64"/>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01" name="Google Shape;5401;p64"/>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02" name="Google Shape;5402;p64"/>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03" name="Google Shape;5403;p64"/>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04" name="Google Shape;5404;p64"/>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05" name="Google Shape;5405;p64"/>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06" name="Google Shape;5406;p64"/>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07" name="Google Shape;5407;p64"/>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08" name="Google Shape;5408;p64"/>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09" name="Google Shape;5409;p64"/>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10" name="Google Shape;5410;p64"/>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11" name="Google Shape;5411;p64"/>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12" name="Google Shape;5412;p64"/>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13" name="Google Shape;5413;p64"/>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14" name="Google Shape;5414;p64"/>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15" name="Google Shape;5415;p64"/>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16" name="Google Shape;5416;p64"/>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17" name="Google Shape;5417;p64"/>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18" name="Google Shape;5418;p64"/>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19" name="Google Shape;5419;p64"/>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20" name="Google Shape;5420;p64"/>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21" name="Google Shape;5421;p64"/>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22" name="Google Shape;5422;p64"/>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23" name="Google Shape;5423;p64"/>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24" name="Google Shape;5424;p64"/>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25" name="Google Shape;5425;p64"/>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26" name="Google Shape;5426;p64"/>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27" name="Google Shape;5427;p64"/>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28" name="Google Shape;5428;p64"/>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29" name="Google Shape;5429;p64"/>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30" name="Google Shape;5430;p64"/>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31" name="Google Shape;5431;p64"/>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32" name="Google Shape;5432;p64"/>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33" name="Google Shape;5433;p64"/>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34" name="Google Shape;5434;p64"/>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35" name="Google Shape;5435;p64"/>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36" name="Google Shape;5436;p64"/>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37" name="Google Shape;5437;p64"/>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38" name="Google Shape;5438;p64"/>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39" name="Google Shape;5439;p64"/>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40" name="Google Shape;5440;p64"/>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41" name="Google Shape;5441;p64"/>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42" name="Google Shape;5442;p64"/>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43" name="Google Shape;5443;p64"/>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44" name="Google Shape;5444;p64"/>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45" name="Google Shape;5445;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46" name="Google Shape;5446;p64"/>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47" name="Google Shape;5447;p64"/>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48" name="Google Shape;5448;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49" name="Google Shape;5449;p64"/>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50" name="Google Shape;5450;p64"/>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51" name="Google Shape;5451;p64"/>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52" name="Google Shape;5452;p64"/>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53" name="Google Shape;5453;p64"/>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54" name="Google Shape;5454;p64"/>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55" name="Google Shape;5455;p64"/>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56" name="Google Shape;5456;p64"/>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57" name="Google Shape;5457;p64"/>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58" name="Google Shape;5458;p64"/>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59" name="Google Shape;5459;p64"/>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60" name="Google Shape;5460;p64"/>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61" name="Google Shape;5461;p64"/>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62" name="Google Shape;5462;p64"/>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63" name="Google Shape;5463;p64"/>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64" name="Google Shape;5464;p64"/>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65" name="Google Shape;5465;p64"/>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66" name="Google Shape;5466;p64"/>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67" name="Google Shape;5467;p64"/>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68" name="Google Shape;5468;p64"/>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69" name="Google Shape;5469;p64"/>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70" name="Google Shape;5470;p64"/>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71" name="Google Shape;5471;p64"/>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72" name="Google Shape;5472;p64"/>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73" name="Google Shape;5473;p64"/>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74" name="Google Shape;5474;p64"/>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75" name="Google Shape;5475;p64"/>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76" name="Google Shape;5476;p64"/>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77" name="Google Shape;5477;p64"/>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78" name="Google Shape;5478;p64"/>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79" name="Google Shape;5479;p64"/>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80" name="Google Shape;5480;p64"/>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81" name="Google Shape;5481;p64"/>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82" name="Google Shape;5482;p64"/>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83" name="Google Shape;5483;p64"/>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84" name="Google Shape;5484;p64"/>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85" name="Google Shape;5485;p64"/>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86" name="Google Shape;5486;p64"/>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87" name="Google Shape;5487;p64"/>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88" name="Google Shape;5488;p64"/>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89" name="Google Shape;5489;p64"/>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90" name="Google Shape;5490;p64"/>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91" name="Google Shape;5491;p64"/>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92" name="Google Shape;5492;p64"/>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93" name="Google Shape;5493;p64"/>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94" name="Google Shape;5494;p64"/>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95" name="Google Shape;5495;p64"/>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96" name="Google Shape;5496;p64"/>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97" name="Google Shape;5497;p64"/>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98" name="Google Shape;5498;p64"/>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499" name="Google Shape;5499;p64"/>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00" name="Google Shape;5500;p64"/>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01" name="Google Shape;5501;p64"/>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02" name="Google Shape;5502;p64"/>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03" name="Google Shape;5503;p64"/>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04" name="Google Shape;5504;p64"/>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05" name="Google Shape;5505;p64"/>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06" name="Google Shape;5506;p64"/>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07" name="Google Shape;5507;p64"/>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08" name="Google Shape;5508;p64"/>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09" name="Google Shape;5509;p64"/>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10" name="Google Shape;5510;p64"/>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11" name="Google Shape;5511;p64"/>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12" name="Google Shape;5512;p64"/>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13" name="Google Shape;5513;p64"/>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14" name="Google Shape;5514;p64"/>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15" name="Google Shape;5515;p64"/>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16" name="Google Shape;5516;p64"/>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17" name="Google Shape;5517;p64"/>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18" name="Google Shape;5518;p64"/>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19" name="Google Shape;5519;p64"/>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20" name="Google Shape;5520;p64"/>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21" name="Google Shape;5521;p64"/>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22" name="Google Shape;5522;p64"/>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23" name="Google Shape;5523;p64"/>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24" name="Google Shape;5524;p64"/>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25" name="Google Shape;5525;p64"/>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26" name="Google Shape;5526;p64"/>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27" name="Google Shape;5527;p64"/>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28" name="Google Shape;5528;p64"/>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29" name="Google Shape;5529;p64"/>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30" name="Google Shape;5530;p64"/>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31" name="Google Shape;5531;p64"/>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32" name="Google Shape;5532;p64"/>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33" name="Google Shape;5533;p64"/>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34" name="Google Shape;5534;p64"/>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35" name="Google Shape;5535;p64"/>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36" name="Google Shape;5536;p64"/>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37" name="Google Shape;5537;p64"/>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38" name="Google Shape;5538;p64"/>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39" name="Google Shape;5539;p64"/>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40" name="Google Shape;5540;p64"/>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41" name="Google Shape;5541;p64"/>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42" name="Google Shape;5542;p64"/>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43" name="Google Shape;5543;p64"/>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44" name="Google Shape;5544;p64"/>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45" name="Google Shape;5545;p64"/>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46" name="Google Shape;5546;p64"/>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47" name="Google Shape;5547;p64"/>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48" name="Google Shape;5548;p64"/>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49" name="Google Shape;5549;p64"/>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50" name="Google Shape;5550;p64"/>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51" name="Google Shape;5551;p64"/>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52" name="Google Shape;5552;p64"/>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53" name="Google Shape;5553;p64"/>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54" name="Google Shape;5554;p64"/>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55" name="Google Shape;5555;p64"/>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56" name="Google Shape;5556;p64"/>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57" name="Google Shape;5557;p64"/>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58" name="Google Shape;5558;p64"/>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59" name="Google Shape;5559;p64"/>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60" name="Google Shape;5560;p64"/>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61" name="Google Shape;5561;p64"/>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62" name="Google Shape;5562;p64"/>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63" name="Google Shape;5563;p64"/>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64" name="Google Shape;5564;p64"/>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65" name="Google Shape;5565;p64"/>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66" name="Google Shape;5566;p64"/>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67" name="Google Shape;5567;p64"/>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68" name="Google Shape;5568;p64"/>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69" name="Google Shape;5569;p64"/>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70" name="Google Shape;5570;p64"/>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71" name="Google Shape;5571;p64"/>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72" name="Google Shape;5572;p64"/>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73" name="Google Shape;5573;p64"/>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74" name="Google Shape;5574;p64"/>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75" name="Google Shape;5575;p64"/>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76" name="Google Shape;5576;p64"/>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77" name="Google Shape;5577;p64"/>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78" name="Google Shape;5578;p64"/>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79" name="Google Shape;5579;p64"/>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80" name="Google Shape;5580;p64"/>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81" name="Google Shape;5581;p64"/>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82" name="Google Shape;5582;p64"/>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83" name="Google Shape;5583;p64"/>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84" name="Google Shape;5584;p64"/>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85" name="Google Shape;5585;p64"/>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86" name="Google Shape;5586;p64"/>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87" name="Google Shape;5587;p64"/>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88" name="Google Shape;5588;p64"/>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89" name="Google Shape;5589;p64"/>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90" name="Google Shape;5590;p64"/>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91" name="Google Shape;5591;p64"/>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92" name="Google Shape;5592;p64"/>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93" name="Google Shape;5593;p64"/>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94" name="Google Shape;5594;p64"/>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95" name="Google Shape;5595;p64"/>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96" name="Google Shape;5596;p64"/>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97" name="Google Shape;5597;p64"/>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98" name="Google Shape;5598;p64"/>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599" name="Google Shape;5599;p64"/>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00" name="Google Shape;5600;p64"/>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01" name="Google Shape;5601;p64"/>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02" name="Google Shape;5602;p64"/>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03" name="Google Shape;5603;p64"/>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04" name="Google Shape;5604;p64"/>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05" name="Google Shape;5605;p64"/>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06" name="Google Shape;5606;p64"/>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07" name="Google Shape;5607;p64"/>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08" name="Google Shape;5608;p64"/>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09" name="Google Shape;5609;p64"/>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10" name="Google Shape;5610;p64"/>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11" name="Google Shape;5611;p64"/>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12" name="Google Shape;5612;p64"/>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13" name="Google Shape;5613;p64"/>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14" name="Google Shape;5614;p64"/>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15" name="Google Shape;5615;p64"/>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16" name="Google Shape;5616;p64"/>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17" name="Google Shape;5617;p64"/>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18" name="Google Shape;5618;p64"/>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19" name="Google Shape;5619;p64"/>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20" name="Google Shape;5620;p64"/>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21" name="Google Shape;5621;p64"/>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22" name="Google Shape;5622;p64"/>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23" name="Google Shape;5623;p64"/>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24" name="Google Shape;5624;p64"/>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25" name="Google Shape;5625;p64"/>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26" name="Google Shape;5626;p64"/>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27" name="Google Shape;5627;p64"/>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28" name="Google Shape;5628;p64"/>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29" name="Google Shape;5629;p64"/>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30" name="Google Shape;5630;p64"/>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31" name="Google Shape;5631;p64"/>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32" name="Google Shape;5632;p64"/>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33" name="Google Shape;5633;p64"/>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34" name="Google Shape;5634;p64"/>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35" name="Google Shape;5635;p64"/>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36" name="Google Shape;5636;p64"/>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37" name="Google Shape;5637;p64"/>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38" name="Google Shape;5638;p64"/>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39" name="Google Shape;5639;p64"/>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40" name="Google Shape;5640;p64"/>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41" name="Google Shape;5641;p64"/>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42" name="Google Shape;5642;p64"/>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43" name="Google Shape;5643;p64"/>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44" name="Google Shape;5644;p64"/>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45" name="Google Shape;5645;p64"/>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46" name="Google Shape;5646;p64"/>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47" name="Google Shape;5647;p64"/>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48" name="Google Shape;5648;p64"/>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49" name="Google Shape;5649;p64"/>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50" name="Google Shape;5650;p64"/>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51" name="Google Shape;5651;p64"/>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52" name="Google Shape;5652;p64"/>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53" name="Google Shape;5653;p64"/>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54" name="Google Shape;5654;p64"/>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55" name="Google Shape;5655;p64"/>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56" name="Google Shape;5656;p64"/>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57" name="Google Shape;5657;p64"/>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58" name="Google Shape;5658;p64"/>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59" name="Google Shape;5659;p64"/>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60" name="Google Shape;5660;p64"/>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61" name="Google Shape;5661;p64"/>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62" name="Google Shape;5662;p64"/>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63" name="Google Shape;5663;p64"/>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64" name="Google Shape;5664;p64"/>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65" name="Google Shape;5665;p64"/>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66" name="Google Shape;5666;p64"/>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67" name="Google Shape;5667;p64"/>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68" name="Google Shape;5668;p64"/>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69" name="Google Shape;5669;p64"/>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70" name="Google Shape;5670;p64"/>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71" name="Google Shape;5671;p64"/>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72" name="Google Shape;5672;p64"/>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73" name="Google Shape;5673;p64"/>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74" name="Google Shape;5674;p64"/>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75" name="Google Shape;5675;p64"/>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76" name="Google Shape;5676;p64"/>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77" name="Google Shape;5677;p64"/>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78" name="Google Shape;5678;p64"/>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79" name="Google Shape;5679;p64"/>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80" name="Google Shape;5680;p64"/>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81" name="Google Shape;5681;p64"/>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82" name="Google Shape;5682;p64"/>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83" name="Google Shape;5683;p64"/>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84" name="Google Shape;5684;p64"/>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85" name="Google Shape;5685;p64"/>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86" name="Google Shape;5686;p64"/>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87" name="Google Shape;5687;p64"/>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88" name="Google Shape;5688;p64"/>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89" name="Google Shape;5689;p64"/>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90" name="Google Shape;5690;p64"/>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91" name="Google Shape;5691;p64"/>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92" name="Google Shape;5692;p64"/>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93" name="Google Shape;5693;p64"/>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94" name="Google Shape;5694;p64"/>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95" name="Google Shape;5695;p64"/>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96" name="Google Shape;5696;p64"/>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97" name="Google Shape;5697;p64"/>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98" name="Google Shape;5698;p64"/>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699" name="Google Shape;5699;p64"/>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00" name="Google Shape;5700;p64"/>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01" name="Google Shape;5701;p64"/>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02" name="Google Shape;5702;p64"/>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03" name="Google Shape;5703;p64"/>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04" name="Google Shape;5704;p64"/>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05" name="Google Shape;5705;p64"/>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06" name="Google Shape;5706;p64"/>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07" name="Google Shape;5707;p64"/>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08" name="Google Shape;5708;p64"/>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09" name="Google Shape;5709;p64"/>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10" name="Google Shape;5710;p64"/>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11" name="Google Shape;5711;p64"/>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12" name="Google Shape;5712;p64"/>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13" name="Google Shape;5713;p64"/>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14" name="Google Shape;5714;p64"/>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15" name="Google Shape;5715;p64"/>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16" name="Google Shape;5716;p64"/>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17" name="Google Shape;5717;p64"/>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18" name="Google Shape;5718;p64"/>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19" name="Google Shape;5719;p64"/>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20" name="Google Shape;5720;p64"/>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21" name="Google Shape;5721;p64"/>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22" name="Google Shape;5722;p64"/>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23" name="Google Shape;5723;p64"/>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24" name="Google Shape;5724;p64"/>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25" name="Google Shape;5725;p64"/>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26" name="Google Shape;5726;p64"/>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27" name="Google Shape;5727;p64"/>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28" name="Google Shape;5728;p64"/>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29" name="Google Shape;5729;p64"/>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30" name="Google Shape;5730;p64"/>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31" name="Google Shape;5731;p64"/>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32" name="Google Shape;5732;p64"/>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33" name="Google Shape;5733;p64"/>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34" name="Google Shape;5734;p64"/>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35" name="Google Shape;5735;p64"/>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36" name="Google Shape;5736;p64"/>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37" name="Google Shape;5737;p64"/>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38" name="Google Shape;5738;p64"/>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39" name="Google Shape;5739;p64"/>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40" name="Google Shape;5740;p64"/>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41" name="Google Shape;5741;p64"/>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42" name="Google Shape;5742;p64"/>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43" name="Google Shape;5743;p64"/>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44" name="Google Shape;5744;p64"/>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45" name="Google Shape;5745;p64"/>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46" name="Google Shape;5746;p64"/>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47" name="Google Shape;5747;p64"/>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48" name="Google Shape;5748;p64"/>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49" name="Google Shape;5749;p64"/>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50" name="Google Shape;5750;p64"/>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51" name="Google Shape;5751;p64"/>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52" name="Google Shape;5752;p64"/>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53" name="Google Shape;5753;p64"/>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54" name="Google Shape;5754;p64"/>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55" name="Google Shape;5755;p64"/>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56" name="Google Shape;5756;p64"/>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57" name="Google Shape;5757;p64"/>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58" name="Google Shape;5758;p64"/>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59" name="Google Shape;5759;p64"/>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60" name="Google Shape;5760;p64"/>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61" name="Google Shape;5761;p64"/>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62" name="Google Shape;5762;p64"/>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63" name="Google Shape;5763;p64"/>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64" name="Google Shape;5764;p64"/>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65" name="Google Shape;5765;p64"/>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66" name="Google Shape;5766;p64"/>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67" name="Google Shape;5767;p64"/>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68" name="Google Shape;5768;p64"/>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69" name="Google Shape;5769;p64"/>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70" name="Google Shape;5770;p64"/>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71" name="Google Shape;5771;p64"/>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72" name="Google Shape;5772;p64"/>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73" name="Google Shape;5773;p64"/>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74" name="Google Shape;5774;p64"/>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75" name="Google Shape;5775;p64"/>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76" name="Google Shape;5776;p64"/>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77" name="Google Shape;5777;p64"/>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78" name="Google Shape;5778;p64"/>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79" name="Google Shape;5779;p64"/>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80" name="Google Shape;5780;p64"/>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81" name="Google Shape;5781;p64"/>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82" name="Google Shape;5782;p64"/>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83" name="Google Shape;5783;p64"/>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84" name="Google Shape;5784;p64"/>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85" name="Google Shape;5785;p64"/>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86" name="Google Shape;5786;p64"/>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87" name="Google Shape;5787;p64"/>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88" name="Google Shape;5788;p64"/>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89" name="Google Shape;5789;p64"/>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90" name="Google Shape;5790;p64"/>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91" name="Google Shape;5791;p64"/>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92" name="Google Shape;5792;p64"/>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93" name="Google Shape;5793;p64"/>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94" name="Google Shape;5794;p64"/>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95" name="Google Shape;5795;p64"/>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96" name="Google Shape;5796;p64"/>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97" name="Google Shape;5797;p64"/>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98" name="Google Shape;5798;p64"/>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799" name="Google Shape;5799;p64"/>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00" name="Google Shape;5800;p64"/>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01" name="Google Shape;5801;p64"/>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02" name="Google Shape;5802;p64"/>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03" name="Google Shape;5803;p64"/>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04" name="Google Shape;5804;p64"/>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05" name="Google Shape;5805;p64"/>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06" name="Google Shape;5806;p64"/>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07" name="Google Shape;5807;p64"/>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08" name="Google Shape;5808;p64"/>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09" name="Google Shape;5809;p64"/>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10" name="Google Shape;5810;p64"/>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11" name="Google Shape;5811;p64"/>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12" name="Google Shape;5812;p64"/>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13" name="Google Shape;5813;p64"/>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14" name="Google Shape;5814;p64"/>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15" name="Google Shape;5815;p64"/>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16" name="Google Shape;5816;p64"/>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17" name="Google Shape;5817;p64"/>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18" name="Google Shape;5818;p64"/>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19" name="Google Shape;5819;p64"/>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20" name="Google Shape;5820;p64"/>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21" name="Google Shape;5821;p64"/>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22" name="Google Shape;5822;p64"/>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23" name="Google Shape;5823;p64"/>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24" name="Google Shape;5824;p64"/>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25" name="Google Shape;5825;p64"/>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26" name="Google Shape;5826;p64"/>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27" name="Google Shape;5827;p64"/>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28" name="Google Shape;5828;p64"/>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29" name="Google Shape;5829;p64"/>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30" name="Google Shape;5830;p64"/>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31" name="Google Shape;5831;p64"/>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32" name="Google Shape;5832;p64"/>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33" name="Google Shape;5833;p64"/>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34" name="Google Shape;5834;p64"/>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35" name="Google Shape;5835;p64"/>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36" name="Google Shape;5836;p64"/>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37" name="Google Shape;5837;p64"/>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38" name="Google Shape;5838;p64"/>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39" name="Google Shape;5839;p64"/>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40" name="Google Shape;5840;p64"/>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41" name="Google Shape;5841;p64"/>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42" name="Google Shape;5842;p64"/>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43" name="Google Shape;5843;p64"/>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44" name="Google Shape;5844;p64"/>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45" name="Google Shape;5845;p64"/>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46" name="Google Shape;5846;p64"/>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47" name="Google Shape;5847;p64"/>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48" name="Google Shape;5848;p64"/>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49" name="Google Shape;5849;p64"/>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50" name="Google Shape;5850;p64"/>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51" name="Google Shape;5851;p64"/>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52" name="Google Shape;5852;p64"/>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53" name="Google Shape;5853;p64"/>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54" name="Google Shape;5854;p64"/>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55" name="Google Shape;5855;p64"/>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56" name="Google Shape;5856;p64"/>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57" name="Google Shape;5857;p64"/>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58" name="Google Shape;5858;p64"/>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59" name="Google Shape;5859;p64"/>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60" name="Google Shape;5860;p64"/>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61" name="Google Shape;5861;p64"/>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62" name="Google Shape;5862;p64"/>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63" name="Google Shape;5863;p64"/>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64" name="Google Shape;5864;p64"/>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65" name="Google Shape;5865;p64"/>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66" name="Google Shape;5866;p64"/>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67" name="Google Shape;5867;p64"/>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68" name="Google Shape;5868;p64"/>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69" name="Google Shape;5869;p64"/>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70" name="Google Shape;5870;p64"/>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71" name="Google Shape;5871;p64"/>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72" name="Google Shape;5872;p64"/>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73" name="Google Shape;5873;p64"/>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74" name="Google Shape;5874;p64"/>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75" name="Google Shape;5875;p64"/>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76" name="Google Shape;5876;p64"/>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77" name="Google Shape;5877;p64"/>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78" name="Google Shape;5878;p64"/>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79" name="Google Shape;5879;p64"/>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80" name="Google Shape;5880;p64"/>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81" name="Google Shape;5881;p64"/>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82" name="Google Shape;5882;p64"/>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83" name="Google Shape;5883;p64"/>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84" name="Google Shape;5884;p64"/>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85" name="Google Shape;5885;p64"/>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86" name="Google Shape;5886;p64"/>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87" name="Google Shape;5887;p64"/>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88" name="Google Shape;5888;p64"/>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89" name="Google Shape;5889;p64"/>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90" name="Google Shape;5890;p64"/>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91" name="Google Shape;5891;p64"/>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92" name="Google Shape;5892;p64"/>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93" name="Google Shape;5893;p64"/>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94" name="Google Shape;5894;p64"/>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95" name="Google Shape;5895;p64"/>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96" name="Google Shape;5896;p64"/>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97" name="Google Shape;5897;p64"/>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98" name="Google Shape;5898;p64"/>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899" name="Google Shape;5899;p64"/>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00" name="Google Shape;5900;p64"/>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01" name="Google Shape;5901;p64"/>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02" name="Google Shape;5902;p64"/>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03" name="Google Shape;5903;p64"/>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04" name="Google Shape;5904;p64"/>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05" name="Google Shape;5905;p64"/>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06" name="Google Shape;5906;p64"/>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07" name="Google Shape;5907;p64"/>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08" name="Google Shape;5908;p64"/>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09" name="Google Shape;5909;p64"/>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10" name="Google Shape;5910;p64"/>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11" name="Google Shape;5911;p64"/>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12" name="Google Shape;5912;p64"/>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13" name="Google Shape;5913;p64"/>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14" name="Google Shape;5914;p64"/>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15" name="Google Shape;5915;p64"/>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16" name="Google Shape;5916;p64"/>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17" name="Google Shape;5917;p64"/>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18" name="Google Shape;5918;p64"/>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19" name="Google Shape;5919;p64"/>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20" name="Google Shape;5920;p64"/>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21" name="Google Shape;5921;p64"/>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22" name="Google Shape;5922;p64"/>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23" name="Google Shape;5923;p64"/>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24" name="Google Shape;5924;p64"/>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25" name="Google Shape;5925;p64"/>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26" name="Google Shape;5926;p64"/>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27" name="Google Shape;5927;p64"/>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28" name="Google Shape;5928;p64"/>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29" name="Google Shape;5929;p64"/>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30" name="Google Shape;5930;p64"/>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31" name="Google Shape;5931;p64"/>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32" name="Google Shape;5932;p64"/>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33" name="Google Shape;5933;p64"/>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34" name="Google Shape;5934;p64"/>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35" name="Google Shape;5935;p64"/>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36" name="Google Shape;5936;p64"/>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37" name="Google Shape;5937;p64"/>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38" name="Google Shape;5938;p64"/>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39" name="Google Shape;5939;p64"/>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40" name="Google Shape;5940;p64"/>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41" name="Google Shape;5941;p64"/>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42" name="Google Shape;5942;p64"/>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43" name="Google Shape;5943;p64"/>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44" name="Google Shape;5944;p64"/>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45" name="Google Shape;5945;p64"/>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46" name="Google Shape;5946;p64"/>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47" name="Google Shape;5947;p64"/>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48" name="Google Shape;5948;p64"/>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49" name="Google Shape;5949;p64"/>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50" name="Google Shape;5950;p64"/>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51" name="Google Shape;5951;p64"/>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52" name="Google Shape;5952;p64"/>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53" name="Google Shape;5953;p64"/>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54" name="Google Shape;5954;p64"/>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55" name="Google Shape;5955;p64"/>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56" name="Google Shape;5956;p64"/>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57" name="Google Shape;5957;p64"/>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58" name="Google Shape;5958;p64"/>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59" name="Google Shape;5959;p64"/>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60" name="Google Shape;5960;p64"/>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61" name="Google Shape;5961;p64"/>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62" name="Google Shape;5962;p64"/>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63" name="Google Shape;5963;p64"/>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64" name="Google Shape;5964;p64"/>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65" name="Google Shape;5965;p64"/>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66" name="Google Shape;5966;p64"/>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67" name="Google Shape;5967;p64"/>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68" name="Google Shape;5968;p64"/>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69" name="Google Shape;5969;p64"/>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70" name="Google Shape;5970;p64"/>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71" name="Google Shape;5971;p64"/>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72" name="Google Shape;5972;p64"/>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73" name="Google Shape;5973;p64"/>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74" name="Google Shape;5974;p64"/>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75" name="Google Shape;5975;p64"/>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76" name="Google Shape;5976;p64"/>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77" name="Google Shape;5977;p64"/>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78" name="Google Shape;5978;p64"/>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79" name="Google Shape;5979;p64"/>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80" name="Google Shape;5980;p64"/>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81" name="Google Shape;5981;p64"/>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82" name="Google Shape;5982;p64"/>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83" name="Google Shape;5983;p64"/>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84" name="Google Shape;5984;p64"/>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85" name="Google Shape;5985;p64"/>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86" name="Google Shape;5986;p64"/>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87" name="Google Shape;5987;p64"/>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88" name="Google Shape;5988;p64"/>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89" name="Google Shape;5989;p64"/>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90" name="Google Shape;5990;p64"/>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91" name="Google Shape;5991;p64"/>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92" name="Google Shape;5992;p64"/>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93" name="Google Shape;5993;p64"/>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94" name="Google Shape;5994;p64"/>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95" name="Google Shape;5995;p64"/>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96" name="Google Shape;5996;p64"/>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97" name="Google Shape;5997;p64"/>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98" name="Google Shape;5998;p64"/>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5999" name="Google Shape;5999;p64"/>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00" name="Google Shape;6000;p64"/>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01" name="Google Shape;6001;p64"/>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02" name="Google Shape;6002;p64"/>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03" name="Google Shape;6003;p64"/>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04" name="Google Shape;6004;p64"/>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05" name="Google Shape;6005;p64"/>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06" name="Google Shape;6006;p64"/>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07" name="Google Shape;6007;p64"/>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08" name="Google Shape;6008;p64"/>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09" name="Google Shape;6009;p64"/>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10" name="Google Shape;6010;p64"/>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11" name="Google Shape;6011;p64"/>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12" name="Google Shape;6012;p64"/>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13" name="Google Shape;6013;p64"/>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14" name="Google Shape;6014;p64"/>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15" name="Google Shape;6015;p64"/>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16" name="Google Shape;6016;p64"/>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17" name="Google Shape;6017;p64"/>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18" name="Google Shape;6018;p64"/>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19" name="Google Shape;6019;p64"/>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20" name="Google Shape;6020;p64"/>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21" name="Google Shape;6021;p64"/>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22" name="Google Shape;6022;p64"/>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23" name="Google Shape;6023;p64"/>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24" name="Google Shape;6024;p64"/>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25" name="Google Shape;6025;p64"/>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26" name="Google Shape;6026;p64"/>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27" name="Google Shape;6027;p64"/>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28" name="Google Shape;6028;p64"/>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29" name="Google Shape;6029;p64"/>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30" name="Google Shape;6030;p64"/>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31" name="Google Shape;6031;p64"/>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32" name="Google Shape;6032;p64"/>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33" name="Google Shape;6033;p64"/>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34" name="Google Shape;6034;p64"/>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35" name="Google Shape;6035;p64"/>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36" name="Google Shape;6036;p64"/>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37" name="Google Shape;6037;p64"/>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38" name="Google Shape;6038;p64"/>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39" name="Google Shape;6039;p64"/>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40" name="Google Shape;6040;p64"/>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41" name="Google Shape;6041;p64"/>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42" name="Google Shape;6042;p64"/>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43" name="Google Shape;6043;p64"/>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44" name="Google Shape;6044;p64"/>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45" name="Google Shape;6045;p64"/>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46" name="Google Shape;6046;p64"/>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47" name="Google Shape;6047;p64"/>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48" name="Google Shape;6048;p64"/>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49" name="Google Shape;6049;p64"/>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50" name="Google Shape;6050;p64"/>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51" name="Google Shape;6051;p64"/>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52" name="Google Shape;6052;p64"/>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53" name="Google Shape;6053;p64"/>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54" name="Google Shape;6054;p64"/>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55" name="Google Shape;6055;p64"/>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56" name="Google Shape;6056;p64"/>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57" name="Google Shape;6057;p64"/>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58" name="Google Shape;6058;p64"/>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59" name="Google Shape;6059;p64"/>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60" name="Google Shape;6060;p64"/>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61" name="Google Shape;6061;p64"/>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62" name="Google Shape;6062;p64"/>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63" name="Google Shape;6063;p64"/>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64" name="Google Shape;6064;p64"/>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65" name="Google Shape;6065;p64"/>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66" name="Google Shape;6066;p64"/>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67" name="Google Shape;6067;p64"/>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68" name="Google Shape;6068;p64"/>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69" name="Google Shape;6069;p64"/>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70" name="Google Shape;6070;p64"/>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71" name="Google Shape;6071;p64"/>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72" name="Google Shape;6072;p64"/>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73" name="Google Shape;6073;p64"/>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74" name="Google Shape;6074;p64"/>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75" name="Google Shape;6075;p64"/>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76" name="Google Shape;6076;p64"/>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77" name="Google Shape;6077;p64"/>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78" name="Google Shape;6078;p64"/>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79" name="Google Shape;6079;p64"/>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80" name="Google Shape;6080;p64"/>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81" name="Google Shape;6081;p64"/>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82" name="Google Shape;6082;p64"/>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83" name="Google Shape;6083;p64"/>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84" name="Google Shape;6084;p64"/>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85" name="Google Shape;6085;p64"/>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86" name="Google Shape;6086;p64"/>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87" name="Google Shape;6087;p64"/>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88" name="Google Shape;6088;p64"/>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89" name="Google Shape;6089;p64"/>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90" name="Google Shape;6090;p64"/>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91" name="Google Shape;6091;p64"/>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92" name="Google Shape;6092;p64"/>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93" name="Google Shape;6093;p64"/>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94" name="Google Shape;6094;p64"/>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95" name="Google Shape;6095;p64"/>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96" name="Google Shape;6096;p64"/>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97" name="Google Shape;6097;p64"/>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98" name="Google Shape;6098;p64"/>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099" name="Google Shape;6099;p64"/>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00" name="Google Shape;6100;p64"/>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01" name="Google Shape;6101;p64"/>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02" name="Google Shape;6102;p64"/>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03" name="Google Shape;6103;p64"/>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04" name="Google Shape;6104;p64"/>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05" name="Google Shape;6105;p64"/>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06" name="Google Shape;6106;p64"/>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07" name="Google Shape;6107;p64"/>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08" name="Google Shape;6108;p64"/>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09" name="Google Shape;6109;p64"/>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10" name="Google Shape;6110;p64"/>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11" name="Google Shape;6111;p64"/>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12" name="Google Shape;6112;p64"/>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13" name="Google Shape;6113;p64"/>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14" name="Google Shape;6114;p64"/>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15" name="Google Shape;6115;p64"/>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16" name="Google Shape;6116;p64"/>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17" name="Google Shape;6117;p64"/>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18" name="Google Shape;6118;p64"/>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19" name="Google Shape;6119;p64"/>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20" name="Google Shape;6120;p64"/>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21" name="Google Shape;6121;p64"/>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22" name="Google Shape;6122;p64"/>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23" name="Google Shape;6123;p64"/>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24" name="Google Shape;6124;p64"/>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25" name="Google Shape;6125;p64"/>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26" name="Google Shape;6126;p64"/>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27" name="Google Shape;6127;p64"/>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28" name="Google Shape;6128;p64"/>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29" name="Google Shape;6129;p64"/>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30" name="Google Shape;6130;p64"/>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31" name="Google Shape;6131;p64"/>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32" name="Google Shape;6132;p64"/>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33" name="Google Shape;6133;p64"/>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34" name="Google Shape;6134;p64"/>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35" name="Google Shape;6135;p64"/>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36" name="Google Shape;6136;p64"/>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37" name="Google Shape;6137;p64"/>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38" name="Google Shape;6138;p64"/>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39" name="Google Shape;6139;p64"/>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40" name="Google Shape;6140;p64"/>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41" name="Google Shape;6141;p64"/>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42" name="Google Shape;6142;p64"/>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43" name="Google Shape;6143;p64"/>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44" name="Google Shape;6144;p64"/>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45" name="Google Shape;6145;p64"/>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46" name="Google Shape;6146;p64"/>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47" name="Google Shape;6147;p64"/>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48" name="Google Shape;6148;p64"/>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49" name="Google Shape;6149;p64"/>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50" name="Google Shape;6150;p64"/>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51" name="Google Shape;6151;p64"/>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52" name="Google Shape;6152;p64"/>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53" name="Google Shape;6153;p64"/>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54" name="Google Shape;6154;p64"/>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55" name="Google Shape;6155;p64"/>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56" name="Google Shape;6156;p64"/>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57" name="Google Shape;6157;p64"/>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58" name="Google Shape;6158;p64"/>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59" name="Google Shape;6159;p64"/>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60" name="Google Shape;6160;p64"/>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61" name="Google Shape;6161;p64"/>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62" name="Google Shape;6162;p64"/>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63" name="Google Shape;6163;p64"/>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64" name="Google Shape;6164;p64"/>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65" name="Google Shape;6165;p64"/>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66" name="Google Shape;6166;p64"/>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67" name="Google Shape;6167;p64"/>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68" name="Google Shape;6168;p64"/>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69" name="Google Shape;6169;p64"/>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70" name="Google Shape;6170;p64"/>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71" name="Google Shape;6171;p64"/>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72" name="Google Shape;6172;p64"/>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73" name="Google Shape;6173;p64"/>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74" name="Google Shape;6174;p64"/>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75" name="Google Shape;6175;p64"/>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76" name="Google Shape;6176;p64"/>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77" name="Google Shape;6177;p64"/>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78" name="Google Shape;6178;p64"/>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79" name="Google Shape;6179;p64"/>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80" name="Google Shape;6180;p64"/>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81" name="Google Shape;6181;p64"/>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82" name="Google Shape;6182;p64"/>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83" name="Google Shape;6183;p64"/>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84" name="Google Shape;6184;p64"/>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85" name="Google Shape;6185;p64"/>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86" name="Google Shape;6186;p64"/>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87" name="Google Shape;6187;p64"/>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88" name="Google Shape;6188;p64"/>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89" name="Google Shape;6189;p64"/>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90" name="Google Shape;6190;p64"/>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91" name="Google Shape;6191;p64"/>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92" name="Google Shape;6192;p64"/>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93" name="Google Shape;6193;p64"/>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94" name="Google Shape;6194;p64"/>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95" name="Google Shape;6195;p64"/>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96" name="Google Shape;6196;p64"/>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97" name="Google Shape;6197;p64"/>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98" name="Google Shape;6198;p64"/>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199" name="Google Shape;6199;p64"/>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00" name="Google Shape;6200;p64"/>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01" name="Google Shape;6201;p64"/>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02" name="Google Shape;6202;p64"/>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03" name="Google Shape;6203;p64"/>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04" name="Google Shape;6204;p64"/>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05" name="Google Shape;6205;p64"/>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06" name="Google Shape;6206;p64"/>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07" name="Google Shape;6207;p64"/>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08" name="Google Shape;6208;p64"/>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09" name="Google Shape;6209;p64"/>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10" name="Google Shape;6210;p64"/>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11" name="Google Shape;6211;p64"/>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12" name="Google Shape;6212;p64"/>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13" name="Google Shape;6213;p64"/>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14" name="Google Shape;6214;p64"/>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15" name="Google Shape;6215;p64"/>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16" name="Google Shape;6216;p64"/>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17" name="Google Shape;6217;p64"/>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18" name="Google Shape;6218;p64"/>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19" name="Google Shape;6219;p64"/>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20" name="Google Shape;6220;p64"/>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21" name="Google Shape;6221;p64"/>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22" name="Google Shape;6222;p64"/>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23" name="Google Shape;6223;p64"/>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24" name="Google Shape;6224;p64"/>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25" name="Google Shape;6225;p64"/>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26" name="Google Shape;6226;p64"/>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27" name="Google Shape;6227;p64"/>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28" name="Google Shape;6228;p64"/>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29" name="Google Shape;6229;p64"/>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30" name="Google Shape;6230;p64"/>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31" name="Google Shape;6231;p64"/>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32" name="Google Shape;6232;p64"/>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33" name="Google Shape;6233;p64"/>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34" name="Google Shape;6234;p64"/>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35" name="Google Shape;6235;p64"/>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36" name="Google Shape;6236;p64"/>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37" name="Google Shape;6237;p64"/>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38" name="Google Shape;6238;p64"/>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39" name="Google Shape;6239;p64"/>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40" name="Google Shape;6240;p64"/>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41" name="Google Shape;6241;p64"/>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42" name="Google Shape;6242;p64"/>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43" name="Google Shape;6243;p64"/>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44" name="Google Shape;6244;p64"/>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45" name="Google Shape;6245;p64"/>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46" name="Google Shape;6246;p64"/>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47" name="Google Shape;6247;p64"/>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48" name="Google Shape;6248;p64"/>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49" name="Google Shape;6249;p64"/>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50" name="Google Shape;6250;p64"/>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51" name="Google Shape;6251;p64"/>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52" name="Google Shape;6252;p64"/>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53" name="Google Shape;6253;p64"/>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54" name="Google Shape;6254;p64"/>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55" name="Google Shape;6255;p64"/>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56" name="Google Shape;6256;p64"/>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57" name="Google Shape;6257;p64"/>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58" name="Google Shape;6258;p64"/>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59" name="Google Shape;6259;p64"/>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60" name="Google Shape;6260;p64"/>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61" name="Google Shape;6261;p64"/>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62" name="Google Shape;6262;p64"/>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63" name="Google Shape;6263;p64"/>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64" name="Google Shape;6264;p64"/>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65" name="Google Shape;6265;p64"/>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66" name="Google Shape;6266;p64"/>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67" name="Google Shape;6267;p64"/>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68" name="Google Shape;6268;p64"/>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69" name="Google Shape;6269;p64"/>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70" name="Google Shape;6270;p64"/>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71" name="Google Shape;6271;p64"/>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72" name="Google Shape;6272;p64"/>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73" name="Google Shape;6273;p64"/>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74" name="Google Shape;6274;p64"/>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75" name="Google Shape;6275;p64"/>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76" name="Google Shape;6276;p64"/>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77" name="Google Shape;6277;p64"/>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78" name="Google Shape;6278;p64"/>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79" name="Google Shape;6279;p64"/>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80" name="Google Shape;6280;p64"/>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81" name="Google Shape;6281;p64"/>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82" name="Google Shape;6282;p64"/>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83" name="Google Shape;6283;p64"/>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84" name="Google Shape;6284;p64"/>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85" name="Google Shape;6285;p64"/>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86" name="Google Shape;6286;p64"/>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87" name="Google Shape;6287;p64"/>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88" name="Google Shape;6288;p64"/>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89" name="Google Shape;6289;p64"/>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90" name="Google Shape;6290;p64"/>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91" name="Google Shape;6291;p64"/>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92" name="Google Shape;6292;p64"/>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93" name="Google Shape;6293;p64"/>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94" name="Google Shape;6294;p64"/>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95" name="Google Shape;6295;p64"/>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96" name="Google Shape;6296;p64"/>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97" name="Google Shape;6297;p64"/>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98" name="Google Shape;6298;p64"/>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299" name="Google Shape;6299;p64"/>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00" name="Google Shape;6300;p64"/>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01" name="Google Shape;6301;p64"/>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02" name="Google Shape;6302;p64"/>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03" name="Google Shape;6303;p64"/>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04" name="Google Shape;6304;p64"/>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05" name="Google Shape;6305;p64"/>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06" name="Google Shape;6306;p64"/>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07" name="Google Shape;6307;p64"/>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08" name="Google Shape;6308;p64"/>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09" name="Google Shape;6309;p64"/>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10" name="Google Shape;6310;p64"/>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11" name="Google Shape;6311;p64"/>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12" name="Google Shape;6312;p64"/>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13" name="Google Shape;6313;p64"/>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14" name="Google Shape;6314;p64"/>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15" name="Google Shape;6315;p64"/>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16" name="Google Shape;6316;p64"/>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17" name="Google Shape;6317;p64"/>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18" name="Google Shape;6318;p64"/>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19" name="Google Shape;6319;p64"/>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20" name="Google Shape;6320;p64"/>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21" name="Google Shape;6321;p64"/>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22" name="Google Shape;6322;p64"/>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23" name="Google Shape;6323;p64"/>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24" name="Google Shape;6324;p64"/>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25" name="Google Shape;6325;p64"/>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26" name="Google Shape;6326;p64"/>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27" name="Google Shape;6327;p64"/>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28" name="Google Shape;6328;p64"/>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29" name="Google Shape;6329;p64"/>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30" name="Google Shape;6330;p64"/>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31" name="Google Shape;6331;p64"/>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32" name="Google Shape;6332;p64"/>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33" name="Google Shape;6333;p64"/>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34" name="Google Shape;6334;p64"/>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35" name="Google Shape;6335;p64"/>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36" name="Google Shape;6336;p64"/>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37" name="Google Shape;6337;p64"/>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38" name="Google Shape;6338;p64"/>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39" name="Google Shape;6339;p64"/>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40" name="Google Shape;6340;p64"/>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41" name="Google Shape;6341;p64"/>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42" name="Google Shape;6342;p64"/>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43" name="Google Shape;6343;p64"/>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44" name="Google Shape;6344;p64"/>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45" name="Google Shape;6345;p64"/>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46" name="Google Shape;6346;p64"/>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47" name="Google Shape;6347;p64"/>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48" name="Google Shape;6348;p64"/>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49" name="Google Shape;6349;p64"/>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50" name="Google Shape;6350;p64"/>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51" name="Google Shape;6351;p64"/>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52" name="Google Shape;6352;p64"/>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53" name="Google Shape;6353;p64"/>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54" name="Google Shape;6354;p64"/>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55" name="Google Shape;6355;p64"/>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56" name="Google Shape;6356;p64"/>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57" name="Google Shape;6357;p64"/>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58" name="Google Shape;6358;p64"/>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59" name="Google Shape;6359;p64"/>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60" name="Google Shape;6360;p64"/>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61" name="Google Shape;6361;p64"/>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62" name="Google Shape;6362;p64"/>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63" name="Google Shape;6363;p64"/>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64" name="Google Shape;6364;p64"/>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65" name="Google Shape;6365;p64"/>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66" name="Google Shape;6366;p64"/>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67" name="Google Shape;6367;p64"/>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68" name="Google Shape;6368;p64"/>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69" name="Google Shape;6369;p64"/>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70" name="Google Shape;6370;p64"/>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71" name="Google Shape;6371;p64"/>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72" name="Google Shape;6372;p64"/>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73" name="Google Shape;6373;p64"/>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74" name="Google Shape;6374;p64"/>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75" name="Google Shape;6375;p64"/>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76" name="Google Shape;6376;p64"/>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77" name="Google Shape;6377;p64"/>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78" name="Google Shape;6378;p64"/>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79" name="Google Shape;6379;p64"/>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80" name="Google Shape;6380;p64"/>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81" name="Google Shape;6381;p64"/>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82" name="Google Shape;6382;p64"/>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83" name="Google Shape;6383;p64"/>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84" name="Google Shape;6384;p64"/>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85" name="Google Shape;6385;p64"/>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86" name="Google Shape;6386;p64"/>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87" name="Google Shape;6387;p64"/>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88" name="Google Shape;6388;p64"/>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89" name="Google Shape;6389;p64"/>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90" name="Google Shape;6390;p64"/>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91" name="Google Shape;6391;p64"/>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92" name="Google Shape;6392;p64"/>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93" name="Google Shape;6393;p64"/>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94" name="Google Shape;6394;p64"/>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95" name="Google Shape;6395;p64"/>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96" name="Google Shape;6396;p64"/>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97" name="Google Shape;6397;p64"/>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98" name="Google Shape;6398;p64"/>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99" name="Google Shape;6399;p64"/>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00" name="Google Shape;6400;p64"/>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01" name="Google Shape;6401;p64"/>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02" name="Google Shape;6402;p64"/>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03" name="Google Shape;6403;p64"/>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04" name="Google Shape;6404;p64"/>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05" name="Google Shape;6405;p64"/>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06" name="Google Shape;6406;p64"/>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07" name="Google Shape;6407;p64"/>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08" name="Google Shape;6408;p64"/>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09" name="Google Shape;6409;p64"/>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10" name="Google Shape;6410;p64"/>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11" name="Google Shape;6411;p64"/>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12" name="Google Shape;6412;p64"/>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13" name="Google Shape;6413;p64"/>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14" name="Google Shape;6414;p64"/>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15" name="Google Shape;6415;p64"/>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16" name="Google Shape;6416;p64"/>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17" name="Google Shape;6417;p64"/>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18" name="Google Shape;6418;p64"/>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19" name="Google Shape;6419;p64"/>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20" name="Google Shape;6420;p64"/>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21" name="Google Shape;6421;p64"/>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22" name="Google Shape;6422;p64"/>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23" name="Google Shape;6423;p64"/>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24" name="Google Shape;6424;p64"/>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25" name="Google Shape;6425;p64"/>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26" name="Google Shape;6426;p64"/>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27" name="Google Shape;6427;p64"/>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28" name="Google Shape;6428;p64"/>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29" name="Google Shape;6429;p64"/>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30" name="Google Shape;6430;p64"/>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31" name="Google Shape;6431;p64"/>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32" name="Google Shape;6432;p64"/>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33" name="Google Shape;6433;p64"/>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34" name="Google Shape;6434;p64"/>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35" name="Google Shape;6435;p64"/>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36" name="Google Shape;6436;p64"/>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37" name="Google Shape;6437;p64"/>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38" name="Google Shape;6438;p64"/>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39" name="Google Shape;6439;p64"/>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40" name="Google Shape;6440;p64"/>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41" name="Google Shape;6441;p64"/>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42" name="Google Shape;6442;p64"/>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43" name="Google Shape;6443;p64"/>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44" name="Google Shape;6444;p64"/>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45" name="Google Shape;6445;p64"/>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46" name="Google Shape;6446;p64"/>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47" name="Google Shape;6447;p64"/>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48" name="Google Shape;6448;p64"/>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49" name="Google Shape;6449;p64"/>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50" name="Google Shape;6450;p64"/>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51" name="Google Shape;6451;p64"/>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52" name="Google Shape;6452;p64"/>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53" name="Google Shape;6453;p64"/>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54" name="Google Shape;6454;p64"/>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55" name="Google Shape;6455;p64"/>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56" name="Google Shape;6456;p64"/>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57" name="Google Shape;6457;p64"/>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58" name="Google Shape;6458;p64"/>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59" name="Google Shape;6459;p64"/>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60" name="Google Shape;6460;p64"/>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61" name="Google Shape;6461;p64"/>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62" name="Google Shape;6462;p64"/>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63" name="Google Shape;6463;p64"/>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64" name="Google Shape;6464;p64"/>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65" name="Google Shape;6465;p64"/>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66" name="Google Shape;6466;p64"/>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67" name="Google Shape;6467;p64"/>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68" name="Google Shape;6468;p64"/>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69" name="Google Shape;6469;p64"/>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70" name="Google Shape;6470;p64"/>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71" name="Google Shape;6471;p64"/>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72" name="Google Shape;6472;p64"/>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73" name="Google Shape;6473;p64"/>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74" name="Google Shape;6474;p64"/>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75" name="Google Shape;6475;p64"/>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76" name="Google Shape;6476;p64"/>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77" name="Google Shape;6477;p64"/>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78" name="Google Shape;6478;p64"/>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79" name="Google Shape;6479;p64"/>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80" name="Google Shape;6480;p64"/>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81" name="Google Shape;6481;p64"/>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82" name="Google Shape;6482;p64"/>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83" name="Google Shape;6483;p64"/>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84" name="Google Shape;6484;p64"/>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85" name="Google Shape;6485;p64"/>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86" name="Google Shape;6486;p64"/>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87" name="Google Shape;6487;p64"/>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88" name="Google Shape;6488;p64"/>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89" name="Google Shape;6489;p64"/>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90" name="Google Shape;6490;p64"/>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91" name="Google Shape;6491;p64"/>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92" name="Google Shape;6492;p64"/>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93" name="Google Shape;6493;p64"/>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94" name="Google Shape;6494;p64"/>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95" name="Google Shape;6495;p64"/>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96" name="Google Shape;6496;p64"/>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97" name="Google Shape;6497;p64"/>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98" name="Google Shape;6498;p64"/>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499" name="Google Shape;6499;p64"/>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00" name="Google Shape;6500;p64"/>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01" name="Google Shape;6501;p64"/>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02" name="Google Shape;6502;p64"/>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03" name="Google Shape;6503;p64"/>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04" name="Google Shape;6504;p64"/>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05" name="Google Shape;6505;p64"/>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06" name="Google Shape;6506;p64"/>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07" name="Google Shape;6507;p64"/>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08" name="Google Shape;6508;p64"/>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09" name="Google Shape;6509;p64"/>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10" name="Google Shape;6510;p64"/>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11" name="Google Shape;6511;p64"/>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12" name="Google Shape;6512;p64"/>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13" name="Google Shape;6513;p64"/>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14" name="Google Shape;6514;p64"/>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15" name="Google Shape;6515;p64"/>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16" name="Google Shape;6516;p64"/>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17" name="Google Shape;6517;p64"/>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18" name="Google Shape;6518;p64"/>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19" name="Google Shape;6519;p64"/>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20" name="Google Shape;6520;p64"/>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21" name="Google Shape;6521;p64"/>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22" name="Google Shape;6522;p64"/>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23" name="Google Shape;6523;p64"/>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24" name="Google Shape;6524;p64"/>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25" name="Google Shape;6525;p64"/>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26" name="Google Shape;6526;p64"/>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27" name="Google Shape;6527;p64"/>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28" name="Google Shape;6528;p64"/>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29" name="Google Shape;6529;p64"/>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30" name="Google Shape;6530;p64"/>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31" name="Google Shape;6531;p64"/>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32" name="Google Shape;6532;p64"/>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33" name="Google Shape;6533;p64"/>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34" name="Google Shape;6534;p64"/>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35" name="Google Shape;6535;p64"/>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36" name="Google Shape;6536;p64"/>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37" name="Google Shape;6537;p64"/>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38" name="Google Shape;6538;p64"/>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39" name="Google Shape;6539;p64"/>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40" name="Google Shape;6540;p64"/>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41" name="Google Shape;6541;p64"/>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42" name="Google Shape;6542;p64"/>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43" name="Google Shape;6543;p64"/>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44" name="Google Shape;6544;p64"/>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45" name="Google Shape;6545;p64"/>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46" name="Google Shape;6546;p64"/>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47" name="Google Shape;6547;p64"/>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48" name="Google Shape;6548;p64"/>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49" name="Google Shape;6549;p64"/>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50" name="Google Shape;6550;p64"/>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51" name="Google Shape;6551;p64"/>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52" name="Google Shape;6552;p64"/>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53" name="Google Shape;6553;p64"/>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54" name="Google Shape;6554;p64"/>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55" name="Google Shape;6555;p64"/>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56" name="Google Shape;6556;p64"/>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57" name="Google Shape;6557;p64"/>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58" name="Google Shape;6558;p64"/>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59" name="Google Shape;6559;p64"/>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60" name="Google Shape;6560;p64"/>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61" name="Google Shape;6561;p64"/>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62" name="Google Shape;6562;p64"/>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63" name="Google Shape;6563;p64"/>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64" name="Google Shape;6564;p64"/>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65" name="Google Shape;6565;p64"/>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66" name="Google Shape;6566;p64"/>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67" name="Google Shape;6567;p64"/>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68" name="Google Shape;6568;p64"/>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69" name="Google Shape;6569;p64"/>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70" name="Google Shape;6570;p64"/>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71" name="Google Shape;6571;p64"/>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72" name="Google Shape;6572;p64"/>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73" name="Google Shape;6573;p64"/>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74" name="Google Shape;6574;p64"/>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75" name="Google Shape;6575;p64"/>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76" name="Google Shape;6576;p64"/>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77" name="Google Shape;6577;p64"/>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78" name="Google Shape;6578;p64"/>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79" name="Google Shape;6579;p64"/>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80" name="Google Shape;6580;p64"/>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81" name="Google Shape;6581;p64"/>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82" name="Google Shape;6582;p64"/>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83" name="Google Shape;6583;p64"/>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84" name="Google Shape;6584;p64"/>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85" name="Google Shape;6585;p64"/>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86" name="Google Shape;6586;p64"/>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87" name="Google Shape;6587;p64"/>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88" name="Google Shape;6588;p64"/>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89" name="Google Shape;6589;p64"/>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90" name="Google Shape;6590;p64"/>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91" name="Google Shape;6591;p64"/>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92" name="Google Shape;6592;p64"/>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93" name="Google Shape;6593;p64"/>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94" name="Google Shape;6594;p64"/>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95" name="Google Shape;6595;p64"/>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96" name="Google Shape;6596;p64"/>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97" name="Google Shape;6597;p64"/>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98" name="Google Shape;6598;p64"/>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599" name="Google Shape;6599;p64"/>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00" name="Google Shape;6600;p64"/>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01" name="Google Shape;6601;p64"/>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02" name="Google Shape;6602;p64"/>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03" name="Google Shape;6603;p64"/>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04" name="Google Shape;6604;p64"/>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05" name="Google Shape;6605;p64"/>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06" name="Google Shape;6606;p64"/>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07" name="Google Shape;6607;p64"/>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08" name="Google Shape;6608;p64"/>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09" name="Google Shape;6609;p64"/>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10" name="Google Shape;6610;p64"/>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11" name="Google Shape;6611;p64"/>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12" name="Google Shape;6612;p64"/>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13" name="Google Shape;6613;p64"/>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14" name="Google Shape;6614;p64"/>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15" name="Google Shape;6615;p64"/>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16" name="Google Shape;6616;p64"/>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17" name="Google Shape;6617;p64"/>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18" name="Google Shape;6618;p64"/>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19" name="Google Shape;6619;p64"/>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20" name="Google Shape;6620;p64"/>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21" name="Google Shape;6621;p64"/>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22" name="Google Shape;6622;p64"/>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23" name="Google Shape;6623;p64"/>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24" name="Google Shape;6624;p64"/>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25" name="Google Shape;6625;p64"/>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26" name="Google Shape;6626;p64"/>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27" name="Google Shape;6627;p64"/>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28" name="Google Shape;6628;p64"/>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29" name="Google Shape;6629;p64"/>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30" name="Google Shape;6630;p64"/>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31" name="Google Shape;6631;p64"/>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32" name="Google Shape;6632;p64"/>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33" name="Google Shape;6633;p64"/>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34" name="Google Shape;6634;p64"/>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35" name="Google Shape;6635;p64"/>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36" name="Google Shape;6636;p64"/>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37" name="Google Shape;6637;p64"/>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38" name="Google Shape;6638;p64"/>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39" name="Google Shape;6639;p64"/>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40" name="Google Shape;6640;p64"/>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41" name="Google Shape;6641;p64"/>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42" name="Google Shape;6642;p64"/>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43" name="Google Shape;6643;p64"/>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44" name="Google Shape;6644;p64"/>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45" name="Google Shape;6645;p64"/>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46" name="Google Shape;6646;p64"/>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47" name="Google Shape;6647;p64"/>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48" name="Google Shape;6648;p64"/>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49" name="Google Shape;6649;p64"/>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50" name="Google Shape;6650;p64"/>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51" name="Google Shape;6651;p64"/>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52" name="Google Shape;6652;p64"/>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53" name="Google Shape;6653;p64"/>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54" name="Google Shape;6654;p64"/>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55" name="Google Shape;6655;p64"/>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56" name="Google Shape;6656;p64"/>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57" name="Google Shape;6657;p64"/>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58" name="Google Shape;6658;p64"/>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59" name="Google Shape;6659;p64"/>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60" name="Google Shape;6660;p64"/>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61" name="Google Shape;6661;p64"/>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62" name="Google Shape;6662;p64"/>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63" name="Google Shape;6663;p64"/>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64" name="Google Shape;6664;p64"/>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65" name="Google Shape;6665;p64"/>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66" name="Google Shape;6666;p64"/>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67" name="Google Shape;6667;p64"/>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68" name="Google Shape;6668;p64"/>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69" name="Google Shape;6669;p64"/>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70" name="Google Shape;6670;p64"/>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71" name="Google Shape;6671;p64"/>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72" name="Google Shape;6672;p64"/>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73" name="Google Shape;6673;p64"/>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74" name="Google Shape;6674;p64"/>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75" name="Google Shape;6675;p64"/>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76" name="Google Shape;6676;p64"/>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77" name="Google Shape;6677;p64"/>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78" name="Google Shape;6678;p64"/>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79" name="Google Shape;6679;p64"/>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80" name="Google Shape;6680;p64"/>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81" name="Google Shape;6681;p64"/>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82" name="Google Shape;6682;p64"/>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83" name="Google Shape;6683;p64"/>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84" name="Google Shape;6684;p64"/>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85" name="Google Shape;6685;p64"/>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86" name="Google Shape;6686;p64"/>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87" name="Google Shape;6687;p64"/>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88" name="Google Shape;6688;p64"/>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89" name="Google Shape;6689;p64"/>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90" name="Google Shape;6690;p64"/>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91" name="Google Shape;6691;p64"/>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92" name="Google Shape;6692;p64"/>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93" name="Google Shape;6693;p64"/>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94" name="Google Shape;6694;p64"/>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95" name="Google Shape;6695;p64"/>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96" name="Google Shape;6696;p64"/>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97" name="Google Shape;6697;p64"/>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98" name="Google Shape;6698;p64"/>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699" name="Google Shape;6699;p64"/>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00" name="Google Shape;6700;p64"/>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01" name="Google Shape;6701;p64"/>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02" name="Google Shape;6702;p64"/>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03" name="Google Shape;6703;p64"/>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04" name="Google Shape;6704;p64"/>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05" name="Google Shape;6705;p64"/>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06" name="Google Shape;6706;p64"/>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07" name="Google Shape;6707;p64"/>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08" name="Google Shape;6708;p64"/>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09" name="Google Shape;6709;p64"/>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10" name="Google Shape;6710;p64"/>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11" name="Google Shape;6711;p64"/>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12" name="Google Shape;6712;p64"/>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13" name="Google Shape;6713;p64"/>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14" name="Google Shape;6714;p64"/>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15" name="Google Shape;6715;p64"/>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16" name="Google Shape;6716;p64"/>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17" name="Google Shape;6717;p64"/>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18" name="Google Shape;6718;p64"/>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19" name="Google Shape;6719;p64"/>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20" name="Google Shape;6720;p64"/>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21" name="Google Shape;6721;p64"/>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22" name="Google Shape;6722;p64"/>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23" name="Google Shape;6723;p64"/>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24" name="Google Shape;6724;p64"/>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25" name="Google Shape;6725;p64"/>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26" name="Google Shape;6726;p64"/>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27" name="Google Shape;6727;p64"/>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28" name="Google Shape;6728;p64"/>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29" name="Google Shape;6729;p64"/>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30" name="Google Shape;6730;p64"/>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31" name="Google Shape;6731;p64"/>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32" name="Google Shape;6732;p64"/>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33" name="Google Shape;6733;p64"/>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34" name="Google Shape;6734;p64"/>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35" name="Google Shape;6735;p64"/>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36" name="Google Shape;6736;p64"/>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37" name="Google Shape;6737;p64"/>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38" name="Google Shape;6738;p64"/>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39" name="Google Shape;6739;p64"/>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40" name="Google Shape;6740;p64"/>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41" name="Google Shape;6741;p64"/>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42" name="Google Shape;6742;p64"/>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43" name="Google Shape;6743;p64"/>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44" name="Google Shape;6744;p64"/>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45" name="Google Shape;6745;p64"/>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46" name="Google Shape;6746;p64"/>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47" name="Google Shape;6747;p64"/>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48" name="Google Shape;6748;p64"/>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49" name="Google Shape;6749;p64"/>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50" name="Google Shape;6750;p64"/>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51" name="Google Shape;6751;p64"/>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52" name="Google Shape;6752;p64"/>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53" name="Google Shape;6753;p64"/>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54" name="Google Shape;6754;p64"/>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55" name="Google Shape;6755;p64"/>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56" name="Google Shape;6756;p64"/>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57" name="Google Shape;6757;p64"/>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58" name="Google Shape;6758;p64"/>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59" name="Google Shape;6759;p64"/>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60" name="Google Shape;6760;p64"/>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61" name="Google Shape;6761;p64"/>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62" name="Google Shape;6762;p64"/>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63" name="Google Shape;6763;p64"/>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64" name="Google Shape;6764;p64"/>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65" name="Google Shape;6765;p64"/>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66" name="Google Shape;6766;p64"/>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67" name="Google Shape;6767;p64"/>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68" name="Google Shape;6768;p64"/>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69" name="Google Shape;6769;p64"/>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70" name="Google Shape;6770;p64"/>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71" name="Google Shape;6771;p64"/>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72" name="Google Shape;6772;p64"/>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73" name="Google Shape;6773;p64"/>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74" name="Google Shape;6774;p64"/>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75" name="Google Shape;6775;p64"/>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76" name="Google Shape;6776;p64"/>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77" name="Google Shape;6777;p64"/>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78" name="Google Shape;6778;p64"/>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79" name="Google Shape;6779;p64"/>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80" name="Google Shape;6780;p64"/>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81" name="Google Shape;6781;p64"/>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82" name="Google Shape;6782;p64"/>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83" name="Google Shape;6783;p64"/>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84" name="Google Shape;6784;p64"/>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85" name="Google Shape;6785;p64"/>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86" name="Google Shape;6786;p64"/>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87" name="Google Shape;6787;p64"/>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88" name="Google Shape;6788;p64"/>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89" name="Google Shape;6789;p64"/>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90" name="Google Shape;6790;p64"/>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91" name="Google Shape;6791;p64"/>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92" name="Google Shape;6792;p64"/>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93" name="Google Shape;6793;p64"/>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94" name="Google Shape;6794;p64"/>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95" name="Google Shape;6795;p64"/>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96" name="Google Shape;6796;p64"/>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97" name="Google Shape;6797;p64"/>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98" name="Google Shape;6798;p64"/>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99" name="Google Shape;6799;p64"/>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00" name="Google Shape;6800;p64"/>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01" name="Google Shape;6801;p64"/>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02" name="Google Shape;6802;p64"/>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03" name="Google Shape;6803;p64"/>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04" name="Google Shape;6804;p64"/>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05" name="Google Shape;6805;p64"/>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06" name="Google Shape;6806;p64"/>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07" name="Google Shape;6807;p64"/>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08" name="Google Shape;6808;p64"/>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09" name="Google Shape;6809;p64"/>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10" name="Google Shape;6810;p64"/>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11" name="Google Shape;6811;p64"/>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12" name="Google Shape;6812;p64"/>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13" name="Google Shape;6813;p64"/>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14" name="Google Shape;6814;p64"/>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15" name="Google Shape;6815;p64"/>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16" name="Google Shape;6816;p64"/>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17" name="Google Shape;6817;p64"/>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18" name="Google Shape;6818;p64"/>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19" name="Google Shape;6819;p64"/>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20" name="Google Shape;6820;p64"/>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21" name="Google Shape;6821;p64"/>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22" name="Google Shape;6822;p64"/>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23" name="Google Shape;6823;p64"/>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24" name="Google Shape;6824;p64"/>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25" name="Google Shape;6825;p64"/>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26" name="Google Shape;6826;p64"/>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27" name="Google Shape;6827;p64"/>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28" name="Google Shape;6828;p64"/>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29" name="Google Shape;6829;p64"/>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30" name="Google Shape;6830;p64"/>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31" name="Google Shape;6831;p64"/>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32" name="Google Shape;6832;p64"/>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33" name="Google Shape;6833;p64"/>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34" name="Google Shape;6834;p64"/>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35" name="Google Shape;6835;p64"/>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36" name="Google Shape;6836;p64"/>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37" name="Google Shape;6837;p64"/>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38" name="Google Shape;6838;p64"/>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39" name="Google Shape;6839;p64"/>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40" name="Google Shape;6840;p64"/>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41" name="Google Shape;6841;p64"/>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42" name="Google Shape;6842;p64"/>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43" name="Google Shape;6843;p64"/>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44" name="Google Shape;6844;p64"/>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45" name="Google Shape;6845;p64"/>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46" name="Google Shape;6846;p64"/>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47" name="Google Shape;6847;p64"/>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48" name="Google Shape;6848;p64"/>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49" name="Google Shape;6849;p64"/>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50" name="Google Shape;6850;p64"/>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51" name="Google Shape;6851;p64"/>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52" name="Google Shape;6852;p64"/>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53" name="Google Shape;6853;p64"/>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54" name="Google Shape;6854;p64"/>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55" name="Google Shape;6855;p64"/>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56" name="Google Shape;6856;p64"/>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57" name="Google Shape;6857;p64"/>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58" name="Google Shape;6858;p64"/>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59" name="Google Shape;6859;p64"/>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60" name="Google Shape;6860;p64"/>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61" name="Google Shape;6861;p64"/>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62" name="Google Shape;6862;p64"/>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63" name="Google Shape;6863;p64"/>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64" name="Google Shape;6864;p64"/>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65" name="Google Shape;6865;p64"/>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66" name="Google Shape;6866;p64"/>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67" name="Google Shape;6867;p64"/>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68" name="Google Shape;6868;p64"/>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69" name="Google Shape;6869;p64"/>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70" name="Google Shape;6870;p64"/>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71" name="Google Shape;6871;p64"/>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72" name="Google Shape;6872;p64"/>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73" name="Google Shape;6873;p64"/>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74" name="Google Shape;6874;p64"/>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75" name="Google Shape;6875;p64"/>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76" name="Google Shape;6876;p64"/>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77" name="Google Shape;6877;p64"/>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78" name="Google Shape;6878;p64"/>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79" name="Google Shape;6879;p64"/>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80" name="Google Shape;6880;p64"/>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81" name="Google Shape;6881;p64"/>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82" name="Google Shape;6882;p64"/>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83" name="Google Shape;6883;p64"/>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84" name="Google Shape;6884;p64"/>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85" name="Google Shape;6885;p64"/>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86" name="Google Shape;6886;p64"/>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87" name="Google Shape;6887;p64"/>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88" name="Google Shape;6888;p64"/>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89" name="Google Shape;6889;p64"/>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90" name="Google Shape;6890;p64"/>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91" name="Google Shape;6891;p64"/>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92" name="Google Shape;6892;p64"/>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93" name="Google Shape;6893;p64"/>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94" name="Google Shape;6894;p64"/>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95" name="Google Shape;6895;p64"/>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96" name="Google Shape;6896;p64"/>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97" name="Google Shape;6897;p64"/>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98" name="Google Shape;6898;p64"/>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899" name="Google Shape;6899;p64"/>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00" name="Google Shape;6900;p64"/>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01" name="Google Shape;6901;p64"/>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02" name="Google Shape;6902;p64"/>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03" name="Google Shape;6903;p64"/>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04" name="Google Shape;6904;p64"/>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05" name="Google Shape;6905;p64"/>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06" name="Google Shape;6906;p64"/>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07" name="Google Shape;6907;p64"/>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08" name="Google Shape;6908;p64"/>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09" name="Google Shape;6909;p64"/>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10" name="Google Shape;6910;p64"/>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11" name="Google Shape;6911;p64"/>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12" name="Google Shape;6912;p64"/>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13" name="Google Shape;6913;p64"/>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14" name="Google Shape;6914;p64"/>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15" name="Google Shape;6915;p64"/>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16" name="Google Shape;6916;p64"/>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17" name="Google Shape;6917;p64"/>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18" name="Google Shape;6918;p64"/>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19" name="Google Shape;6919;p64"/>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20" name="Google Shape;6920;p64"/>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21" name="Google Shape;6921;p64"/>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22" name="Google Shape;6922;p64"/>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23" name="Google Shape;6923;p64"/>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24" name="Google Shape;6924;p64"/>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25" name="Google Shape;6925;p64"/>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26" name="Google Shape;6926;p64"/>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27" name="Google Shape;6927;p64"/>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28" name="Google Shape;6928;p64"/>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29" name="Google Shape;6929;p64"/>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30" name="Google Shape;6930;p64"/>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31" name="Google Shape;6931;p64"/>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32" name="Google Shape;6932;p64"/>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33" name="Google Shape;6933;p64"/>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34" name="Google Shape;6934;p64"/>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35" name="Google Shape;6935;p64"/>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36" name="Google Shape;6936;p64"/>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37" name="Google Shape;6937;p64"/>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38" name="Google Shape;6938;p64"/>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39" name="Google Shape;6939;p64"/>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40" name="Google Shape;6940;p64"/>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41" name="Google Shape;6941;p64"/>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42" name="Google Shape;6942;p64"/>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43" name="Google Shape;6943;p64"/>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44" name="Google Shape;6944;p64"/>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45" name="Google Shape;6945;p64"/>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46" name="Google Shape;6946;p64"/>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47" name="Google Shape;6947;p64"/>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48" name="Google Shape;6948;p64"/>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49" name="Google Shape;6949;p64"/>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50" name="Google Shape;6950;p64"/>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51" name="Google Shape;6951;p64"/>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52" name="Google Shape;6952;p64"/>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53" name="Google Shape;6953;p64"/>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54" name="Google Shape;6954;p64"/>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55" name="Google Shape;6955;p64"/>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56" name="Google Shape;6956;p64"/>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57" name="Google Shape;6957;p64"/>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58" name="Google Shape;6958;p64"/>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59" name="Google Shape;6959;p64"/>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60" name="Google Shape;6960;p64"/>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61" name="Google Shape;6961;p64"/>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62" name="Google Shape;6962;p64"/>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63" name="Google Shape;6963;p64"/>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64" name="Google Shape;6964;p64"/>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65" name="Google Shape;6965;p64"/>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66" name="Google Shape;6966;p64"/>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67" name="Google Shape;6967;p64"/>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68" name="Google Shape;6968;p64"/>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69" name="Google Shape;6969;p64"/>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70" name="Google Shape;6970;p64"/>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71" name="Google Shape;6971;p64"/>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72" name="Google Shape;6972;p64"/>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73" name="Google Shape;6973;p64"/>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74" name="Google Shape;6974;p64"/>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75" name="Google Shape;6975;p64"/>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76" name="Google Shape;6976;p64"/>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77" name="Google Shape;6977;p64"/>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78" name="Google Shape;6978;p64"/>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79" name="Google Shape;6979;p64"/>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80" name="Google Shape;6980;p64"/>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81" name="Google Shape;6981;p64"/>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82" name="Google Shape;6982;p64"/>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83" name="Google Shape;6983;p64"/>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84" name="Google Shape;6984;p64"/>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85" name="Google Shape;6985;p64"/>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86" name="Google Shape;6986;p64"/>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87" name="Google Shape;6987;p64"/>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88" name="Google Shape;6988;p64"/>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89" name="Google Shape;6989;p64"/>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90" name="Google Shape;6990;p64"/>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91" name="Google Shape;6991;p64"/>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92" name="Google Shape;6992;p64"/>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93" name="Google Shape;6993;p64"/>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94" name="Google Shape;6994;p64"/>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95" name="Google Shape;6995;p64"/>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96" name="Google Shape;6996;p64"/>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97" name="Google Shape;6997;p64"/>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98" name="Google Shape;6998;p64"/>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999" name="Google Shape;6999;p64"/>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00" name="Google Shape;7000;p64"/>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01" name="Google Shape;7001;p64"/>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02" name="Google Shape;7002;p64"/>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03" name="Google Shape;7003;p64"/>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04" name="Google Shape;7004;p64"/>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05" name="Google Shape;7005;p64"/>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06" name="Google Shape;7006;p64"/>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07" name="Google Shape;7007;p64"/>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08" name="Google Shape;7008;p64"/>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09" name="Google Shape;7009;p64"/>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10" name="Google Shape;7010;p64"/>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11" name="Google Shape;7011;p64"/>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12" name="Google Shape;7012;p64"/>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13" name="Google Shape;7013;p64"/>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14" name="Google Shape;7014;p64"/>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15" name="Google Shape;7015;p64"/>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16" name="Google Shape;7016;p64"/>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17" name="Google Shape;7017;p64"/>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18" name="Google Shape;7018;p64"/>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19" name="Google Shape;7019;p64"/>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20" name="Google Shape;7020;p64"/>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21" name="Google Shape;7021;p64"/>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22" name="Google Shape;7022;p64"/>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23" name="Google Shape;7023;p64"/>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24" name="Google Shape;7024;p64"/>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25" name="Google Shape;7025;p64"/>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26" name="Google Shape;7026;p64"/>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27" name="Google Shape;7027;p64"/>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28" name="Google Shape;7028;p64"/>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29" name="Google Shape;7029;p64"/>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30" name="Google Shape;7030;p64"/>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31" name="Google Shape;7031;p64"/>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32" name="Google Shape;7032;p64"/>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33" name="Google Shape;7033;p64"/>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34" name="Google Shape;7034;p64"/>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35" name="Google Shape;7035;p64"/>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36" name="Google Shape;7036;p64"/>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37" name="Google Shape;7037;p64"/>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38" name="Google Shape;7038;p64"/>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39" name="Google Shape;7039;p64"/>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40" name="Google Shape;7040;p64"/>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41" name="Google Shape;7041;p64"/>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42" name="Google Shape;7042;p64"/>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43" name="Google Shape;7043;p64"/>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44" name="Google Shape;7044;p64"/>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45" name="Google Shape;7045;p64"/>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46" name="Google Shape;7046;p64"/>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47" name="Google Shape;7047;p64"/>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48" name="Google Shape;7048;p64"/>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49" name="Google Shape;7049;p64"/>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50" name="Google Shape;7050;p64"/>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51" name="Google Shape;7051;p64"/>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52" name="Google Shape;7052;p64"/>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53" name="Google Shape;7053;p64"/>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54" name="Google Shape;7054;p64"/>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55" name="Google Shape;7055;p64"/>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56" name="Google Shape;7056;p64"/>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57" name="Google Shape;7057;p64"/>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58" name="Google Shape;7058;p64"/>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59" name="Google Shape;7059;p64"/>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60" name="Google Shape;7060;p64"/>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61" name="Google Shape;7061;p64"/>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62" name="Google Shape;7062;p64"/>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63" name="Google Shape;7063;p64"/>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64" name="Google Shape;7064;p64"/>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65" name="Google Shape;7065;p64"/>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66" name="Google Shape;7066;p64"/>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67" name="Google Shape;7067;p64"/>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68" name="Google Shape;7068;p64"/>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69" name="Google Shape;7069;p64"/>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70" name="Google Shape;7070;p64"/>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71" name="Google Shape;7071;p64"/>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72" name="Google Shape;7072;p64"/>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73" name="Google Shape;7073;p64"/>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74" name="Google Shape;7074;p64"/>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75" name="Google Shape;7075;p64"/>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76" name="Google Shape;7076;p64"/>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77" name="Google Shape;7077;p64"/>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78" name="Google Shape;7078;p64"/>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79" name="Google Shape;7079;p64"/>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80" name="Google Shape;7080;p64"/>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81" name="Google Shape;7081;p64"/>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82" name="Google Shape;7082;p64"/>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83" name="Google Shape;7083;p64"/>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84" name="Google Shape;7084;p64"/>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85" name="Google Shape;7085;p64"/>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86" name="Google Shape;7086;p64"/>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87" name="Google Shape;7087;p64"/>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88" name="Google Shape;7088;p64"/>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89" name="Google Shape;7089;p64"/>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90" name="Google Shape;7090;p64"/>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91" name="Google Shape;7091;p64"/>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92" name="Google Shape;7092;p64"/>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93" name="Google Shape;7093;p64"/>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94" name="Google Shape;7094;p64"/>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95" name="Google Shape;7095;p64"/>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96" name="Google Shape;7096;p64"/>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97" name="Google Shape;7097;p64"/>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98" name="Google Shape;7098;p64"/>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099" name="Google Shape;7099;p64"/>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00" name="Google Shape;7100;p64"/>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01" name="Google Shape;7101;p64"/>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02" name="Google Shape;7102;p64"/>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03" name="Google Shape;7103;p64"/>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04" name="Google Shape;7104;p64"/>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05" name="Google Shape;7105;p64"/>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06" name="Google Shape;7106;p64"/>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07" name="Google Shape;7107;p64"/>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08" name="Google Shape;7108;p64"/>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09" name="Google Shape;7109;p64"/>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10" name="Google Shape;7110;p64"/>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11" name="Google Shape;7111;p64"/>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12" name="Google Shape;7112;p64"/>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13" name="Google Shape;7113;p64"/>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14" name="Google Shape;7114;p64"/>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15" name="Google Shape;7115;p64"/>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16" name="Google Shape;7116;p64"/>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17" name="Google Shape;7117;p64"/>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18" name="Google Shape;7118;p64"/>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19" name="Google Shape;7119;p64"/>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20" name="Google Shape;7120;p64"/>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21" name="Google Shape;7121;p64"/>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22" name="Google Shape;7122;p64"/>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23" name="Google Shape;7123;p64"/>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24" name="Google Shape;7124;p64"/>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25" name="Google Shape;7125;p64"/>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26" name="Google Shape;7126;p64"/>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27" name="Google Shape;7127;p64"/>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28" name="Google Shape;7128;p64"/>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29" name="Google Shape;7129;p64"/>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30" name="Google Shape;7130;p64"/>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31" name="Google Shape;7131;p64"/>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32" name="Google Shape;7132;p64"/>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33" name="Google Shape;7133;p64"/>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34" name="Google Shape;7134;p64"/>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35" name="Google Shape;7135;p64"/>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36" name="Google Shape;7136;p64"/>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37" name="Google Shape;7137;p64"/>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38" name="Google Shape;7138;p64"/>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39" name="Google Shape;7139;p64"/>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40" name="Google Shape;7140;p64"/>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41" name="Google Shape;7141;p64"/>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42" name="Google Shape;7142;p64"/>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43" name="Google Shape;7143;p64"/>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44" name="Google Shape;7144;p64"/>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45" name="Google Shape;7145;p64"/>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46" name="Google Shape;7146;p64"/>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47" name="Google Shape;7147;p64"/>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48" name="Google Shape;7148;p64"/>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49" name="Google Shape;7149;p64"/>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50" name="Google Shape;7150;p64"/>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51" name="Google Shape;7151;p64"/>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52" name="Google Shape;7152;p64"/>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53" name="Google Shape;7153;p64"/>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54" name="Google Shape;7154;p64"/>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55" name="Google Shape;7155;p64"/>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56" name="Google Shape;7156;p64"/>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57" name="Google Shape;7157;p64"/>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58" name="Google Shape;7158;p64"/>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59" name="Google Shape;7159;p64"/>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60" name="Google Shape;7160;p64"/>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61" name="Google Shape;7161;p64"/>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62" name="Google Shape;7162;p64"/>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63" name="Google Shape;7163;p64"/>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64" name="Google Shape;7164;p64"/>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65" name="Google Shape;7165;p64"/>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66" name="Google Shape;7166;p64"/>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67" name="Google Shape;7167;p64"/>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68" name="Google Shape;7168;p64"/>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69" name="Google Shape;7169;p64"/>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70" name="Google Shape;7170;p64"/>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71" name="Google Shape;7171;p64"/>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72" name="Google Shape;7172;p64"/>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73" name="Google Shape;7173;p64"/>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74" name="Google Shape;7174;p64"/>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75" name="Google Shape;7175;p64"/>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76" name="Google Shape;7176;p64"/>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77" name="Google Shape;7177;p64"/>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78" name="Google Shape;7178;p64"/>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79" name="Google Shape;7179;p64"/>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80" name="Google Shape;7180;p64"/>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81" name="Google Shape;7181;p64"/>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82" name="Google Shape;7182;p64"/>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83" name="Google Shape;7183;p64"/>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84" name="Google Shape;7184;p64"/>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85" name="Google Shape;7185;p64"/>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86" name="Google Shape;7186;p64"/>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87" name="Google Shape;7187;p64"/>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88" name="Google Shape;7188;p64"/>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89" name="Google Shape;7189;p64"/>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90" name="Google Shape;7190;p64"/>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91" name="Google Shape;7191;p64"/>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92" name="Google Shape;7192;p64"/>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93" name="Google Shape;7193;p64"/>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94" name="Google Shape;7194;p64"/>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95" name="Google Shape;7195;p64"/>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96" name="Google Shape;7196;p64"/>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97" name="Google Shape;7197;p64"/>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98" name="Google Shape;7198;p64"/>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99" name="Google Shape;7199;p64"/>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00" name="Google Shape;7200;p64"/>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01" name="Google Shape;7201;p64"/>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02" name="Google Shape;7202;p64"/>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03" name="Google Shape;7203;p64"/>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04" name="Google Shape;7204;p64"/>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05" name="Google Shape;7205;p64"/>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06" name="Google Shape;7206;p64"/>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07" name="Google Shape;7207;p64"/>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08" name="Google Shape;7208;p64"/>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09" name="Google Shape;7209;p64"/>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10" name="Google Shape;7210;p64"/>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11" name="Google Shape;7211;p64"/>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12" name="Google Shape;7212;p64"/>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13" name="Google Shape;7213;p64"/>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14" name="Google Shape;7214;p64"/>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15" name="Google Shape;7215;p64"/>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16" name="Google Shape;7216;p64"/>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17" name="Google Shape;7217;p64"/>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18" name="Google Shape;7218;p64"/>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19" name="Google Shape;7219;p64"/>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20" name="Google Shape;7220;p64"/>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21" name="Google Shape;7221;p64"/>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22" name="Google Shape;7222;p64"/>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23" name="Google Shape;7223;p64"/>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24" name="Google Shape;7224;p64"/>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25" name="Google Shape;7225;p64"/>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26" name="Google Shape;7226;p64"/>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27" name="Google Shape;7227;p64"/>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28" name="Google Shape;7228;p64"/>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29" name="Google Shape;7229;p64"/>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30" name="Google Shape;7230;p64"/>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31" name="Google Shape;7231;p64"/>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32" name="Google Shape;7232;p64"/>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33" name="Google Shape;7233;p64"/>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34" name="Google Shape;7234;p64"/>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35" name="Google Shape;7235;p64"/>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36" name="Google Shape;7236;p64"/>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37" name="Google Shape;7237;p64"/>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38" name="Google Shape;7238;p64"/>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39" name="Google Shape;7239;p64"/>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40" name="Google Shape;7240;p64"/>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41" name="Google Shape;7241;p64"/>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42" name="Google Shape;7242;p64"/>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43" name="Google Shape;7243;p64"/>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44" name="Google Shape;7244;p64"/>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45" name="Google Shape;7245;p64"/>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46" name="Google Shape;7246;p64"/>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47" name="Google Shape;7247;p64"/>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48" name="Google Shape;7248;p64"/>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49" name="Google Shape;7249;p64"/>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50" name="Google Shape;7250;p64"/>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51" name="Google Shape;7251;p64"/>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52" name="Google Shape;7252;p64"/>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53" name="Google Shape;7253;p64"/>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54" name="Google Shape;7254;p64"/>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55" name="Google Shape;7255;p64"/>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56" name="Google Shape;7256;p64"/>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57" name="Google Shape;7257;p64"/>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58" name="Google Shape;7258;p64"/>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59" name="Google Shape;7259;p64"/>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60" name="Google Shape;7260;p64"/>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61" name="Google Shape;7261;p64"/>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62" name="Google Shape;7262;p64"/>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63" name="Google Shape;7263;p64"/>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64" name="Google Shape;7264;p64"/>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65" name="Google Shape;7265;p64"/>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66" name="Google Shape;7266;p64"/>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67" name="Google Shape;7267;p64"/>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68" name="Google Shape;7268;p64"/>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69" name="Google Shape;7269;p64"/>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70" name="Google Shape;7270;p64"/>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71" name="Google Shape;7271;p64"/>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72" name="Google Shape;7272;p64"/>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73" name="Google Shape;7273;p64"/>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74" name="Google Shape;7274;p64"/>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75" name="Google Shape;7275;p64"/>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76" name="Google Shape;7276;p64"/>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77" name="Google Shape;7277;p64"/>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78" name="Google Shape;7278;p64"/>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79" name="Google Shape;7279;p64"/>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80" name="Google Shape;7280;p64"/>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81" name="Google Shape;7281;p64"/>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82" name="Google Shape;7282;p64"/>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83" name="Google Shape;7283;p64"/>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84" name="Google Shape;7284;p64"/>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85" name="Google Shape;7285;p64"/>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86" name="Google Shape;7286;p64"/>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87" name="Google Shape;7287;p64"/>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88" name="Google Shape;7288;p64"/>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89" name="Google Shape;7289;p64"/>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90" name="Google Shape;7290;p64"/>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91" name="Google Shape;7291;p64"/>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92" name="Google Shape;7292;p64"/>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93" name="Google Shape;7293;p64"/>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94" name="Google Shape;7294;p64"/>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95" name="Google Shape;7295;p64"/>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96" name="Google Shape;7296;p64"/>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97" name="Google Shape;7297;p64"/>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98" name="Google Shape;7298;p64"/>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299" name="Google Shape;7299;p64"/>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00" name="Google Shape;7300;p64"/>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01" name="Google Shape;7301;p64"/>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02" name="Google Shape;7302;p64"/>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03" name="Google Shape;7303;p64"/>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04" name="Google Shape;7304;p64"/>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05" name="Google Shape;7305;p64"/>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06" name="Google Shape;7306;p64"/>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07" name="Google Shape;7307;p64"/>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08" name="Google Shape;7308;p64"/>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09" name="Google Shape;7309;p64"/>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10" name="Google Shape;7310;p64"/>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11" name="Google Shape;7311;p64"/>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12" name="Google Shape;7312;p64"/>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13" name="Google Shape;7313;p64"/>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14" name="Google Shape;7314;p64"/>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15" name="Google Shape;7315;p64"/>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16" name="Google Shape;7316;p64"/>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17" name="Google Shape;7317;p64"/>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18" name="Google Shape;7318;p64"/>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19" name="Google Shape;7319;p64"/>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20" name="Google Shape;7320;p64"/>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21" name="Google Shape;7321;p64"/>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22" name="Google Shape;7322;p64"/>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23" name="Google Shape;7323;p64"/>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24" name="Google Shape;7324;p64"/>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25" name="Google Shape;7325;p64"/>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26" name="Google Shape;7326;p64"/>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27" name="Google Shape;7327;p64"/>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28" name="Google Shape;7328;p64"/>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29" name="Google Shape;7329;p64"/>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30" name="Google Shape;7330;p64"/>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31" name="Google Shape;7331;p64"/>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32" name="Google Shape;7332;p64"/>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33" name="Google Shape;7333;p64"/>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34" name="Google Shape;7334;p64"/>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35" name="Google Shape;7335;p64"/>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36" name="Google Shape;7336;p64"/>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37" name="Google Shape;7337;p64"/>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38" name="Google Shape;7338;p64"/>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39" name="Google Shape;7339;p64"/>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40" name="Google Shape;7340;p64"/>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41" name="Google Shape;7341;p64"/>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42" name="Google Shape;7342;p64"/>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43" name="Google Shape;7343;p64"/>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44" name="Google Shape;7344;p64"/>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45" name="Google Shape;7345;p64"/>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46" name="Google Shape;7346;p64"/>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47" name="Google Shape;7347;p64"/>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48" name="Google Shape;7348;p64"/>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49" name="Google Shape;7349;p64"/>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50" name="Google Shape;7350;p64"/>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51" name="Google Shape;7351;p64"/>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52" name="Google Shape;7352;p64"/>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53" name="Google Shape;7353;p64"/>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54" name="Google Shape;7354;p64"/>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55" name="Google Shape;7355;p64"/>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56" name="Google Shape;7356;p64"/>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57" name="Google Shape;7357;p64"/>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58" name="Google Shape;7358;p64"/>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59" name="Google Shape;7359;p64"/>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60" name="Google Shape;7360;p64"/>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61" name="Google Shape;7361;p64"/>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62" name="Google Shape;7362;p64"/>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63" name="Google Shape;7363;p64"/>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64" name="Google Shape;7364;p64"/>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65" name="Google Shape;7365;p64"/>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66" name="Google Shape;7366;p64"/>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67" name="Google Shape;7367;p64"/>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68" name="Google Shape;7368;p64"/>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69" name="Google Shape;7369;p64"/>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70" name="Google Shape;7370;p64"/>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71" name="Google Shape;7371;p64"/>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72" name="Google Shape;7372;p64"/>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73" name="Google Shape;7373;p64"/>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74" name="Google Shape;7374;p64"/>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75" name="Google Shape;7375;p64"/>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76" name="Google Shape;7376;p64"/>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77" name="Google Shape;7377;p64"/>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78" name="Google Shape;7378;p64"/>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79" name="Google Shape;7379;p64"/>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80" name="Google Shape;7380;p64"/>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81" name="Google Shape;7381;p64"/>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82" name="Google Shape;7382;p64"/>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83" name="Google Shape;7383;p64"/>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84" name="Google Shape;7384;p64"/>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85" name="Google Shape;7385;p64"/>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86" name="Google Shape;7386;p64"/>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87" name="Google Shape;7387;p64"/>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88" name="Google Shape;7388;p64"/>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89" name="Google Shape;7389;p64"/>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90" name="Google Shape;7390;p64"/>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91" name="Google Shape;7391;p64"/>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92" name="Google Shape;7392;p64"/>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93" name="Google Shape;7393;p64"/>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94" name="Google Shape;7394;p64"/>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95" name="Google Shape;7395;p64"/>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96" name="Google Shape;7396;p64"/>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97" name="Google Shape;7397;p64"/>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98" name="Google Shape;7398;p64"/>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399" name="Google Shape;7399;p64"/>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00" name="Google Shape;7400;p64"/>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01" name="Google Shape;7401;p64"/>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02" name="Google Shape;7402;p64"/>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03" name="Google Shape;7403;p64"/>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04" name="Google Shape;7404;p64"/>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05" name="Google Shape;7405;p64"/>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06" name="Google Shape;7406;p64"/>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07" name="Google Shape;7407;p64"/>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08" name="Google Shape;7408;p64"/>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09" name="Google Shape;7409;p64"/>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10" name="Google Shape;7410;p64"/>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11" name="Google Shape;7411;p64"/>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12" name="Google Shape;7412;p64"/>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13" name="Google Shape;7413;p64"/>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14" name="Google Shape;7414;p64"/>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15" name="Google Shape;7415;p64"/>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16" name="Google Shape;7416;p64"/>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17" name="Google Shape;7417;p64"/>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18" name="Google Shape;7418;p64"/>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19" name="Google Shape;7419;p64"/>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20" name="Google Shape;7420;p64"/>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21" name="Google Shape;7421;p64"/>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22" name="Google Shape;7422;p64"/>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23" name="Google Shape;7423;p64"/>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24" name="Google Shape;7424;p64"/>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25" name="Google Shape;7425;p64"/>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26" name="Google Shape;7426;p64"/>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27" name="Google Shape;7427;p64"/>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28" name="Google Shape;7428;p64"/>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29" name="Google Shape;7429;p64"/>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30" name="Google Shape;7430;p64"/>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31" name="Google Shape;7431;p64"/>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32" name="Google Shape;7432;p64"/>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33" name="Google Shape;7433;p64"/>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34" name="Google Shape;7434;p64"/>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35" name="Google Shape;7435;p64"/>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36" name="Google Shape;7436;p64"/>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37" name="Google Shape;7437;p64"/>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38" name="Google Shape;7438;p64"/>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39" name="Google Shape;7439;p64"/>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40" name="Google Shape;7440;p64"/>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41" name="Google Shape;7441;p64"/>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42" name="Google Shape;7442;p64"/>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43" name="Google Shape;7443;p64"/>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44" name="Google Shape;7444;p64"/>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45" name="Google Shape;7445;p64"/>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46" name="Google Shape;7446;p64"/>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47" name="Google Shape;7447;p64"/>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48" name="Google Shape;7448;p64"/>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49" name="Google Shape;7449;p64"/>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50" name="Google Shape;7450;p64"/>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51" name="Google Shape;7451;p64"/>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52" name="Google Shape;7452;p64"/>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53" name="Google Shape;7453;p64"/>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54" name="Google Shape;7454;p64"/>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55" name="Google Shape;7455;p64"/>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56" name="Google Shape;7456;p64"/>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57" name="Google Shape;7457;p64"/>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58" name="Google Shape;7458;p64"/>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59" name="Google Shape;7459;p64"/>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60" name="Google Shape;7460;p64"/>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61" name="Google Shape;7461;p64"/>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62" name="Google Shape;7462;p64"/>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63" name="Google Shape;7463;p64"/>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64" name="Google Shape;7464;p64"/>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65" name="Google Shape;7465;p64"/>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66" name="Google Shape;7466;p64"/>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67" name="Google Shape;7467;p64"/>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68" name="Google Shape;7468;p64"/>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69" name="Google Shape;7469;p64"/>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70" name="Google Shape;7470;p64"/>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71" name="Google Shape;7471;p64"/>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72" name="Google Shape;7472;p64"/>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73" name="Google Shape;7473;p64"/>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74" name="Google Shape;7474;p64"/>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75" name="Google Shape;7475;p64"/>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76" name="Google Shape;7476;p64"/>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77" name="Google Shape;7477;p64"/>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78" name="Google Shape;7478;p64"/>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79" name="Google Shape;7479;p64"/>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80" name="Google Shape;7480;p64"/>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81" name="Google Shape;7481;p64"/>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82" name="Google Shape;7482;p64"/>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83" name="Google Shape;7483;p64"/>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84" name="Google Shape;7484;p64"/>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85" name="Google Shape;7485;p64"/>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86" name="Google Shape;7486;p64"/>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87" name="Google Shape;7487;p64"/>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88" name="Google Shape;7488;p64"/>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89" name="Google Shape;7489;p64"/>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90" name="Google Shape;7490;p64"/>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91" name="Google Shape;7491;p64"/>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92" name="Google Shape;7492;p64"/>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93" name="Google Shape;7493;p64"/>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94" name="Google Shape;7494;p64"/>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95" name="Google Shape;7495;p64"/>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96" name="Google Shape;7496;p64"/>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97" name="Google Shape;7497;p64"/>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98" name="Google Shape;7498;p64"/>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99" name="Google Shape;7499;p64"/>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00" name="Google Shape;7500;p64"/>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01" name="Google Shape;7501;p64"/>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02" name="Google Shape;7502;p64"/>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03" name="Google Shape;7503;p64"/>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04" name="Google Shape;7504;p64"/>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05" name="Google Shape;7505;p64"/>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06" name="Google Shape;7506;p64"/>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07" name="Google Shape;7507;p64"/>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08" name="Google Shape;7508;p64"/>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09" name="Google Shape;7509;p64"/>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10" name="Google Shape;7510;p64"/>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11" name="Google Shape;7511;p64"/>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12" name="Google Shape;7512;p64"/>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13" name="Google Shape;7513;p64"/>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14" name="Google Shape;7514;p64"/>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15" name="Google Shape;7515;p64"/>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16" name="Google Shape;7516;p64"/>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17" name="Google Shape;7517;p64"/>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18" name="Google Shape;7518;p64"/>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19" name="Google Shape;7519;p64"/>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20" name="Google Shape;7520;p64"/>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21" name="Google Shape;7521;p64"/>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22" name="Google Shape;7522;p64"/>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23" name="Google Shape;7523;p64"/>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24" name="Google Shape;7524;p64"/>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25" name="Google Shape;7525;p64"/>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26" name="Google Shape;7526;p64"/>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27" name="Google Shape;7527;p64"/>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28" name="Google Shape;7528;p64"/>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29" name="Google Shape;7529;p64"/>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30" name="Google Shape;7530;p64"/>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31" name="Google Shape;7531;p64"/>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32" name="Google Shape;7532;p64"/>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33" name="Google Shape;7533;p64"/>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34" name="Google Shape;7534;p64"/>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35" name="Google Shape;7535;p64"/>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36" name="Google Shape;7536;p64"/>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37" name="Google Shape;7537;p64"/>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38" name="Google Shape;7538;p64"/>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39" name="Google Shape;7539;p64"/>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40" name="Google Shape;7540;p64"/>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41" name="Google Shape;7541;p64"/>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42" name="Google Shape;7542;p64"/>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43" name="Google Shape;7543;p64"/>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44" name="Google Shape;7544;p64"/>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45" name="Google Shape;7545;p64"/>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46" name="Google Shape;7546;p64"/>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47" name="Google Shape;7547;p64"/>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48" name="Google Shape;7548;p64"/>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49" name="Google Shape;7549;p64"/>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50" name="Google Shape;7550;p64"/>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51" name="Google Shape;7551;p64"/>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52" name="Google Shape;7552;p64"/>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53" name="Google Shape;7553;p64"/>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54" name="Google Shape;7554;p64"/>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55" name="Google Shape;7555;p64"/>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56" name="Google Shape;7556;p64"/>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57" name="Google Shape;7557;p64"/>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58" name="Google Shape;7558;p64"/>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59" name="Google Shape;7559;p64"/>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60" name="Google Shape;7560;p64"/>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61" name="Google Shape;7561;p64"/>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62" name="Google Shape;7562;p64"/>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63" name="Google Shape;7563;p64"/>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64" name="Google Shape;7564;p64"/>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65" name="Google Shape;7565;p64"/>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66" name="Google Shape;7566;p64"/>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67" name="Google Shape;7567;p64"/>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68" name="Google Shape;7568;p64"/>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69" name="Google Shape;7569;p64"/>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70" name="Google Shape;7570;p64"/>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71" name="Google Shape;7571;p64"/>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72" name="Google Shape;7572;p64"/>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73" name="Google Shape;7573;p64"/>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74" name="Google Shape;7574;p64"/>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75" name="Google Shape;7575;p64"/>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76" name="Google Shape;7576;p64"/>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77" name="Google Shape;7577;p64"/>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78" name="Google Shape;7578;p64"/>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79" name="Google Shape;7579;p64"/>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80" name="Google Shape;7580;p64"/>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81" name="Google Shape;7581;p64"/>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82" name="Google Shape;7582;p64"/>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83" name="Google Shape;7583;p64"/>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84" name="Google Shape;7584;p64"/>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85" name="Google Shape;7585;p64"/>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86" name="Google Shape;7586;p64"/>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87" name="Google Shape;7587;p64"/>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88" name="Google Shape;7588;p64"/>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89" name="Google Shape;7589;p64"/>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90" name="Google Shape;7590;p64"/>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91" name="Google Shape;7591;p64"/>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92" name="Google Shape;7592;p64"/>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93" name="Google Shape;7593;p64"/>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94" name="Google Shape;7594;p64"/>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95" name="Google Shape;7595;p64"/>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96" name="Google Shape;7596;p64"/>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97" name="Google Shape;7597;p64"/>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98" name="Google Shape;7598;p64"/>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599" name="Google Shape;7599;p64"/>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00" name="Google Shape;7600;p64"/>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01" name="Google Shape;7601;p64"/>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02" name="Google Shape;7602;p64"/>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03" name="Google Shape;7603;p64"/>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04" name="Google Shape;7604;p64"/>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05" name="Google Shape;7605;p64"/>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06" name="Google Shape;7606;p64"/>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07" name="Google Shape;7607;p64"/>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08" name="Google Shape;7608;p64"/>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09" name="Google Shape;7609;p64"/>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10" name="Google Shape;7610;p64"/>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11" name="Google Shape;7611;p64"/>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12" name="Google Shape;7612;p64"/>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13" name="Google Shape;7613;p64"/>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14" name="Google Shape;7614;p64"/>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15" name="Google Shape;7615;p64"/>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16" name="Google Shape;7616;p64"/>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17" name="Google Shape;7617;p64"/>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18" name="Google Shape;7618;p64"/>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19" name="Google Shape;7619;p64"/>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20" name="Google Shape;7620;p64"/>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21" name="Google Shape;7621;p64"/>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22" name="Google Shape;7622;p64"/>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23" name="Google Shape;7623;p64"/>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24" name="Google Shape;7624;p64"/>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25" name="Google Shape;7625;p64"/>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26" name="Google Shape;7626;p64"/>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27" name="Google Shape;7627;p64"/>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28" name="Google Shape;7628;p64"/>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29" name="Google Shape;7629;p64"/>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30" name="Google Shape;7630;p64"/>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31" name="Google Shape;7631;p64"/>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32" name="Google Shape;7632;p64"/>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33" name="Google Shape;7633;p64"/>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34" name="Google Shape;7634;p64"/>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35" name="Google Shape;7635;p64"/>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36" name="Google Shape;7636;p64"/>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37" name="Google Shape;7637;p64"/>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38" name="Google Shape;7638;p64"/>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39" name="Google Shape;7639;p64"/>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40" name="Google Shape;7640;p64"/>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41" name="Google Shape;7641;p64"/>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42" name="Google Shape;7642;p64"/>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43" name="Google Shape;7643;p64"/>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44" name="Google Shape;7644;p64"/>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45" name="Google Shape;7645;p64"/>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46" name="Google Shape;7646;p64"/>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47" name="Google Shape;7647;p64"/>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48" name="Google Shape;7648;p64"/>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49" name="Google Shape;7649;p64"/>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50" name="Google Shape;7650;p64"/>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51" name="Google Shape;7651;p64"/>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52" name="Google Shape;7652;p64"/>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53" name="Google Shape;7653;p64"/>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54" name="Google Shape;7654;p64"/>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55" name="Google Shape;7655;p64"/>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56" name="Google Shape;7656;p64"/>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57" name="Google Shape;7657;p64"/>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58" name="Google Shape;7658;p64"/>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59" name="Google Shape;7659;p64"/>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60" name="Google Shape;7660;p64"/>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61" name="Google Shape;7661;p64"/>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62" name="Google Shape;7662;p64"/>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63" name="Google Shape;7663;p64"/>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64" name="Google Shape;7664;p64"/>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65" name="Google Shape;7665;p64"/>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66" name="Google Shape;7666;p64"/>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67" name="Google Shape;7667;p64"/>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68" name="Google Shape;7668;p64"/>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69" name="Google Shape;7669;p64"/>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70" name="Google Shape;7670;p64"/>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71" name="Google Shape;7671;p64"/>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72" name="Google Shape;7672;p64"/>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73" name="Google Shape;7673;p64"/>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74" name="Google Shape;7674;p64"/>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75" name="Google Shape;7675;p64"/>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76" name="Google Shape;7676;p64"/>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77" name="Google Shape;7677;p64"/>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78" name="Google Shape;7678;p64"/>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79" name="Google Shape;7679;p64"/>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80" name="Google Shape;7680;p64"/>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81" name="Google Shape;7681;p64"/>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82" name="Google Shape;7682;p64"/>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83" name="Google Shape;7683;p64"/>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84" name="Google Shape;7684;p64"/>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85" name="Google Shape;7685;p64"/>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86" name="Google Shape;7686;p64"/>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87" name="Google Shape;7687;p64"/>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88" name="Google Shape;7688;p64"/>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89" name="Google Shape;7689;p64"/>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90" name="Google Shape;7690;p64"/>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91" name="Google Shape;7691;p64"/>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92" name="Google Shape;7692;p64"/>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93" name="Google Shape;7693;p64"/>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94" name="Google Shape;7694;p64"/>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95" name="Google Shape;7695;p64"/>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96" name="Google Shape;7696;p64"/>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97" name="Google Shape;7697;p64"/>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98" name="Google Shape;7698;p64"/>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699" name="Google Shape;7699;p64"/>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00" name="Google Shape;7700;p64"/>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01" name="Google Shape;7701;p64"/>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02" name="Google Shape;7702;p64"/>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03" name="Google Shape;7703;p64"/>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04" name="Google Shape;7704;p64"/>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05" name="Google Shape;7705;p64"/>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06" name="Google Shape;7706;p64"/>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07" name="Google Shape;7707;p64"/>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08" name="Google Shape;7708;p64"/>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09" name="Google Shape;7709;p64"/>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10" name="Google Shape;7710;p64"/>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11" name="Google Shape;7711;p64"/>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12" name="Google Shape;7712;p64"/>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13" name="Google Shape;7713;p64"/>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14" name="Google Shape;7714;p64"/>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15" name="Google Shape;7715;p64"/>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16" name="Google Shape;7716;p64"/>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17" name="Google Shape;7717;p64"/>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18" name="Google Shape;7718;p64"/>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19" name="Google Shape;7719;p64"/>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20" name="Google Shape;7720;p64"/>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21" name="Google Shape;7721;p64"/>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22" name="Google Shape;7722;p64"/>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23" name="Google Shape;7723;p64"/>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24" name="Google Shape;7724;p64"/>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25" name="Google Shape;7725;p64"/>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26" name="Google Shape;7726;p64"/>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27" name="Google Shape;7727;p64"/>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28" name="Google Shape;7728;p64"/>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29" name="Google Shape;7729;p64"/>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30" name="Google Shape;7730;p64"/>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31" name="Google Shape;7731;p64"/>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32" name="Google Shape;7732;p64"/>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33" name="Google Shape;7733;p64"/>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34" name="Google Shape;7734;p64"/>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35" name="Google Shape;7735;p64"/>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36" name="Google Shape;7736;p64"/>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37" name="Google Shape;7737;p64"/>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38" name="Google Shape;7738;p64"/>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39" name="Google Shape;7739;p64"/>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40" name="Google Shape;7740;p64"/>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41" name="Google Shape;7741;p64"/>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42" name="Google Shape;7742;p64"/>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43" name="Google Shape;7743;p64"/>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44" name="Google Shape;7744;p64"/>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45" name="Google Shape;7745;p64"/>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46" name="Google Shape;7746;p64"/>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47" name="Google Shape;7747;p64"/>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48" name="Google Shape;7748;p64"/>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49" name="Google Shape;7749;p64"/>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50" name="Google Shape;7750;p64"/>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51" name="Google Shape;7751;p64"/>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52" name="Google Shape;7752;p64"/>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53" name="Google Shape;7753;p64"/>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54" name="Google Shape;7754;p64"/>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55" name="Google Shape;7755;p64"/>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56" name="Google Shape;7756;p64"/>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57" name="Google Shape;7757;p64"/>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58" name="Google Shape;7758;p64"/>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59" name="Google Shape;7759;p64"/>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60" name="Google Shape;7760;p64"/>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61" name="Google Shape;7761;p64"/>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62" name="Google Shape;7762;p64"/>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63" name="Google Shape;7763;p64"/>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64" name="Google Shape;7764;p64"/>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65" name="Google Shape;7765;p64"/>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66" name="Google Shape;7766;p64"/>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67" name="Google Shape;7767;p64"/>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68" name="Google Shape;7768;p64"/>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69" name="Google Shape;7769;p64"/>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70" name="Google Shape;7770;p64"/>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71" name="Google Shape;7771;p64"/>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72" name="Google Shape;7772;p64"/>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73" name="Google Shape;7773;p64"/>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74" name="Google Shape;7774;p64"/>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75" name="Google Shape;7775;p64"/>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76" name="Google Shape;7776;p64"/>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77" name="Google Shape;7777;p64"/>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78" name="Google Shape;7778;p64"/>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79" name="Google Shape;7779;p64"/>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80" name="Google Shape;7780;p64"/>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81" name="Google Shape;7781;p64"/>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82" name="Google Shape;7782;p64"/>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83" name="Google Shape;7783;p64"/>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84" name="Google Shape;7784;p64"/>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85" name="Google Shape;7785;p64"/>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86" name="Google Shape;7786;p64"/>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87" name="Google Shape;7787;p64"/>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88" name="Google Shape;7788;p64"/>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89" name="Google Shape;7789;p64"/>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90" name="Google Shape;7790;p64"/>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91" name="Google Shape;7791;p64"/>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92" name="Google Shape;7792;p64"/>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93" name="Google Shape;7793;p64"/>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94" name="Google Shape;7794;p64"/>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95" name="Google Shape;7795;p64"/>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96" name="Google Shape;7796;p64"/>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97" name="Google Shape;7797;p64"/>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98" name="Google Shape;7798;p64"/>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799" name="Google Shape;7799;p64"/>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00" name="Google Shape;7800;p64"/>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01" name="Google Shape;7801;p64"/>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02" name="Google Shape;7802;p64"/>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03" name="Google Shape;7803;p64"/>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04" name="Google Shape;7804;p64"/>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05" name="Google Shape;7805;p64"/>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06" name="Google Shape;7806;p64"/>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07" name="Google Shape;7807;p64"/>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08" name="Google Shape;7808;p64"/>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09" name="Google Shape;7809;p64"/>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10" name="Google Shape;7810;p64"/>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11" name="Google Shape;7811;p64"/>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12" name="Google Shape;7812;p64"/>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13" name="Google Shape;7813;p64"/>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14" name="Google Shape;7814;p64"/>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15" name="Google Shape;7815;p64"/>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16" name="Google Shape;7816;p64"/>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17" name="Google Shape;7817;p64"/>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18" name="Google Shape;7818;p64"/>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19" name="Google Shape;7819;p64"/>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20" name="Google Shape;7820;p64"/>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21" name="Google Shape;7821;p64"/>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22" name="Google Shape;7822;p64"/>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23" name="Google Shape;7823;p64"/>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24" name="Google Shape;7824;p64"/>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25" name="Google Shape;7825;p64"/>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26" name="Google Shape;7826;p64"/>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27" name="Google Shape;7827;p64"/>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28" name="Google Shape;7828;p64"/>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29" name="Google Shape;7829;p64"/>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30" name="Google Shape;7830;p64"/>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31" name="Google Shape;7831;p64"/>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32" name="Google Shape;7832;p64"/>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33" name="Google Shape;7833;p64"/>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34" name="Google Shape;7834;p64"/>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35" name="Google Shape;7835;p64"/>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36" name="Google Shape;7836;p64"/>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37" name="Google Shape;7837;p64"/>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38" name="Google Shape;7838;p64"/>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39" name="Google Shape;7839;p64"/>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40" name="Google Shape;7840;p64"/>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41" name="Google Shape;7841;p64"/>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42" name="Google Shape;7842;p64"/>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43" name="Google Shape;7843;p64"/>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44" name="Google Shape;7844;p64"/>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45" name="Google Shape;7845;p64"/>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46" name="Google Shape;7846;p64"/>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47" name="Google Shape;7847;p64"/>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48" name="Google Shape;7848;p64"/>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49" name="Google Shape;7849;p64"/>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50" name="Google Shape;7850;p64"/>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51" name="Google Shape;7851;p64"/>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52" name="Google Shape;7852;p64"/>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53" name="Google Shape;7853;p64"/>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54" name="Google Shape;7854;p64"/>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55" name="Google Shape;7855;p64"/>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56" name="Google Shape;7856;p64"/>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57" name="Google Shape;7857;p64"/>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58" name="Google Shape;7858;p64"/>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59" name="Google Shape;7859;p64"/>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60" name="Google Shape;7860;p64"/>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61" name="Google Shape;7861;p64"/>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62" name="Google Shape;7862;p64"/>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63" name="Google Shape;7863;p64"/>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64" name="Google Shape;7864;p64"/>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65" name="Google Shape;7865;p64"/>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66" name="Google Shape;7866;p64"/>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67" name="Google Shape;7867;p64"/>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68" name="Google Shape;7868;p64"/>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69" name="Google Shape;7869;p64"/>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70" name="Google Shape;7870;p64"/>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71" name="Google Shape;7871;p64"/>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72" name="Google Shape;7872;p64"/>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73" name="Google Shape;7873;p64"/>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74" name="Google Shape;7874;p64"/>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75" name="Google Shape;7875;p64"/>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76" name="Google Shape;7876;p64"/>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77" name="Google Shape;7877;p64"/>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78" name="Google Shape;7878;p64"/>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79" name="Google Shape;7879;p64"/>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80" name="Google Shape;7880;p64"/>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81" name="Google Shape;7881;p64"/>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82" name="Google Shape;7882;p64"/>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83" name="Google Shape;7883;p64"/>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84" name="Google Shape;7884;p64"/>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85" name="Google Shape;7885;p64"/>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86" name="Google Shape;7886;p64"/>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87" name="Google Shape;7887;p64"/>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88" name="Google Shape;7888;p64"/>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89" name="Google Shape;7889;p64"/>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90" name="Google Shape;7890;p64"/>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91" name="Google Shape;7891;p64"/>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92" name="Google Shape;7892;p64"/>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93" name="Google Shape;7893;p64"/>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94" name="Google Shape;7894;p64"/>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95" name="Google Shape;7895;p64"/>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96" name="Google Shape;7896;p64"/>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97" name="Google Shape;7897;p64"/>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98" name="Google Shape;7898;p64"/>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899" name="Google Shape;7899;p64"/>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00" name="Google Shape;7900;p64"/>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01" name="Google Shape;7901;p64"/>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02" name="Google Shape;7902;p64"/>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03" name="Google Shape;7903;p64"/>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04" name="Google Shape;7904;p64"/>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05" name="Google Shape;7905;p64"/>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06" name="Google Shape;7906;p64"/>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07" name="Google Shape;7907;p64"/>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08" name="Google Shape;7908;p64"/>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09" name="Google Shape;7909;p64"/>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10" name="Google Shape;7910;p64"/>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11" name="Google Shape;7911;p64"/>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12" name="Google Shape;7912;p64"/>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13" name="Google Shape;7913;p64"/>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14" name="Google Shape;7914;p64"/>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15" name="Google Shape;7915;p64"/>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16" name="Google Shape;7916;p64"/>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17" name="Google Shape;7917;p64"/>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18" name="Google Shape;7918;p64"/>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19" name="Google Shape;7919;p64"/>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20" name="Google Shape;7920;p64"/>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21" name="Google Shape;7921;p64"/>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22" name="Google Shape;7922;p64"/>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23" name="Google Shape;7923;p64"/>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24" name="Google Shape;7924;p64"/>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25" name="Google Shape;7925;p64"/>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26" name="Google Shape;7926;p64"/>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27" name="Google Shape;7927;p64"/>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28" name="Google Shape;7928;p64"/>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29" name="Google Shape;7929;p64"/>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30" name="Google Shape;7930;p64"/>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31" name="Google Shape;7931;p64"/>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32" name="Google Shape;7932;p64"/>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33" name="Google Shape;7933;p64"/>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34" name="Google Shape;7934;p64"/>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35" name="Google Shape;7935;p64"/>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36" name="Google Shape;7936;p64"/>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37" name="Google Shape;7937;p64"/>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38" name="Google Shape;7938;p64"/>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39" name="Google Shape;7939;p64"/>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40" name="Google Shape;7940;p64"/>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41" name="Google Shape;7941;p64"/>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42" name="Google Shape;7942;p64"/>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43" name="Google Shape;7943;p64"/>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44" name="Google Shape;7944;p64"/>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45" name="Google Shape;7945;p64"/>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46" name="Google Shape;7946;p64"/>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47" name="Google Shape;7947;p64"/>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48" name="Google Shape;7948;p64"/>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49" name="Google Shape;7949;p64"/>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50" name="Google Shape;7950;p64"/>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51" name="Google Shape;7951;p64"/>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52" name="Google Shape;7952;p64"/>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53" name="Google Shape;7953;p64"/>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54" name="Google Shape;7954;p64"/>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55" name="Google Shape;7955;p64"/>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56" name="Google Shape;7956;p64"/>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57" name="Google Shape;7957;p64"/>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58" name="Google Shape;7958;p64"/>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59" name="Google Shape;7959;p64"/>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60" name="Google Shape;7960;p64"/>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61" name="Google Shape;7961;p64"/>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62" name="Google Shape;7962;p64"/>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63" name="Google Shape;7963;p64"/>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64" name="Google Shape;7964;p64"/>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65" name="Google Shape;7965;p64"/>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66" name="Google Shape;7966;p64"/>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67" name="Google Shape;7967;p64"/>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68" name="Google Shape;7968;p64"/>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69" name="Google Shape;7969;p64"/>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70" name="Google Shape;7970;p64"/>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71" name="Google Shape;7971;p64"/>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72" name="Google Shape;7972;p64"/>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73" name="Google Shape;7973;p64"/>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74" name="Google Shape;7974;p64"/>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75" name="Google Shape;7975;p64"/>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76" name="Google Shape;7976;p64"/>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77" name="Google Shape;7977;p64"/>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78" name="Google Shape;7978;p64"/>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79" name="Google Shape;7979;p64"/>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80" name="Google Shape;7980;p64"/>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81" name="Google Shape;7981;p64"/>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82" name="Google Shape;7982;p64"/>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83" name="Google Shape;7983;p64"/>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84" name="Google Shape;7984;p64"/>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85" name="Google Shape;7985;p64"/>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86" name="Google Shape;7986;p64"/>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87" name="Google Shape;7987;p64"/>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88" name="Google Shape;7988;p64"/>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89" name="Google Shape;7989;p64"/>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90" name="Google Shape;7990;p64"/>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91" name="Google Shape;7991;p64"/>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92" name="Google Shape;7992;p64"/>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93" name="Google Shape;7993;p64"/>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94" name="Google Shape;7994;p64"/>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95" name="Google Shape;7995;p64"/>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96" name="Google Shape;7996;p64"/>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97" name="Google Shape;7997;p64"/>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98" name="Google Shape;7998;p64"/>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999" name="Google Shape;7999;p64"/>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00" name="Google Shape;8000;p64"/>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01" name="Google Shape;8001;p64"/>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02" name="Google Shape;8002;p64"/>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03" name="Google Shape;8003;p64"/>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04" name="Google Shape;8004;p64"/>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05" name="Google Shape;8005;p64"/>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06" name="Google Shape;8006;p64"/>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07" name="Google Shape;8007;p64"/>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08" name="Google Shape;8008;p64"/>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09" name="Google Shape;8009;p64"/>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10" name="Google Shape;8010;p64"/>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11" name="Google Shape;8011;p64"/>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12" name="Google Shape;8012;p64"/>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13" name="Google Shape;8013;p64"/>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14" name="Google Shape;8014;p64"/>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15" name="Google Shape;8015;p64"/>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16" name="Google Shape;8016;p64"/>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17" name="Google Shape;8017;p64"/>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18" name="Google Shape;8018;p64"/>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19" name="Google Shape;8019;p64"/>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20" name="Google Shape;8020;p64"/>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21" name="Google Shape;8021;p64"/>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22" name="Google Shape;8022;p64"/>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23" name="Google Shape;8023;p64"/>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24" name="Google Shape;8024;p64"/>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25" name="Google Shape;8025;p64"/>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26" name="Google Shape;8026;p64"/>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27" name="Google Shape;8027;p64"/>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28" name="Google Shape;8028;p64"/>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29" name="Google Shape;8029;p64"/>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30" name="Google Shape;8030;p64"/>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31" name="Google Shape;8031;p64"/>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32" name="Google Shape;8032;p64"/>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33" name="Google Shape;8033;p64"/>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34" name="Google Shape;8034;p64"/>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35" name="Google Shape;8035;p64"/>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36" name="Google Shape;8036;p64"/>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37" name="Google Shape;8037;p64"/>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38" name="Google Shape;8038;p64"/>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39" name="Google Shape;8039;p64"/>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40" name="Google Shape;8040;p64"/>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41" name="Google Shape;8041;p64"/>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42" name="Google Shape;8042;p64"/>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43" name="Google Shape;8043;p64"/>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44" name="Google Shape;8044;p64"/>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45" name="Google Shape;8045;p64"/>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46" name="Google Shape;8046;p64"/>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47" name="Google Shape;8047;p64"/>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48" name="Google Shape;8048;p64"/>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49" name="Google Shape;8049;p64"/>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50" name="Google Shape;8050;p64"/>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51" name="Google Shape;8051;p64"/>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52" name="Google Shape;8052;p64"/>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53" name="Google Shape;8053;p64"/>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54" name="Google Shape;8054;p64"/>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55" name="Google Shape;8055;p64"/>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56" name="Google Shape;8056;p64"/>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57" name="Google Shape;8057;p64"/>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58" name="Google Shape;8058;p64"/>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59" name="Google Shape;8059;p64"/>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60" name="Google Shape;8060;p64"/>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61" name="Google Shape;8061;p64"/>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62" name="Google Shape;8062;p64"/>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63" name="Google Shape;8063;p64"/>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64" name="Google Shape;8064;p64"/>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65" name="Google Shape;8065;p64"/>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66" name="Google Shape;8066;p64"/>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67" name="Google Shape;8067;p64"/>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68" name="Google Shape;8068;p64"/>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69" name="Google Shape;8069;p64"/>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70" name="Google Shape;8070;p64"/>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71" name="Google Shape;8071;p64"/>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72" name="Google Shape;8072;p64"/>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73" name="Google Shape;8073;p64"/>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74" name="Google Shape;8074;p64"/>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75" name="Google Shape;8075;p64"/>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76" name="Google Shape;8076;p64"/>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77" name="Google Shape;8077;p64"/>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78" name="Google Shape;8078;p64"/>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79" name="Google Shape;8079;p64"/>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80" name="Google Shape;8080;p64"/>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81" name="Google Shape;8081;p64"/>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82" name="Google Shape;8082;p64"/>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83" name="Google Shape;8083;p64"/>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84" name="Google Shape;8084;p64"/>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85" name="Google Shape;8085;p64"/>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86" name="Google Shape;8086;p64"/>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87" name="Google Shape;8087;p64"/>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88" name="Google Shape;8088;p64"/>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89" name="Google Shape;8089;p64"/>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90" name="Google Shape;8090;p64"/>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91" name="Google Shape;8091;p64"/>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92" name="Google Shape;8092;p64"/>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93" name="Google Shape;8093;p64"/>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94" name="Google Shape;8094;p64"/>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95" name="Google Shape;8095;p64"/>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96" name="Google Shape;8096;p64"/>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97" name="Google Shape;8097;p64"/>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98" name="Google Shape;8098;p64"/>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099" name="Google Shape;8099;p64"/>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00" name="Google Shape;8100;p64"/>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01" name="Google Shape;8101;p64"/>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02" name="Google Shape;8102;p64"/>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03" name="Google Shape;8103;p64"/>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04" name="Google Shape;8104;p64"/>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05" name="Google Shape;8105;p64"/>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06" name="Google Shape;8106;p64"/>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07" name="Google Shape;8107;p64"/>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08" name="Google Shape;8108;p64"/>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09" name="Google Shape;8109;p64"/>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10" name="Google Shape;8110;p64"/>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11" name="Google Shape;8111;p64"/>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12" name="Google Shape;8112;p64"/>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13" name="Google Shape;8113;p64"/>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14" name="Google Shape;8114;p64"/>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15" name="Google Shape;8115;p64"/>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16" name="Google Shape;8116;p64"/>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17" name="Google Shape;8117;p64"/>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18" name="Google Shape;8118;p64"/>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19" name="Google Shape;8119;p64"/>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20" name="Google Shape;8120;p64"/>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21" name="Google Shape;8121;p64"/>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22" name="Google Shape;8122;p64"/>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23" name="Google Shape;8123;p64"/>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24" name="Google Shape;8124;p64"/>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25" name="Google Shape;8125;p64"/>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26" name="Google Shape;8126;p64"/>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27" name="Google Shape;8127;p64"/>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28" name="Google Shape;8128;p64"/>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29" name="Google Shape;8129;p64"/>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30" name="Google Shape;8130;p64"/>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31" name="Google Shape;8131;p64"/>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32" name="Google Shape;8132;p64"/>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33" name="Google Shape;8133;p64"/>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34" name="Google Shape;8134;p64"/>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35" name="Google Shape;8135;p64"/>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36" name="Google Shape;8136;p64"/>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37" name="Google Shape;8137;p64"/>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38" name="Google Shape;8138;p64"/>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39" name="Google Shape;8139;p64"/>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40" name="Google Shape;8140;p64"/>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41" name="Google Shape;8141;p64"/>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42" name="Google Shape;8142;p64"/>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43" name="Google Shape;8143;p64"/>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44" name="Google Shape;8144;p64"/>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45" name="Google Shape;8145;p64"/>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46" name="Google Shape;8146;p64"/>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47" name="Google Shape;8147;p64"/>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48" name="Google Shape;8148;p64"/>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49" name="Google Shape;8149;p64"/>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50" name="Google Shape;8150;p64"/>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51" name="Google Shape;8151;p64"/>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52" name="Google Shape;8152;p64"/>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53" name="Google Shape;8153;p64"/>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54" name="Google Shape;8154;p64"/>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55" name="Google Shape;8155;p64"/>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56" name="Google Shape;8156;p64"/>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57" name="Google Shape;8157;p64"/>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58" name="Google Shape;8158;p64"/>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59" name="Google Shape;8159;p64"/>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60" name="Google Shape;8160;p64"/>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61" name="Google Shape;8161;p64"/>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62" name="Google Shape;8162;p64"/>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63" name="Google Shape;8163;p64"/>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64" name="Google Shape;8164;p64"/>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65" name="Google Shape;8165;p64"/>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66" name="Google Shape;8166;p64"/>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67" name="Google Shape;8167;p64"/>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68" name="Google Shape;8168;p64"/>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69" name="Google Shape;8169;p64"/>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70" name="Google Shape;8170;p64"/>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71" name="Google Shape;8171;p64"/>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72" name="Google Shape;8172;p64"/>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73" name="Google Shape;8173;p64"/>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74" name="Google Shape;8174;p64"/>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75" name="Google Shape;8175;p64"/>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76" name="Google Shape;8176;p64"/>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77" name="Google Shape;8177;p64"/>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78" name="Google Shape;8178;p64"/>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79" name="Google Shape;8179;p64"/>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80" name="Google Shape;8180;p64"/>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81" name="Google Shape;8181;p64"/>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82" name="Google Shape;8182;p64"/>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83" name="Google Shape;8183;p64"/>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84" name="Google Shape;8184;p64"/>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85" name="Google Shape;8185;p64"/>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86" name="Google Shape;8186;p64"/>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87" name="Google Shape;8187;p64"/>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88" name="Google Shape;8188;p64"/>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89" name="Google Shape;8189;p64"/>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90" name="Google Shape;8190;p64"/>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91" name="Google Shape;8191;p64"/>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92" name="Google Shape;8192;p64"/>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93" name="Google Shape;8193;p64"/>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94" name="Google Shape;8194;p64"/>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95" name="Google Shape;8195;p64"/>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96" name="Google Shape;8196;p64"/>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97" name="Google Shape;8197;p64"/>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98" name="Google Shape;8198;p64"/>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199" name="Google Shape;8199;p64"/>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00" name="Google Shape;8200;p64"/>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01" name="Google Shape;8201;p64"/>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02" name="Google Shape;8202;p64"/>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03" name="Google Shape;8203;p64"/>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04" name="Google Shape;8204;p64"/>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05" name="Google Shape;8205;p64"/>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06" name="Google Shape;8206;p64"/>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07" name="Google Shape;8207;p64"/>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08" name="Google Shape;8208;p64"/>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09" name="Google Shape;8209;p64"/>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10" name="Google Shape;8210;p64"/>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11" name="Google Shape;8211;p64"/>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12" name="Google Shape;8212;p64"/>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13" name="Google Shape;8213;p64"/>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14" name="Google Shape;8214;p64"/>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15" name="Google Shape;8215;p64"/>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16" name="Google Shape;8216;p64"/>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17" name="Google Shape;8217;p64"/>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18" name="Google Shape;8218;p64"/>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19" name="Google Shape;8219;p64"/>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20" name="Google Shape;8220;p64"/>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21" name="Google Shape;8221;p64"/>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22" name="Google Shape;8222;p64"/>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23" name="Google Shape;8223;p64"/>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24" name="Google Shape;8224;p64"/>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25" name="Google Shape;8225;p64"/>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26" name="Google Shape;8226;p64"/>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27" name="Google Shape;8227;p64"/>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28" name="Google Shape;8228;p64"/>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29" name="Google Shape;8229;p64"/>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30" name="Google Shape;8230;p64"/>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31" name="Google Shape;8231;p64"/>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32" name="Google Shape;8232;p64"/>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33" name="Google Shape;8233;p64"/>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34" name="Google Shape;8234;p64"/>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35" name="Google Shape;8235;p64"/>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36" name="Google Shape;8236;p64"/>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37" name="Google Shape;8237;p64"/>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38" name="Google Shape;8238;p64"/>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39" name="Google Shape;8239;p64"/>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40" name="Google Shape;8240;p64"/>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41" name="Google Shape;8241;p64"/>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42" name="Google Shape;8242;p64"/>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43" name="Google Shape;8243;p64"/>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44" name="Google Shape;8244;p64"/>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45" name="Google Shape;8245;p64"/>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46" name="Google Shape;8246;p64"/>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47" name="Google Shape;8247;p64"/>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48" name="Google Shape;8248;p64"/>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49" name="Google Shape;8249;p64"/>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50" name="Google Shape;8250;p64"/>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51" name="Google Shape;8251;p64"/>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52" name="Google Shape;8252;p64"/>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53" name="Google Shape;8253;p64"/>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54" name="Google Shape;8254;p64"/>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55" name="Google Shape;8255;p64"/>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56" name="Google Shape;8256;p64"/>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57" name="Google Shape;8257;p64"/>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58" name="Google Shape;8258;p64"/>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59" name="Google Shape;8259;p64"/>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60" name="Google Shape;8260;p64"/>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61" name="Google Shape;8261;p64"/>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62" name="Google Shape;8262;p64"/>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63" name="Google Shape;8263;p64"/>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64" name="Google Shape;8264;p64"/>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65" name="Google Shape;8265;p64"/>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66" name="Google Shape;8266;p64"/>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67" name="Google Shape;8267;p64"/>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68" name="Google Shape;8268;p64"/>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69" name="Google Shape;8269;p64"/>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70" name="Google Shape;8270;p64"/>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71" name="Google Shape;8271;p64"/>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72" name="Google Shape;8272;p64"/>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73" name="Google Shape;8273;p64"/>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74" name="Google Shape;8274;p64"/>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75" name="Google Shape;8275;p64"/>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76" name="Google Shape;8276;p64"/>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77" name="Google Shape;8277;p64"/>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78" name="Google Shape;8278;p64"/>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79" name="Google Shape;8279;p64"/>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80" name="Google Shape;8280;p64"/>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81" name="Google Shape;8281;p64"/>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82" name="Google Shape;8282;p64"/>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83" name="Google Shape;8283;p64"/>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84" name="Google Shape;8284;p64"/>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85" name="Google Shape;8285;p64"/>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86" name="Google Shape;8286;p64"/>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87" name="Google Shape;8287;p64"/>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88" name="Google Shape;8288;p64"/>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89" name="Google Shape;8289;p64"/>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90" name="Google Shape;8290;p64"/>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91" name="Google Shape;8291;p64"/>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92" name="Google Shape;8292;p64"/>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93" name="Google Shape;8293;p64"/>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94" name="Google Shape;8294;p64"/>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95" name="Google Shape;8295;p64"/>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96" name="Google Shape;8296;p64"/>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97" name="Google Shape;8297;p64"/>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98" name="Google Shape;8298;p64"/>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299" name="Google Shape;8299;p64"/>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00" name="Google Shape;8300;p64"/>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01" name="Google Shape;8301;p64"/>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02" name="Google Shape;8302;p64"/>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03" name="Google Shape;8303;p64"/>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04" name="Google Shape;8304;p64"/>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05" name="Google Shape;8305;p64"/>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06" name="Google Shape;8306;p64"/>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07" name="Google Shape;8307;p64"/>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08" name="Google Shape;8308;p64"/>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09" name="Google Shape;8309;p64"/>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10" name="Google Shape;8310;p64"/>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11" name="Google Shape;8311;p64"/>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12" name="Google Shape;8312;p64"/>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13" name="Google Shape;8313;p64"/>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14" name="Google Shape;8314;p64"/>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15" name="Google Shape;8315;p64"/>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16" name="Google Shape;8316;p64"/>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17" name="Google Shape;8317;p64"/>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18" name="Google Shape;8318;p64"/>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8319" name="Google Shape;8319;p64"/>
          <p:cNvGrpSpPr/>
          <p:nvPr/>
        </p:nvGrpSpPr>
        <p:grpSpPr>
          <a:xfrm>
            <a:off x="3597786" y="3065882"/>
            <a:ext cx="2241344" cy="1330656"/>
            <a:chOff x="3597785" y="3065882"/>
            <a:chExt cx="2241344" cy="1330656"/>
          </a:xfrm>
        </p:grpSpPr>
        <p:grpSp>
          <p:nvGrpSpPr>
            <p:cNvPr id="8320" name="Google Shape;8320;p64"/>
            <p:cNvGrpSpPr/>
            <p:nvPr/>
          </p:nvGrpSpPr>
          <p:grpSpPr>
            <a:xfrm>
              <a:off x="5296908" y="3937355"/>
              <a:ext cx="143198" cy="32380"/>
              <a:chOff x="5296908" y="3937355"/>
              <a:chExt cx="143198" cy="32380"/>
            </a:xfrm>
          </p:grpSpPr>
          <p:sp>
            <p:nvSpPr>
              <p:cNvPr id="8321" name="Google Shape;8321;p64"/>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8322" name="Google Shape;8322;p64"/>
              <p:cNvGrpSpPr/>
              <p:nvPr/>
            </p:nvGrpSpPr>
            <p:grpSpPr>
              <a:xfrm>
                <a:off x="5402331" y="3937355"/>
                <a:ext cx="37776" cy="32380"/>
                <a:chOff x="5402331" y="3937355"/>
                <a:chExt cx="37776" cy="32380"/>
              </a:xfrm>
            </p:grpSpPr>
            <p:sp>
              <p:nvSpPr>
                <p:cNvPr id="8323" name="Google Shape;8323;p64"/>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324" name="Google Shape;8324;p64"/>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325" name="Google Shape;8325;p64"/>
              <p:cNvGrpSpPr/>
              <p:nvPr/>
            </p:nvGrpSpPr>
            <p:grpSpPr>
              <a:xfrm>
                <a:off x="5296908" y="3937355"/>
                <a:ext cx="37783" cy="32380"/>
                <a:chOff x="5296908" y="3937355"/>
                <a:chExt cx="37783" cy="32380"/>
              </a:xfrm>
            </p:grpSpPr>
            <p:sp>
              <p:nvSpPr>
                <p:cNvPr id="8326" name="Google Shape;8326;p64"/>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327" name="Google Shape;8327;p64"/>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8328" name="Google Shape;8328;p64"/>
            <p:cNvGrpSpPr/>
            <p:nvPr/>
          </p:nvGrpSpPr>
          <p:grpSpPr>
            <a:xfrm>
              <a:off x="4724163" y="3119631"/>
              <a:ext cx="120838" cy="84218"/>
              <a:chOff x="4724163" y="3119631"/>
              <a:chExt cx="120838" cy="84218"/>
            </a:xfrm>
          </p:grpSpPr>
          <p:grpSp>
            <p:nvGrpSpPr>
              <p:cNvPr id="8329" name="Google Shape;8329;p64"/>
              <p:cNvGrpSpPr/>
              <p:nvPr/>
            </p:nvGrpSpPr>
            <p:grpSpPr>
              <a:xfrm>
                <a:off x="4746712" y="3132773"/>
                <a:ext cx="86869" cy="56424"/>
                <a:chOff x="4746712" y="3132773"/>
                <a:chExt cx="86869" cy="56424"/>
              </a:xfrm>
            </p:grpSpPr>
            <p:sp>
              <p:nvSpPr>
                <p:cNvPr id="8330" name="Google Shape;8330;p64"/>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31" name="Google Shape;8331;p64"/>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8332" name="Google Shape;8332;p64"/>
              <p:cNvGrpSpPr/>
              <p:nvPr/>
            </p:nvGrpSpPr>
            <p:grpSpPr>
              <a:xfrm>
                <a:off x="4773634" y="3143336"/>
                <a:ext cx="37776" cy="32451"/>
                <a:chOff x="4773634" y="3143336"/>
                <a:chExt cx="37776" cy="32451"/>
              </a:xfrm>
            </p:grpSpPr>
            <p:sp>
              <p:nvSpPr>
                <p:cNvPr id="8333" name="Google Shape;8333;p64"/>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334" name="Google Shape;8334;p64"/>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335" name="Google Shape;8335;p64"/>
              <p:cNvGrpSpPr/>
              <p:nvPr/>
            </p:nvGrpSpPr>
            <p:grpSpPr>
              <a:xfrm>
                <a:off x="4724163" y="3131248"/>
                <a:ext cx="37776" cy="32459"/>
                <a:chOff x="4724163" y="3131248"/>
                <a:chExt cx="37776" cy="32459"/>
              </a:xfrm>
            </p:grpSpPr>
            <p:sp>
              <p:nvSpPr>
                <p:cNvPr id="8336" name="Google Shape;8336;p64"/>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337" name="Google Shape;8337;p64"/>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338" name="Google Shape;8338;p64"/>
              <p:cNvGrpSpPr/>
              <p:nvPr/>
            </p:nvGrpSpPr>
            <p:grpSpPr>
              <a:xfrm>
                <a:off x="4755081" y="3176054"/>
                <a:ext cx="32357" cy="27795"/>
                <a:chOff x="4755081" y="3176054"/>
                <a:chExt cx="32357" cy="27795"/>
              </a:xfrm>
            </p:grpSpPr>
            <p:sp>
              <p:nvSpPr>
                <p:cNvPr id="8339" name="Google Shape;8339;p64"/>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340" name="Google Shape;8340;p64"/>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341" name="Google Shape;8341;p64"/>
              <p:cNvGrpSpPr/>
              <p:nvPr/>
            </p:nvGrpSpPr>
            <p:grpSpPr>
              <a:xfrm>
                <a:off x="4812550" y="3119631"/>
                <a:ext cx="32451" cy="27803"/>
                <a:chOff x="4812550" y="3119631"/>
                <a:chExt cx="32451" cy="27803"/>
              </a:xfrm>
            </p:grpSpPr>
            <p:sp>
              <p:nvSpPr>
                <p:cNvPr id="8342" name="Google Shape;8342;p64"/>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343" name="Google Shape;8343;p64"/>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8344" name="Google Shape;8344;p64"/>
            <p:cNvGrpSpPr/>
            <p:nvPr/>
          </p:nvGrpSpPr>
          <p:grpSpPr>
            <a:xfrm>
              <a:off x="5382826" y="4027197"/>
              <a:ext cx="268967" cy="250422"/>
              <a:chOff x="5382826" y="4027197"/>
              <a:chExt cx="268967" cy="250422"/>
            </a:xfrm>
          </p:grpSpPr>
          <p:grpSp>
            <p:nvGrpSpPr>
              <p:cNvPr id="8345" name="Google Shape;8345;p64"/>
              <p:cNvGrpSpPr/>
              <p:nvPr/>
            </p:nvGrpSpPr>
            <p:grpSpPr>
              <a:xfrm>
                <a:off x="5405280" y="4042510"/>
                <a:ext cx="237570" cy="218647"/>
                <a:chOff x="5405280" y="4042510"/>
                <a:chExt cx="237570" cy="218647"/>
              </a:xfrm>
            </p:grpSpPr>
            <p:sp>
              <p:nvSpPr>
                <p:cNvPr id="8346" name="Google Shape;8346;p64"/>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47" name="Google Shape;8347;p64"/>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48" name="Google Shape;8348;p64"/>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49" name="Google Shape;8349;p64"/>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50" name="Google Shape;8350;p64"/>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51" name="Google Shape;8351;p64"/>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8352" name="Google Shape;8352;p64"/>
              <p:cNvGrpSpPr/>
              <p:nvPr/>
            </p:nvGrpSpPr>
            <p:grpSpPr>
              <a:xfrm>
                <a:off x="5382826" y="4125549"/>
                <a:ext cx="37776" cy="32380"/>
                <a:chOff x="5382826" y="4125549"/>
                <a:chExt cx="37776" cy="32380"/>
              </a:xfrm>
            </p:grpSpPr>
            <p:sp>
              <p:nvSpPr>
                <p:cNvPr id="8353" name="Google Shape;8353;p64"/>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354" name="Google Shape;8354;p64"/>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355" name="Google Shape;8355;p64"/>
              <p:cNvGrpSpPr/>
              <p:nvPr/>
            </p:nvGrpSpPr>
            <p:grpSpPr>
              <a:xfrm>
                <a:off x="5475680" y="4195587"/>
                <a:ext cx="37783" cy="32364"/>
                <a:chOff x="5475680" y="4195587"/>
                <a:chExt cx="37783" cy="32364"/>
              </a:xfrm>
            </p:grpSpPr>
            <p:sp>
              <p:nvSpPr>
                <p:cNvPr id="8356" name="Google Shape;8356;p64"/>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357" name="Google Shape;8357;p64"/>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358" name="Google Shape;8358;p64"/>
              <p:cNvGrpSpPr/>
              <p:nvPr/>
            </p:nvGrpSpPr>
            <p:grpSpPr>
              <a:xfrm>
                <a:off x="5532575" y="4027197"/>
                <a:ext cx="33308" cy="32262"/>
                <a:chOff x="5532575" y="4027197"/>
                <a:chExt cx="33308" cy="32262"/>
              </a:xfrm>
            </p:grpSpPr>
            <p:sp>
              <p:nvSpPr>
                <p:cNvPr id="8359" name="Google Shape;8359;p64"/>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360" name="Google Shape;8360;p64"/>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361" name="Google Shape;8361;p64"/>
              <p:cNvGrpSpPr/>
              <p:nvPr/>
            </p:nvGrpSpPr>
            <p:grpSpPr>
              <a:xfrm>
                <a:off x="5590706" y="4245348"/>
                <a:ext cx="33497" cy="32270"/>
                <a:chOff x="5590706" y="4245348"/>
                <a:chExt cx="33497" cy="32270"/>
              </a:xfrm>
            </p:grpSpPr>
            <p:sp>
              <p:nvSpPr>
                <p:cNvPr id="8362" name="Google Shape;8362;p64"/>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363" name="Google Shape;8363;p64"/>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364" name="Google Shape;8364;p64"/>
              <p:cNvGrpSpPr/>
              <p:nvPr/>
            </p:nvGrpSpPr>
            <p:grpSpPr>
              <a:xfrm>
                <a:off x="5618681" y="4109677"/>
                <a:ext cx="33112" cy="32357"/>
                <a:chOff x="5618681" y="4109677"/>
                <a:chExt cx="33112" cy="32357"/>
              </a:xfrm>
            </p:grpSpPr>
            <p:sp>
              <p:nvSpPr>
                <p:cNvPr id="8365" name="Google Shape;8365;p64"/>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366" name="Google Shape;8366;p64"/>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367" name="Google Shape;8367;p64"/>
              <p:cNvGrpSpPr/>
              <p:nvPr/>
            </p:nvGrpSpPr>
            <p:grpSpPr>
              <a:xfrm>
                <a:off x="5479298" y="4128262"/>
                <a:ext cx="31405" cy="26906"/>
                <a:chOff x="5479298" y="4128262"/>
                <a:chExt cx="31405" cy="26906"/>
              </a:xfrm>
            </p:grpSpPr>
            <p:sp>
              <p:nvSpPr>
                <p:cNvPr id="8368" name="Google Shape;8368;p64"/>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369" name="Google Shape;8369;p64"/>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370" name="Google Shape;8370;p64"/>
              <p:cNvGrpSpPr/>
              <p:nvPr/>
            </p:nvGrpSpPr>
            <p:grpSpPr>
              <a:xfrm>
                <a:off x="5582903" y="4180116"/>
                <a:ext cx="31499" cy="26898"/>
                <a:chOff x="5582903" y="4180116"/>
                <a:chExt cx="31499" cy="26898"/>
              </a:xfrm>
            </p:grpSpPr>
            <p:sp>
              <p:nvSpPr>
                <p:cNvPr id="8371" name="Google Shape;8371;p64"/>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372" name="Google Shape;8372;p64"/>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8373" name="Google Shape;8373;p64"/>
            <p:cNvGrpSpPr/>
            <p:nvPr/>
          </p:nvGrpSpPr>
          <p:grpSpPr>
            <a:xfrm>
              <a:off x="3977681" y="3230323"/>
              <a:ext cx="94584" cy="84085"/>
              <a:chOff x="3977681" y="3230323"/>
              <a:chExt cx="94584" cy="84085"/>
            </a:xfrm>
          </p:grpSpPr>
          <p:grpSp>
            <p:nvGrpSpPr>
              <p:cNvPr id="8374" name="Google Shape;8374;p64"/>
              <p:cNvGrpSpPr/>
              <p:nvPr/>
            </p:nvGrpSpPr>
            <p:grpSpPr>
              <a:xfrm>
                <a:off x="4000135" y="3243041"/>
                <a:ext cx="59570" cy="57186"/>
                <a:chOff x="4000135" y="3243041"/>
                <a:chExt cx="59570" cy="57186"/>
              </a:xfrm>
            </p:grpSpPr>
            <p:sp>
              <p:nvSpPr>
                <p:cNvPr id="8375" name="Google Shape;8375;p64"/>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76" name="Google Shape;8376;p64"/>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77" name="Google Shape;8377;p64"/>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8378" name="Google Shape;8378;p64"/>
              <p:cNvGrpSpPr/>
              <p:nvPr/>
            </p:nvGrpSpPr>
            <p:grpSpPr>
              <a:xfrm>
                <a:off x="3977681" y="3245872"/>
                <a:ext cx="37783" cy="32380"/>
                <a:chOff x="3977681" y="3245872"/>
                <a:chExt cx="37783" cy="32380"/>
              </a:xfrm>
            </p:grpSpPr>
            <p:sp>
              <p:nvSpPr>
                <p:cNvPr id="8379" name="Google Shape;8379;p64"/>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380" name="Google Shape;8380;p64"/>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381" name="Google Shape;8381;p64"/>
              <p:cNvGrpSpPr/>
              <p:nvPr/>
            </p:nvGrpSpPr>
            <p:grpSpPr>
              <a:xfrm>
                <a:off x="4040860" y="3262672"/>
                <a:ext cx="31405" cy="27001"/>
                <a:chOff x="4040860" y="3262672"/>
                <a:chExt cx="31405" cy="27001"/>
              </a:xfrm>
            </p:grpSpPr>
            <p:sp>
              <p:nvSpPr>
                <p:cNvPr id="8382" name="Google Shape;8382;p64"/>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383" name="Google Shape;8383;p64"/>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384" name="Google Shape;8384;p64"/>
              <p:cNvGrpSpPr/>
              <p:nvPr/>
            </p:nvGrpSpPr>
            <p:grpSpPr>
              <a:xfrm>
                <a:off x="4021072" y="3230323"/>
                <a:ext cx="31397" cy="26906"/>
                <a:chOff x="4021072" y="3230323"/>
                <a:chExt cx="31397" cy="26906"/>
              </a:xfrm>
            </p:grpSpPr>
            <p:sp>
              <p:nvSpPr>
                <p:cNvPr id="8385" name="Google Shape;8385;p64"/>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386" name="Google Shape;8386;p64"/>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387" name="Google Shape;8387;p64"/>
              <p:cNvGrpSpPr/>
              <p:nvPr/>
            </p:nvGrpSpPr>
            <p:grpSpPr>
              <a:xfrm>
                <a:off x="4001472" y="3287462"/>
                <a:ext cx="31499" cy="26945"/>
                <a:chOff x="4001472" y="3287462"/>
                <a:chExt cx="31499" cy="26945"/>
              </a:xfrm>
            </p:grpSpPr>
            <p:sp>
              <p:nvSpPr>
                <p:cNvPr id="8388" name="Google Shape;8388;p64"/>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389" name="Google Shape;8389;p64"/>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8390" name="Google Shape;8390;p64"/>
            <p:cNvGrpSpPr/>
            <p:nvPr/>
          </p:nvGrpSpPr>
          <p:grpSpPr>
            <a:xfrm>
              <a:off x="4084715" y="3258865"/>
              <a:ext cx="184961" cy="137268"/>
              <a:chOff x="4084715" y="3258865"/>
              <a:chExt cx="184961" cy="137268"/>
            </a:xfrm>
          </p:grpSpPr>
          <p:grpSp>
            <p:nvGrpSpPr>
              <p:cNvPr id="8391" name="Google Shape;8391;p64"/>
              <p:cNvGrpSpPr/>
              <p:nvPr/>
            </p:nvGrpSpPr>
            <p:grpSpPr>
              <a:xfrm>
                <a:off x="4107453" y="3271583"/>
                <a:ext cx="153470" cy="110275"/>
                <a:chOff x="4107453" y="3271583"/>
                <a:chExt cx="153470" cy="110275"/>
              </a:xfrm>
            </p:grpSpPr>
            <p:sp>
              <p:nvSpPr>
                <p:cNvPr id="8392" name="Google Shape;8392;p64"/>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93" name="Google Shape;8393;p64"/>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94" name="Google Shape;8394;p64"/>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395" name="Google Shape;8395;p64"/>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8396" name="Google Shape;8396;p64"/>
              <p:cNvGrpSpPr/>
              <p:nvPr/>
            </p:nvGrpSpPr>
            <p:grpSpPr>
              <a:xfrm>
                <a:off x="4136947" y="3258865"/>
                <a:ext cx="31499" cy="27001"/>
                <a:chOff x="4136947" y="3258865"/>
                <a:chExt cx="31499" cy="27001"/>
              </a:xfrm>
            </p:grpSpPr>
            <p:sp>
              <p:nvSpPr>
                <p:cNvPr id="8397" name="Google Shape;8397;p64"/>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398" name="Google Shape;8398;p64"/>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399" name="Google Shape;8399;p64"/>
              <p:cNvGrpSpPr/>
              <p:nvPr/>
            </p:nvGrpSpPr>
            <p:grpSpPr>
              <a:xfrm>
                <a:off x="4084715" y="3266478"/>
                <a:ext cx="31468" cy="26898"/>
                <a:chOff x="4084715" y="3266478"/>
                <a:chExt cx="31468" cy="26898"/>
              </a:xfrm>
            </p:grpSpPr>
            <p:sp>
              <p:nvSpPr>
                <p:cNvPr id="8400" name="Google Shape;8400;p64"/>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401" name="Google Shape;8401;p64"/>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402" name="Google Shape;8402;p64"/>
              <p:cNvGrpSpPr/>
              <p:nvPr/>
            </p:nvGrpSpPr>
            <p:grpSpPr>
              <a:xfrm>
                <a:off x="4159213" y="3279849"/>
                <a:ext cx="31405" cy="26945"/>
                <a:chOff x="4159213" y="3279849"/>
                <a:chExt cx="31405" cy="26945"/>
              </a:xfrm>
            </p:grpSpPr>
            <p:sp>
              <p:nvSpPr>
                <p:cNvPr id="8403" name="Google Shape;8403;p64"/>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404" name="Google Shape;8404;p64"/>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405" name="Google Shape;8405;p64"/>
              <p:cNvGrpSpPr/>
              <p:nvPr/>
            </p:nvGrpSpPr>
            <p:grpSpPr>
              <a:xfrm>
                <a:off x="4201550" y="3266502"/>
                <a:ext cx="31405" cy="26883"/>
                <a:chOff x="4201550" y="3266502"/>
                <a:chExt cx="31405" cy="26883"/>
              </a:xfrm>
            </p:grpSpPr>
            <p:sp>
              <p:nvSpPr>
                <p:cNvPr id="8406" name="Google Shape;8406;p64"/>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407" name="Google Shape;8407;p64"/>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408" name="Google Shape;8408;p64"/>
              <p:cNvGrpSpPr/>
              <p:nvPr/>
            </p:nvGrpSpPr>
            <p:grpSpPr>
              <a:xfrm>
                <a:off x="4201550" y="3338278"/>
                <a:ext cx="31405" cy="26930"/>
                <a:chOff x="4201550" y="3338278"/>
                <a:chExt cx="31405" cy="26930"/>
              </a:xfrm>
            </p:grpSpPr>
            <p:sp>
              <p:nvSpPr>
                <p:cNvPr id="8409" name="Google Shape;8409;p64"/>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410" name="Google Shape;8410;p64"/>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411" name="Google Shape;8411;p64"/>
              <p:cNvGrpSpPr/>
              <p:nvPr/>
            </p:nvGrpSpPr>
            <p:grpSpPr>
              <a:xfrm>
                <a:off x="4238272" y="3369132"/>
                <a:ext cx="31405" cy="27001"/>
                <a:chOff x="4238272" y="3369132"/>
                <a:chExt cx="31405" cy="27001"/>
              </a:xfrm>
            </p:grpSpPr>
            <p:sp>
              <p:nvSpPr>
                <p:cNvPr id="8412" name="Google Shape;8412;p64"/>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413" name="Google Shape;8413;p64"/>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8414" name="Google Shape;8414;p64"/>
            <p:cNvGrpSpPr/>
            <p:nvPr/>
          </p:nvGrpSpPr>
          <p:grpSpPr>
            <a:xfrm>
              <a:off x="4068639" y="3200169"/>
              <a:ext cx="77643" cy="37272"/>
              <a:chOff x="4068639" y="3200169"/>
              <a:chExt cx="77643" cy="37272"/>
            </a:xfrm>
          </p:grpSpPr>
          <p:sp>
            <p:nvSpPr>
              <p:cNvPr id="8415" name="Google Shape;8415;p64"/>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8416" name="Google Shape;8416;p64"/>
              <p:cNvGrpSpPr/>
              <p:nvPr/>
            </p:nvGrpSpPr>
            <p:grpSpPr>
              <a:xfrm>
                <a:off x="4114878" y="3200169"/>
                <a:ext cx="31405" cy="26993"/>
                <a:chOff x="4114878" y="3200169"/>
                <a:chExt cx="31405" cy="26993"/>
              </a:xfrm>
            </p:grpSpPr>
            <p:sp>
              <p:nvSpPr>
                <p:cNvPr id="8417" name="Google Shape;8417;p64"/>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418" name="Google Shape;8418;p64"/>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419" name="Google Shape;8419;p64"/>
              <p:cNvGrpSpPr/>
              <p:nvPr/>
            </p:nvGrpSpPr>
            <p:grpSpPr>
              <a:xfrm>
                <a:off x="4068639" y="3210535"/>
                <a:ext cx="31499" cy="26906"/>
                <a:chOff x="4068639" y="3210535"/>
                <a:chExt cx="31499" cy="26906"/>
              </a:xfrm>
            </p:grpSpPr>
            <p:sp>
              <p:nvSpPr>
                <p:cNvPr id="8420" name="Google Shape;8420;p64"/>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421" name="Google Shape;8421;p64"/>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8422" name="Google Shape;8422;p64"/>
            <p:cNvGrpSpPr/>
            <p:nvPr/>
          </p:nvGrpSpPr>
          <p:grpSpPr>
            <a:xfrm>
              <a:off x="3869702" y="3066935"/>
              <a:ext cx="382664" cy="190294"/>
              <a:chOff x="3869702" y="3066935"/>
              <a:chExt cx="382664" cy="190294"/>
            </a:xfrm>
          </p:grpSpPr>
          <p:grpSp>
            <p:nvGrpSpPr>
              <p:cNvPr id="8423" name="Google Shape;8423;p64"/>
              <p:cNvGrpSpPr/>
              <p:nvPr/>
            </p:nvGrpSpPr>
            <p:grpSpPr>
              <a:xfrm>
                <a:off x="3888633" y="3082351"/>
                <a:ext cx="351172" cy="160698"/>
                <a:chOff x="3888633" y="3082351"/>
                <a:chExt cx="351172" cy="160698"/>
              </a:xfrm>
            </p:grpSpPr>
            <p:sp>
              <p:nvSpPr>
                <p:cNvPr id="8424" name="Google Shape;8424;p64"/>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425" name="Google Shape;8425;p64"/>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426" name="Google Shape;8426;p64"/>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427" name="Google Shape;8427;p64"/>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428" name="Google Shape;8428;p64"/>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429" name="Google Shape;8429;p64"/>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8430" name="Google Shape;8430;p64"/>
              <p:cNvGrpSpPr/>
              <p:nvPr/>
            </p:nvGrpSpPr>
            <p:grpSpPr>
              <a:xfrm>
                <a:off x="4143703" y="3066935"/>
                <a:ext cx="37783" cy="32357"/>
                <a:chOff x="4143703" y="3066935"/>
                <a:chExt cx="37783" cy="32357"/>
              </a:xfrm>
            </p:grpSpPr>
            <p:sp>
              <p:nvSpPr>
                <p:cNvPr id="8431" name="Google Shape;8431;p64"/>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432" name="Google Shape;8432;p64"/>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433" name="Google Shape;8433;p64"/>
              <p:cNvGrpSpPr/>
              <p:nvPr/>
            </p:nvGrpSpPr>
            <p:grpSpPr>
              <a:xfrm>
                <a:off x="4044565" y="3103563"/>
                <a:ext cx="37783" cy="32451"/>
                <a:chOff x="4044565" y="3103563"/>
                <a:chExt cx="37783" cy="32451"/>
              </a:xfrm>
            </p:grpSpPr>
            <p:sp>
              <p:nvSpPr>
                <p:cNvPr id="8434" name="Google Shape;8434;p64"/>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435" name="Google Shape;8435;p64"/>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436" name="Google Shape;8436;p64"/>
              <p:cNvGrpSpPr/>
              <p:nvPr/>
            </p:nvGrpSpPr>
            <p:grpSpPr>
              <a:xfrm>
                <a:off x="4017454" y="3188237"/>
                <a:ext cx="37776" cy="32357"/>
                <a:chOff x="4017454" y="3188237"/>
                <a:chExt cx="37776" cy="32357"/>
              </a:xfrm>
            </p:grpSpPr>
            <p:sp>
              <p:nvSpPr>
                <p:cNvPr id="8437" name="Google Shape;8437;p64"/>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438" name="Google Shape;8438;p64"/>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439" name="Google Shape;8439;p64"/>
              <p:cNvGrpSpPr/>
              <p:nvPr/>
            </p:nvGrpSpPr>
            <p:grpSpPr>
              <a:xfrm>
                <a:off x="3921548" y="3157509"/>
                <a:ext cx="37783" cy="32357"/>
                <a:chOff x="3921548" y="3157509"/>
                <a:chExt cx="37783" cy="32357"/>
              </a:xfrm>
            </p:grpSpPr>
            <p:sp>
              <p:nvSpPr>
                <p:cNvPr id="8440" name="Google Shape;8440;p64"/>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441" name="Google Shape;8441;p64"/>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442" name="Google Shape;8442;p64"/>
              <p:cNvGrpSpPr/>
              <p:nvPr/>
            </p:nvGrpSpPr>
            <p:grpSpPr>
              <a:xfrm>
                <a:off x="3939056" y="3211620"/>
                <a:ext cx="37783" cy="32380"/>
                <a:chOff x="3939056" y="3211620"/>
                <a:chExt cx="37783" cy="32380"/>
              </a:xfrm>
            </p:grpSpPr>
            <p:sp>
              <p:nvSpPr>
                <p:cNvPr id="8443" name="Google Shape;8443;p64"/>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444" name="Google Shape;8444;p64"/>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445" name="Google Shape;8445;p64"/>
              <p:cNvGrpSpPr/>
              <p:nvPr/>
            </p:nvGrpSpPr>
            <p:grpSpPr>
              <a:xfrm>
                <a:off x="4176240" y="3136965"/>
                <a:ext cx="31405" cy="26930"/>
                <a:chOff x="4176240" y="3136965"/>
                <a:chExt cx="31405" cy="26930"/>
              </a:xfrm>
            </p:grpSpPr>
            <p:sp>
              <p:nvSpPr>
                <p:cNvPr id="8446" name="Google Shape;8446;p64"/>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447" name="Google Shape;8447;p64"/>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448" name="Google Shape;8448;p64"/>
              <p:cNvGrpSpPr/>
              <p:nvPr/>
            </p:nvGrpSpPr>
            <p:grpSpPr>
              <a:xfrm>
                <a:off x="4133148" y="3152593"/>
                <a:ext cx="31499" cy="27001"/>
                <a:chOff x="4133148" y="3152593"/>
                <a:chExt cx="31499" cy="27001"/>
              </a:xfrm>
            </p:grpSpPr>
            <p:sp>
              <p:nvSpPr>
                <p:cNvPr id="8449" name="Google Shape;8449;p64"/>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450" name="Google Shape;8450;p64"/>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451" name="Google Shape;8451;p64"/>
              <p:cNvGrpSpPr/>
              <p:nvPr/>
            </p:nvGrpSpPr>
            <p:grpSpPr>
              <a:xfrm>
                <a:off x="4220866" y="3073534"/>
                <a:ext cx="31499" cy="26898"/>
                <a:chOff x="4220866" y="3073534"/>
                <a:chExt cx="31499" cy="26898"/>
              </a:xfrm>
            </p:grpSpPr>
            <p:sp>
              <p:nvSpPr>
                <p:cNvPr id="8452" name="Google Shape;8452;p64"/>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453" name="Google Shape;8453;p64"/>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454" name="Google Shape;8454;p64"/>
              <p:cNvGrpSpPr/>
              <p:nvPr/>
            </p:nvGrpSpPr>
            <p:grpSpPr>
              <a:xfrm>
                <a:off x="3869702" y="3230323"/>
                <a:ext cx="31499" cy="26906"/>
                <a:chOff x="3869702" y="3230323"/>
                <a:chExt cx="31499" cy="26906"/>
              </a:xfrm>
            </p:grpSpPr>
            <p:sp>
              <p:nvSpPr>
                <p:cNvPr id="8455" name="Google Shape;8455;p64"/>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456" name="Google Shape;8456;p64"/>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8457" name="Google Shape;8457;p64"/>
            <p:cNvGrpSpPr/>
            <p:nvPr/>
          </p:nvGrpSpPr>
          <p:grpSpPr>
            <a:xfrm>
              <a:off x="4271383" y="3065882"/>
              <a:ext cx="304556" cy="341663"/>
              <a:chOff x="4271383" y="3065882"/>
              <a:chExt cx="304556" cy="341663"/>
            </a:xfrm>
          </p:grpSpPr>
          <p:grpSp>
            <p:nvGrpSpPr>
              <p:cNvPr id="8458" name="Google Shape;8458;p64"/>
              <p:cNvGrpSpPr/>
              <p:nvPr/>
            </p:nvGrpSpPr>
            <p:grpSpPr>
              <a:xfrm>
                <a:off x="4293838" y="3078639"/>
                <a:ext cx="269353" cy="311973"/>
                <a:chOff x="4293838" y="3078639"/>
                <a:chExt cx="269353" cy="311973"/>
              </a:xfrm>
            </p:grpSpPr>
            <p:sp>
              <p:nvSpPr>
                <p:cNvPr id="8459" name="Google Shape;8459;p64"/>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460" name="Google Shape;8460;p64"/>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461" name="Google Shape;8461;p64"/>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462" name="Google Shape;8462;p64"/>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463" name="Google Shape;8463;p64"/>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464" name="Google Shape;8464;p64"/>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465" name="Google Shape;8465;p64"/>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466" name="Google Shape;8466;p64"/>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467" name="Google Shape;8467;p64"/>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468" name="Google Shape;8468;p64"/>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469" name="Google Shape;8469;p64"/>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470" name="Google Shape;8470;p64"/>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471" name="Google Shape;8471;p64"/>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472" name="Google Shape;8472;p64"/>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473" name="Google Shape;8473;p64"/>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474" name="Google Shape;8474;p64"/>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475" name="Google Shape;8475;p64"/>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8476" name="Google Shape;8476;p64"/>
              <p:cNvGrpSpPr/>
              <p:nvPr/>
            </p:nvGrpSpPr>
            <p:grpSpPr>
              <a:xfrm>
                <a:off x="4538164" y="3342061"/>
                <a:ext cx="37776" cy="32380"/>
                <a:chOff x="4538164" y="3342061"/>
                <a:chExt cx="37776" cy="32380"/>
              </a:xfrm>
            </p:grpSpPr>
            <p:sp>
              <p:nvSpPr>
                <p:cNvPr id="8477" name="Google Shape;8477;p64"/>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478" name="Google Shape;8478;p64"/>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479" name="Google Shape;8479;p64"/>
              <p:cNvGrpSpPr/>
              <p:nvPr/>
            </p:nvGrpSpPr>
            <p:grpSpPr>
              <a:xfrm>
                <a:off x="4271383" y="3194742"/>
                <a:ext cx="37783" cy="32420"/>
                <a:chOff x="4271383" y="3194742"/>
                <a:chExt cx="37783" cy="32420"/>
              </a:xfrm>
            </p:grpSpPr>
            <p:sp>
              <p:nvSpPr>
                <p:cNvPr id="8480" name="Google Shape;8480;p64"/>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481" name="Google Shape;8481;p64"/>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482" name="Google Shape;8482;p64"/>
              <p:cNvGrpSpPr/>
              <p:nvPr/>
            </p:nvGrpSpPr>
            <p:grpSpPr>
              <a:xfrm>
                <a:off x="4284416" y="3084058"/>
                <a:ext cx="37783" cy="32357"/>
                <a:chOff x="4284416" y="3084058"/>
                <a:chExt cx="37783" cy="32357"/>
              </a:xfrm>
            </p:grpSpPr>
            <p:sp>
              <p:nvSpPr>
                <p:cNvPr id="8483" name="Google Shape;8483;p64"/>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484" name="Google Shape;8484;p64"/>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485" name="Google Shape;8485;p64"/>
              <p:cNvGrpSpPr/>
              <p:nvPr/>
            </p:nvGrpSpPr>
            <p:grpSpPr>
              <a:xfrm>
                <a:off x="4478697" y="3297561"/>
                <a:ext cx="37776" cy="32451"/>
                <a:chOff x="4478697" y="3297561"/>
                <a:chExt cx="37776" cy="32451"/>
              </a:xfrm>
            </p:grpSpPr>
            <p:sp>
              <p:nvSpPr>
                <p:cNvPr id="8486" name="Google Shape;8486;p64"/>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487" name="Google Shape;8487;p64"/>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488" name="Google Shape;8488;p64"/>
              <p:cNvGrpSpPr/>
              <p:nvPr/>
            </p:nvGrpSpPr>
            <p:grpSpPr>
              <a:xfrm>
                <a:off x="4411813" y="3331711"/>
                <a:ext cx="37776" cy="32451"/>
                <a:chOff x="4411813" y="3331711"/>
                <a:chExt cx="37776" cy="32451"/>
              </a:xfrm>
            </p:grpSpPr>
            <p:sp>
              <p:nvSpPr>
                <p:cNvPr id="8489" name="Google Shape;8489;p64"/>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490" name="Google Shape;8490;p64"/>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491" name="Google Shape;8491;p64"/>
              <p:cNvGrpSpPr/>
              <p:nvPr/>
            </p:nvGrpSpPr>
            <p:grpSpPr>
              <a:xfrm>
                <a:off x="4337984" y="3375188"/>
                <a:ext cx="37776" cy="32357"/>
                <a:chOff x="4337984" y="3375188"/>
                <a:chExt cx="37776" cy="32357"/>
              </a:xfrm>
            </p:grpSpPr>
            <p:sp>
              <p:nvSpPr>
                <p:cNvPr id="8492" name="Google Shape;8492;p64"/>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493" name="Google Shape;8493;p64"/>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494" name="Google Shape;8494;p64"/>
              <p:cNvGrpSpPr/>
              <p:nvPr/>
            </p:nvGrpSpPr>
            <p:grpSpPr>
              <a:xfrm>
                <a:off x="4494867" y="3090530"/>
                <a:ext cx="37878" cy="32451"/>
                <a:chOff x="4494867" y="3090530"/>
                <a:chExt cx="37878" cy="32451"/>
              </a:xfrm>
            </p:grpSpPr>
            <p:sp>
              <p:nvSpPr>
                <p:cNvPr id="8495" name="Google Shape;8495;p64"/>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496" name="Google Shape;8496;p64"/>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497" name="Google Shape;8497;p64"/>
              <p:cNvGrpSpPr/>
              <p:nvPr/>
            </p:nvGrpSpPr>
            <p:grpSpPr>
              <a:xfrm>
                <a:off x="4525124" y="3207774"/>
                <a:ext cx="37783" cy="32420"/>
                <a:chOff x="4525124" y="3207774"/>
                <a:chExt cx="37783" cy="32420"/>
              </a:xfrm>
            </p:grpSpPr>
            <p:sp>
              <p:nvSpPr>
                <p:cNvPr id="8498" name="Google Shape;8498;p64"/>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499" name="Google Shape;8499;p64"/>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500" name="Google Shape;8500;p64"/>
              <p:cNvGrpSpPr/>
              <p:nvPr/>
            </p:nvGrpSpPr>
            <p:grpSpPr>
              <a:xfrm>
                <a:off x="4440544" y="3176479"/>
                <a:ext cx="31499" cy="26898"/>
                <a:chOff x="4440544" y="3176479"/>
                <a:chExt cx="31499" cy="26898"/>
              </a:xfrm>
            </p:grpSpPr>
            <p:sp>
              <p:nvSpPr>
                <p:cNvPr id="8501" name="Google Shape;8501;p64"/>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502" name="Google Shape;8502;p64"/>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503" name="Google Shape;8503;p64"/>
              <p:cNvGrpSpPr/>
              <p:nvPr/>
            </p:nvGrpSpPr>
            <p:grpSpPr>
              <a:xfrm>
                <a:off x="4350545" y="3156400"/>
                <a:ext cx="31405" cy="27001"/>
                <a:chOff x="4350545" y="3156400"/>
                <a:chExt cx="31405" cy="27001"/>
              </a:xfrm>
            </p:grpSpPr>
            <p:sp>
              <p:nvSpPr>
                <p:cNvPr id="8504" name="Google Shape;8504;p64"/>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505" name="Google Shape;8505;p64"/>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506" name="Google Shape;8506;p64"/>
              <p:cNvGrpSpPr/>
              <p:nvPr/>
            </p:nvGrpSpPr>
            <p:grpSpPr>
              <a:xfrm>
                <a:off x="4376703" y="3255058"/>
                <a:ext cx="31405" cy="27001"/>
                <a:chOff x="4376703" y="3255058"/>
                <a:chExt cx="31405" cy="27001"/>
              </a:xfrm>
            </p:grpSpPr>
            <p:sp>
              <p:nvSpPr>
                <p:cNvPr id="8507" name="Google Shape;8507;p64"/>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508" name="Google Shape;8508;p64"/>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509" name="Google Shape;8509;p64"/>
              <p:cNvGrpSpPr/>
              <p:nvPr/>
            </p:nvGrpSpPr>
            <p:grpSpPr>
              <a:xfrm>
                <a:off x="4331322" y="3283656"/>
                <a:ext cx="31405" cy="26945"/>
                <a:chOff x="4331322" y="3283656"/>
                <a:chExt cx="31405" cy="26945"/>
              </a:xfrm>
            </p:grpSpPr>
            <p:sp>
              <p:nvSpPr>
                <p:cNvPr id="8510" name="Google Shape;8510;p64"/>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511" name="Google Shape;8511;p64"/>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512" name="Google Shape;8512;p64"/>
              <p:cNvGrpSpPr/>
              <p:nvPr/>
            </p:nvGrpSpPr>
            <p:grpSpPr>
              <a:xfrm>
                <a:off x="4380510" y="3065882"/>
                <a:ext cx="31405" cy="26938"/>
                <a:chOff x="4380510" y="3065882"/>
                <a:chExt cx="31405" cy="26938"/>
              </a:xfrm>
            </p:grpSpPr>
            <p:sp>
              <p:nvSpPr>
                <p:cNvPr id="8513" name="Google Shape;8513;p64"/>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514" name="Google Shape;8514;p64"/>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8515" name="Google Shape;8515;p64"/>
            <p:cNvGrpSpPr/>
            <p:nvPr/>
          </p:nvGrpSpPr>
          <p:grpSpPr>
            <a:xfrm>
              <a:off x="4558998" y="3188237"/>
              <a:ext cx="1280131" cy="1052746"/>
              <a:chOff x="4558998" y="3188237"/>
              <a:chExt cx="1280131" cy="1052746"/>
            </a:xfrm>
          </p:grpSpPr>
          <p:sp>
            <p:nvSpPr>
              <p:cNvPr id="8516" name="Google Shape;8516;p64"/>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8517" name="Google Shape;8517;p64"/>
              <p:cNvGrpSpPr/>
              <p:nvPr/>
            </p:nvGrpSpPr>
            <p:grpSpPr>
              <a:xfrm>
                <a:off x="4579164" y="3203653"/>
                <a:ext cx="1244833" cy="1020397"/>
                <a:chOff x="4579164" y="3203653"/>
                <a:chExt cx="1244833" cy="1020397"/>
              </a:xfrm>
            </p:grpSpPr>
            <p:sp>
              <p:nvSpPr>
                <p:cNvPr id="8518" name="Google Shape;8518;p64"/>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19" name="Google Shape;8519;p64"/>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8520" name="Google Shape;8520;p64"/>
                <p:cNvGrpSpPr/>
                <p:nvPr/>
              </p:nvGrpSpPr>
              <p:grpSpPr>
                <a:xfrm>
                  <a:off x="4579164" y="3203653"/>
                  <a:ext cx="1244833" cy="1020397"/>
                  <a:chOff x="4579164" y="3203653"/>
                  <a:chExt cx="1244833" cy="1020397"/>
                </a:xfrm>
              </p:grpSpPr>
              <p:sp>
                <p:nvSpPr>
                  <p:cNvPr id="8521" name="Google Shape;8521;p64"/>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22" name="Google Shape;8522;p64"/>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8523" name="Google Shape;8523;p64"/>
                  <p:cNvGrpSpPr/>
                  <p:nvPr/>
                </p:nvGrpSpPr>
                <p:grpSpPr>
                  <a:xfrm>
                    <a:off x="4579164" y="3203653"/>
                    <a:ext cx="1244833" cy="1020397"/>
                    <a:chOff x="4579164" y="3203653"/>
                    <a:chExt cx="1244833" cy="1020397"/>
                  </a:xfrm>
                </p:grpSpPr>
                <p:sp>
                  <p:nvSpPr>
                    <p:cNvPr id="8524" name="Google Shape;8524;p64"/>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25" name="Google Shape;8525;p64"/>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26" name="Google Shape;8526;p64"/>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27" name="Google Shape;8527;p64"/>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28" name="Google Shape;8528;p64"/>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29" name="Google Shape;8529;p64"/>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30" name="Google Shape;8530;p64"/>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31" name="Google Shape;8531;p64"/>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8532" name="Google Shape;8532;p64"/>
                    <p:cNvGrpSpPr/>
                    <p:nvPr/>
                  </p:nvGrpSpPr>
                  <p:grpSpPr>
                    <a:xfrm>
                      <a:off x="4579164" y="3203653"/>
                      <a:ext cx="1244833" cy="1020397"/>
                      <a:chOff x="4579164" y="3203653"/>
                      <a:chExt cx="1244833" cy="1020397"/>
                    </a:xfrm>
                  </p:grpSpPr>
                  <p:sp>
                    <p:nvSpPr>
                      <p:cNvPr id="8533" name="Google Shape;8533;p64"/>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34" name="Google Shape;8534;p64"/>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35" name="Google Shape;8535;p64"/>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36" name="Google Shape;8536;p64"/>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37" name="Google Shape;8537;p64"/>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38" name="Google Shape;8538;p64"/>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39" name="Google Shape;8539;p64"/>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40" name="Google Shape;8540;p64"/>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41" name="Google Shape;8541;p64"/>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42" name="Google Shape;8542;p64"/>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43" name="Google Shape;8543;p64"/>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44" name="Google Shape;8544;p64"/>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45" name="Google Shape;8545;p64"/>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46" name="Google Shape;8546;p64"/>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8547" name="Google Shape;8547;p64"/>
                      <p:cNvGrpSpPr/>
                      <p:nvPr/>
                    </p:nvGrpSpPr>
                    <p:grpSpPr>
                      <a:xfrm>
                        <a:off x="4579164" y="3203653"/>
                        <a:ext cx="1244833" cy="1020397"/>
                        <a:chOff x="4579164" y="3203653"/>
                        <a:chExt cx="1244833" cy="1020397"/>
                      </a:xfrm>
                    </p:grpSpPr>
                    <p:sp>
                      <p:nvSpPr>
                        <p:cNvPr id="8548" name="Google Shape;8548;p64"/>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49" name="Google Shape;8549;p64"/>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50" name="Google Shape;8550;p64"/>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51" name="Google Shape;8551;p64"/>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52" name="Google Shape;8552;p64"/>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53" name="Google Shape;8553;p64"/>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54" name="Google Shape;8554;p64"/>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55" name="Google Shape;8555;p64"/>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56" name="Google Shape;8556;p64"/>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57" name="Google Shape;8557;p64"/>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58" name="Google Shape;8558;p64"/>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59" name="Google Shape;8559;p64"/>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60" name="Google Shape;8560;p64"/>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61" name="Google Shape;8561;p64"/>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62" name="Google Shape;8562;p64"/>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63" name="Google Shape;8563;p64"/>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64" name="Google Shape;8564;p64"/>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65" name="Google Shape;8565;p64"/>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66" name="Google Shape;8566;p64"/>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67" name="Google Shape;8567;p64"/>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68" name="Google Shape;8568;p64"/>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69" name="Google Shape;8569;p64"/>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70" name="Google Shape;8570;p64"/>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71" name="Google Shape;8571;p64"/>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8572" name="Google Shape;8572;p64"/>
                        <p:cNvGrpSpPr/>
                        <p:nvPr/>
                      </p:nvGrpSpPr>
                      <p:grpSpPr>
                        <a:xfrm>
                          <a:off x="4579164" y="3203653"/>
                          <a:ext cx="1244833" cy="1020397"/>
                          <a:chOff x="4579164" y="3203653"/>
                          <a:chExt cx="1244833" cy="1020397"/>
                        </a:xfrm>
                      </p:grpSpPr>
                      <p:sp>
                        <p:nvSpPr>
                          <p:cNvPr id="8573" name="Google Shape;8573;p64"/>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8574" name="Google Shape;8574;p64"/>
                          <p:cNvGrpSpPr/>
                          <p:nvPr/>
                        </p:nvGrpSpPr>
                        <p:grpSpPr>
                          <a:xfrm>
                            <a:off x="4579164" y="3203653"/>
                            <a:ext cx="1244833" cy="1020397"/>
                            <a:chOff x="4579164" y="3203653"/>
                            <a:chExt cx="1244833" cy="1020397"/>
                          </a:xfrm>
                        </p:grpSpPr>
                        <p:sp>
                          <p:nvSpPr>
                            <p:cNvPr id="8575" name="Google Shape;8575;p64"/>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76" name="Google Shape;8576;p64"/>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77" name="Google Shape;8577;p64"/>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78" name="Google Shape;8578;p64"/>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79" name="Google Shape;8579;p64"/>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80" name="Google Shape;8580;p64"/>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81" name="Google Shape;8581;p64"/>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8582" name="Google Shape;8582;p64"/>
                            <p:cNvGrpSpPr/>
                            <p:nvPr/>
                          </p:nvGrpSpPr>
                          <p:grpSpPr>
                            <a:xfrm>
                              <a:off x="4579164" y="3203653"/>
                              <a:ext cx="1244833" cy="1020397"/>
                              <a:chOff x="4579164" y="3203653"/>
                              <a:chExt cx="1244833" cy="1020397"/>
                            </a:xfrm>
                          </p:grpSpPr>
                          <p:sp>
                            <p:nvSpPr>
                              <p:cNvPr id="8583" name="Google Shape;8583;p64"/>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84" name="Google Shape;8584;p64"/>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85" name="Google Shape;8585;p64"/>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86" name="Google Shape;8586;p64"/>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87" name="Google Shape;8587;p64"/>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88" name="Google Shape;8588;p64"/>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89" name="Google Shape;8589;p64"/>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90" name="Google Shape;8590;p64"/>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91" name="Google Shape;8591;p64"/>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92" name="Google Shape;8592;p64"/>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93" name="Google Shape;8593;p64"/>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94" name="Google Shape;8594;p64"/>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95" name="Google Shape;8595;p64"/>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8596" name="Google Shape;8596;p64"/>
                              <p:cNvGrpSpPr/>
                              <p:nvPr/>
                            </p:nvGrpSpPr>
                            <p:grpSpPr>
                              <a:xfrm>
                                <a:off x="4579164" y="3203653"/>
                                <a:ext cx="1244833" cy="1020397"/>
                                <a:chOff x="4579164" y="3203653"/>
                                <a:chExt cx="1244833" cy="1020397"/>
                              </a:xfrm>
                            </p:grpSpPr>
                            <p:sp>
                              <p:nvSpPr>
                                <p:cNvPr id="8597" name="Google Shape;8597;p64"/>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98" name="Google Shape;8598;p64"/>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599" name="Google Shape;8599;p64"/>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600" name="Google Shape;8600;p64"/>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601" name="Google Shape;8601;p64"/>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602" name="Google Shape;8602;p64"/>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603" name="Google Shape;8603;p64"/>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8604" name="Google Shape;8604;p64"/>
                                <p:cNvGrpSpPr/>
                                <p:nvPr/>
                              </p:nvGrpSpPr>
                              <p:grpSpPr>
                                <a:xfrm>
                                  <a:off x="4579164" y="3203653"/>
                                  <a:ext cx="1244833" cy="1020397"/>
                                  <a:chOff x="4579164" y="3203653"/>
                                  <a:chExt cx="1244833" cy="1020397"/>
                                </a:xfrm>
                              </p:grpSpPr>
                              <p:sp>
                                <p:nvSpPr>
                                  <p:cNvPr id="8605" name="Google Shape;8605;p64"/>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606" name="Google Shape;8606;p64"/>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607" name="Google Shape;8607;p64"/>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608" name="Google Shape;8608;p64"/>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609" name="Google Shape;8609;p64"/>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8610" name="Google Shape;8610;p64"/>
                                  <p:cNvGrpSpPr/>
                                  <p:nvPr/>
                                </p:nvGrpSpPr>
                                <p:grpSpPr>
                                  <a:xfrm>
                                    <a:off x="4579164" y="3203653"/>
                                    <a:ext cx="1244833" cy="1020397"/>
                                    <a:chOff x="4579164" y="3203653"/>
                                    <a:chExt cx="1244833" cy="1020397"/>
                                  </a:xfrm>
                                </p:grpSpPr>
                                <p:sp>
                                  <p:nvSpPr>
                                    <p:cNvPr id="8611" name="Google Shape;8611;p64"/>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612" name="Google Shape;8612;p64"/>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613" name="Google Shape;8613;p64"/>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614" name="Google Shape;8614;p64"/>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grpSp>
                        </p:grpSp>
                        <p:sp>
                          <p:nvSpPr>
                            <p:cNvPr id="8615" name="Google Shape;8615;p64"/>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616" name="Google Shape;8616;p64"/>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617" name="Google Shape;8617;p64"/>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sp>
                      <p:nvSpPr>
                        <p:cNvPr id="8618" name="Google Shape;8618;p64"/>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grpSp>
            </p:grpSp>
          </p:grpSp>
          <p:grpSp>
            <p:nvGrpSpPr>
              <p:cNvPr id="8619" name="Google Shape;8619;p64"/>
              <p:cNvGrpSpPr/>
              <p:nvPr/>
            </p:nvGrpSpPr>
            <p:grpSpPr>
              <a:xfrm>
                <a:off x="4595437" y="3598775"/>
                <a:ext cx="37776" cy="32451"/>
                <a:chOff x="4595437" y="3598775"/>
                <a:chExt cx="37776" cy="32451"/>
              </a:xfrm>
            </p:grpSpPr>
            <p:sp>
              <p:nvSpPr>
                <p:cNvPr id="8620" name="Google Shape;8620;p64"/>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621" name="Google Shape;8621;p64"/>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622" name="Google Shape;8622;p64"/>
              <p:cNvGrpSpPr/>
              <p:nvPr/>
            </p:nvGrpSpPr>
            <p:grpSpPr>
              <a:xfrm>
                <a:off x="4641864" y="3524443"/>
                <a:ext cx="37776" cy="32380"/>
                <a:chOff x="4641864" y="3524443"/>
                <a:chExt cx="37776" cy="32380"/>
              </a:xfrm>
            </p:grpSpPr>
            <p:sp>
              <p:nvSpPr>
                <p:cNvPr id="8623" name="Google Shape;8623;p64"/>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624" name="Google Shape;8624;p64"/>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625" name="Google Shape;8625;p64"/>
              <p:cNvGrpSpPr/>
              <p:nvPr/>
            </p:nvGrpSpPr>
            <p:grpSpPr>
              <a:xfrm>
                <a:off x="4648431" y="3893901"/>
                <a:ext cx="37776" cy="32357"/>
                <a:chOff x="4648431" y="3893901"/>
                <a:chExt cx="37776" cy="32357"/>
              </a:xfrm>
            </p:grpSpPr>
            <p:sp>
              <p:nvSpPr>
                <p:cNvPr id="8626" name="Google Shape;8626;p64"/>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627" name="Google Shape;8627;p64"/>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628" name="Google Shape;8628;p64"/>
              <p:cNvGrpSpPr/>
              <p:nvPr/>
            </p:nvGrpSpPr>
            <p:grpSpPr>
              <a:xfrm>
                <a:off x="4567752" y="3722908"/>
                <a:ext cx="37870" cy="32380"/>
                <a:chOff x="4567752" y="3722908"/>
                <a:chExt cx="37870" cy="32380"/>
              </a:xfrm>
            </p:grpSpPr>
            <p:sp>
              <p:nvSpPr>
                <p:cNvPr id="8629" name="Google Shape;8629;p64"/>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630" name="Google Shape;8630;p64"/>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631" name="Google Shape;8631;p64"/>
              <p:cNvGrpSpPr/>
              <p:nvPr/>
            </p:nvGrpSpPr>
            <p:grpSpPr>
              <a:xfrm>
                <a:off x="4617506" y="3652052"/>
                <a:ext cx="37783" cy="32357"/>
                <a:chOff x="4617506" y="3652052"/>
                <a:chExt cx="37783" cy="32357"/>
              </a:xfrm>
            </p:grpSpPr>
            <p:sp>
              <p:nvSpPr>
                <p:cNvPr id="8632" name="Google Shape;8632;p64"/>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633" name="Google Shape;8633;p64"/>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634" name="Google Shape;8634;p64"/>
              <p:cNvGrpSpPr/>
              <p:nvPr/>
            </p:nvGrpSpPr>
            <p:grpSpPr>
              <a:xfrm>
                <a:off x="4739005" y="3554149"/>
                <a:ext cx="37870" cy="32357"/>
                <a:chOff x="4739005" y="3554149"/>
                <a:chExt cx="37870" cy="32357"/>
              </a:xfrm>
            </p:grpSpPr>
            <p:sp>
              <p:nvSpPr>
                <p:cNvPr id="8635" name="Google Shape;8635;p64"/>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636" name="Google Shape;8636;p64"/>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637" name="Google Shape;8637;p64"/>
              <p:cNvGrpSpPr/>
              <p:nvPr/>
            </p:nvGrpSpPr>
            <p:grpSpPr>
              <a:xfrm>
                <a:off x="4806557" y="3630258"/>
                <a:ext cx="37776" cy="32364"/>
                <a:chOff x="4806557" y="3630258"/>
                <a:chExt cx="37776" cy="32364"/>
              </a:xfrm>
            </p:grpSpPr>
            <p:sp>
              <p:nvSpPr>
                <p:cNvPr id="8638" name="Google Shape;8638;p64"/>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639" name="Google Shape;8639;p64"/>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640" name="Google Shape;8640;p64"/>
              <p:cNvGrpSpPr/>
              <p:nvPr/>
            </p:nvGrpSpPr>
            <p:grpSpPr>
              <a:xfrm>
                <a:off x="4737007" y="4004357"/>
                <a:ext cx="37870" cy="32357"/>
                <a:chOff x="4737007" y="4004357"/>
                <a:chExt cx="37870" cy="32357"/>
              </a:xfrm>
            </p:grpSpPr>
            <p:sp>
              <p:nvSpPr>
                <p:cNvPr id="8641" name="Google Shape;8641;p64"/>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642" name="Google Shape;8642;p64"/>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643" name="Google Shape;8643;p64"/>
              <p:cNvGrpSpPr/>
              <p:nvPr/>
            </p:nvGrpSpPr>
            <p:grpSpPr>
              <a:xfrm>
                <a:off x="4773634" y="4208627"/>
                <a:ext cx="37776" cy="32357"/>
                <a:chOff x="4773634" y="4208627"/>
                <a:chExt cx="37776" cy="32357"/>
              </a:xfrm>
            </p:grpSpPr>
            <p:sp>
              <p:nvSpPr>
                <p:cNvPr id="8644" name="Google Shape;8644;p64"/>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645" name="Google Shape;8645;p64"/>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646" name="Google Shape;8646;p64"/>
              <p:cNvGrpSpPr/>
              <p:nvPr/>
            </p:nvGrpSpPr>
            <p:grpSpPr>
              <a:xfrm>
                <a:off x="4888282" y="4074764"/>
                <a:ext cx="37776" cy="32451"/>
                <a:chOff x="4888282" y="4074764"/>
                <a:chExt cx="37776" cy="32451"/>
              </a:xfrm>
            </p:grpSpPr>
            <p:sp>
              <p:nvSpPr>
                <p:cNvPr id="8647" name="Google Shape;8647;p64"/>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648" name="Google Shape;8648;p64"/>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649" name="Google Shape;8649;p64"/>
              <p:cNvGrpSpPr/>
              <p:nvPr/>
            </p:nvGrpSpPr>
            <p:grpSpPr>
              <a:xfrm>
                <a:off x="4901315" y="3804271"/>
                <a:ext cx="37776" cy="32364"/>
                <a:chOff x="4901315" y="3804271"/>
                <a:chExt cx="37776" cy="32364"/>
              </a:xfrm>
            </p:grpSpPr>
            <p:sp>
              <p:nvSpPr>
                <p:cNvPr id="8650" name="Google Shape;8650;p64"/>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651" name="Google Shape;8651;p64"/>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652" name="Google Shape;8652;p64"/>
              <p:cNvGrpSpPr/>
              <p:nvPr/>
            </p:nvGrpSpPr>
            <p:grpSpPr>
              <a:xfrm>
                <a:off x="4866394" y="3715035"/>
                <a:ext cx="37846" cy="32357"/>
                <a:chOff x="4866394" y="3715035"/>
                <a:chExt cx="37846" cy="32357"/>
              </a:xfrm>
            </p:grpSpPr>
            <p:sp>
              <p:nvSpPr>
                <p:cNvPr id="8653" name="Google Shape;8653;p64"/>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654" name="Google Shape;8654;p64"/>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655" name="Google Shape;8655;p64"/>
              <p:cNvGrpSpPr/>
              <p:nvPr/>
            </p:nvGrpSpPr>
            <p:grpSpPr>
              <a:xfrm>
                <a:off x="4979233" y="3839798"/>
                <a:ext cx="37878" cy="32420"/>
                <a:chOff x="4979233" y="3839798"/>
                <a:chExt cx="37878" cy="32420"/>
              </a:xfrm>
            </p:grpSpPr>
            <p:sp>
              <p:nvSpPr>
                <p:cNvPr id="8656" name="Google Shape;8656;p64"/>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657" name="Google Shape;8657;p64"/>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658" name="Google Shape;8658;p64"/>
              <p:cNvGrpSpPr/>
              <p:nvPr/>
            </p:nvGrpSpPr>
            <p:grpSpPr>
              <a:xfrm>
                <a:off x="4790662" y="3679147"/>
                <a:ext cx="37783" cy="32380"/>
                <a:chOff x="4790662" y="3679147"/>
                <a:chExt cx="37783" cy="32380"/>
              </a:xfrm>
            </p:grpSpPr>
            <p:sp>
              <p:nvSpPr>
                <p:cNvPr id="8659" name="Google Shape;8659;p64"/>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660" name="Google Shape;8660;p64"/>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661" name="Google Shape;8661;p64"/>
              <p:cNvGrpSpPr/>
              <p:nvPr/>
            </p:nvGrpSpPr>
            <p:grpSpPr>
              <a:xfrm>
                <a:off x="4857263" y="3557861"/>
                <a:ext cx="37776" cy="32357"/>
                <a:chOff x="4857263" y="3557861"/>
                <a:chExt cx="37776" cy="32357"/>
              </a:xfrm>
            </p:grpSpPr>
            <p:sp>
              <p:nvSpPr>
                <p:cNvPr id="8662" name="Google Shape;8662;p64"/>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663" name="Google Shape;8663;p64"/>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664" name="Google Shape;8664;p64"/>
              <p:cNvGrpSpPr/>
              <p:nvPr/>
            </p:nvGrpSpPr>
            <p:grpSpPr>
              <a:xfrm>
                <a:off x="4883902" y="3648033"/>
                <a:ext cx="37783" cy="32380"/>
                <a:chOff x="4883902" y="3648033"/>
                <a:chExt cx="37783" cy="32380"/>
              </a:xfrm>
            </p:grpSpPr>
            <p:sp>
              <p:nvSpPr>
                <p:cNvPr id="8665" name="Google Shape;8665;p64"/>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666" name="Google Shape;8666;p64"/>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667" name="Google Shape;8667;p64"/>
              <p:cNvGrpSpPr/>
              <p:nvPr/>
            </p:nvGrpSpPr>
            <p:grpSpPr>
              <a:xfrm>
                <a:off x="4907780" y="3347220"/>
                <a:ext cx="37878" cy="32357"/>
                <a:chOff x="4907780" y="3347220"/>
                <a:chExt cx="37878" cy="32357"/>
              </a:xfrm>
            </p:grpSpPr>
            <p:sp>
              <p:nvSpPr>
                <p:cNvPr id="8668" name="Google Shape;8668;p64"/>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669" name="Google Shape;8669;p64"/>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670" name="Google Shape;8670;p64"/>
              <p:cNvGrpSpPr/>
              <p:nvPr/>
            </p:nvGrpSpPr>
            <p:grpSpPr>
              <a:xfrm>
                <a:off x="5065048" y="3738150"/>
                <a:ext cx="37783" cy="32364"/>
                <a:chOff x="5065048" y="3738150"/>
                <a:chExt cx="37783" cy="32364"/>
              </a:xfrm>
            </p:grpSpPr>
            <p:sp>
              <p:nvSpPr>
                <p:cNvPr id="8671" name="Google Shape;8671;p64"/>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672" name="Google Shape;8672;p64"/>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673" name="Google Shape;8673;p64"/>
              <p:cNvGrpSpPr/>
              <p:nvPr/>
            </p:nvGrpSpPr>
            <p:grpSpPr>
              <a:xfrm>
                <a:off x="5071616" y="3284615"/>
                <a:ext cx="37783" cy="32357"/>
                <a:chOff x="5071616" y="3284615"/>
                <a:chExt cx="37783" cy="32357"/>
              </a:xfrm>
            </p:grpSpPr>
            <p:sp>
              <p:nvSpPr>
                <p:cNvPr id="8674" name="Google Shape;8674;p64"/>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675" name="Google Shape;8675;p64"/>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676" name="Google Shape;8676;p64"/>
              <p:cNvGrpSpPr/>
              <p:nvPr/>
            </p:nvGrpSpPr>
            <p:grpSpPr>
              <a:xfrm>
                <a:off x="5389291" y="3759921"/>
                <a:ext cx="37783" cy="32380"/>
                <a:chOff x="5389291" y="3759921"/>
                <a:chExt cx="37783" cy="32380"/>
              </a:xfrm>
            </p:grpSpPr>
            <p:sp>
              <p:nvSpPr>
                <p:cNvPr id="8677" name="Google Shape;8677;p64"/>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678" name="Google Shape;8678;p64"/>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679" name="Google Shape;8679;p64"/>
              <p:cNvGrpSpPr/>
              <p:nvPr/>
            </p:nvGrpSpPr>
            <p:grpSpPr>
              <a:xfrm>
                <a:off x="5431534" y="3632932"/>
                <a:ext cx="37878" cy="32451"/>
                <a:chOff x="5431534" y="3632932"/>
                <a:chExt cx="37878" cy="32451"/>
              </a:xfrm>
            </p:grpSpPr>
            <p:sp>
              <p:nvSpPr>
                <p:cNvPr id="8680" name="Google Shape;8680;p64"/>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681" name="Google Shape;8681;p64"/>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682" name="Google Shape;8682;p64"/>
              <p:cNvGrpSpPr/>
              <p:nvPr/>
            </p:nvGrpSpPr>
            <p:grpSpPr>
              <a:xfrm>
                <a:off x="5540755" y="3544829"/>
                <a:ext cx="37783" cy="32357"/>
                <a:chOff x="5540755" y="3544829"/>
                <a:chExt cx="37783" cy="32357"/>
              </a:xfrm>
            </p:grpSpPr>
            <p:sp>
              <p:nvSpPr>
                <p:cNvPr id="8683" name="Google Shape;8683;p64"/>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684" name="Google Shape;8684;p64"/>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685" name="Google Shape;8685;p64"/>
              <p:cNvGrpSpPr/>
              <p:nvPr/>
            </p:nvGrpSpPr>
            <p:grpSpPr>
              <a:xfrm>
                <a:off x="5579293" y="3412107"/>
                <a:ext cx="37776" cy="32357"/>
                <a:chOff x="5579293" y="3412107"/>
                <a:chExt cx="37776" cy="32357"/>
              </a:xfrm>
            </p:grpSpPr>
            <p:sp>
              <p:nvSpPr>
                <p:cNvPr id="8686" name="Google Shape;8686;p64"/>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687" name="Google Shape;8687;p64"/>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688" name="Google Shape;8688;p64"/>
              <p:cNvGrpSpPr/>
              <p:nvPr/>
            </p:nvGrpSpPr>
            <p:grpSpPr>
              <a:xfrm>
                <a:off x="5801346" y="3284615"/>
                <a:ext cx="37783" cy="32357"/>
                <a:chOff x="5801346" y="3284615"/>
                <a:chExt cx="37783" cy="32357"/>
              </a:xfrm>
            </p:grpSpPr>
            <p:sp>
              <p:nvSpPr>
                <p:cNvPr id="8689" name="Google Shape;8689;p64"/>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690" name="Google Shape;8690;p64"/>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691" name="Google Shape;8691;p64"/>
              <p:cNvGrpSpPr/>
              <p:nvPr/>
            </p:nvGrpSpPr>
            <p:grpSpPr>
              <a:xfrm>
                <a:off x="5763578" y="3399067"/>
                <a:ext cx="37776" cy="32364"/>
                <a:chOff x="5763578" y="3399067"/>
                <a:chExt cx="37776" cy="32364"/>
              </a:xfrm>
            </p:grpSpPr>
            <p:sp>
              <p:nvSpPr>
                <p:cNvPr id="8692" name="Google Shape;8692;p64"/>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693" name="Google Shape;8693;p64"/>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694" name="Google Shape;8694;p64"/>
              <p:cNvGrpSpPr/>
              <p:nvPr/>
            </p:nvGrpSpPr>
            <p:grpSpPr>
              <a:xfrm>
                <a:off x="5395858" y="3230952"/>
                <a:ext cx="37776" cy="32364"/>
                <a:chOff x="5395858" y="3230952"/>
                <a:chExt cx="37776" cy="32364"/>
              </a:xfrm>
            </p:grpSpPr>
            <p:sp>
              <p:nvSpPr>
                <p:cNvPr id="8695" name="Google Shape;8695;p64"/>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696" name="Google Shape;8696;p64"/>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697" name="Google Shape;8697;p64"/>
              <p:cNvGrpSpPr/>
              <p:nvPr/>
            </p:nvGrpSpPr>
            <p:grpSpPr>
              <a:xfrm>
                <a:off x="5264088" y="3188237"/>
                <a:ext cx="37776" cy="32357"/>
                <a:chOff x="5264088" y="3188237"/>
                <a:chExt cx="37776" cy="32357"/>
              </a:xfrm>
            </p:grpSpPr>
            <p:sp>
              <p:nvSpPr>
                <p:cNvPr id="8698" name="Google Shape;8698;p64"/>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699" name="Google Shape;8699;p64"/>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00" name="Google Shape;8700;p64"/>
              <p:cNvGrpSpPr/>
              <p:nvPr/>
            </p:nvGrpSpPr>
            <p:grpSpPr>
              <a:xfrm>
                <a:off x="5585758" y="3237425"/>
                <a:ext cx="37878" cy="32357"/>
                <a:chOff x="5585758" y="3237425"/>
                <a:chExt cx="37878" cy="32357"/>
              </a:xfrm>
            </p:grpSpPr>
            <p:sp>
              <p:nvSpPr>
                <p:cNvPr id="8701" name="Google Shape;8701;p64"/>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02" name="Google Shape;8702;p64"/>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03" name="Google Shape;8703;p64"/>
              <p:cNvGrpSpPr/>
              <p:nvPr/>
            </p:nvGrpSpPr>
            <p:grpSpPr>
              <a:xfrm>
                <a:off x="4874196" y="3291088"/>
                <a:ext cx="37878" cy="32451"/>
                <a:chOff x="4874196" y="3291088"/>
                <a:chExt cx="37878" cy="32451"/>
              </a:xfrm>
            </p:grpSpPr>
            <p:sp>
              <p:nvSpPr>
                <p:cNvPr id="8704" name="Google Shape;8704;p64"/>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05" name="Google Shape;8705;p64"/>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06" name="Google Shape;8706;p64"/>
              <p:cNvGrpSpPr/>
              <p:nvPr/>
            </p:nvGrpSpPr>
            <p:grpSpPr>
              <a:xfrm>
                <a:off x="5197770" y="3785466"/>
                <a:ext cx="37783" cy="32427"/>
                <a:chOff x="5197770" y="3785466"/>
                <a:chExt cx="37783" cy="32427"/>
              </a:xfrm>
            </p:grpSpPr>
            <p:sp>
              <p:nvSpPr>
                <p:cNvPr id="8707" name="Google Shape;8707;p64"/>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08" name="Google Shape;8708;p64"/>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09" name="Google Shape;8709;p64"/>
              <p:cNvGrpSpPr/>
              <p:nvPr/>
            </p:nvGrpSpPr>
            <p:grpSpPr>
              <a:xfrm>
                <a:off x="5177699" y="3492117"/>
                <a:ext cx="37776" cy="32357"/>
                <a:chOff x="5177699" y="3492117"/>
                <a:chExt cx="37776" cy="32357"/>
              </a:xfrm>
            </p:grpSpPr>
            <p:sp>
              <p:nvSpPr>
                <p:cNvPr id="8710" name="Google Shape;8710;p64"/>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11" name="Google Shape;8711;p64"/>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12" name="Google Shape;8712;p64"/>
              <p:cNvGrpSpPr/>
              <p:nvPr/>
            </p:nvGrpSpPr>
            <p:grpSpPr>
              <a:xfrm>
                <a:off x="5349431" y="3622346"/>
                <a:ext cx="37870" cy="32380"/>
                <a:chOff x="5349431" y="3622346"/>
                <a:chExt cx="37870" cy="32380"/>
              </a:xfrm>
            </p:grpSpPr>
            <p:sp>
              <p:nvSpPr>
                <p:cNvPr id="8713" name="Google Shape;8713;p64"/>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14" name="Google Shape;8714;p64"/>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15" name="Google Shape;8715;p64"/>
              <p:cNvGrpSpPr/>
              <p:nvPr/>
            </p:nvGrpSpPr>
            <p:grpSpPr>
              <a:xfrm>
                <a:off x="5068855" y="3563980"/>
                <a:ext cx="53954" cy="46223"/>
                <a:chOff x="5068855" y="3563980"/>
                <a:chExt cx="53954" cy="46223"/>
              </a:xfrm>
            </p:grpSpPr>
            <p:sp>
              <p:nvSpPr>
                <p:cNvPr id="8716" name="Google Shape;8716;p64"/>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17" name="Google Shape;8717;p64"/>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18" name="Google Shape;8718;p64"/>
              <p:cNvGrpSpPr/>
              <p:nvPr/>
            </p:nvGrpSpPr>
            <p:grpSpPr>
              <a:xfrm>
                <a:off x="5037654" y="3392507"/>
                <a:ext cx="37870" cy="32451"/>
                <a:chOff x="5037654" y="3392507"/>
                <a:chExt cx="37870" cy="32451"/>
              </a:xfrm>
            </p:grpSpPr>
            <p:sp>
              <p:nvSpPr>
                <p:cNvPr id="8719" name="Google Shape;8719;p64"/>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20" name="Google Shape;8720;p64"/>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21" name="Google Shape;8721;p64"/>
              <p:cNvGrpSpPr/>
              <p:nvPr/>
            </p:nvGrpSpPr>
            <p:grpSpPr>
              <a:xfrm>
                <a:off x="5456560" y="3368629"/>
                <a:ext cx="37870" cy="32451"/>
                <a:chOff x="5456560" y="3368629"/>
                <a:chExt cx="37870" cy="32451"/>
              </a:xfrm>
            </p:grpSpPr>
            <p:sp>
              <p:nvSpPr>
                <p:cNvPr id="8722" name="Google Shape;8722;p64"/>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23" name="Google Shape;8723;p64"/>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24" name="Google Shape;8724;p64"/>
              <p:cNvGrpSpPr/>
              <p:nvPr/>
            </p:nvGrpSpPr>
            <p:grpSpPr>
              <a:xfrm>
                <a:off x="4755749" y="3501516"/>
                <a:ext cx="46246" cy="39608"/>
                <a:chOff x="4755749" y="3501516"/>
                <a:chExt cx="46246" cy="39608"/>
              </a:xfrm>
            </p:grpSpPr>
            <p:sp>
              <p:nvSpPr>
                <p:cNvPr id="8725" name="Google Shape;8725;p64"/>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26" name="Google Shape;8726;p64"/>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27" name="Google Shape;8727;p64"/>
              <p:cNvGrpSpPr/>
              <p:nvPr/>
            </p:nvGrpSpPr>
            <p:grpSpPr>
              <a:xfrm>
                <a:off x="4681346" y="3485582"/>
                <a:ext cx="37783" cy="32427"/>
                <a:chOff x="4681346" y="3485582"/>
                <a:chExt cx="37783" cy="32427"/>
              </a:xfrm>
            </p:grpSpPr>
            <p:sp>
              <p:nvSpPr>
                <p:cNvPr id="8728" name="Google Shape;8728;p64"/>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29" name="Google Shape;8729;p64"/>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30" name="Google Shape;8730;p64"/>
              <p:cNvGrpSpPr/>
              <p:nvPr/>
            </p:nvGrpSpPr>
            <p:grpSpPr>
              <a:xfrm>
                <a:off x="4767067" y="3291088"/>
                <a:ext cx="37878" cy="32451"/>
                <a:chOff x="4767067" y="3291088"/>
                <a:chExt cx="37878" cy="32451"/>
              </a:xfrm>
            </p:grpSpPr>
            <p:sp>
              <p:nvSpPr>
                <p:cNvPr id="8731" name="Google Shape;8731;p64"/>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32" name="Google Shape;8732;p64"/>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33" name="Google Shape;8733;p64"/>
              <p:cNvGrpSpPr/>
              <p:nvPr/>
            </p:nvGrpSpPr>
            <p:grpSpPr>
              <a:xfrm>
                <a:off x="4687819" y="3405539"/>
                <a:ext cx="37776" cy="32451"/>
                <a:chOff x="4687819" y="3405539"/>
                <a:chExt cx="37776" cy="32451"/>
              </a:xfrm>
            </p:grpSpPr>
            <p:sp>
              <p:nvSpPr>
                <p:cNvPr id="8734" name="Google Shape;8734;p64"/>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35" name="Google Shape;8735;p64"/>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36" name="Google Shape;8736;p64"/>
              <p:cNvGrpSpPr/>
              <p:nvPr/>
            </p:nvGrpSpPr>
            <p:grpSpPr>
              <a:xfrm>
                <a:off x="4923101" y="3444809"/>
                <a:ext cx="52813" cy="45318"/>
                <a:chOff x="4923101" y="3444809"/>
                <a:chExt cx="52813" cy="45318"/>
              </a:xfrm>
            </p:grpSpPr>
            <p:sp>
              <p:nvSpPr>
                <p:cNvPr id="8737" name="Google Shape;8737;p64"/>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38" name="Google Shape;8738;p64"/>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39" name="Google Shape;8739;p64"/>
              <p:cNvGrpSpPr/>
              <p:nvPr/>
            </p:nvGrpSpPr>
            <p:grpSpPr>
              <a:xfrm>
                <a:off x="4846040" y="3654750"/>
                <a:ext cx="31405" cy="26993"/>
                <a:chOff x="4846040" y="3654750"/>
                <a:chExt cx="31405" cy="26993"/>
              </a:xfrm>
            </p:grpSpPr>
            <p:sp>
              <p:nvSpPr>
                <p:cNvPr id="8740" name="Google Shape;8740;p64"/>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41" name="Google Shape;8741;p64"/>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42" name="Google Shape;8742;p64"/>
              <p:cNvGrpSpPr/>
              <p:nvPr/>
            </p:nvGrpSpPr>
            <p:grpSpPr>
              <a:xfrm>
                <a:off x="4925673" y="3691700"/>
                <a:ext cx="40253" cy="34472"/>
                <a:chOff x="4925673" y="3691700"/>
                <a:chExt cx="40253" cy="34472"/>
              </a:xfrm>
            </p:grpSpPr>
            <p:sp>
              <p:nvSpPr>
                <p:cNvPr id="8743" name="Google Shape;8743;p64"/>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44" name="Google Shape;8744;p64"/>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45" name="Google Shape;8745;p64"/>
              <p:cNvGrpSpPr/>
              <p:nvPr/>
            </p:nvGrpSpPr>
            <p:grpSpPr>
              <a:xfrm>
                <a:off x="4894653" y="3740848"/>
                <a:ext cx="31405" cy="26906"/>
                <a:chOff x="4894653" y="3740848"/>
                <a:chExt cx="31405" cy="26906"/>
              </a:xfrm>
            </p:grpSpPr>
            <p:sp>
              <p:nvSpPr>
                <p:cNvPr id="8746" name="Google Shape;8746;p64"/>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47" name="Google Shape;8747;p64"/>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48" name="Google Shape;8748;p64"/>
              <p:cNvGrpSpPr/>
              <p:nvPr/>
            </p:nvGrpSpPr>
            <p:grpSpPr>
              <a:xfrm>
                <a:off x="4962300" y="3696348"/>
                <a:ext cx="38255" cy="32773"/>
                <a:chOff x="4962300" y="3696348"/>
                <a:chExt cx="38255" cy="32773"/>
              </a:xfrm>
            </p:grpSpPr>
            <p:sp>
              <p:nvSpPr>
                <p:cNvPr id="8749" name="Google Shape;8749;p64"/>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50" name="Google Shape;8750;p64"/>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51" name="Google Shape;8751;p64"/>
              <p:cNvGrpSpPr/>
              <p:nvPr/>
            </p:nvGrpSpPr>
            <p:grpSpPr>
              <a:xfrm>
                <a:off x="4980185" y="3743349"/>
                <a:ext cx="31499" cy="26969"/>
                <a:chOff x="4980185" y="3743349"/>
                <a:chExt cx="31499" cy="26969"/>
              </a:xfrm>
            </p:grpSpPr>
            <p:sp>
              <p:nvSpPr>
                <p:cNvPr id="8752" name="Google Shape;8752;p64"/>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53" name="Google Shape;8753;p64"/>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54" name="Google Shape;8754;p64"/>
              <p:cNvGrpSpPr/>
              <p:nvPr/>
            </p:nvGrpSpPr>
            <p:grpSpPr>
              <a:xfrm>
                <a:off x="5013768" y="3734312"/>
                <a:ext cx="31499" cy="26969"/>
                <a:chOff x="5013768" y="3734312"/>
                <a:chExt cx="31499" cy="26969"/>
              </a:xfrm>
            </p:grpSpPr>
            <p:sp>
              <p:nvSpPr>
                <p:cNvPr id="8755" name="Google Shape;8755;p64"/>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56" name="Google Shape;8756;p64"/>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57" name="Google Shape;8757;p64"/>
              <p:cNvGrpSpPr/>
              <p:nvPr/>
            </p:nvGrpSpPr>
            <p:grpSpPr>
              <a:xfrm>
                <a:off x="5036703" y="3764545"/>
                <a:ext cx="31499" cy="26898"/>
                <a:chOff x="5036703" y="3764545"/>
                <a:chExt cx="31499" cy="26898"/>
              </a:xfrm>
            </p:grpSpPr>
            <p:sp>
              <p:nvSpPr>
                <p:cNvPr id="8758" name="Google Shape;8758;p64"/>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59" name="Google Shape;8759;p64"/>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60" name="Google Shape;8760;p64"/>
              <p:cNvGrpSpPr/>
              <p:nvPr/>
            </p:nvGrpSpPr>
            <p:grpSpPr>
              <a:xfrm>
                <a:off x="4953546" y="3768352"/>
                <a:ext cx="31405" cy="26898"/>
                <a:chOff x="4953546" y="3768352"/>
                <a:chExt cx="31405" cy="26898"/>
              </a:xfrm>
            </p:grpSpPr>
            <p:sp>
              <p:nvSpPr>
                <p:cNvPr id="8761" name="Google Shape;8761;p64"/>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62" name="Google Shape;8762;p64"/>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63" name="Google Shape;8763;p64"/>
              <p:cNvGrpSpPr/>
              <p:nvPr/>
            </p:nvGrpSpPr>
            <p:grpSpPr>
              <a:xfrm>
                <a:off x="4964770" y="3814016"/>
                <a:ext cx="31499" cy="26993"/>
                <a:chOff x="4964770" y="3814016"/>
                <a:chExt cx="31499" cy="26993"/>
              </a:xfrm>
            </p:grpSpPr>
            <p:sp>
              <p:nvSpPr>
                <p:cNvPr id="8764" name="Google Shape;8764;p64"/>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65" name="Google Shape;8765;p64"/>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66" name="Google Shape;8766;p64"/>
              <p:cNvGrpSpPr/>
              <p:nvPr/>
            </p:nvGrpSpPr>
            <p:grpSpPr>
              <a:xfrm>
                <a:off x="4923290" y="3800504"/>
                <a:ext cx="31468" cy="26898"/>
                <a:chOff x="4923290" y="3800504"/>
                <a:chExt cx="31468" cy="26898"/>
              </a:xfrm>
            </p:grpSpPr>
            <p:sp>
              <p:nvSpPr>
                <p:cNvPr id="8767" name="Google Shape;8767;p64"/>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68" name="Google Shape;8768;p64"/>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69" name="Google Shape;8769;p64"/>
              <p:cNvGrpSpPr/>
              <p:nvPr/>
            </p:nvGrpSpPr>
            <p:grpSpPr>
              <a:xfrm>
                <a:off x="5108534" y="3650943"/>
                <a:ext cx="31405" cy="26993"/>
                <a:chOff x="5108534" y="3650943"/>
                <a:chExt cx="31405" cy="26993"/>
              </a:xfrm>
            </p:grpSpPr>
            <p:sp>
              <p:nvSpPr>
                <p:cNvPr id="8770" name="Google Shape;8770;p64"/>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71" name="Google Shape;8771;p64"/>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72" name="Google Shape;8772;p64"/>
              <p:cNvGrpSpPr/>
              <p:nvPr/>
            </p:nvGrpSpPr>
            <p:grpSpPr>
              <a:xfrm>
                <a:off x="5119380" y="3760739"/>
                <a:ext cx="31499" cy="26993"/>
                <a:chOff x="5119380" y="3760739"/>
                <a:chExt cx="31499" cy="26993"/>
              </a:xfrm>
            </p:grpSpPr>
            <p:sp>
              <p:nvSpPr>
                <p:cNvPr id="8773" name="Google Shape;8773;p64"/>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74" name="Google Shape;8774;p64"/>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75" name="Google Shape;8775;p64"/>
              <p:cNvGrpSpPr/>
              <p:nvPr/>
            </p:nvGrpSpPr>
            <p:grpSpPr>
              <a:xfrm>
                <a:off x="5119380" y="3788235"/>
                <a:ext cx="31499" cy="26993"/>
                <a:chOff x="5119380" y="3788235"/>
                <a:chExt cx="31499" cy="26993"/>
              </a:xfrm>
            </p:grpSpPr>
            <p:sp>
              <p:nvSpPr>
                <p:cNvPr id="8776" name="Google Shape;8776;p64"/>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77" name="Google Shape;8777;p64"/>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78" name="Google Shape;8778;p64"/>
              <p:cNvGrpSpPr/>
              <p:nvPr/>
            </p:nvGrpSpPr>
            <p:grpSpPr>
              <a:xfrm>
                <a:off x="5158005" y="3875284"/>
                <a:ext cx="31405" cy="27001"/>
                <a:chOff x="5158005" y="3875284"/>
                <a:chExt cx="31405" cy="27001"/>
              </a:xfrm>
            </p:grpSpPr>
            <p:sp>
              <p:nvSpPr>
                <p:cNvPr id="8779" name="Google Shape;8779;p64"/>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80" name="Google Shape;8780;p64"/>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81" name="Google Shape;8781;p64"/>
              <p:cNvGrpSpPr/>
              <p:nvPr/>
            </p:nvGrpSpPr>
            <p:grpSpPr>
              <a:xfrm>
                <a:off x="5233163" y="3764545"/>
                <a:ext cx="31499" cy="26898"/>
                <a:chOff x="5233163" y="3764545"/>
                <a:chExt cx="31499" cy="26898"/>
              </a:xfrm>
            </p:grpSpPr>
            <p:sp>
              <p:nvSpPr>
                <p:cNvPr id="8782" name="Google Shape;8782;p64"/>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83" name="Google Shape;8783;p64"/>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84" name="Google Shape;8784;p64"/>
              <p:cNvGrpSpPr/>
              <p:nvPr/>
            </p:nvGrpSpPr>
            <p:grpSpPr>
              <a:xfrm>
                <a:off x="5276168" y="3805545"/>
                <a:ext cx="31499" cy="26906"/>
                <a:chOff x="5276168" y="3805545"/>
                <a:chExt cx="31499" cy="26906"/>
              </a:xfrm>
            </p:grpSpPr>
            <p:sp>
              <p:nvSpPr>
                <p:cNvPr id="8785" name="Google Shape;8785;p64"/>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86" name="Google Shape;8786;p64"/>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87" name="Google Shape;8787;p64"/>
              <p:cNvGrpSpPr/>
              <p:nvPr/>
            </p:nvGrpSpPr>
            <p:grpSpPr>
              <a:xfrm>
                <a:off x="5294053" y="3851933"/>
                <a:ext cx="31405" cy="26945"/>
                <a:chOff x="5294053" y="3851933"/>
                <a:chExt cx="31405" cy="26945"/>
              </a:xfrm>
            </p:grpSpPr>
            <p:sp>
              <p:nvSpPr>
                <p:cNvPr id="8788" name="Google Shape;8788;p64"/>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89" name="Google Shape;8789;p64"/>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90" name="Google Shape;8790;p64"/>
              <p:cNvGrpSpPr/>
              <p:nvPr/>
            </p:nvGrpSpPr>
            <p:grpSpPr>
              <a:xfrm>
                <a:off x="5341723" y="3851902"/>
                <a:ext cx="31405" cy="26977"/>
                <a:chOff x="5341723" y="3851902"/>
                <a:chExt cx="31405" cy="26977"/>
              </a:xfrm>
            </p:grpSpPr>
            <p:sp>
              <p:nvSpPr>
                <p:cNvPr id="8791" name="Google Shape;8791;p64"/>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92" name="Google Shape;8792;p64"/>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93" name="Google Shape;8793;p64"/>
              <p:cNvGrpSpPr/>
              <p:nvPr/>
            </p:nvGrpSpPr>
            <p:grpSpPr>
              <a:xfrm>
                <a:off x="5054871" y="3507855"/>
                <a:ext cx="31405" cy="26993"/>
                <a:chOff x="5054871" y="3507855"/>
                <a:chExt cx="31405" cy="26993"/>
              </a:xfrm>
            </p:grpSpPr>
            <p:sp>
              <p:nvSpPr>
                <p:cNvPr id="8794" name="Google Shape;8794;p64"/>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95" name="Google Shape;8795;p64"/>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96" name="Google Shape;8796;p64"/>
              <p:cNvGrpSpPr/>
              <p:nvPr/>
            </p:nvGrpSpPr>
            <p:grpSpPr>
              <a:xfrm>
                <a:off x="4876579" y="3675325"/>
                <a:ext cx="31405" cy="26969"/>
                <a:chOff x="4876579" y="3675325"/>
                <a:chExt cx="31405" cy="26969"/>
              </a:xfrm>
            </p:grpSpPr>
            <p:sp>
              <p:nvSpPr>
                <p:cNvPr id="8797" name="Google Shape;8797;p64"/>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798" name="Google Shape;8798;p64"/>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799" name="Google Shape;8799;p64"/>
              <p:cNvGrpSpPr/>
              <p:nvPr/>
            </p:nvGrpSpPr>
            <p:grpSpPr>
              <a:xfrm>
                <a:off x="4842233" y="3688333"/>
                <a:ext cx="31405" cy="26993"/>
                <a:chOff x="4842233" y="3688333"/>
                <a:chExt cx="31405" cy="26993"/>
              </a:xfrm>
            </p:grpSpPr>
            <p:sp>
              <p:nvSpPr>
                <p:cNvPr id="8800" name="Google Shape;8800;p64"/>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01" name="Google Shape;8801;p64"/>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02" name="Google Shape;8802;p64"/>
              <p:cNvGrpSpPr/>
              <p:nvPr/>
            </p:nvGrpSpPr>
            <p:grpSpPr>
              <a:xfrm>
                <a:off x="5187876" y="3608032"/>
                <a:ext cx="31405" cy="27001"/>
                <a:chOff x="5187876" y="3608032"/>
                <a:chExt cx="31405" cy="27001"/>
              </a:xfrm>
            </p:grpSpPr>
            <p:sp>
              <p:nvSpPr>
                <p:cNvPr id="8803" name="Google Shape;8803;p64"/>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04" name="Google Shape;8804;p64"/>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sp>
            <p:nvSpPr>
              <p:cNvPr id="8805" name="Google Shape;8805;p64"/>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06" name="Google Shape;8806;p64"/>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nvGrpSpPr>
              <p:cNvPr id="8807" name="Google Shape;8807;p64"/>
              <p:cNvGrpSpPr/>
              <p:nvPr/>
            </p:nvGrpSpPr>
            <p:grpSpPr>
              <a:xfrm>
                <a:off x="5269224" y="3304167"/>
                <a:ext cx="40253" cy="34402"/>
                <a:chOff x="5269224" y="3304167"/>
                <a:chExt cx="40253" cy="34402"/>
              </a:xfrm>
            </p:grpSpPr>
            <p:sp>
              <p:nvSpPr>
                <p:cNvPr id="8808" name="Google Shape;8808;p64"/>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09" name="Google Shape;8809;p64"/>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10" name="Google Shape;8810;p64"/>
              <p:cNvGrpSpPr/>
              <p:nvPr/>
            </p:nvGrpSpPr>
            <p:grpSpPr>
              <a:xfrm>
                <a:off x="5327354" y="3476615"/>
                <a:ext cx="49864" cy="42723"/>
                <a:chOff x="5327354" y="3476615"/>
                <a:chExt cx="49864" cy="42723"/>
              </a:xfrm>
            </p:grpSpPr>
            <p:sp>
              <p:nvSpPr>
                <p:cNvPr id="8811" name="Google Shape;8811;p64"/>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12" name="Google Shape;8812;p64"/>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sp>
            <p:nvSpPr>
              <p:cNvPr id="8813" name="Google Shape;8813;p64"/>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14" name="Google Shape;8814;p64"/>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nvGrpSpPr>
              <p:cNvPr id="8815" name="Google Shape;8815;p64"/>
              <p:cNvGrpSpPr/>
              <p:nvPr/>
            </p:nvGrpSpPr>
            <p:grpSpPr>
              <a:xfrm>
                <a:off x="5341723" y="3775957"/>
                <a:ext cx="31405" cy="26898"/>
                <a:chOff x="5341723" y="3775957"/>
                <a:chExt cx="31405" cy="26898"/>
              </a:xfrm>
            </p:grpSpPr>
            <p:sp>
              <p:nvSpPr>
                <p:cNvPr id="8816" name="Google Shape;8816;p64"/>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17" name="Google Shape;8817;p64"/>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18" name="Google Shape;8818;p64"/>
              <p:cNvGrpSpPr/>
              <p:nvPr/>
            </p:nvGrpSpPr>
            <p:grpSpPr>
              <a:xfrm>
                <a:off x="5439053" y="3699274"/>
                <a:ext cx="31405" cy="26898"/>
                <a:chOff x="5439053" y="3699274"/>
                <a:chExt cx="31405" cy="26898"/>
              </a:xfrm>
            </p:grpSpPr>
            <p:sp>
              <p:nvSpPr>
                <p:cNvPr id="8819" name="Google Shape;8819;p64"/>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20" name="Google Shape;8820;p64"/>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21" name="Google Shape;8821;p64"/>
              <p:cNvGrpSpPr/>
              <p:nvPr/>
            </p:nvGrpSpPr>
            <p:grpSpPr>
              <a:xfrm>
                <a:off x="5412414" y="3622307"/>
                <a:ext cx="31499" cy="26993"/>
                <a:chOff x="5412414" y="3622307"/>
                <a:chExt cx="31499" cy="26993"/>
              </a:xfrm>
            </p:grpSpPr>
            <p:sp>
              <p:nvSpPr>
                <p:cNvPr id="8822" name="Google Shape;8822;p64"/>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23" name="Google Shape;8823;p64"/>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24" name="Google Shape;8824;p64"/>
              <p:cNvGrpSpPr/>
              <p:nvPr/>
            </p:nvGrpSpPr>
            <p:grpSpPr>
              <a:xfrm>
                <a:off x="5476254" y="3473949"/>
                <a:ext cx="26835" cy="26930"/>
                <a:chOff x="5476254" y="3473949"/>
                <a:chExt cx="26835" cy="26930"/>
              </a:xfrm>
            </p:grpSpPr>
            <p:sp>
              <p:nvSpPr>
                <p:cNvPr id="8825" name="Google Shape;8825;p64"/>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26" name="Google Shape;8826;p64"/>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27" name="Google Shape;8827;p64"/>
              <p:cNvGrpSpPr/>
              <p:nvPr/>
            </p:nvGrpSpPr>
            <p:grpSpPr>
              <a:xfrm>
                <a:off x="5564547" y="3481594"/>
                <a:ext cx="31397" cy="26898"/>
                <a:chOff x="5564547" y="3481594"/>
                <a:chExt cx="31397" cy="26898"/>
              </a:xfrm>
            </p:grpSpPr>
            <p:sp>
              <p:nvSpPr>
                <p:cNvPr id="8828" name="Google Shape;8828;p64"/>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29" name="Google Shape;8829;p64"/>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30" name="Google Shape;8830;p64"/>
              <p:cNvGrpSpPr/>
              <p:nvPr/>
            </p:nvGrpSpPr>
            <p:grpSpPr>
              <a:xfrm>
                <a:off x="5534101" y="3470174"/>
                <a:ext cx="31397" cy="26906"/>
                <a:chOff x="5534101" y="3470174"/>
                <a:chExt cx="31397" cy="26906"/>
              </a:xfrm>
            </p:grpSpPr>
            <p:sp>
              <p:nvSpPr>
                <p:cNvPr id="8831" name="Google Shape;8831;p64"/>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32" name="Google Shape;8832;p64"/>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33" name="Google Shape;8833;p64"/>
              <p:cNvGrpSpPr/>
              <p:nvPr/>
            </p:nvGrpSpPr>
            <p:grpSpPr>
              <a:xfrm>
                <a:off x="5610879" y="3314486"/>
                <a:ext cx="31499" cy="26938"/>
                <a:chOff x="5610879" y="3314486"/>
                <a:chExt cx="31499" cy="26938"/>
              </a:xfrm>
            </p:grpSpPr>
            <p:sp>
              <p:nvSpPr>
                <p:cNvPr id="8834" name="Google Shape;8834;p64"/>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35" name="Google Shape;8835;p64"/>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36" name="Google Shape;8836;p64"/>
              <p:cNvGrpSpPr/>
              <p:nvPr/>
            </p:nvGrpSpPr>
            <p:grpSpPr>
              <a:xfrm>
                <a:off x="4834525" y="3501382"/>
                <a:ext cx="31499" cy="26898"/>
                <a:chOff x="4834525" y="3501382"/>
                <a:chExt cx="31499" cy="26898"/>
              </a:xfrm>
            </p:grpSpPr>
            <p:sp>
              <p:nvSpPr>
                <p:cNvPr id="8837" name="Google Shape;8837;p64"/>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38" name="Google Shape;8838;p64"/>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39" name="Google Shape;8839;p64"/>
              <p:cNvGrpSpPr/>
              <p:nvPr/>
            </p:nvGrpSpPr>
            <p:grpSpPr>
              <a:xfrm>
                <a:off x="4898460" y="3580158"/>
                <a:ext cx="31405" cy="26898"/>
                <a:chOff x="4898460" y="3580158"/>
                <a:chExt cx="31405" cy="26898"/>
              </a:xfrm>
            </p:grpSpPr>
            <p:sp>
              <p:nvSpPr>
                <p:cNvPr id="8840" name="Google Shape;8840;p64"/>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41" name="Google Shape;8841;p64"/>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42" name="Google Shape;8842;p64"/>
              <p:cNvGrpSpPr/>
              <p:nvPr/>
            </p:nvGrpSpPr>
            <p:grpSpPr>
              <a:xfrm>
                <a:off x="4882667" y="3608032"/>
                <a:ext cx="31499" cy="27001"/>
                <a:chOff x="4882667" y="3608032"/>
                <a:chExt cx="31499" cy="27001"/>
              </a:xfrm>
            </p:grpSpPr>
            <p:sp>
              <p:nvSpPr>
                <p:cNvPr id="8843" name="Google Shape;8843;p64"/>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44" name="Google Shape;8844;p64"/>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45" name="Google Shape;8845;p64"/>
              <p:cNvGrpSpPr/>
              <p:nvPr/>
            </p:nvGrpSpPr>
            <p:grpSpPr>
              <a:xfrm>
                <a:off x="4843373" y="3631407"/>
                <a:ext cx="16273" cy="16186"/>
                <a:chOff x="4843373" y="3631407"/>
                <a:chExt cx="16273" cy="16186"/>
              </a:xfrm>
            </p:grpSpPr>
            <p:sp>
              <p:nvSpPr>
                <p:cNvPr id="8846" name="Google Shape;8846;p64"/>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47" name="Google Shape;8847;p64"/>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48" name="Google Shape;8848;p64"/>
              <p:cNvGrpSpPr/>
              <p:nvPr/>
            </p:nvGrpSpPr>
            <p:grpSpPr>
              <a:xfrm>
                <a:off x="4727773" y="3591578"/>
                <a:ext cx="31499" cy="26898"/>
                <a:chOff x="4727773" y="3591578"/>
                <a:chExt cx="31499" cy="26898"/>
              </a:xfrm>
            </p:grpSpPr>
            <p:sp>
              <p:nvSpPr>
                <p:cNvPr id="8849" name="Google Shape;8849;p64"/>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50" name="Google Shape;8850;p64"/>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sp>
            <p:nvSpPr>
              <p:cNvPr id="8851" name="Google Shape;8851;p64"/>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52" name="Google Shape;8852;p64"/>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nvGrpSpPr>
              <p:cNvPr id="8853" name="Google Shape;8853;p64"/>
              <p:cNvGrpSpPr/>
              <p:nvPr/>
            </p:nvGrpSpPr>
            <p:grpSpPr>
              <a:xfrm>
                <a:off x="4609421" y="3577398"/>
                <a:ext cx="31499" cy="27001"/>
                <a:chOff x="4609421" y="3577398"/>
                <a:chExt cx="31499" cy="27001"/>
              </a:xfrm>
            </p:grpSpPr>
            <p:sp>
              <p:nvSpPr>
                <p:cNvPr id="8854" name="Google Shape;8854;p64"/>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55" name="Google Shape;8855;p64"/>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56" name="Google Shape;8856;p64"/>
              <p:cNvGrpSpPr/>
              <p:nvPr/>
            </p:nvGrpSpPr>
            <p:grpSpPr>
              <a:xfrm>
                <a:off x="4649289" y="3577398"/>
                <a:ext cx="31499" cy="27001"/>
                <a:chOff x="4649289" y="3577398"/>
                <a:chExt cx="31499" cy="27001"/>
              </a:xfrm>
            </p:grpSpPr>
            <p:sp>
              <p:nvSpPr>
                <p:cNvPr id="8857" name="Google Shape;8857;p64"/>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58" name="Google Shape;8858;p64"/>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59" name="Google Shape;8859;p64"/>
              <p:cNvGrpSpPr/>
              <p:nvPr/>
            </p:nvGrpSpPr>
            <p:grpSpPr>
              <a:xfrm>
                <a:off x="4605614" y="3639523"/>
                <a:ext cx="31499" cy="26906"/>
                <a:chOff x="4605614" y="3639523"/>
                <a:chExt cx="31499" cy="26906"/>
              </a:xfrm>
            </p:grpSpPr>
            <p:sp>
              <p:nvSpPr>
                <p:cNvPr id="8860" name="Google Shape;8860;p64"/>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61" name="Google Shape;8861;p64"/>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62" name="Google Shape;8862;p64"/>
              <p:cNvGrpSpPr/>
              <p:nvPr/>
            </p:nvGrpSpPr>
            <p:grpSpPr>
              <a:xfrm>
                <a:off x="4785149" y="3618846"/>
                <a:ext cx="26930" cy="26843"/>
                <a:chOff x="4785149" y="3618846"/>
                <a:chExt cx="26930" cy="26843"/>
              </a:xfrm>
            </p:grpSpPr>
            <p:sp>
              <p:nvSpPr>
                <p:cNvPr id="8863" name="Google Shape;8863;p64"/>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64" name="Google Shape;8864;p64"/>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65" name="Google Shape;8865;p64"/>
              <p:cNvGrpSpPr/>
              <p:nvPr/>
            </p:nvGrpSpPr>
            <p:grpSpPr>
              <a:xfrm>
                <a:off x="4810167" y="3601567"/>
                <a:ext cx="31405" cy="26898"/>
                <a:chOff x="4810167" y="3601567"/>
                <a:chExt cx="31405" cy="26898"/>
              </a:xfrm>
            </p:grpSpPr>
            <p:sp>
              <p:nvSpPr>
                <p:cNvPr id="8866" name="Google Shape;8866;p64"/>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67" name="Google Shape;8867;p64"/>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68" name="Google Shape;8868;p64"/>
              <p:cNvGrpSpPr/>
              <p:nvPr/>
            </p:nvGrpSpPr>
            <p:grpSpPr>
              <a:xfrm>
                <a:off x="4831002" y="3373230"/>
                <a:ext cx="31405" cy="26898"/>
                <a:chOff x="4831002" y="3373230"/>
                <a:chExt cx="31405" cy="26898"/>
              </a:xfrm>
            </p:grpSpPr>
            <p:sp>
              <p:nvSpPr>
                <p:cNvPr id="8869" name="Google Shape;8869;p64"/>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70" name="Google Shape;8870;p64"/>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71" name="Google Shape;8871;p64"/>
              <p:cNvGrpSpPr/>
              <p:nvPr/>
            </p:nvGrpSpPr>
            <p:grpSpPr>
              <a:xfrm>
                <a:off x="4719311" y="3355054"/>
                <a:ext cx="31499" cy="27001"/>
                <a:chOff x="4719311" y="3355054"/>
                <a:chExt cx="31499" cy="27001"/>
              </a:xfrm>
            </p:grpSpPr>
            <p:sp>
              <p:nvSpPr>
                <p:cNvPr id="8872" name="Google Shape;8872;p64"/>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73" name="Google Shape;8873;p64"/>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74" name="Google Shape;8874;p64"/>
              <p:cNvGrpSpPr/>
              <p:nvPr/>
            </p:nvGrpSpPr>
            <p:grpSpPr>
              <a:xfrm>
                <a:off x="4798755" y="3450260"/>
                <a:ext cx="26930" cy="26930"/>
                <a:chOff x="4798755" y="3450260"/>
                <a:chExt cx="26930" cy="26930"/>
              </a:xfrm>
            </p:grpSpPr>
            <p:sp>
              <p:nvSpPr>
                <p:cNvPr id="8875" name="Google Shape;8875;p64"/>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76" name="Google Shape;8876;p64"/>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77" name="Google Shape;8877;p64"/>
              <p:cNvGrpSpPr/>
              <p:nvPr/>
            </p:nvGrpSpPr>
            <p:grpSpPr>
              <a:xfrm>
                <a:off x="4645576" y="3467555"/>
                <a:ext cx="31405" cy="26953"/>
                <a:chOff x="4645576" y="3467555"/>
                <a:chExt cx="31405" cy="26953"/>
              </a:xfrm>
            </p:grpSpPr>
            <p:sp>
              <p:nvSpPr>
                <p:cNvPr id="8878" name="Google Shape;8878;p64"/>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79" name="Google Shape;8879;p64"/>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80" name="Google Shape;8880;p64"/>
              <p:cNvGrpSpPr/>
              <p:nvPr/>
            </p:nvGrpSpPr>
            <p:grpSpPr>
              <a:xfrm>
                <a:off x="4687631" y="3583965"/>
                <a:ext cx="31499" cy="26898"/>
                <a:chOff x="4687631" y="3583965"/>
                <a:chExt cx="31499" cy="26898"/>
              </a:xfrm>
            </p:grpSpPr>
            <p:sp>
              <p:nvSpPr>
                <p:cNvPr id="8881" name="Google Shape;8881;p64"/>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82" name="Google Shape;8882;p64"/>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83" name="Google Shape;8883;p64"/>
              <p:cNvGrpSpPr/>
              <p:nvPr/>
            </p:nvGrpSpPr>
            <p:grpSpPr>
              <a:xfrm>
                <a:off x="4719311" y="3471314"/>
                <a:ext cx="31499" cy="27001"/>
                <a:chOff x="4719311" y="3471314"/>
                <a:chExt cx="31499" cy="27001"/>
              </a:xfrm>
            </p:grpSpPr>
            <p:sp>
              <p:nvSpPr>
                <p:cNvPr id="8884" name="Google Shape;8884;p64"/>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85" name="Google Shape;8885;p64"/>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86" name="Google Shape;8886;p64"/>
              <p:cNvGrpSpPr/>
              <p:nvPr/>
            </p:nvGrpSpPr>
            <p:grpSpPr>
              <a:xfrm>
                <a:off x="4719311" y="3434404"/>
                <a:ext cx="31499" cy="26898"/>
                <a:chOff x="4719311" y="3434404"/>
                <a:chExt cx="31499" cy="26898"/>
              </a:xfrm>
            </p:grpSpPr>
            <p:sp>
              <p:nvSpPr>
                <p:cNvPr id="8887" name="Google Shape;8887;p64"/>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88" name="Google Shape;8888;p64"/>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89" name="Google Shape;8889;p64"/>
              <p:cNvGrpSpPr/>
              <p:nvPr/>
            </p:nvGrpSpPr>
            <p:grpSpPr>
              <a:xfrm>
                <a:off x="4768876" y="3401772"/>
                <a:ext cx="31499" cy="26898"/>
                <a:chOff x="4768876" y="3401772"/>
                <a:chExt cx="31499" cy="26898"/>
              </a:xfrm>
            </p:grpSpPr>
            <p:sp>
              <p:nvSpPr>
                <p:cNvPr id="8890" name="Google Shape;8890;p64"/>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91" name="Google Shape;8891;p64"/>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92" name="Google Shape;8892;p64"/>
              <p:cNvGrpSpPr/>
              <p:nvPr/>
            </p:nvGrpSpPr>
            <p:grpSpPr>
              <a:xfrm>
                <a:off x="4762214" y="3471377"/>
                <a:ext cx="26938" cy="26938"/>
                <a:chOff x="4762214" y="3471377"/>
                <a:chExt cx="26938" cy="26938"/>
              </a:xfrm>
            </p:grpSpPr>
            <p:sp>
              <p:nvSpPr>
                <p:cNvPr id="8893" name="Google Shape;8893;p64"/>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94" name="Google Shape;8894;p64"/>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95" name="Google Shape;8895;p64"/>
              <p:cNvGrpSpPr/>
              <p:nvPr/>
            </p:nvGrpSpPr>
            <p:grpSpPr>
              <a:xfrm>
                <a:off x="4790473" y="3344782"/>
                <a:ext cx="31405" cy="26898"/>
                <a:chOff x="4790473" y="3344782"/>
                <a:chExt cx="31405" cy="26898"/>
              </a:xfrm>
            </p:grpSpPr>
            <p:sp>
              <p:nvSpPr>
                <p:cNvPr id="8896" name="Google Shape;8896;p64"/>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897" name="Google Shape;8897;p64"/>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898" name="Google Shape;8898;p64"/>
              <p:cNvGrpSpPr/>
              <p:nvPr/>
            </p:nvGrpSpPr>
            <p:grpSpPr>
              <a:xfrm>
                <a:off x="4823774" y="3950733"/>
                <a:ext cx="37398" cy="32034"/>
                <a:chOff x="4823774" y="3950733"/>
                <a:chExt cx="37398" cy="32034"/>
              </a:xfrm>
            </p:grpSpPr>
            <p:sp>
              <p:nvSpPr>
                <p:cNvPr id="8899" name="Google Shape;8899;p64"/>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900" name="Google Shape;8900;p64"/>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901" name="Google Shape;8901;p64"/>
              <p:cNvGrpSpPr/>
              <p:nvPr/>
            </p:nvGrpSpPr>
            <p:grpSpPr>
              <a:xfrm>
                <a:off x="4823396" y="4110566"/>
                <a:ext cx="31405" cy="26906"/>
                <a:chOff x="4823396" y="4110566"/>
                <a:chExt cx="31405" cy="26906"/>
              </a:xfrm>
            </p:grpSpPr>
            <p:sp>
              <p:nvSpPr>
                <p:cNvPr id="8902" name="Google Shape;8902;p64"/>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903" name="Google Shape;8903;p64"/>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904" name="Google Shape;8904;p64"/>
              <p:cNvGrpSpPr/>
              <p:nvPr/>
            </p:nvGrpSpPr>
            <p:grpSpPr>
              <a:xfrm>
                <a:off x="4838332" y="3821150"/>
                <a:ext cx="31499" cy="26898"/>
                <a:chOff x="4838332" y="3821150"/>
                <a:chExt cx="31499" cy="26898"/>
              </a:xfrm>
            </p:grpSpPr>
            <p:sp>
              <p:nvSpPr>
                <p:cNvPr id="8905" name="Google Shape;8905;p64"/>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906" name="Google Shape;8906;p64"/>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907" name="Google Shape;8907;p64"/>
              <p:cNvGrpSpPr/>
              <p:nvPr/>
            </p:nvGrpSpPr>
            <p:grpSpPr>
              <a:xfrm>
                <a:off x="4661275" y="3815007"/>
                <a:ext cx="36824" cy="31523"/>
                <a:chOff x="4661275" y="3815007"/>
                <a:chExt cx="36824" cy="31523"/>
              </a:xfrm>
            </p:grpSpPr>
            <p:sp>
              <p:nvSpPr>
                <p:cNvPr id="8908" name="Google Shape;8908;p64"/>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909" name="Google Shape;8909;p64"/>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910" name="Google Shape;8910;p64"/>
              <p:cNvGrpSpPr/>
              <p:nvPr/>
            </p:nvGrpSpPr>
            <p:grpSpPr>
              <a:xfrm>
                <a:off x="4558998" y="3851037"/>
                <a:ext cx="33591" cy="28699"/>
                <a:chOff x="4558998" y="3851037"/>
                <a:chExt cx="33591" cy="28699"/>
              </a:xfrm>
            </p:grpSpPr>
            <p:sp>
              <p:nvSpPr>
                <p:cNvPr id="8911" name="Google Shape;8911;p64"/>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912" name="Google Shape;8912;p64"/>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913" name="Google Shape;8913;p64"/>
              <p:cNvGrpSpPr/>
              <p:nvPr/>
            </p:nvGrpSpPr>
            <p:grpSpPr>
              <a:xfrm>
                <a:off x="4696762" y="3638587"/>
                <a:ext cx="33591" cy="28794"/>
                <a:chOff x="4696762" y="3638587"/>
                <a:chExt cx="33591" cy="28794"/>
              </a:xfrm>
            </p:grpSpPr>
            <p:sp>
              <p:nvSpPr>
                <p:cNvPr id="8914" name="Google Shape;8914;p64"/>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915" name="Google Shape;8915;p64"/>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916" name="Google Shape;8916;p64"/>
              <p:cNvGrpSpPr/>
              <p:nvPr/>
            </p:nvGrpSpPr>
            <p:grpSpPr>
              <a:xfrm>
                <a:off x="4929479" y="3939140"/>
                <a:ext cx="33497" cy="28692"/>
                <a:chOff x="4929479" y="3939140"/>
                <a:chExt cx="33497" cy="28692"/>
              </a:xfrm>
            </p:grpSpPr>
            <p:sp>
              <p:nvSpPr>
                <p:cNvPr id="8917" name="Google Shape;8917;p64"/>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918" name="Google Shape;8918;p64"/>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919" name="Google Shape;8919;p64"/>
              <p:cNvGrpSpPr/>
              <p:nvPr/>
            </p:nvGrpSpPr>
            <p:grpSpPr>
              <a:xfrm>
                <a:off x="4907119" y="3986039"/>
                <a:ext cx="33497" cy="28699"/>
                <a:chOff x="4907119" y="3986039"/>
                <a:chExt cx="33497" cy="28699"/>
              </a:xfrm>
            </p:grpSpPr>
            <p:sp>
              <p:nvSpPr>
                <p:cNvPr id="8920" name="Google Shape;8920;p64"/>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921" name="Google Shape;8921;p64"/>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922" name="Google Shape;8922;p64"/>
              <p:cNvGrpSpPr/>
              <p:nvPr/>
            </p:nvGrpSpPr>
            <p:grpSpPr>
              <a:xfrm>
                <a:off x="4911783" y="4048102"/>
                <a:ext cx="33591" cy="28762"/>
                <a:chOff x="4911783" y="4048102"/>
                <a:chExt cx="33591" cy="28762"/>
              </a:xfrm>
            </p:grpSpPr>
            <p:sp>
              <p:nvSpPr>
                <p:cNvPr id="8923" name="Google Shape;8923;p64"/>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924" name="Google Shape;8924;p64"/>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sp>
            <p:nvSpPr>
              <p:cNvPr id="8925" name="Google Shape;8925;p64"/>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926" name="Google Shape;8926;p64"/>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nvGrpSpPr>
              <p:cNvPr id="8927" name="Google Shape;8927;p64"/>
              <p:cNvGrpSpPr/>
              <p:nvPr/>
            </p:nvGrpSpPr>
            <p:grpSpPr>
              <a:xfrm>
                <a:off x="4762623" y="3837847"/>
                <a:ext cx="42416" cy="36273"/>
                <a:chOff x="4762623" y="3837847"/>
                <a:chExt cx="42416" cy="36273"/>
              </a:xfrm>
            </p:grpSpPr>
            <p:sp>
              <p:nvSpPr>
                <p:cNvPr id="8928" name="Google Shape;8928;p64"/>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929" name="Google Shape;8929;p64"/>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930" name="Google Shape;8930;p64"/>
              <p:cNvGrpSpPr/>
              <p:nvPr/>
            </p:nvGrpSpPr>
            <p:grpSpPr>
              <a:xfrm>
                <a:off x="4746044" y="4104966"/>
                <a:ext cx="33497" cy="28699"/>
                <a:chOff x="4746044" y="4104966"/>
                <a:chExt cx="33497" cy="28699"/>
              </a:xfrm>
            </p:grpSpPr>
            <p:sp>
              <p:nvSpPr>
                <p:cNvPr id="8931" name="Google Shape;8931;p64"/>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932" name="Google Shape;8932;p64"/>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933" name="Google Shape;8933;p64"/>
              <p:cNvGrpSpPr/>
              <p:nvPr/>
            </p:nvGrpSpPr>
            <p:grpSpPr>
              <a:xfrm>
                <a:off x="4859646" y="4162554"/>
                <a:ext cx="33591" cy="28762"/>
                <a:chOff x="4859646" y="4162554"/>
                <a:chExt cx="33591" cy="28762"/>
              </a:xfrm>
            </p:grpSpPr>
            <p:sp>
              <p:nvSpPr>
                <p:cNvPr id="8934" name="Google Shape;8934;p64"/>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935" name="Google Shape;8935;p64"/>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8936" name="Google Shape;8936;p64"/>
            <p:cNvGrpSpPr/>
            <p:nvPr/>
          </p:nvGrpSpPr>
          <p:grpSpPr>
            <a:xfrm>
              <a:off x="3597785" y="3274438"/>
              <a:ext cx="855610" cy="1122100"/>
              <a:chOff x="3597785" y="3274438"/>
              <a:chExt cx="855610" cy="1122100"/>
            </a:xfrm>
          </p:grpSpPr>
          <p:grpSp>
            <p:nvGrpSpPr>
              <p:cNvPr id="8937" name="Google Shape;8937;p64"/>
              <p:cNvGrpSpPr/>
              <p:nvPr/>
            </p:nvGrpSpPr>
            <p:grpSpPr>
              <a:xfrm>
                <a:off x="3617857" y="3284717"/>
                <a:ext cx="826785" cy="1099165"/>
                <a:chOff x="3617857" y="3284717"/>
                <a:chExt cx="826785" cy="1099165"/>
              </a:xfrm>
            </p:grpSpPr>
            <p:sp>
              <p:nvSpPr>
                <p:cNvPr id="8938" name="Google Shape;8938;p64"/>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39" name="Google Shape;8939;p64"/>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40" name="Google Shape;8940;p64"/>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41" name="Google Shape;8941;p64"/>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42" name="Google Shape;8942;p64"/>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43" name="Google Shape;8943;p64"/>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44" name="Google Shape;8944;p64"/>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45" name="Google Shape;8945;p64"/>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46" name="Google Shape;8946;p64"/>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47" name="Google Shape;8947;p64"/>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48" name="Google Shape;8948;p64"/>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49" name="Google Shape;8949;p64"/>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50" name="Google Shape;8950;p64"/>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51" name="Google Shape;8951;p64"/>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52" name="Google Shape;8952;p64"/>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53" name="Google Shape;8953;p64"/>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54" name="Google Shape;8954;p64"/>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55" name="Google Shape;8955;p64"/>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56" name="Google Shape;8956;p64"/>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57" name="Google Shape;8957;p64"/>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58" name="Google Shape;8958;p64"/>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59" name="Google Shape;8959;p64"/>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60" name="Google Shape;8960;p64"/>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61" name="Google Shape;8961;p64"/>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62" name="Google Shape;8962;p64"/>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63" name="Google Shape;8963;p64"/>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64" name="Google Shape;8964;p64"/>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65" name="Google Shape;8965;p64"/>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66" name="Google Shape;8966;p64"/>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67" name="Google Shape;8967;p64"/>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68" name="Google Shape;8968;p64"/>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69" name="Google Shape;8969;p64"/>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70" name="Google Shape;8970;p64"/>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71" name="Google Shape;8971;p64"/>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72" name="Google Shape;8972;p64"/>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73" name="Google Shape;8973;p64"/>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74" name="Google Shape;8974;p64"/>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75" name="Google Shape;8975;p64"/>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76" name="Google Shape;8976;p64"/>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77" name="Google Shape;8977;p64"/>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78" name="Google Shape;8978;p64"/>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79" name="Google Shape;8979;p64"/>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80" name="Google Shape;8980;p64"/>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81" name="Google Shape;8981;p64"/>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82" name="Google Shape;8982;p64"/>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83" name="Google Shape;8983;p64"/>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84" name="Google Shape;8984;p64"/>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85" name="Google Shape;8985;p64"/>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86" name="Google Shape;8986;p64"/>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87" name="Google Shape;8987;p64"/>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88" name="Google Shape;8988;p64"/>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89" name="Google Shape;8989;p64"/>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90" name="Google Shape;8990;p64"/>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91" name="Google Shape;8991;p64"/>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92" name="Google Shape;8992;p64"/>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8993" name="Google Shape;8993;p64"/>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8994" name="Google Shape;8994;p64"/>
              <p:cNvGrpSpPr/>
              <p:nvPr/>
            </p:nvGrpSpPr>
            <p:grpSpPr>
              <a:xfrm>
                <a:off x="4180904" y="4251758"/>
                <a:ext cx="37783" cy="32420"/>
                <a:chOff x="4180904" y="4251758"/>
                <a:chExt cx="37783" cy="32420"/>
              </a:xfrm>
            </p:grpSpPr>
            <p:sp>
              <p:nvSpPr>
                <p:cNvPr id="8995" name="Google Shape;8995;p64"/>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996" name="Google Shape;8996;p64"/>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8997" name="Google Shape;8997;p64"/>
              <p:cNvGrpSpPr/>
              <p:nvPr/>
            </p:nvGrpSpPr>
            <p:grpSpPr>
              <a:xfrm>
                <a:off x="4201644" y="4081324"/>
                <a:ext cx="37783" cy="32364"/>
                <a:chOff x="4201644" y="4081324"/>
                <a:chExt cx="37783" cy="32364"/>
              </a:xfrm>
            </p:grpSpPr>
            <p:sp>
              <p:nvSpPr>
                <p:cNvPr id="8998" name="Google Shape;8998;p64"/>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8999" name="Google Shape;8999;p64"/>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00" name="Google Shape;9000;p64"/>
              <p:cNvGrpSpPr/>
              <p:nvPr/>
            </p:nvGrpSpPr>
            <p:grpSpPr>
              <a:xfrm>
                <a:off x="4284416" y="3887428"/>
                <a:ext cx="37783" cy="32451"/>
                <a:chOff x="4284416" y="3887428"/>
                <a:chExt cx="37783" cy="32451"/>
              </a:xfrm>
            </p:grpSpPr>
            <p:sp>
              <p:nvSpPr>
                <p:cNvPr id="9001" name="Google Shape;9001;p64"/>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02" name="Google Shape;9002;p64"/>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03" name="Google Shape;9003;p64"/>
              <p:cNvGrpSpPr/>
              <p:nvPr/>
            </p:nvGrpSpPr>
            <p:grpSpPr>
              <a:xfrm>
                <a:off x="4223721" y="3860404"/>
                <a:ext cx="37870" cy="32364"/>
                <a:chOff x="4223721" y="3860404"/>
                <a:chExt cx="37870" cy="32364"/>
              </a:xfrm>
            </p:grpSpPr>
            <p:sp>
              <p:nvSpPr>
                <p:cNvPr id="9004" name="Google Shape;9004;p64"/>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05" name="Google Shape;9005;p64"/>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06" name="Google Shape;9006;p64"/>
              <p:cNvGrpSpPr/>
              <p:nvPr/>
            </p:nvGrpSpPr>
            <p:grpSpPr>
              <a:xfrm>
                <a:off x="4104889" y="3699242"/>
                <a:ext cx="37776" cy="32357"/>
                <a:chOff x="4104889" y="3699242"/>
                <a:chExt cx="37776" cy="32357"/>
              </a:xfrm>
            </p:grpSpPr>
            <p:sp>
              <p:nvSpPr>
                <p:cNvPr id="9007" name="Google Shape;9007;p64"/>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08" name="Google Shape;9008;p64"/>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09" name="Google Shape;9009;p64"/>
              <p:cNvGrpSpPr/>
              <p:nvPr/>
            </p:nvGrpSpPr>
            <p:grpSpPr>
              <a:xfrm>
                <a:off x="4143608" y="3475121"/>
                <a:ext cx="37878" cy="32420"/>
                <a:chOff x="4143608" y="3475121"/>
                <a:chExt cx="37878" cy="32420"/>
              </a:xfrm>
            </p:grpSpPr>
            <p:sp>
              <p:nvSpPr>
                <p:cNvPr id="9010" name="Google Shape;9010;p64"/>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11" name="Google Shape;9011;p64"/>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12" name="Google Shape;9012;p64"/>
              <p:cNvGrpSpPr/>
              <p:nvPr/>
            </p:nvGrpSpPr>
            <p:grpSpPr>
              <a:xfrm>
                <a:off x="4217248" y="3570893"/>
                <a:ext cx="37776" cy="32364"/>
                <a:chOff x="4217248" y="3570893"/>
                <a:chExt cx="37776" cy="32364"/>
              </a:xfrm>
            </p:grpSpPr>
            <p:sp>
              <p:nvSpPr>
                <p:cNvPr id="9013" name="Google Shape;9013;p64"/>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14" name="Google Shape;9014;p64"/>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15" name="Google Shape;9015;p64"/>
              <p:cNvGrpSpPr/>
              <p:nvPr/>
            </p:nvGrpSpPr>
            <p:grpSpPr>
              <a:xfrm>
                <a:off x="4255307" y="3431612"/>
                <a:ext cx="37776" cy="32451"/>
                <a:chOff x="4255307" y="3431612"/>
                <a:chExt cx="37776" cy="32451"/>
              </a:xfrm>
            </p:grpSpPr>
            <p:sp>
              <p:nvSpPr>
                <p:cNvPr id="9016" name="Google Shape;9016;p64"/>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17" name="Google Shape;9017;p64"/>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18" name="Google Shape;9018;p64"/>
              <p:cNvGrpSpPr/>
              <p:nvPr/>
            </p:nvGrpSpPr>
            <p:grpSpPr>
              <a:xfrm>
                <a:off x="3853052" y="3577398"/>
                <a:ext cx="37776" cy="32420"/>
                <a:chOff x="3853052" y="3577398"/>
                <a:chExt cx="37776" cy="32420"/>
              </a:xfrm>
            </p:grpSpPr>
            <p:sp>
              <p:nvSpPr>
                <p:cNvPr id="9019" name="Google Shape;9019;p64"/>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20" name="Google Shape;9020;p64"/>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21" name="Google Shape;9021;p64"/>
              <p:cNvGrpSpPr/>
              <p:nvPr/>
            </p:nvGrpSpPr>
            <p:grpSpPr>
              <a:xfrm>
                <a:off x="4039908" y="3412107"/>
                <a:ext cx="37776" cy="32357"/>
                <a:chOff x="4039908" y="3412107"/>
                <a:chExt cx="37776" cy="32357"/>
              </a:xfrm>
            </p:grpSpPr>
            <p:sp>
              <p:nvSpPr>
                <p:cNvPr id="9022" name="Google Shape;9022;p64"/>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23" name="Google Shape;9023;p64"/>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24" name="Google Shape;9024;p64"/>
              <p:cNvGrpSpPr/>
              <p:nvPr/>
            </p:nvGrpSpPr>
            <p:grpSpPr>
              <a:xfrm>
                <a:off x="4017360" y="3342061"/>
                <a:ext cx="37870" cy="32380"/>
                <a:chOff x="4017360" y="3342061"/>
                <a:chExt cx="37870" cy="32380"/>
              </a:xfrm>
            </p:grpSpPr>
            <p:sp>
              <p:nvSpPr>
                <p:cNvPr id="9025" name="Google Shape;9025;p64"/>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26" name="Google Shape;9026;p64"/>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sp>
            <p:nvSpPr>
              <p:cNvPr id="9027" name="Google Shape;9027;p64"/>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28" name="Google Shape;9028;p64"/>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nvGrpSpPr>
              <p:cNvPr id="9029" name="Google Shape;9029;p64"/>
              <p:cNvGrpSpPr/>
              <p:nvPr/>
            </p:nvGrpSpPr>
            <p:grpSpPr>
              <a:xfrm>
                <a:off x="3750870" y="3418650"/>
                <a:ext cx="37776" cy="32380"/>
                <a:chOff x="3750870" y="3418650"/>
                <a:chExt cx="37776" cy="32380"/>
              </a:xfrm>
            </p:grpSpPr>
            <p:sp>
              <p:nvSpPr>
                <p:cNvPr id="9030" name="Google Shape;9030;p64"/>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31" name="Google Shape;9031;p64"/>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32" name="Google Shape;9032;p64"/>
              <p:cNvGrpSpPr/>
              <p:nvPr/>
            </p:nvGrpSpPr>
            <p:grpSpPr>
              <a:xfrm>
                <a:off x="3632509" y="3274438"/>
                <a:ext cx="37783" cy="32357"/>
                <a:chOff x="3632509" y="3274438"/>
                <a:chExt cx="37783" cy="32357"/>
              </a:xfrm>
            </p:grpSpPr>
            <p:sp>
              <p:nvSpPr>
                <p:cNvPr id="9033" name="Google Shape;9033;p64"/>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34" name="Google Shape;9034;p64"/>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35" name="Google Shape;9035;p64"/>
              <p:cNvGrpSpPr/>
              <p:nvPr/>
            </p:nvGrpSpPr>
            <p:grpSpPr>
              <a:xfrm>
                <a:off x="3906424" y="3297561"/>
                <a:ext cx="37776" cy="32451"/>
                <a:chOff x="3906424" y="3297561"/>
                <a:chExt cx="37776" cy="32451"/>
              </a:xfrm>
            </p:grpSpPr>
            <p:sp>
              <p:nvSpPr>
                <p:cNvPr id="9036" name="Google Shape;9036;p64"/>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37" name="Google Shape;9037;p64"/>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38" name="Google Shape;9038;p64"/>
              <p:cNvGrpSpPr/>
              <p:nvPr/>
            </p:nvGrpSpPr>
            <p:grpSpPr>
              <a:xfrm>
                <a:off x="3866084" y="3412107"/>
                <a:ext cx="37776" cy="32357"/>
                <a:chOff x="3866084" y="3412107"/>
                <a:chExt cx="37776" cy="32357"/>
              </a:xfrm>
            </p:grpSpPr>
            <p:sp>
              <p:nvSpPr>
                <p:cNvPr id="9039" name="Google Shape;9039;p64"/>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40" name="Google Shape;9040;p64"/>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41" name="Google Shape;9041;p64"/>
              <p:cNvGrpSpPr/>
              <p:nvPr/>
            </p:nvGrpSpPr>
            <p:grpSpPr>
              <a:xfrm>
                <a:off x="4023919" y="3766409"/>
                <a:ext cx="37783" cy="32357"/>
                <a:chOff x="4023919" y="3766409"/>
                <a:chExt cx="37783" cy="32357"/>
              </a:xfrm>
            </p:grpSpPr>
            <p:sp>
              <p:nvSpPr>
                <p:cNvPr id="9042" name="Google Shape;9042;p64"/>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43" name="Google Shape;9043;p64"/>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44" name="Google Shape;9044;p64"/>
              <p:cNvGrpSpPr/>
              <p:nvPr/>
            </p:nvGrpSpPr>
            <p:grpSpPr>
              <a:xfrm>
                <a:off x="3973882" y="3779449"/>
                <a:ext cx="37776" cy="32357"/>
                <a:chOff x="3973882" y="3779449"/>
                <a:chExt cx="37776" cy="32357"/>
              </a:xfrm>
            </p:grpSpPr>
            <p:sp>
              <p:nvSpPr>
                <p:cNvPr id="9045" name="Google Shape;9045;p64"/>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46" name="Google Shape;9046;p64"/>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47" name="Google Shape;9047;p64"/>
              <p:cNvGrpSpPr/>
              <p:nvPr/>
            </p:nvGrpSpPr>
            <p:grpSpPr>
              <a:xfrm>
                <a:off x="4073398" y="3838028"/>
                <a:ext cx="37776" cy="32380"/>
                <a:chOff x="4073398" y="3838028"/>
                <a:chExt cx="37776" cy="32380"/>
              </a:xfrm>
            </p:grpSpPr>
            <p:sp>
              <p:nvSpPr>
                <p:cNvPr id="9048" name="Google Shape;9048;p64"/>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49" name="Google Shape;9049;p64"/>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50" name="Google Shape;9050;p64"/>
              <p:cNvGrpSpPr/>
              <p:nvPr/>
            </p:nvGrpSpPr>
            <p:grpSpPr>
              <a:xfrm>
                <a:off x="4342672" y="4144496"/>
                <a:ext cx="37752" cy="32364"/>
                <a:chOff x="4342672" y="4144496"/>
                <a:chExt cx="37752" cy="32364"/>
              </a:xfrm>
            </p:grpSpPr>
            <p:sp>
              <p:nvSpPr>
                <p:cNvPr id="9051" name="Google Shape;9051;p64"/>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52" name="Google Shape;9052;p64"/>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53" name="Google Shape;9053;p64"/>
              <p:cNvGrpSpPr/>
              <p:nvPr/>
            </p:nvGrpSpPr>
            <p:grpSpPr>
              <a:xfrm>
                <a:off x="4406386" y="4056872"/>
                <a:ext cx="37783" cy="32364"/>
                <a:chOff x="4406386" y="4056872"/>
                <a:chExt cx="37783" cy="32364"/>
              </a:xfrm>
            </p:grpSpPr>
            <p:sp>
              <p:nvSpPr>
                <p:cNvPr id="9054" name="Google Shape;9054;p64"/>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55" name="Google Shape;9055;p64"/>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56" name="Google Shape;9056;p64"/>
              <p:cNvGrpSpPr/>
              <p:nvPr/>
            </p:nvGrpSpPr>
            <p:grpSpPr>
              <a:xfrm>
                <a:off x="4284416" y="4245254"/>
                <a:ext cx="37783" cy="32357"/>
                <a:chOff x="4284416" y="4245254"/>
                <a:chExt cx="37783" cy="32357"/>
              </a:xfrm>
            </p:grpSpPr>
            <p:sp>
              <p:nvSpPr>
                <p:cNvPr id="9057" name="Google Shape;9057;p64"/>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58" name="Google Shape;9058;p64"/>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59" name="Google Shape;9059;p64"/>
              <p:cNvGrpSpPr/>
              <p:nvPr/>
            </p:nvGrpSpPr>
            <p:grpSpPr>
              <a:xfrm>
                <a:off x="4219057" y="4331258"/>
                <a:ext cx="37776" cy="32364"/>
                <a:chOff x="4219057" y="4331258"/>
                <a:chExt cx="37776" cy="32364"/>
              </a:xfrm>
            </p:grpSpPr>
            <p:sp>
              <p:nvSpPr>
                <p:cNvPr id="9060" name="Google Shape;9060;p64"/>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61" name="Google Shape;9061;p64"/>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62" name="Google Shape;9062;p64"/>
              <p:cNvGrpSpPr/>
              <p:nvPr/>
            </p:nvGrpSpPr>
            <p:grpSpPr>
              <a:xfrm>
                <a:off x="4204122" y="4141688"/>
                <a:ext cx="33497" cy="28699"/>
                <a:chOff x="4204122" y="4141688"/>
                <a:chExt cx="33497" cy="28699"/>
              </a:xfrm>
            </p:grpSpPr>
            <p:sp>
              <p:nvSpPr>
                <p:cNvPr id="9063" name="Google Shape;9063;p64"/>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64" name="Google Shape;9064;p64"/>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65" name="Google Shape;9065;p64"/>
              <p:cNvGrpSpPr/>
              <p:nvPr/>
            </p:nvGrpSpPr>
            <p:grpSpPr>
              <a:xfrm>
                <a:off x="4301546" y="4003869"/>
                <a:ext cx="38916" cy="33324"/>
                <a:chOff x="4301546" y="4003869"/>
                <a:chExt cx="38916" cy="33324"/>
              </a:xfrm>
            </p:grpSpPr>
            <p:sp>
              <p:nvSpPr>
                <p:cNvPr id="9066" name="Google Shape;9066;p64"/>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67" name="Google Shape;9067;p64"/>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68" name="Google Shape;9068;p64"/>
              <p:cNvGrpSpPr/>
              <p:nvPr/>
            </p:nvGrpSpPr>
            <p:grpSpPr>
              <a:xfrm>
                <a:off x="4210681" y="3924669"/>
                <a:ext cx="36549" cy="31366"/>
                <a:chOff x="4210681" y="3924669"/>
                <a:chExt cx="36549" cy="31366"/>
              </a:xfrm>
            </p:grpSpPr>
            <p:sp>
              <p:nvSpPr>
                <p:cNvPr id="9069" name="Google Shape;9069;p64"/>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70" name="Google Shape;9070;p64"/>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71" name="Google Shape;9071;p64"/>
              <p:cNvGrpSpPr/>
              <p:nvPr/>
            </p:nvGrpSpPr>
            <p:grpSpPr>
              <a:xfrm>
                <a:off x="3987771" y="3628874"/>
                <a:ext cx="31499" cy="26993"/>
                <a:chOff x="3987771" y="3628874"/>
                <a:chExt cx="31499" cy="26993"/>
              </a:xfrm>
            </p:grpSpPr>
            <p:sp>
              <p:nvSpPr>
                <p:cNvPr id="9072" name="Google Shape;9072;p64"/>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73" name="Google Shape;9073;p64"/>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74" name="Google Shape;9074;p64"/>
              <p:cNvGrpSpPr/>
              <p:nvPr/>
            </p:nvGrpSpPr>
            <p:grpSpPr>
              <a:xfrm>
                <a:off x="4087382" y="3775674"/>
                <a:ext cx="31405" cy="26898"/>
                <a:chOff x="4087382" y="3775674"/>
                <a:chExt cx="31405" cy="26898"/>
              </a:xfrm>
            </p:grpSpPr>
            <p:sp>
              <p:nvSpPr>
                <p:cNvPr id="9075" name="Google Shape;9075;p64"/>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76" name="Google Shape;9076;p64"/>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77" name="Google Shape;9077;p64"/>
              <p:cNvGrpSpPr/>
              <p:nvPr/>
            </p:nvGrpSpPr>
            <p:grpSpPr>
              <a:xfrm>
                <a:off x="4118873" y="3856637"/>
                <a:ext cx="31405" cy="26906"/>
                <a:chOff x="4118873" y="3856637"/>
                <a:chExt cx="31405" cy="26906"/>
              </a:xfrm>
            </p:grpSpPr>
            <p:sp>
              <p:nvSpPr>
                <p:cNvPr id="9078" name="Google Shape;9078;p64"/>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79" name="Google Shape;9079;p64"/>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80" name="Google Shape;9080;p64"/>
              <p:cNvGrpSpPr/>
              <p:nvPr/>
            </p:nvGrpSpPr>
            <p:grpSpPr>
              <a:xfrm>
                <a:off x="4168541" y="3639523"/>
                <a:ext cx="31499" cy="26906"/>
                <a:chOff x="4168541" y="3639523"/>
                <a:chExt cx="31499" cy="26906"/>
              </a:xfrm>
            </p:grpSpPr>
            <p:sp>
              <p:nvSpPr>
                <p:cNvPr id="9081" name="Google Shape;9081;p64"/>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82" name="Google Shape;9082;p64"/>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83" name="Google Shape;9083;p64"/>
              <p:cNvGrpSpPr/>
              <p:nvPr/>
            </p:nvGrpSpPr>
            <p:grpSpPr>
              <a:xfrm>
                <a:off x="3965789" y="3393545"/>
                <a:ext cx="31405" cy="26945"/>
                <a:chOff x="3965789" y="3393545"/>
                <a:chExt cx="31405" cy="26945"/>
              </a:xfrm>
            </p:grpSpPr>
            <p:sp>
              <p:nvSpPr>
                <p:cNvPr id="9084" name="Google Shape;9084;p64"/>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85" name="Google Shape;9085;p64"/>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86" name="Google Shape;9086;p64"/>
              <p:cNvGrpSpPr/>
              <p:nvPr/>
            </p:nvGrpSpPr>
            <p:grpSpPr>
              <a:xfrm>
                <a:off x="3925166" y="3491008"/>
                <a:ext cx="31405" cy="27001"/>
                <a:chOff x="3925166" y="3491008"/>
                <a:chExt cx="31405" cy="27001"/>
              </a:xfrm>
            </p:grpSpPr>
            <p:sp>
              <p:nvSpPr>
                <p:cNvPr id="9087" name="Google Shape;9087;p64"/>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88" name="Google Shape;9088;p64"/>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89" name="Google Shape;9089;p64"/>
              <p:cNvGrpSpPr/>
              <p:nvPr/>
            </p:nvGrpSpPr>
            <p:grpSpPr>
              <a:xfrm>
                <a:off x="3682845" y="3340976"/>
                <a:ext cx="31397" cy="26898"/>
                <a:chOff x="3682845" y="3340976"/>
                <a:chExt cx="31397" cy="26898"/>
              </a:xfrm>
            </p:grpSpPr>
            <p:sp>
              <p:nvSpPr>
                <p:cNvPr id="9090" name="Google Shape;9090;p64"/>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91" name="Google Shape;9091;p64"/>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92" name="Google Shape;9092;p64"/>
              <p:cNvGrpSpPr/>
              <p:nvPr/>
            </p:nvGrpSpPr>
            <p:grpSpPr>
              <a:xfrm>
                <a:off x="3795393" y="3353725"/>
                <a:ext cx="31499" cy="26993"/>
                <a:chOff x="3795393" y="3353725"/>
                <a:chExt cx="31499" cy="26993"/>
              </a:xfrm>
            </p:grpSpPr>
            <p:sp>
              <p:nvSpPr>
                <p:cNvPr id="9093" name="Google Shape;9093;p64"/>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94" name="Google Shape;9094;p64"/>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95" name="Google Shape;9095;p64"/>
              <p:cNvGrpSpPr/>
              <p:nvPr/>
            </p:nvGrpSpPr>
            <p:grpSpPr>
              <a:xfrm>
                <a:off x="4176909" y="4363221"/>
                <a:ext cx="38924" cy="33316"/>
                <a:chOff x="4176909" y="4363221"/>
                <a:chExt cx="38924" cy="33316"/>
              </a:xfrm>
            </p:grpSpPr>
            <p:sp>
              <p:nvSpPr>
                <p:cNvPr id="9096" name="Google Shape;9096;p64"/>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097" name="Google Shape;9097;p64"/>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098" name="Google Shape;9098;p64"/>
              <p:cNvGrpSpPr/>
              <p:nvPr/>
            </p:nvGrpSpPr>
            <p:grpSpPr>
              <a:xfrm>
                <a:off x="4226191" y="4007660"/>
                <a:ext cx="33560" cy="28770"/>
                <a:chOff x="4226191" y="4007660"/>
                <a:chExt cx="33560" cy="28770"/>
              </a:xfrm>
            </p:grpSpPr>
            <p:sp>
              <p:nvSpPr>
                <p:cNvPr id="9099" name="Google Shape;9099;p64"/>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100" name="Google Shape;9100;p64"/>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101" name="Google Shape;9101;p64"/>
              <p:cNvGrpSpPr/>
              <p:nvPr/>
            </p:nvGrpSpPr>
            <p:grpSpPr>
              <a:xfrm>
                <a:off x="3597785" y="3377045"/>
                <a:ext cx="33591" cy="28699"/>
                <a:chOff x="3597785" y="3377045"/>
                <a:chExt cx="33591" cy="28699"/>
              </a:xfrm>
            </p:grpSpPr>
            <p:sp>
              <p:nvSpPr>
                <p:cNvPr id="9102" name="Google Shape;9102;p64"/>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103" name="Google Shape;9103;p64"/>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104" name="Google Shape;9104;p64"/>
              <p:cNvGrpSpPr/>
              <p:nvPr/>
            </p:nvGrpSpPr>
            <p:grpSpPr>
              <a:xfrm>
                <a:off x="3887870" y="3669796"/>
                <a:ext cx="33591" cy="28692"/>
                <a:chOff x="3887870" y="3669796"/>
                <a:chExt cx="33591" cy="28692"/>
              </a:xfrm>
            </p:grpSpPr>
            <p:sp>
              <p:nvSpPr>
                <p:cNvPr id="9105" name="Google Shape;9105;p64"/>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106" name="Google Shape;9106;p64"/>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107" name="Google Shape;9107;p64"/>
              <p:cNvGrpSpPr/>
              <p:nvPr/>
            </p:nvGrpSpPr>
            <p:grpSpPr>
              <a:xfrm>
                <a:off x="3818320" y="3481625"/>
                <a:ext cx="33497" cy="28770"/>
                <a:chOff x="3818320" y="3481625"/>
                <a:chExt cx="33497" cy="28770"/>
              </a:xfrm>
            </p:grpSpPr>
            <p:sp>
              <p:nvSpPr>
                <p:cNvPr id="9108" name="Google Shape;9108;p64"/>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109" name="Google Shape;9109;p64"/>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110" name="Google Shape;9110;p64"/>
              <p:cNvGrpSpPr/>
              <p:nvPr/>
            </p:nvGrpSpPr>
            <p:grpSpPr>
              <a:xfrm>
                <a:off x="4278139" y="4120948"/>
                <a:ext cx="37492" cy="32129"/>
                <a:chOff x="4278139" y="4120948"/>
                <a:chExt cx="37492" cy="32129"/>
              </a:xfrm>
            </p:grpSpPr>
            <p:sp>
              <p:nvSpPr>
                <p:cNvPr id="9111" name="Google Shape;9111;p64"/>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112" name="Google Shape;9112;p64"/>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113" name="Google Shape;9113;p64"/>
              <p:cNvGrpSpPr/>
              <p:nvPr/>
            </p:nvGrpSpPr>
            <p:grpSpPr>
              <a:xfrm>
                <a:off x="4419898" y="3977388"/>
                <a:ext cx="33497" cy="28692"/>
                <a:chOff x="4419898" y="3977388"/>
                <a:chExt cx="33497" cy="28692"/>
              </a:xfrm>
            </p:grpSpPr>
            <p:sp>
              <p:nvSpPr>
                <p:cNvPr id="9114" name="Google Shape;9114;p64"/>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115" name="Google Shape;9115;p64"/>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116" name="Google Shape;9116;p64"/>
              <p:cNvGrpSpPr/>
              <p:nvPr/>
            </p:nvGrpSpPr>
            <p:grpSpPr>
              <a:xfrm>
                <a:off x="4158930" y="4034684"/>
                <a:ext cx="33497" cy="28762"/>
                <a:chOff x="4158930" y="4034684"/>
                <a:chExt cx="33497" cy="28762"/>
              </a:xfrm>
            </p:grpSpPr>
            <p:sp>
              <p:nvSpPr>
                <p:cNvPr id="9117" name="Google Shape;9117;p64"/>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118" name="Google Shape;9118;p64"/>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119" name="Google Shape;9119;p64"/>
              <p:cNvGrpSpPr/>
              <p:nvPr/>
            </p:nvGrpSpPr>
            <p:grpSpPr>
              <a:xfrm>
                <a:off x="4134949" y="3957049"/>
                <a:ext cx="33497" cy="28770"/>
                <a:chOff x="4134949" y="3957049"/>
                <a:chExt cx="33497" cy="28770"/>
              </a:xfrm>
            </p:grpSpPr>
            <p:sp>
              <p:nvSpPr>
                <p:cNvPr id="9120" name="Google Shape;9120;p64"/>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121" name="Google Shape;9121;p64"/>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122" name="Google Shape;9122;p64"/>
              <p:cNvGrpSpPr/>
              <p:nvPr/>
            </p:nvGrpSpPr>
            <p:grpSpPr>
              <a:xfrm>
                <a:off x="4193653" y="4184403"/>
                <a:ext cx="43580" cy="37264"/>
                <a:chOff x="4193653" y="4184403"/>
                <a:chExt cx="43580" cy="37264"/>
              </a:xfrm>
            </p:grpSpPr>
            <p:sp>
              <p:nvSpPr>
                <p:cNvPr id="9123" name="Google Shape;9123;p64"/>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124" name="Google Shape;9124;p64"/>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125" name="Google Shape;9125;p64"/>
              <p:cNvGrpSpPr/>
              <p:nvPr/>
            </p:nvGrpSpPr>
            <p:grpSpPr>
              <a:xfrm>
                <a:off x="4343600" y="3943844"/>
                <a:ext cx="43580" cy="37312"/>
                <a:chOff x="4343600" y="3943844"/>
                <a:chExt cx="43580" cy="37312"/>
              </a:xfrm>
            </p:grpSpPr>
            <p:sp>
              <p:nvSpPr>
                <p:cNvPr id="9126" name="Google Shape;9126;p64"/>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127" name="Google Shape;9127;p64"/>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128" name="Google Shape;9128;p64"/>
              <p:cNvGrpSpPr/>
              <p:nvPr/>
            </p:nvGrpSpPr>
            <p:grpSpPr>
              <a:xfrm>
                <a:off x="4172339" y="3381693"/>
                <a:ext cx="31499" cy="27001"/>
                <a:chOff x="4172339" y="3381693"/>
                <a:chExt cx="31499" cy="27001"/>
              </a:xfrm>
            </p:grpSpPr>
            <p:sp>
              <p:nvSpPr>
                <p:cNvPr id="9129" name="Google Shape;9129;p64"/>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9130" name="Google Shape;9130;p64"/>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9134"/>
        <p:cNvGrpSpPr/>
        <p:nvPr/>
      </p:nvGrpSpPr>
      <p:grpSpPr>
        <a:xfrm>
          <a:off x="0" y="0"/>
          <a:ext cx="0" cy="0"/>
          <a:chOff x="0" y="0"/>
          <a:chExt cx="0" cy="0"/>
        </a:xfrm>
      </p:grpSpPr>
      <p:grpSp>
        <p:nvGrpSpPr>
          <p:cNvPr id="9135" name="Google Shape;9135;p65"/>
          <p:cNvGrpSpPr/>
          <p:nvPr/>
        </p:nvGrpSpPr>
        <p:grpSpPr>
          <a:xfrm>
            <a:off x="745571" y="1168666"/>
            <a:ext cx="2492868" cy="1379876"/>
            <a:chOff x="2654821" y="2311071"/>
            <a:chExt cx="2279715" cy="1262120"/>
          </a:xfrm>
        </p:grpSpPr>
        <p:grpSp>
          <p:nvGrpSpPr>
            <p:cNvPr id="9136" name="Google Shape;9136;p65"/>
            <p:cNvGrpSpPr/>
            <p:nvPr/>
          </p:nvGrpSpPr>
          <p:grpSpPr>
            <a:xfrm>
              <a:off x="4034269" y="2840745"/>
              <a:ext cx="40212" cy="36437"/>
              <a:chOff x="4293400" y="2574725"/>
              <a:chExt cx="84425" cy="80100"/>
            </a:xfrm>
          </p:grpSpPr>
          <p:sp>
            <p:nvSpPr>
              <p:cNvPr id="9137" name="Google Shape;9137;p65"/>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9138" name="Google Shape;9138;p65"/>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139" name="Google Shape;9139;p65"/>
            <p:cNvGrpSpPr/>
            <p:nvPr/>
          </p:nvGrpSpPr>
          <p:grpSpPr>
            <a:xfrm>
              <a:off x="3894606" y="2334874"/>
              <a:ext cx="913198" cy="518984"/>
              <a:chOff x="4000175" y="1462675"/>
              <a:chExt cx="1917275" cy="1140875"/>
            </a:xfrm>
          </p:grpSpPr>
          <p:sp>
            <p:nvSpPr>
              <p:cNvPr id="9140" name="Google Shape;9140;p65"/>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9141" name="Google Shape;9141;p65"/>
              <p:cNvGrpSpPr/>
              <p:nvPr/>
            </p:nvGrpSpPr>
            <p:grpSpPr>
              <a:xfrm>
                <a:off x="4000175" y="1462675"/>
                <a:ext cx="1917275" cy="1140875"/>
                <a:chOff x="4000175" y="1462675"/>
                <a:chExt cx="1917275" cy="1140875"/>
              </a:xfrm>
            </p:grpSpPr>
            <p:sp>
              <p:nvSpPr>
                <p:cNvPr id="9142" name="Google Shape;9142;p65"/>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9143" name="Google Shape;9143;p65"/>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144" name="Google Shape;9144;p65"/>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145" name="Google Shape;9145;p65"/>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146" name="Google Shape;9146;p65"/>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A6CBC2"/>
                    </a:solidFill>
                    <a:ea typeface="+mn-ea"/>
                  </a:endParaRPr>
                </a:p>
              </p:txBody>
            </p:sp>
            <p:sp>
              <p:nvSpPr>
                <p:cNvPr id="9147" name="Google Shape;9147;p65"/>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9148" name="Google Shape;9148;p65"/>
            <p:cNvGrpSpPr/>
            <p:nvPr/>
          </p:nvGrpSpPr>
          <p:grpSpPr>
            <a:xfrm>
              <a:off x="3875768" y="2846704"/>
              <a:ext cx="44796" cy="47366"/>
              <a:chOff x="3960625" y="2587825"/>
              <a:chExt cx="94050" cy="104125"/>
            </a:xfrm>
          </p:grpSpPr>
          <p:sp>
            <p:nvSpPr>
              <p:cNvPr id="9149" name="Google Shape;9149;p65"/>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9150" name="Google Shape;9150;p65"/>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151" name="Google Shape;9151;p65"/>
            <p:cNvGrpSpPr/>
            <p:nvPr/>
          </p:nvGrpSpPr>
          <p:grpSpPr>
            <a:xfrm>
              <a:off x="3782759" y="2807162"/>
              <a:ext cx="82686" cy="85487"/>
              <a:chOff x="3765350" y="2500900"/>
              <a:chExt cx="173600" cy="187925"/>
            </a:xfrm>
          </p:grpSpPr>
          <p:sp>
            <p:nvSpPr>
              <p:cNvPr id="9152" name="Google Shape;9152;p65"/>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9153" name="Google Shape;9153;p65"/>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154" name="Google Shape;9154;p65"/>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155" name="Google Shape;9155;p65"/>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156" name="Google Shape;9156;p65"/>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157" name="Google Shape;9157;p65"/>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158" name="Google Shape;9158;p65"/>
            <p:cNvGrpSpPr/>
            <p:nvPr/>
          </p:nvGrpSpPr>
          <p:grpSpPr>
            <a:xfrm>
              <a:off x="3775674" y="2798496"/>
              <a:ext cx="40545" cy="23564"/>
              <a:chOff x="3750475" y="2481850"/>
              <a:chExt cx="85125" cy="51800"/>
            </a:xfrm>
          </p:grpSpPr>
          <p:sp>
            <p:nvSpPr>
              <p:cNvPr id="9159" name="Google Shape;9159;p65"/>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160" name="Google Shape;9160;p65"/>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9161" name="Google Shape;9161;p65"/>
            <p:cNvGrpSpPr/>
            <p:nvPr/>
          </p:nvGrpSpPr>
          <p:grpSpPr>
            <a:xfrm>
              <a:off x="3716946" y="2776024"/>
              <a:ext cx="81971" cy="76912"/>
              <a:chOff x="3627175" y="2432450"/>
              <a:chExt cx="172100" cy="169075"/>
            </a:xfrm>
          </p:grpSpPr>
          <p:sp>
            <p:nvSpPr>
              <p:cNvPr id="9162" name="Google Shape;9162;p65"/>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163" name="Google Shape;9163;p65"/>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9164" name="Google Shape;9164;p65"/>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9165" name="Google Shape;9165;p65"/>
            <p:cNvGrpSpPr/>
            <p:nvPr/>
          </p:nvGrpSpPr>
          <p:grpSpPr>
            <a:xfrm>
              <a:off x="3685682" y="2845624"/>
              <a:ext cx="29311" cy="45055"/>
              <a:chOff x="3561536" y="2585450"/>
              <a:chExt cx="61539" cy="99045"/>
            </a:xfrm>
          </p:grpSpPr>
          <p:sp>
            <p:nvSpPr>
              <p:cNvPr id="9166" name="Google Shape;9166;p65"/>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167" name="Google Shape;9167;p65"/>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9168" name="Google Shape;9168;p65"/>
            <p:cNvGrpSpPr/>
            <p:nvPr/>
          </p:nvGrpSpPr>
          <p:grpSpPr>
            <a:xfrm>
              <a:off x="3849905" y="2572252"/>
              <a:ext cx="74339" cy="119559"/>
              <a:chOff x="3906325" y="1984500"/>
              <a:chExt cx="156075" cy="262825"/>
            </a:xfrm>
          </p:grpSpPr>
          <p:sp>
            <p:nvSpPr>
              <p:cNvPr id="9169" name="Google Shape;9169;p65"/>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9170" name="Google Shape;9170;p65"/>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171" name="Google Shape;9171;p65"/>
            <p:cNvGrpSpPr/>
            <p:nvPr/>
          </p:nvGrpSpPr>
          <p:grpSpPr>
            <a:xfrm>
              <a:off x="2654821" y="2414345"/>
              <a:ext cx="667570" cy="558731"/>
              <a:chOff x="1397225" y="1637375"/>
              <a:chExt cx="1401575" cy="1228250"/>
            </a:xfrm>
          </p:grpSpPr>
          <p:sp>
            <p:nvSpPr>
              <p:cNvPr id="9172" name="Google Shape;9172;p65"/>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9173" name="Google Shape;9173;p65"/>
              <p:cNvGrpSpPr/>
              <p:nvPr/>
            </p:nvGrpSpPr>
            <p:grpSpPr>
              <a:xfrm>
                <a:off x="1397225" y="1637375"/>
                <a:ext cx="1398775" cy="1228250"/>
                <a:chOff x="1397225" y="1637375"/>
                <a:chExt cx="1398775" cy="1228250"/>
              </a:xfrm>
            </p:grpSpPr>
            <p:sp>
              <p:nvSpPr>
                <p:cNvPr id="9174" name="Google Shape;9174;p65"/>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175" name="Google Shape;9175;p65"/>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9176" name="Google Shape;9176;p65"/>
            <p:cNvGrpSpPr/>
            <p:nvPr/>
          </p:nvGrpSpPr>
          <p:grpSpPr>
            <a:xfrm>
              <a:off x="3230417" y="3103734"/>
              <a:ext cx="282982" cy="280332"/>
              <a:chOff x="2605700" y="3152850"/>
              <a:chExt cx="594125" cy="616250"/>
            </a:xfrm>
          </p:grpSpPr>
          <p:sp>
            <p:nvSpPr>
              <p:cNvPr id="9177" name="Google Shape;9177;p65"/>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9178" name="Google Shape;9178;p65"/>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FF6B65"/>
                  </a:solidFill>
                  <a:ea typeface="+mn-ea"/>
                </a:endParaRPr>
              </a:p>
            </p:txBody>
          </p:sp>
        </p:grpSp>
        <p:grpSp>
          <p:nvGrpSpPr>
            <p:cNvPr id="9179" name="Google Shape;9179;p65"/>
            <p:cNvGrpSpPr/>
            <p:nvPr/>
          </p:nvGrpSpPr>
          <p:grpSpPr>
            <a:xfrm>
              <a:off x="3265985" y="3226989"/>
              <a:ext cx="87151" cy="346202"/>
              <a:chOff x="2680375" y="3423800"/>
              <a:chExt cx="182975" cy="761050"/>
            </a:xfrm>
          </p:grpSpPr>
          <p:sp>
            <p:nvSpPr>
              <p:cNvPr id="9180" name="Google Shape;9180;p65"/>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9181" name="Google Shape;9181;p65"/>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182" name="Google Shape;9182;p65"/>
            <p:cNvGrpSpPr/>
            <p:nvPr/>
          </p:nvGrpSpPr>
          <p:grpSpPr>
            <a:xfrm>
              <a:off x="3855466" y="3289811"/>
              <a:ext cx="112514" cy="94210"/>
              <a:chOff x="3918000" y="3561900"/>
              <a:chExt cx="236225" cy="207100"/>
            </a:xfrm>
          </p:grpSpPr>
          <p:sp>
            <p:nvSpPr>
              <p:cNvPr id="9183" name="Google Shape;9183;p65"/>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9184" name="Google Shape;9184;p65"/>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9185" name="Google Shape;9185;p65"/>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186" name="Google Shape;9186;p65"/>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187" name="Google Shape;9187;p65"/>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FF6B65"/>
                </a:solidFill>
                <a:ea typeface="+mn-ea"/>
              </a:endParaRPr>
            </a:p>
          </p:txBody>
        </p:sp>
        <p:grpSp>
          <p:nvGrpSpPr>
            <p:cNvPr id="9188" name="Google Shape;9188;p65"/>
            <p:cNvGrpSpPr/>
            <p:nvPr/>
          </p:nvGrpSpPr>
          <p:grpSpPr>
            <a:xfrm>
              <a:off x="2905224" y="2311071"/>
              <a:ext cx="596721" cy="528992"/>
              <a:chOff x="1922950" y="1410350"/>
              <a:chExt cx="1252825" cy="1162875"/>
            </a:xfrm>
          </p:grpSpPr>
          <p:sp>
            <p:nvSpPr>
              <p:cNvPr id="9189" name="Google Shape;9189;p65"/>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190" name="Google Shape;9190;p65"/>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191" name="Google Shape;9191;p65"/>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192" name="Google Shape;9192;p65"/>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193" name="Google Shape;9193;p65"/>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194" name="Google Shape;9194;p65"/>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195" name="Google Shape;9195;p65"/>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196" name="Google Shape;9196;p65"/>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197" name="Google Shape;9197;p65"/>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198" name="Google Shape;9198;p65"/>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199" name="Google Shape;9199;p65"/>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00" name="Google Shape;9200;p65"/>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01" name="Google Shape;9201;p65"/>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02" name="Google Shape;9202;p65"/>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03" name="Google Shape;9203;p65"/>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04" name="Google Shape;9204;p65"/>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A6CBC2"/>
                  </a:solidFill>
                  <a:ea typeface="+mn-ea"/>
                </a:endParaRPr>
              </a:p>
            </p:txBody>
          </p:sp>
        </p:grpSp>
        <p:sp>
          <p:nvSpPr>
            <p:cNvPr id="9205" name="Google Shape;9205;p65"/>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06" name="Google Shape;9206;p65"/>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07" name="Google Shape;9207;p65"/>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08" name="Google Shape;9208;p65"/>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09" name="Google Shape;9209;p65"/>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10" name="Google Shape;9210;p65"/>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11" name="Google Shape;9211;p65"/>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12" name="Google Shape;9212;p65"/>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13" name="Google Shape;9213;p65"/>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14" name="Google Shape;9214;p65"/>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15" name="Google Shape;9215;p65"/>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16" name="Google Shape;9216;p65"/>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17" name="Google Shape;9217;p65"/>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18" name="Google Shape;9218;p65"/>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19" name="Google Shape;9219;p65"/>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20" name="Google Shape;9220;p65"/>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21" name="Google Shape;9221;p65"/>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22" name="Google Shape;9222;p65"/>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23" name="Google Shape;9223;p65"/>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24" name="Google Shape;9224;p65"/>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FF6B65"/>
                </a:solidFill>
                <a:ea typeface="+mn-ea"/>
              </a:endParaRPr>
            </a:p>
          </p:txBody>
        </p:sp>
        <p:sp>
          <p:nvSpPr>
            <p:cNvPr id="9225" name="Google Shape;9225;p65"/>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A6CBC2"/>
                </a:solidFill>
                <a:ea typeface="+mn-ea"/>
              </a:endParaRPr>
            </a:p>
          </p:txBody>
        </p:sp>
        <p:sp>
          <p:nvSpPr>
            <p:cNvPr id="9226" name="Google Shape;9226;p65"/>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9227" name="Google Shape;9227;p65"/>
            <p:cNvGrpSpPr/>
            <p:nvPr/>
          </p:nvGrpSpPr>
          <p:grpSpPr>
            <a:xfrm>
              <a:off x="3280929" y="3294542"/>
              <a:ext cx="109894" cy="272224"/>
              <a:chOff x="2711750" y="3572300"/>
              <a:chExt cx="230725" cy="598425"/>
            </a:xfrm>
          </p:grpSpPr>
          <p:sp>
            <p:nvSpPr>
              <p:cNvPr id="9228" name="Google Shape;9228;p65"/>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29" name="Google Shape;9229;p65"/>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9230" name="Google Shape;9230;p65"/>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9231" name="Google Shape;9231;p65"/>
            <p:cNvGrpSpPr/>
            <p:nvPr/>
          </p:nvGrpSpPr>
          <p:grpSpPr>
            <a:xfrm>
              <a:off x="3790439" y="2408636"/>
              <a:ext cx="73017" cy="75684"/>
              <a:chOff x="3781475" y="1624825"/>
              <a:chExt cx="153300" cy="166375"/>
            </a:xfrm>
          </p:grpSpPr>
          <p:sp>
            <p:nvSpPr>
              <p:cNvPr id="9232" name="Google Shape;9232;p65"/>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33" name="Google Shape;9233;p65"/>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34" name="Google Shape;9234;p65"/>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35" name="Google Shape;9235;p65"/>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9236" name="Google Shape;9236;p65"/>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37" name="Google Shape;9237;p65"/>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38" name="Google Shape;9238;p65"/>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39" name="Google Shape;9239;p65"/>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40" name="Google Shape;9240;p65"/>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41" name="Google Shape;9241;p65"/>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42" name="Google Shape;9242;p65"/>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9243" name="Google Shape;9243;p65"/>
            <p:cNvGrpSpPr/>
            <p:nvPr/>
          </p:nvGrpSpPr>
          <p:grpSpPr>
            <a:xfrm>
              <a:off x="4403342" y="3107749"/>
              <a:ext cx="316680" cy="101374"/>
              <a:chOff x="5068275" y="3161675"/>
              <a:chExt cx="664875" cy="222850"/>
            </a:xfrm>
          </p:grpSpPr>
          <p:sp>
            <p:nvSpPr>
              <p:cNvPr id="9244" name="Google Shape;9244;p65"/>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45" name="Google Shape;9245;p65"/>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46" name="Google Shape;9246;p65"/>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47" name="Google Shape;9247;p65"/>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9248" name="Google Shape;9248;p65"/>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49" name="Google Shape;9249;p65"/>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50" name="Google Shape;9250;p65"/>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51" name="Google Shape;9251;p65"/>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52" name="Google Shape;9252;p65"/>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53" name="Google Shape;9253;p65"/>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54" name="Google Shape;9254;p65"/>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55" name="Google Shape;9255;p65"/>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56" name="Google Shape;9256;p65"/>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57" name="Google Shape;9257;p65"/>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58" name="Google Shape;9258;p65"/>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59" name="Google Shape;9259;p65"/>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60" name="Google Shape;9260;p65"/>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61" name="Google Shape;9261;p65"/>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62" name="Google Shape;9262;p65"/>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63" name="Google Shape;9263;p65"/>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64" name="Google Shape;9264;p65"/>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65" name="Google Shape;9265;p65"/>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66" name="Google Shape;9266;p65"/>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67" name="Google Shape;9267;p65"/>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68" name="Google Shape;9268;p65"/>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69" name="Google Shape;9269;p65"/>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70" name="Google Shape;9270;p65"/>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71" name="Google Shape;9271;p65"/>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72" name="Google Shape;9272;p65"/>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73" name="Google Shape;9273;p65"/>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74" name="Google Shape;9274;p65"/>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75" name="Google Shape;9275;p65"/>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76" name="Google Shape;9276;p65"/>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9277" name="Google Shape;9277;p65"/>
            <p:cNvGrpSpPr/>
            <p:nvPr/>
          </p:nvGrpSpPr>
          <p:grpSpPr>
            <a:xfrm>
              <a:off x="3697513" y="2707266"/>
              <a:ext cx="59549" cy="79733"/>
              <a:chOff x="3586375" y="2281300"/>
              <a:chExt cx="125025" cy="175275"/>
            </a:xfrm>
          </p:grpSpPr>
          <p:sp>
            <p:nvSpPr>
              <p:cNvPr id="9278" name="Google Shape;9278;p65"/>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79" name="Google Shape;9279;p65"/>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9280" name="Google Shape;9280;p65"/>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9281" name="Google Shape;9281;p65"/>
            <p:cNvGrpSpPr/>
            <p:nvPr/>
          </p:nvGrpSpPr>
          <p:grpSpPr>
            <a:xfrm>
              <a:off x="4513224" y="3221724"/>
              <a:ext cx="274563" cy="280321"/>
              <a:chOff x="5298975" y="3412225"/>
              <a:chExt cx="576450" cy="616225"/>
            </a:xfrm>
          </p:grpSpPr>
          <p:sp>
            <p:nvSpPr>
              <p:cNvPr id="9282" name="Google Shape;9282;p65"/>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A6CBC2"/>
                  </a:solidFill>
                  <a:ea typeface="+mn-ea"/>
                </a:endParaRPr>
              </a:p>
            </p:txBody>
          </p:sp>
          <p:sp>
            <p:nvSpPr>
              <p:cNvPr id="9283" name="Google Shape;9283;p65"/>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284" name="Google Shape;9284;p65"/>
            <p:cNvGrpSpPr/>
            <p:nvPr/>
          </p:nvGrpSpPr>
          <p:grpSpPr>
            <a:xfrm>
              <a:off x="4824403" y="3421846"/>
              <a:ext cx="110132" cy="130647"/>
              <a:chOff x="5952300" y="3852150"/>
              <a:chExt cx="231225" cy="287200"/>
            </a:xfrm>
          </p:grpSpPr>
          <p:sp>
            <p:nvSpPr>
              <p:cNvPr id="9285" name="Google Shape;9285;p65"/>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86" name="Google Shape;9286;p65"/>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9287" name="Google Shape;9287;p65"/>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88" name="Google Shape;9288;p65"/>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89" name="Google Shape;9289;p65"/>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90" name="Google Shape;9290;p65"/>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91" name="Google Shape;9291;p65"/>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92" name="Google Shape;9292;p65"/>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93" name="Google Shape;9293;p65"/>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94" name="Google Shape;9294;p65"/>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9295" name="Google Shape;9295;p65"/>
            <p:cNvGrpSpPr/>
            <p:nvPr/>
          </p:nvGrpSpPr>
          <p:grpSpPr>
            <a:xfrm>
              <a:off x="4295710" y="3079670"/>
              <a:ext cx="14968" cy="27135"/>
              <a:chOff x="4842300" y="3099950"/>
              <a:chExt cx="31425" cy="59650"/>
            </a:xfrm>
          </p:grpSpPr>
          <p:sp>
            <p:nvSpPr>
              <p:cNvPr id="9296" name="Google Shape;9296;p65"/>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97" name="Google Shape;9297;p65"/>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98" name="Google Shape;9298;p65"/>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299" name="Google Shape;9299;p65"/>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9300" name="Google Shape;9300;p65"/>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01" name="Google Shape;9301;p65"/>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02" name="Google Shape;9302;p65"/>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03" name="Google Shape;9303;p65"/>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04" name="Google Shape;9304;p65"/>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05" name="Google Shape;9305;p65"/>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06" name="Google Shape;9306;p65"/>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07" name="Google Shape;9307;p65"/>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9308" name="Google Shape;9308;p65"/>
            <p:cNvGrpSpPr/>
            <p:nvPr/>
          </p:nvGrpSpPr>
          <p:grpSpPr>
            <a:xfrm>
              <a:off x="3831056" y="2816010"/>
              <a:ext cx="37378" cy="27612"/>
              <a:chOff x="3866750" y="2520350"/>
              <a:chExt cx="78475" cy="60700"/>
            </a:xfrm>
          </p:grpSpPr>
          <p:sp>
            <p:nvSpPr>
              <p:cNvPr id="9309" name="Google Shape;9309;p65"/>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10" name="Google Shape;9310;p65"/>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11" name="Google Shape;9311;p65"/>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12" name="Google Shape;9312;p65"/>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9313" name="Google Shape;9313;p65"/>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14" name="Google Shape;9314;p65"/>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15" name="Google Shape;9315;p65"/>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16" name="Google Shape;9316;p65"/>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17" name="Google Shape;9317;p65"/>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18" name="Google Shape;9318;p65"/>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19" name="Google Shape;9319;p65"/>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20" name="Google Shape;9320;p65"/>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21" name="Google Shape;9321;p65"/>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22" name="Google Shape;9322;p65"/>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23" name="Google Shape;9323;p65"/>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24" name="Google Shape;9324;p65"/>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25" name="Google Shape;9325;p65"/>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26" name="Google Shape;9326;p65"/>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27" name="Google Shape;9327;p65"/>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28" name="Google Shape;9328;p65"/>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29" name="Google Shape;9329;p65"/>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FF6B65"/>
                </a:solidFill>
                <a:ea typeface="+mn-ea"/>
              </a:endParaRPr>
            </a:p>
          </p:txBody>
        </p:sp>
        <p:sp>
          <p:nvSpPr>
            <p:cNvPr id="9330" name="Google Shape;9330;p65"/>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31" name="Google Shape;9331;p65"/>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32" name="Google Shape;9332;p65"/>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33" name="Google Shape;9333;p65"/>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34" name="Google Shape;9334;p65"/>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35" name="Google Shape;9335;p65"/>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36" name="Google Shape;9336;p65"/>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37" name="Google Shape;9337;p65"/>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38" name="Google Shape;9338;p65"/>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39" name="Google Shape;9339;p65"/>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40" name="Google Shape;9340;p65"/>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41" name="Google Shape;9341;p65"/>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FF6B65"/>
                </a:solidFill>
                <a:ea typeface="+mn-ea"/>
              </a:endParaRPr>
            </a:p>
          </p:txBody>
        </p:sp>
        <p:sp>
          <p:nvSpPr>
            <p:cNvPr id="9342" name="Google Shape;9342;p65"/>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43" name="Google Shape;9343;p65"/>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44" name="Google Shape;9344;p65"/>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45" name="Google Shape;9345;p65"/>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46" name="Google Shape;9346;p65"/>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47" name="Google Shape;9347;p65"/>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48" name="Google Shape;9348;p65"/>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49" name="Google Shape;9349;p65"/>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50" name="Google Shape;9350;p65"/>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51" name="Google Shape;9351;p65"/>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52" name="Google Shape;9352;p65"/>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53" name="Google Shape;9353;p65"/>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54" name="Google Shape;9354;p65"/>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9355" name="Google Shape;9355;p65"/>
            <p:cNvGrpSpPr/>
            <p:nvPr/>
          </p:nvGrpSpPr>
          <p:grpSpPr>
            <a:xfrm>
              <a:off x="3632736" y="3051591"/>
              <a:ext cx="63288" cy="45217"/>
              <a:chOff x="3450375" y="3038225"/>
              <a:chExt cx="132875" cy="99400"/>
            </a:xfrm>
          </p:grpSpPr>
          <p:sp>
            <p:nvSpPr>
              <p:cNvPr id="9356" name="Google Shape;9356;p65"/>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57" name="Google Shape;9357;p65"/>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9358" name="Google Shape;9358;p65"/>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59" name="Google Shape;9359;p65"/>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60" name="Google Shape;9360;p65"/>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61" name="Google Shape;9361;p65"/>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62" name="Google Shape;9362;p65"/>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63" name="Google Shape;9363;p65"/>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64" name="Google Shape;9364;p65"/>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65" name="Google Shape;9365;p65"/>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66" name="Google Shape;9366;p65"/>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A6CBC2"/>
                </a:solidFill>
                <a:ea typeface="+mn-ea"/>
              </a:endParaRPr>
            </a:p>
          </p:txBody>
        </p:sp>
        <p:sp>
          <p:nvSpPr>
            <p:cNvPr id="9367" name="Google Shape;9367;p65"/>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68" name="Google Shape;9368;p65"/>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69" name="Google Shape;9369;p65"/>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70" name="Google Shape;9370;p65"/>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71" name="Google Shape;9371;p65"/>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72" name="Google Shape;9372;p65"/>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73" name="Google Shape;9373;p65"/>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74" name="Google Shape;9374;p65"/>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75" name="Google Shape;9375;p65"/>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76" name="Google Shape;9376;p65"/>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A6CBC2"/>
                </a:solidFill>
                <a:ea typeface="+mn-ea"/>
              </a:endParaRPr>
            </a:p>
          </p:txBody>
        </p:sp>
        <p:sp>
          <p:nvSpPr>
            <p:cNvPr id="9377" name="Google Shape;9377;p65"/>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78" name="Google Shape;9378;p65"/>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79" name="Google Shape;9379;p65"/>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80" name="Google Shape;9380;p65"/>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81" name="Google Shape;9381;p65"/>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82" name="Google Shape;9382;p65"/>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FF6B65"/>
                </a:solidFill>
                <a:ea typeface="+mn-ea"/>
              </a:endParaRPr>
            </a:p>
          </p:txBody>
        </p:sp>
        <p:sp>
          <p:nvSpPr>
            <p:cNvPr id="9383" name="Google Shape;9383;p65"/>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84" name="Google Shape;9384;p65"/>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85" name="Google Shape;9385;p65"/>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86" name="Google Shape;9386;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87" name="Google Shape;9387;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88" name="Google Shape;9388;p65"/>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89" name="Google Shape;9389;p65"/>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9390" name="Google Shape;9390;p65"/>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91" name="Google Shape;9391;p65"/>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9392" name="Google Shape;9392;p65"/>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393" name="Google Shape;9393;p65"/>
          <p:cNvGrpSpPr/>
          <p:nvPr/>
        </p:nvGrpSpPr>
        <p:grpSpPr>
          <a:xfrm>
            <a:off x="3554132" y="1233341"/>
            <a:ext cx="2078182" cy="1366558"/>
            <a:chOff x="235800" y="830650"/>
            <a:chExt cx="6978450" cy="4588844"/>
          </a:xfrm>
        </p:grpSpPr>
        <p:sp>
          <p:nvSpPr>
            <p:cNvPr id="9394" name="Google Shape;9394;p65"/>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9395" name="Google Shape;9395;p65"/>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9396" name="Google Shape;9396;p65"/>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9397" name="Google Shape;9397;p65"/>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9398" name="Google Shape;9398;p65"/>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9399" name="Google Shape;9399;p65"/>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9400" name="Google Shape;9400;p65"/>
          <p:cNvGrpSpPr/>
          <p:nvPr/>
        </p:nvGrpSpPr>
        <p:grpSpPr>
          <a:xfrm>
            <a:off x="742628" y="3064443"/>
            <a:ext cx="2622876" cy="1333540"/>
            <a:chOff x="238125" y="1038125"/>
            <a:chExt cx="7146800" cy="3633625"/>
          </a:xfrm>
        </p:grpSpPr>
        <p:sp>
          <p:nvSpPr>
            <p:cNvPr id="9401" name="Google Shape;9401;p6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02" name="Google Shape;9402;p6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03" name="Google Shape;9403;p6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04" name="Google Shape;9404;p6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05" name="Google Shape;9405;p6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06" name="Google Shape;9406;p6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07" name="Google Shape;9407;p6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08" name="Google Shape;9408;p6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09" name="Google Shape;9409;p6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10" name="Google Shape;9410;p6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11" name="Google Shape;9411;p6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12" name="Google Shape;9412;p6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13" name="Google Shape;9413;p6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14" name="Google Shape;9414;p6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15" name="Google Shape;9415;p6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16" name="Google Shape;9416;p6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17" name="Google Shape;9417;p6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18" name="Google Shape;9418;p6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19" name="Google Shape;9419;p6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20" name="Google Shape;9420;p6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21" name="Google Shape;9421;p6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22" name="Google Shape;9422;p6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23" name="Google Shape;9423;p6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24" name="Google Shape;9424;p6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25" name="Google Shape;9425;p6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26" name="Google Shape;9426;p6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27" name="Google Shape;9427;p6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28" name="Google Shape;9428;p6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29" name="Google Shape;9429;p6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30" name="Google Shape;9430;p6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31" name="Google Shape;9431;p6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32" name="Google Shape;9432;p6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33" name="Google Shape;9433;p6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34" name="Google Shape;9434;p6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35" name="Google Shape;9435;p6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36" name="Google Shape;9436;p6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37" name="Google Shape;9437;p6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38" name="Google Shape;9438;p6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39" name="Google Shape;9439;p6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40" name="Google Shape;9440;p6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41" name="Google Shape;9441;p6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42" name="Google Shape;9442;p6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43" name="Google Shape;9443;p6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44" name="Google Shape;9444;p6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45" name="Google Shape;9445;p6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46" name="Google Shape;9446;p6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47" name="Google Shape;9447;p6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48" name="Google Shape;9448;p6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49" name="Google Shape;9449;p6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50" name="Google Shape;9450;p6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51" name="Google Shape;9451;p6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52" name="Google Shape;9452;p6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53" name="Google Shape;9453;p6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54" name="Google Shape;9454;p6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55" name="Google Shape;9455;p6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56" name="Google Shape;9456;p6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57" name="Google Shape;9457;p6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58" name="Google Shape;9458;p6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59" name="Google Shape;9459;p6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60" name="Google Shape;9460;p6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61" name="Google Shape;9461;p6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62" name="Google Shape;9462;p6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63" name="Google Shape;9463;p6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64" name="Google Shape;9464;p6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65" name="Google Shape;9465;p6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66" name="Google Shape;9466;p6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67" name="Google Shape;9467;p6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68" name="Google Shape;9468;p6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69" name="Google Shape;9469;p6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70" name="Google Shape;9470;p6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71" name="Google Shape;9471;p6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72" name="Google Shape;9472;p6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73" name="Google Shape;9473;p6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74" name="Google Shape;9474;p6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75" name="Google Shape;9475;p6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76" name="Google Shape;9476;p6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77" name="Google Shape;9477;p6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78" name="Google Shape;9478;p6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79" name="Google Shape;9479;p6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80" name="Google Shape;9480;p6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81" name="Google Shape;9481;p6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82" name="Google Shape;9482;p6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83" name="Google Shape;9483;p6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84" name="Google Shape;9484;p6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85" name="Google Shape;9485;p6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86" name="Google Shape;9486;p6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87" name="Google Shape;9487;p6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88" name="Google Shape;9488;p6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89" name="Google Shape;9489;p6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90" name="Google Shape;9490;p6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91" name="Google Shape;9491;p6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92" name="Google Shape;9492;p6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93" name="Google Shape;9493;p6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94" name="Google Shape;9494;p6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95" name="Google Shape;9495;p6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96" name="Google Shape;9496;p6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97" name="Google Shape;9497;p6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98" name="Google Shape;9498;p6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499" name="Google Shape;9499;p6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00" name="Google Shape;9500;p6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01" name="Google Shape;9501;p6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02" name="Google Shape;9502;p6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03" name="Google Shape;9503;p6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04" name="Google Shape;9504;p6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05" name="Google Shape;9505;p6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06" name="Google Shape;9506;p6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07" name="Google Shape;9507;p6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08" name="Google Shape;9508;p6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09" name="Google Shape;9509;p6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10" name="Google Shape;9510;p6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11" name="Google Shape;9511;p6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12" name="Google Shape;9512;p6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13" name="Google Shape;9513;p6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14" name="Google Shape;9514;p6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15" name="Google Shape;9515;p6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16" name="Google Shape;9516;p6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17" name="Google Shape;9517;p6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18" name="Google Shape;9518;p6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19" name="Google Shape;9519;p6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20" name="Google Shape;9520;p6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21" name="Google Shape;9521;p6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22" name="Google Shape;9522;p6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23" name="Google Shape;9523;p6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24" name="Google Shape;9524;p6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25" name="Google Shape;9525;p6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26" name="Google Shape;9526;p6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27" name="Google Shape;9527;p6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28" name="Google Shape;9528;p6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29" name="Google Shape;9529;p6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30" name="Google Shape;9530;p6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31" name="Google Shape;9531;p6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32" name="Google Shape;9532;p6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33" name="Google Shape;9533;p6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34" name="Google Shape;9534;p6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35" name="Google Shape;9535;p6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36" name="Google Shape;9536;p6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37" name="Google Shape;9537;p6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38" name="Google Shape;9538;p6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39" name="Google Shape;9539;p6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40" name="Google Shape;9540;p6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41" name="Google Shape;9541;p6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42" name="Google Shape;9542;p6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43" name="Google Shape;9543;p6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44" name="Google Shape;9544;p6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45" name="Google Shape;9545;p6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46" name="Google Shape;9546;p6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47" name="Google Shape;9547;p6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48" name="Google Shape;9548;p6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49" name="Google Shape;9549;p6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50" name="Google Shape;9550;p6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51" name="Google Shape;9551;p6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52" name="Google Shape;9552;p6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53" name="Google Shape;9553;p6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54" name="Google Shape;9554;p6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55" name="Google Shape;9555;p6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56" name="Google Shape;9556;p6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57" name="Google Shape;9557;p6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58" name="Google Shape;9558;p6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59" name="Google Shape;9559;p6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60" name="Google Shape;9560;p6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61" name="Google Shape;9561;p6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62" name="Google Shape;9562;p6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63" name="Google Shape;9563;p6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64" name="Google Shape;9564;p6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65" name="Google Shape;9565;p6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66" name="Google Shape;9566;p6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67" name="Google Shape;9567;p6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68" name="Google Shape;9568;p6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69" name="Google Shape;9569;p6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70" name="Google Shape;9570;p6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71" name="Google Shape;9571;p6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72" name="Google Shape;9572;p6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73" name="Google Shape;9573;p6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74" name="Google Shape;9574;p6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75" name="Google Shape;9575;p6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76" name="Google Shape;9576;p6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77" name="Google Shape;9577;p6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78" name="Google Shape;9578;p6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79" name="Google Shape;9579;p6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80" name="Google Shape;9580;p6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81" name="Google Shape;9581;p6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82" name="Google Shape;9582;p6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83" name="Google Shape;9583;p6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84" name="Google Shape;9584;p6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85" name="Google Shape;9585;p6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86" name="Google Shape;9586;p6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87" name="Google Shape;9587;p6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88" name="Google Shape;9588;p6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89" name="Google Shape;9589;p6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90" name="Google Shape;9590;p6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91" name="Google Shape;9591;p6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92" name="Google Shape;9592;p6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93" name="Google Shape;9593;p6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94" name="Google Shape;9594;p6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95" name="Google Shape;9595;p6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96" name="Google Shape;9596;p6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97" name="Google Shape;9597;p6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98" name="Google Shape;9598;p6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599" name="Google Shape;9599;p6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00" name="Google Shape;9600;p6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01" name="Google Shape;9601;p6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02" name="Google Shape;9602;p6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03" name="Google Shape;9603;p6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04" name="Google Shape;9604;p6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05" name="Google Shape;9605;p6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06" name="Google Shape;9606;p6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07" name="Google Shape;9607;p6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08" name="Google Shape;9608;p6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09" name="Google Shape;9609;p6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10" name="Google Shape;9610;p6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11" name="Google Shape;9611;p6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12" name="Google Shape;9612;p6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13" name="Google Shape;9613;p6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14" name="Google Shape;9614;p6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15" name="Google Shape;9615;p6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16" name="Google Shape;9616;p6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17" name="Google Shape;9617;p6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18" name="Google Shape;9618;p6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19" name="Google Shape;9619;p6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20" name="Google Shape;9620;p6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21" name="Google Shape;9621;p6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22" name="Google Shape;9622;p6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23" name="Google Shape;9623;p6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24" name="Google Shape;9624;p6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25" name="Google Shape;9625;p6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26" name="Google Shape;9626;p6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27" name="Google Shape;9627;p6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28" name="Google Shape;9628;p6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29" name="Google Shape;9629;p6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30" name="Google Shape;9630;p6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31" name="Google Shape;9631;p6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32" name="Google Shape;9632;p6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33" name="Google Shape;9633;p6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34" name="Google Shape;9634;p6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35" name="Google Shape;9635;p6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36" name="Google Shape;9636;p6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37" name="Google Shape;9637;p6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38" name="Google Shape;9638;p6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39" name="Google Shape;9639;p6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40" name="Google Shape;9640;p6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41" name="Google Shape;9641;p6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42" name="Google Shape;9642;p6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43" name="Google Shape;9643;p6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44" name="Google Shape;9644;p6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45" name="Google Shape;9645;p6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46" name="Google Shape;9646;p6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47" name="Google Shape;9647;p6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48" name="Google Shape;9648;p6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49" name="Google Shape;9649;p6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50" name="Google Shape;9650;p6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51" name="Google Shape;9651;p6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52" name="Google Shape;9652;p6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53" name="Google Shape;9653;p6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54" name="Google Shape;9654;p6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55" name="Google Shape;9655;p6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56" name="Google Shape;9656;p6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57" name="Google Shape;9657;p6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58" name="Google Shape;9658;p6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59" name="Google Shape;9659;p6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60" name="Google Shape;9660;p6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61" name="Google Shape;9661;p6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62" name="Google Shape;9662;p6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63" name="Google Shape;9663;p6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64" name="Google Shape;9664;p6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65" name="Google Shape;9665;p6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66" name="Google Shape;9666;p6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67" name="Google Shape;9667;p6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68" name="Google Shape;9668;p6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69" name="Google Shape;9669;p6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70" name="Google Shape;9670;p6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71" name="Google Shape;9671;p6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72" name="Google Shape;9672;p6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73" name="Google Shape;9673;p6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74" name="Google Shape;9674;p6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75" name="Google Shape;9675;p6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76" name="Google Shape;9676;p6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77" name="Google Shape;9677;p6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78" name="Google Shape;9678;p6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79" name="Google Shape;9679;p6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80" name="Google Shape;9680;p6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81" name="Google Shape;9681;p6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82" name="Google Shape;9682;p6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83" name="Google Shape;9683;p6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84" name="Google Shape;9684;p6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85" name="Google Shape;9685;p6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86" name="Google Shape;9686;p6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87" name="Google Shape;9687;p6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88" name="Google Shape;9688;p6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89" name="Google Shape;9689;p6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90" name="Google Shape;9690;p6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91" name="Google Shape;9691;p6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92" name="Google Shape;9692;p6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93" name="Google Shape;9693;p6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94" name="Google Shape;9694;p6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95" name="Google Shape;9695;p6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96" name="Google Shape;9696;p6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97" name="Google Shape;9697;p6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98" name="Google Shape;9698;p6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699" name="Google Shape;9699;p6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00" name="Google Shape;9700;p6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01" name="Google Shape;9701;p6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02" name="Google Shape;9702;p6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03" name="Google Shape;9703;p6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04" name="Google Shape;9704;p6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05" name="Google Shape;9705;p6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06" name="Google Shape;9706;p6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07" name="Google Shape;9707;p6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08" name="Google Shape;9708;p6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09" name="Google Shape;9709;p6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10" name="Google Shape;9710;p6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11" name="Google Shape;9711;p6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12" name="Google Shape;9712;p6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13" name="Google Shape;9713;p6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14" name="Google Shape;9714;p6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15" name="Google Shape;9715;p6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16" name="Google Shape;9716;p6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17" name="Google Shape;9717;p6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18" name="Google Shape;9718;p6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19" name="Google Shape;9719;p6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20" name="Google Shape;9720;p6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21" name="Google Shape;9721;p6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22" name="Google Shape;9722;p6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23" name="Google Shape;9723;p6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24" name="Google Shape;9724;p6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25" name="Google Shape;9725;p6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26" name="Google Shape;9726;p6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27" name="Google Shape;9727;p6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28" name="Google Shape;9728;p6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29" name="Google Shape;9729;p6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30" name="Google Shape;9730;p6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31" name="Google Shape;9731;p6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32" name="Google Shape;9732;p6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33" name="Google Shape;9733;p6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34" name="Google Shape;9734;p6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35" name="Google Shape;9735;p6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36" name="Google Shape;9736;p6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37" name="Google Shape;9737;p6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38" name="Google Shape;9738;p6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39" name="Google Shape;9739;p6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40" name="Google Shape;9740;p6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41" name="Google Shape;9741;p6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42" name="Google Shape;9742;p6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43" name="Google Shape;9743;p6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44" name="Google Shape;9744;p6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45" name="Google Shape;9745;p6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46" name="Google Shape;9746;p6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47" name="Google Shape;9747;p6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48" name="Google Shape;9748;p6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49" name="Google Shape;9749;p6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50" name="Google Shape;9750;p6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51" name="Google Shape;9751;p6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52" name="Google Shape;9752;p6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53" name="Google Shape;9753;p6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54" name="Google Shape;9754;p6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55" name="Google Shape;9755;p6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56" name="Google Shape;9756;p6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57" name="Google Shape;9757;p6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58" name="Google Shape;9758;p6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59" name="Google Shape;9759;p6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60" name="Google Shape;9760;p6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61" name="Google Shape;9761;p6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62" name="Google Shape;9762;p6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63" name="Google Shape;9763;p6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64" name="Google Shape;9764;p6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65" name="Google Shape;9765;p6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66" name="Google Shape;9766;p6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67" name="Google Shape;9767;p6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68" name="Google Shape;9768;p6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69" name="Google Shape;9769;p6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70" name="Google Shape;9770;p6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71" name="Google Shape;9771;p6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72" name="Google Shape;9772;p6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73" name="Google Shape;9773;p6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74" name="Google Shape;9774;p6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75" name="Google Shape;9775;p6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76" name="Google Shape;9776;p6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77" name="Google Shape;9777;p6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78" name="Google Shape;9778;p6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79" name="Google Shape;9779;p6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80" name="Google Shape;9780;p6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81" name="Google Shape;9781;p6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82" name="Google Shape;9782;p6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83" name="Google Shape;9783;p6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84" name="Google Shape;9784;p6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85" name="Google Shape;9785;p6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86" name="Google Shape;9786;p6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87" name="Google Shape;9787;p6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88" name="Google Shape;9788;p6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89" name="Google Shape;9789;p6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90" name="Google Shape;9790;p6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91" name="Google Shape;9791;p6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92" name="Google Shape;9792;p6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93" name="Google Shape;9793;p6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94" name="Google Shape;9794;p6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95" name="Google Shape;9795;p6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96" name="Google Shape;9796;p6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97" name="Google Shape;9797;p6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98" name="Google Shape;9798;p6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799" name="Google Shape;9799;p6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00" name="Google Shape;9800;p6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01" name="Google Shape;9801;p6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02" name="Google Shape;9802;p6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03" name="Google Shape;9803;p6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04" name="Google Shape;9804;p6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05" name="Google Shape;9805;p6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06" name="Google Shape;9806;p6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07" name="Google Shape;9807;p6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08" name="Google Shape;9808;p6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09" name="Google Shape;9809;p6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10" name="Google Shape;9810;p6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11" name="Google Shape;9811;p6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12" name="Google Shape;9812;p6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13" name="Google Shape;9813;p6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14" name="Google Shape;9814;p6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15" name="Google Shape;9815;p6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16" name="Google Shape;9816;p6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17" name="Google Shape;9817;p6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18" name="Google Shape;9818;p6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19" name="Google Shape;9819;p6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20" name="Google Shape;9820;p6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21" name="Google Shape;9821;p6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22" name="Google Shape;9822;p6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23" name="Google Shape;9823;p6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24" name="Google Shape;9824;p6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25" name="Google Shape;9825;p6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26" name="Google Shape;9826;p6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27" name="Google Shape;9827;p6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28" name="Google Shape;9828;p6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29" name="Google Shape;9829;p6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30" name="Google Shape;9830;p6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31" name="Google Shape;9831;p6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32" name="Google Shape;9832;p6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33" name="Google Shape;9833;p6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34" name="Google Shape;9834;p6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35" name="Google Shape;9835;p6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36" name="Google Shape;9836;p6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37" name="Google Shape;9837;p6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38" name="Google Shape;9838;p6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39" name="Google Shape;9839;p6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40" name="Google Shape;9840;p6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41" name="Google Shape;9841;p6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42" name="Google Shape;9842;p6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43" name="Google Shape;9843;p6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44" name="Google Shape;9844;p6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45" name="Google Shape;9845;p6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46" name="Google Shape;9846;p6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47" name="Google Shape;9847;p6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48" name="Google Shape;9848;p6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49" name="Google Shape;9849;p6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50" name="Google Shape;9850;p6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51" name="Google Shape;9851;p6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52" name="Google Shape;9852;p6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53" name="Google Shape;9853;p6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54" name="Google Shape;9854;p6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55" name="Google Shape;9855;p6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56" name="Google Shape;9856;p6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57" name="Google Shape;9857;p6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58" name="Google Shape;9858;p6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59" name="Google Shape;9859;p6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60" name="Google Shape;9860;p6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61" name="Google Shape;9861;p6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62" name="Google Shape;9862;p6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63" name="Google Shape;9863;p6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64" name="Google Shape;9864;p6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65" name="Google Shape;9865;p6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66" name="Google Shape;9866;p6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67" name="Google Shape;9867;p6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68" name="Google Shape;9868;p6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69" name="Google Shape;9869;p6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70" name="Google Shape;9870;p6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71" name="Google Shape;9871;p6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72" name="Google Shape;9872;p6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73" name="Google Shape;9873;p6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74" name="Google Shape;9874;p6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75" name="Google Shape;9875;p6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76" name="Google Shape;9876;p6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77" name="Google Shape;9877;p6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78" name="Google Shape;9878;p6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79" name="Google Shape;9879;p6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80" name="Google Shape;9880;p6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81" name="Google Shape;9881;p6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82" name="Google Shape;9882;p6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83" name="Google Shape;9883;p6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84" name="Google Shape;9884;p6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85" name="Google Shape;9885;p6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86" name="Google Shape;9886;p6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87" name="Google Shape;9887;p6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88" name="Google Shape;9888;p6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89" name="Google Shape;9889;p6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90" name="Google Shape;9890;p6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91" name="Google Shape;9891;p6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92" name="Google Shape;9892;p6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93" name="Google Shape;9893;p6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94" name="Google Shape;9894;p6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95" name="Google Shape;9895;p6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96" name="Google Shape;9896;p6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97" name="Google Shape;9897;p6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98" name="Google Shape;9898;p6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899" name="Google Shape;9899;p6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00" name="Google Shape;9900;p6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01" name="Google Shape;9901;p6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02" name="Google Shape;9902;p6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03" name="Google Shape;9903;p6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04" name="Google Shape;9904;p6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05" name="Google Shape;9905;p6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06" name="Google Shape;9906;p6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07" name="Google Shape;9907;p6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08" name="Google Shape;9908;p6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09" name="Google Shape;9909;p6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10" name="Google Shape;9910;p6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11" name="Google Shape;9911;p6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12" name="Google Shape;9912;p6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13" name="Google Shape;9913;p6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14" name="Google Shape;9914;p6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15" name="Google Shape;9915;p6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16" name="Google Shape;9916;p6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17" name="Google Shape;9917;p6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18" name="Google Shape;9918;p6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19" name="Google Shape;9919;p6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20" name="Google Shape;9920;p6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21" name="Google Shape;9921;p6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22" name="Google Shape;9922;p6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23" name="Google Shape;9923;p6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24" name="Google Shape;9924;p6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25" name="Google Shape;9925;p6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26" name="Google Shape;9926;p6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27" name="Google Shape;9927;p6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28" name="Google Shape;9928;p6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29" name="Google Shape;9929;p6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30" name="Google Shape;9930;p6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31" name="Google Shape;9931;p6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32" name="Google Shape;9932;p6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33" name="Google Shape;9933;p6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34" name="Google Shape;9934;p6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35" name="Google Shape;9935;p6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36" name="Google Shape;9936;p6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37" name="Google Shape;9937;p6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38" name="Google Shape;9938;p6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39" name="Google Shape;9939;p6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40" name="Google Shape;9940;p6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41" name="Google Shape;9941;p6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42" name="Google Shape;9942;p6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43" name="Google Shape;9943;p6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44" name="Google Shape;9944;p6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45" name="Google Shape;9945;p6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46" name="Google Shape;9946;p6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47" name="Google Shape;9947;p6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48" name="Google Shape;9948;p6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49" name="Google Shape;9949;p6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50" name="Google Shape;9950;p6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51" name="Google Shape;9951;p6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52" name="Google Shape;9952;p6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53" name="Google Shape;9953;p6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54" name="Google Shape;9954;p6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55" name="Google Shape;9955;p6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56" name="Google Shape;9956;p6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57" name="Google Shape;9957;p6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58" name="Google Shape;9958;p6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59" name="Google Shape;9959;p6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60" name="Google Shape;9960;p6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61" name="Google Shape;9961;p6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62" name="Google Shape;9962;p6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63" name="Google Shape;9963;p6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64" name="Google Shape;9964;p6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65" name="Google Shape;9965;p6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66" name="Google Shape;9966;p6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67" name="Google Shape;9967;p6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68" name="Google Shape;9968;p6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69" name="Google Shape;9969;p6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70" name="Google Shape;9970;p6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71" name="Google Shape;9971;p6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72" name="Google Shape;9972;p6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73" name="Google Shape;9973;p6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74" name="Google Shape;9974;p6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75" name="Google Shape;9975;p6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76" name="Google Shape;9976;p6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77" name="Google Shape;9977;p6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78" name="Google Shape;9978;p6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79" name="Google Shape;9979;p6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80" name="Google Shape;9980;p6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81" name="Google Shape;9981;p6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82" name="Google Shape;9982;p6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83" name="Google Shape;9983;p6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84" name="Google Shape;9984;p6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85" name="Google Shape;9985;p6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86" name="Google Shape;9986;p6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87" name="Google Shape;9987;p6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88" name="Google Shape;9988;p6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89" name="Google Shape;9989;p6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90" name="Google Shape;9990;p6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91" name="Google Shape;9991;p6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92" name="Google Shape;9992;p6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93" name="Google Shape;9993;p6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94" name="Google Shape;9994;p6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95" name="Google Shape;9995;p6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96" name="Google Shape;9996;p6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97" name="Google Shape;9997;p6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98" name="Google Shape;9998;p6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9999" name="Google Shape;9999;p6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00" name="Google Shape;10000;p6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01" name="Google Shape;10001;p6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02" name="Google Shape;10002;p6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03" name="Google Shape;10003;p6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04" name="Google Shape;10004;p6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05" name="Google Shape;10005;p6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06" name="Google Shape;10006;p6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07" name="Google Shape;10007;p6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08" name="Google Shape;10008;p6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09" name="Google Shape;10009;p6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10" name="Google Shape;10010;p6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11" name="Google Shape;10011;p6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12" name="Google Shape;10012;p6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13" name="Google Shape;10013;p6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14" name="Google Shape;10014;p6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15" name="Google Shape;10015;p6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16" name="Google Shape;10016;p6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17" name="Google Shape;10017;p6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18" name="Google Shape;10018;p6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19" name="Google Shape;10019;p6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20" name="Google Shape;10020;p6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21" name="Google Shape;10021;p6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22" name="Google Shape;10022;p6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23" name="Google Shape;10023;p6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24" name="Google Shape;10024;p6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25" name="Google Shape;10025;p6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26" name="Google Shape;10026;p6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27" name="Google Shape;10027;p6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28" name="Google Shape;10028;p6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29" name="Google Shape;10029;p6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30" name="Google Shape;10030;p6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31" name="Google Shape;10031;p6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32" name="Google Shape;10032;p6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33" name="Google Shape;10033;p6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34" name="Google Shape;10034;p6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35" name="Google Shape;10035;p6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36" name="Google Shape;10036;p6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37" name="Google Shape;10037;p6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38" name="Google Shape;10038;p6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39" name="Google Shape;10039;p6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40" name="Google Shape;10040;p6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41" name="Google Shape;10041;p6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42" name="Google Shape;10042;p6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43" name="Google Shape;10043;p6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44" name="Google Shape;10044;p6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45" name="Google Shape;10045;p6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46" name="Google Shape;10046;p6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47" name="Google Shape;10047;p6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48" name="Google Shape;10048;p6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49" name="Google Shape;10049;p6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50" name="Google Shape;10050;p6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51" name="Google Shape;10051;p6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52" name="Google Shape;10052;p6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53" name="Google Shape;10053;p6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54" name="Google Shape;10054;p6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55" name="Google Shape;10055;p6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56" name="Google Shape;10056;p6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57" name="Google Shape;10057;p6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58" name="Google Shape;10058;p6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59" name="Google Shape;10059;p6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60" name="Google Shape;10060;p6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61" name="Google Shape;10061;p6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62" name="Google Shape;10062;p6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63" name="Google Shape;10063;p6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64" name="Google Shape;10064;p6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65" name="Google Shape;10065;p6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66" name="Google Shape;10066;p6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67" name="Google Shape;10067;p6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68" name="Google Shape;10068;p6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69" name="Google Shape;10069;p6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70" name="Google Shape;10070;p6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71" name="Google Shape;10071;p6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72" name="Google Shape;10072;p6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73" name="Google Shape;10073;p6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74" name="Google Shape;10074;p6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75" name="Google Shape;10075;p6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76" name="Google Shape;10076;p6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77" name="Google Shape;10077;p6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78" name="Google Shape;10078;p6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79" name="Google Shape;10079;p6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80" name="Google Shape;10080;p6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81" name="Google Shape;10081;p6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82" name="Google Shape;10082;p6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83" name="Google Shape;10083;p6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84" name="Google Shape;10084;p6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85" name="Google Shape;10085;p6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86" name="Google Shape;10086;p6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87" name="Google Shape;10087;p6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88" name="Google Shape;10088;p6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89" name="Google Shape;10089;p6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90" name="Google Shape;10090;p6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91" name="Google Shape;10091;p6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92" name="Google Shape;10092;p6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93" name="Google Shape;10093;p6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94" name="Google Shape;10094;p6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95" name="Google Shape;10095;p6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96" name="Google Shape;10096;p6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97" name="Google Shape;10097;p6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98" name="Google Shape;10098;p6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099" name="Google Shape;10099;p6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00" name="Google Shape;10100;p6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01" name="Google Shape;10101;p6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02" name="Google Shape;10102;p6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03" name="Google Shape;10103;p6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04" name="Google Shape;10104;p6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05" name="Google Shape;10105;p6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06" name="Google Shape;10106;p6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07" name="Google Shape;10107;p6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08" name="Google Shape;10108;p6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09" name="Google Shape;10109;p6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10" name="Google Shape;10110;p6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11" name="Google Shape;10111;p6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12" name="Google Shape;10112;p6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13" name="Google Shape;10113;p6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14" name="Google Shape;10114;p6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15" name="Google Shape;10115;p6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16" name="Google Shape;10116;p6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17" name="Google Shape;10117;p6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18" name="Google Shape;10118;p6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19" name="Google Shape;10119;p6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20" name="Google Shape;10120;p6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21" name="Google Shape;10121;p6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22" name="Google Shape;10122;p6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23" name="Google Shape;10123;p6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24" name="Google Shape;10124;p6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25" name="Google Shape;10125;p6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26" name="Google Shape;10126;p6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27" name="Google Shape;10127;p6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28" name="Google Shape;10128;p6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29" name="Google Shape;10129;p6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30" name="Google Shape;10130;p6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31" name="Google Shape;10131;p6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32" name="Google Shape;10132;p6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33" name="Google Shape;10133;p6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34" name="Google Shape;10134;p6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35" name="Google Shape;10135;p6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36" name="Google Shape;10136;p6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37" name="Google Shape;10137;p6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38" name="Google Shape;10138;p6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39" name="Google Shape;10139;p6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40" name="Google Shape;10140;p6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41" name="Google Shape;10141;p6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42" name="Google Shape;10142;p6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43" name="Google Shape;10143;p6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44" name="Google Shape;10144;p6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45" name="Google Shape;10145;p6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46" name="Google Shape;10146;p6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47" name="Google Shape;10147;p6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48" name="Google Shape;10148;p6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49" name="Google Shape;10149;p6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50" name="Google Shape;10150;p6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51" name="Google Shape;10151;p6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52" name="Google Shape;10152;p6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53" name="Google Shape;10153;p6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54" name="Google Shape;10154;p6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55" name="Google Shape;10155;p6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56" name="Google Shape;10156;p6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57" name="Google Shape;10157;p6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58" name="Google Shape;10158;p6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59" name="Google Shape;10159;p6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60" name="Google Shape;10160;p6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61" name="Google Shape;10161;p6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62" name="Google Shape;10162;p6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63" name="Google Shape;10163;p6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64" name="Google Shape;10164;p6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65" name="Google Shape;10165;p6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66" name="Google Shape;10166;p6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67" name="Google Shape;10167;p6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68" name="Google Shape;10168;p6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69" name="Google Shape;10169;p6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70" name="Google Shape;10170;p6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71" name="Google Shape;10171;p6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72" name="Google Shape;10172;p6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73" name="Google Shape;10173;p6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74" name="Google Shape;10174;p6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75" name="Google Shape;10175;p6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76" name="Google Shape;10176;p6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77" name="Google Shape;10177;p6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78" name="Google Shape;10178;p6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79" name="Google Shape;10179;p6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80" name="Google Shape;10180;p6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81" name="Google Shape;10181;p6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82" name="Google Shape;10182;p6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83" name="Google Shape;10183;p6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84" name="Google Shape;10184;p6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85" name="Google Shape;10185;p6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86" name="Google Shape;10186;p6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87" name="Google Shape;10187;p6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88" name="Google Shape;10188;p6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89" name="Google Shape;10189;p6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90" name="Google Shape;10190;p6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91" name="Google Shape;10191;p6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92" name="Google Shape;10192;p6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93" name="Google Shape;10193;p6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94" name="Google Shape;10194;p6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95" name="Google Shape;10195;p6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96" name="Google Shape;10196;p6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97" name="Google Shape;10197;p6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98" name="Google Shape;10198;p6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199" name="Google Shape;10199;p6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00" name="Google Shape;10200;p6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01" name="Google Shape;10201;p6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02" name="Google Shape;10202;p6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03" name="Google Shape;10203;p6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04" name="Google Shape;10204;p6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05" name="Google Shape;10205;p6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06" name="Google Shape;10206;p6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07" name="Google Shape;10207;p6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08" name="Google Shape;10208;p6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09" name="Google Shape;10209;p6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10" name="Google Shape;10210;p6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11" name="Google Shape;10211;p6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12" name="Google Shape;10212;p6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13" name="Google Shape;10213;p6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14" name="Google Shape;10214;p6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15" name="Google Shape;10215;p6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16" name="Google Shape;10216;p6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17" name="Google Shape;10217;p6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18" name="Google Shape;10218;p6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19" name="Google Shape;10219;p6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20" name="Google Shape;10220;p6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21" name="Google Shape;10221;p6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22" name="Google Shape;10222;p6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23" name="Google Shape;10223;p6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24" name="Google Shape;10224;p6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25" name="Google Shape;10225;p6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26" name="Google Shape;10226;p6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27" name="Google Shape;10227;p6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28" name="Google Shape;10228;p6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29" name="Google Shape;10229;p6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30" name="Google Shape;10230;p6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31" name="Google Shape;10231;p6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32" name="Google Shape;10232;p6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33" name="Google Shape;10233;p6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34" name="Google Shape;10234;p6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35" name="Google Shape;10235;p6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36" name="Google Shape;10236;p6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37" name="Google Shape;10237;p6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38" name="Google Shape;10238;p6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39" name="Google Shape;10239;p6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40" name="Google Shape;10240;p6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41" name="Google Shape;10241;p6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42" name="Google Shape;10242;p6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43" name="Google Shape;10243;p6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44" name="Google Shape;10244;p6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45" name="Google Shape;10245;p6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46" name="Google Shape;10246;p6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47" name="Google Shape;10247;p6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48" name="Google Shape;10248;p6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49" name="Google Shape;10249;p6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50" name="Google Shape;10250;p6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51" name="Google Shape;10251;p6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52" name="Google Shape;10252;p6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53" name="Google Shape;10253;p6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54" name="Google Shape;10254;p6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55" name="Google Shape;10255;p6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56" name="Google Shape;10256;p6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57" name="Google Shape;10257;p6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58" name="Google Shape;10258;p6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59" name="Google Shape;10259;p6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60" name="Google Shape;10260;p6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61" name="Google Shape;10261;p6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62" name="Google Shape;10262;p6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63" name="Google Shape;10263;p6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64" name="Google Shape;10264;p6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65" name="Google Shape;10265;p6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66" name="Google Shape;10266;p6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67" name="Google Shape;10267;p6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68" name="Google Shape;10268;p6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69" name="Google Shape;10269;p6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70" name="Google Shape;10270;p6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71" name="Google Shape;10271;p6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72" name="Google Shape;10272;p6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73" name="Google Shape;10273;p6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74" name="Google Shape;10274;p6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75" name="Google Shape;10275;p6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76" name="Google Shape;10276;p6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77" name="Google Shape;10277;p6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78" name="Google Shape;10278;p6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79" name="Google Shape;10279;p6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80" name="Google Shape;10280;p6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81" name="Google Shape;10281;p6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82" name="Google Shape;10282;p6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83" name="Google Shape;10283;p6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84" name="Google Shape;10284;p6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85" name="Google Shape;10285;p6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86" name="Google Shape;10286;p6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87" name="Google Shape;10287;p6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88" name="Google Shape;10288;p6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89" name="Google Shape;10289;p6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90" name="Google Shape;10290;p6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91" name="Google Shape;10291;p6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92" name="Google Shape;10292;p6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93" name="Google Shape;10293;p6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94" name="Google Shape;10294;p6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95" name="Google Shape;10295;p6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96" name="Google Shape;10296;p6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97" name="Google Shape;10297;p6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98" name="Google Shape;10298;p6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299" name="Google Shape;10299;p6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00" name="Google Shape;10300;p6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01" name="Google Shape;10301;p6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02" name="Google Shape;10302;p6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03" name="Google Shape;10303;p6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04" name="Google Shape;10304;p6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05" name="Google Shape;10305;p6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06" name="Google Shape;10306;p6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07" name="Google Shape;10307;p6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08" name="Google Shape;10308;p6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09" name="Google Shape;10309;p6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10" name="Google Shape;10310;p6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11" name="Google Shape;10311;p6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12" name="Google Shape;10312;p6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13" name="Google Shape;10313;p6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14" name="Google Shape;10314;p6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15" name="Google Shape;10315;p6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16" name="Google Shape;10316;p6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17" name="Google Shape;10317;p6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18" name="Google Shape;10318;p6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19" name="Google Shape;10319;p6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20" name="Google Shape;10320;p6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21" name="Google Shape;10321;p6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22" name="Google Shape;10322;p6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23" name="Google Shape;10323;p6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24" name="Google Shape;10324;p6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25" name="Google Shape;10325;p6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26" name="Google Shape;10326;p6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27" name="Google Shape;10327;p6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28" name="Google Shape;10328;p6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29" name="Google Shape;10329;p6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30" name="Google Shape;10330;p6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31" name="Google Shape;10331;p6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32" name="Google Shape;10332;p6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33" name="Google Shape;10333;p6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34" name="Google Shape;10334;p6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35" name="Google Shape;10335;p6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36" name="Google Shape;10336;p6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37" name="Google Shape;10337;p6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38" name="Google Shape;10338;p6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39" name="Google Shape;10339;p6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40" name="Google Shape;10340;p6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41" name="Google Shape;10341;p6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42" name="Google Shape;10342;p6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43" name="Google Shape;10343;p6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44" name="Google Shape;10344;p6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45" name="Google Shape;10345;p6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46" name="Google Shape;10346;p6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47" name="Google Shape;10347;p6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48" name="Google Shape;10348;p6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49" name="Google Shape;10349;p6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50" name="Google Shape;10350;p6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51" name="Google Shape;10351;p6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52" name="Google Shape;10352;p6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53" name="Google Shape;10353;p6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54" name="Google Shape;10354;p6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55" name="Google Shape;10355;p6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56" name="Google Shape;10356;p6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57" name="Google Shape;10357;p6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58" name="Google Shape;10358;p6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59" name="Google Shape;10359;p6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60" name="Google Shape;10360;p6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61" name="Google Shape;10361;p6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62" name="Google Shape;10362;p6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63" name="Google Shape;10363;p6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64" name="Google Shape;10364;p6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65" name="Google Shape;10365;p6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66" name="Google Shape;10366;p6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67" name="Google Shape;10367;p6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68" name="Google Shape;10368;p6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69" name="Google Shape;10369;p6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70" name="Google Shape;10370;p6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71" name="Google Shape;10371;p6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72" name="Google Shape;10372;p6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73" name="Google Shape;10373;p6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74" name="Google Shape;10374;p6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75" name="Google Shape;10375;p6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76" name="Google Shape;10376;p6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77" name="Google Shape;10377;p6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78" name="Google Shape;10378;p6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79" name="Google Shape;10379;p6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80" name="Google Shape;10380;p6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81" name="Google Shape;10381;p6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82" name="Google Shape;10382;p6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83" name="Google Shape;10383;p6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84" name="Google Shape;10384;p6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85" name="Google Shape;10385;p6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86" name="Google Shape;10386;p6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87" name="Google Shape;10387;p6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88" name="Google Shape;10388;p6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89" name="Google Shape;10389;p6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90" name="Google Shape;10390;p6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91" name="Google Shape;10391;p6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92" name="Google Shape;10392;p6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93" name="Google Shape;10393;p6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94" name="Google Shape;10394;p6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95" name="Google Shape;10395;p6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96" name="Google Shape;10396;p6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97" name="Google Shape;10397;p6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98" name="Google Shape;10398;p6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399" name="Google Shape;10399;p6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00" name="Google Shape;10400;p6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01" name="Google Shape;10401;p6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02" name="Google Shape;10402;p6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03" name="Google Shape;10403;p6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04" name="Google Shape;10404;p6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05" name="Google Shape;10405;p6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06" name="Google Shape;10406;p6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07" name="Google Shape;10407;p6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08" name="Google Shape;10408;p6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09" name="Google Shape;10409;p6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10" name="Google Shape;10410;p6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11" name="Google Shape;10411;p6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12" name="Google Shape;10412;p6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13" name="Google Shape;10413;p6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14" name="Google Shape;10414;p6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15" name="Google Shape;10415;p6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16" name="Google Shape;10416;p6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17" name="Google Shape;10417;p6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18" name="Google Shape;10418;p6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19" name="Google Shape;10419;p6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20" name="Google Shape;10420;p6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21" name="Google Shape;10421;p6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22" name="Google Shape;10422;p6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23" name="Google Shape;10423;p6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24" name="Google Shape;10424;p6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25" name="Google Shape;10425;p6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26" name="Google Shape;10426;p6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27" name="Google Shape;10427;p6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28" name="Google Shape;10428;p6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29" name="Google Shape;10429;p6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30" name="Google Shape;10430;p6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31" name="Google Shape;10431;p6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32" name="Google Shape;10432;p6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33" name="Google Shape;10433;p6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34" name="Google Shape;10434;p6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35" name="Google Shape;10435;p6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36" name="Google Shape;10436;p6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37" name="Google Shape;10437;p6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38" name="Google Shape;10438;p6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39" name="Google Shape;10439;p6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40" name="Google Shape;10440;p6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41" name="Google Shape;10441;p6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42" name="Google Shape;10442;p6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43" name="Google Shape;10443;p6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44" name="Google Shape;10444;p6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45" name="Google Shape;10445;p6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46" name="Google Shape;10446;p6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47" name="Google Shape;10447;p6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48" name="Google Shape;10448;p6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49" name="Google Shape;10449;p6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50" name="Google Shape;10450;p6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51" name="Google Shape;10451;p6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52" name="Google Shape;10452;p6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53" name="Google Shape;10453;p6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54" name="Google Shape;10454;p6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55" name="Google Shape;10455;p6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56" name="Google Shape;10456;p6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57" name="Google Shape;10457;p6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58" name="Google Shape;10458;p6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59" name="Google Shape;10459;p6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60" name="Google Shape;10460;p6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61" name="Google Shape;10461;p6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62" name="Google Shape;10462;p6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63" name="Google Shape;10463;p6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64" name="Google Shape;10464;p6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65" name="Google Shape;10465;p6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66" name="Google Shape;10466;p6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67" name="Google Shape;10467;p6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68" name="Google Shape;10468;p6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69" name="Google Shape;10469;p6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70" name="Google Shape;10470;p6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71" name="Google Shape;10471;p6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72" name="Google Shape;10472;p6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73" name="Google Shape;10473;p6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74" name="Google Shape;10474;p6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75" name="Google Shape;10475;p6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76" name="Google Shape;10476;p6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77" name="Google Shape;10477;p6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78" name="Google Shape;10478;p6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79" name="Google Shape;10479;p6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80" name="Google Shape;10480;p6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81" name="Google Shape;10481;p6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82" name="Google Shape;10482;p6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83" name="Google Shape;10483;p6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84" name="Google Shape;10484;p6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85" name="Google Shape;10485;p6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86" name="Google Shape;10486;p6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87" name="Google Shape;10487;p6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88" name="Google Shape;10488;p6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89" name="Google Shape;10489;p6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90" name="Google Shape;10490;p6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91" name="Google Shape;10491;p6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92" name="Google Shape;10492;p6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93" name="Google Shape;10493;p6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94" name="Google Shape;10494;p6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95" name="Google Shape;10495;p6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96" name="Google Shape;10496;p6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97" name="Google Shape;10497;p6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98" name="Google Shape;10498;p6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499" name="Google Shape;10499;p6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00" name="Google Shape;10500;p6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01" name="Google Shape;10501;p6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02" name="Google Shape;10502;p6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03" name="Google Shape;10503;p6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04" name="Google Shape;10504;p6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05" name="Google Shape;10505;p6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06" name="Google Shape;10506;p6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07" name="Google Shape;10507;p6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08" name="Google Shape;10508;p6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09" name="Google Shape;10509;p6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10" name="Google Shape;10510;p6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11" name="Google Shape;10511;p6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12" name="Google Shape;10512;p6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13" name="Google Shape;10513;p6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14" name="Google Shape;10514;p6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15" name="Google Shape;10515;p6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16" name="Google Shape;10516;p6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17" name="Google Shape;10517;p6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18" name="Google Shape;10518;p6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19" name="Google Shape;10519;p6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20" name="Google Shape;10520;p6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21" name="Google Shape;10521;p6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22" name="Google Shape;10522;p6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23" name="Google Shape;10523;p6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24" name="Google Shape;10524;p6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25" name="Google Shape;10525;p6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26" name="Google Shape;10526;p6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27" name="Google Shape;10527;p6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28" name="Google Shape;10528;p6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29" name="Google Shape;10529;p6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30" name="Google Shape;10530;p6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31" name="Google Shape;10531;p6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32" name="Google Shape;10532;p6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33" name="Google Shape;10533;p6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34" name="Google Shape;10534;p6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35" name="Google Shape;10535;p6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36" name="Google Shape;10536;p6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37" name="Google Shape;10537;p6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38" name="Google Shape;10538;p6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39" name="Google Shape;10539;p6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40" name="Google Shape;10540;p6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41" name="Google Shape;10541;p6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42" name="Google Shape;10542;p6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43" name="Google Shape;10543;p6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44" name="Google Shape;10544;p6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45" name="Google Shape;10545;p6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46" name="Google Shape;10546;p6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47" name="Google Shape;10547;p6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48" name="Google Shape;10548;p6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49" name="Google Shape;10549;p6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50" name="Google Shape;10550;p6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51" name="Google Shape;10551;p6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52" name="Google Shape;10552;p6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53" name="Google Shape;10553;p6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54" name="Google Shape;10554;p6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55" name="Google Shape;10555;p6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56" name="Google Shape;10556;p6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57" name="Google Shape;10557;p6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58" name="Google Shape;10558;p6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59" name="Google Shape;10559;p6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60" name="Google Shape;10560;p6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61" name="Google Shape;10561;p6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62" name="Google Shape;10562;p6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63" name="Google Shape;10563;p6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64" name="Google Shape;10564;p6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65" name="Google Shape;10565;p6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66" name="Google Shape;10566;p6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67" name="Google Shape;10567;p6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68" name="Google Shape;10568;p6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69" name="Google Shape;10569;p6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70" name="Google Shape;10570;p6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71" name="Google Shape;10571;p6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72" name="Google Shape;10572;p6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73" name="Google Shape;10573;p6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74" name="Google Shape;10574;p6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75" name="Google Shape;10575;p6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76" name="Google Shape;10576;p6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77" name="Google Shape;10577;p6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78" name="Google Shape;10578;p6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79" name="Google Shape;10579;p6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80" name="Google Shape;10580;p6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81" name="Google Shape;10581;p6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82" name="Google Shape;10582;p6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83" name="Google Shape;10583;p6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84" name="Google Shape;10584;p6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85" name="Google Shape;10585;p6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86" name="Google Shape;10586;p6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87" name="Google Shape;10587;p6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88" name="Google Shape;10588;p6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89" name="Google Shape;10589;p6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90" name="Google Shape;10590;p6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91" name="Google Shape;10591;p6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92" name="Google Shape;10592;p6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93" name="Google Shape;10593;p6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94" name="Google Shape;10594;p6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95" name="Google Shape;10595;p6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96" name="Google Shape;10596;p6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97" name="Google Shape;10597;p6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98" name="Google Shape;10598;p6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599" name="Google Shape;10599;p6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00" name="Google Shape;10600;p6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01" name="Google Shape;10601;p6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02" name="Google Shape;10602;p6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03" name="Google Shape;10603;p6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04" name="Google Shape;10604;p6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05" name="Google Shape;10605;p6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06" name="Google Shape;10606;p6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07" name="Google Shape;10607;p6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08" name="Google Shape;10608;p6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09" name="Google Shape;10609;p6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10" name="Google Shape;10610;p6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11" name="Google Shape;10611;p6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12" name="Google Shape;10612;p6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13" name="Google Shape;10613;p6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14" name="Google Shape;10614;p6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15" name="Google Shape;10615;p6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16" name="Google Shape;10616;p6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17" name="Google Shape;10617;p6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18" name="Google Shape;10618;p6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19" name="Google Shape;10619;p6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20" name="Google Shape;10620;p6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21" name="Google Shape;10621;p6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22" name="Google Shape;10622;p6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23" name="Google Shape;10623;p6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24" name="Google Shape;10624;p6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25" name="Google Shape;10625;p6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26" name="Google Shape;10626;p6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27" name="Google Shape;10627;p6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28" name="Google Shape;10628;p6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29" name="Google Shape;10629;p6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30" name="Google Shape;10630;p6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31" name="Google Shape;10631;p6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32" name="Google Shape;10632;p6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33" name="Google Shape;10633;p6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34" name="Google Shape;10634;p6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35" name="Google Shape;10635;p6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36" name="Google Shape;10636;p6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37" name="Google Shape;10637;p6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38" name="Google Shape;10638;p6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39" name="Google Shape;10639;p6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40" name="Google Shape;10640;p6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41" name="Google Shape;10641;p6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42" name="Google Shape;10642;p6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43" name="Google Shape;10643;p6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44" name="Google Shape;10644;p6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45" name="Google Shape;10645;p6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46" name="Google Shape;10646;p6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47" name="Google Shape;10647;p6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48" name="Google Shape;10648;p6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49" name="Google Shape;10649;p6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50" name="Google Shape;10650;p6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51" name="Google Shape;10651;p6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52" name="Google Shape;10652;p6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53" name="Google Shape;10653;p6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54" name="Google Shape;10654;p6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55" name="Google Shape;10655;p6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56" name="Google Shape;10656;p6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57" name="Google Shape;10657;p6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58" name="Google Shape;10658;p6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59" name="Google Shape;10659;p6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60" name="Google Shape;10660;p6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61" name="Google Shape;10661;p6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62" name="Google Shape;10662;p6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63" name="Google Shape;10663;p6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64" name="Google Shape;10664;p6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65" name="Google Shape;10665;p6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66" name="Google Shape;10666;p6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67" name="Google Shape;10667;p6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68" name="Google Shape;10668;p6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69" name="Google Shape;10669;p6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70" name="Google Shape;10670;p6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71" name="Google Shape;10671;p6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72" name="Google Shape;10672;p6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73" name="Google Shape;10673;p6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74" name="Google Shape;10674;p6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75" name="Google Shape;10675;p6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76" name="Google Shape;10676;p6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77" name="Google Shape;10677;p6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78" name="Google Shape;10678;p6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79" name="Google Shape;10679;p6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80" name="Google Shape;10680;p6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81" name="Google Shape;10681;p6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82" name="Google Shape;10682;p6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83" name="Google Shape;10683;p6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84" name="Google Shape;10684;p6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85" name="Google Shape;10685;p6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86" name="Google Shape;10686;p6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87" name="Google Shape;10687;p6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88" name="Google Shape;10688;p6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89" name="Google Shape;10689;p6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90" name="Google Shape;10690;p6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91" name="Google Shape;10691;p6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92" name="Google Shape;10692;p6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93" name="Google Shape;10693;p6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94" name="Google Shape;10694;p6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95" name="Google Shape;10695;p6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96" name="Google Shape;10696;p6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97" name="Google Shape;10697;p6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98" name="Google Shape;10698;p6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699" name="Google Shape;10699;p6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00" name="Google Shape;10700;p6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01" name="Google Shape;10701;p6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02" name="Google Shape;10702;p6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03" name="Google Shape;10703;p6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04" name="Google Shape;10704;p6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05" name="Google Shape;10705;p6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06" name="Google Shape;10706;p6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07" name="Google Shape;10707;p6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08" name="Google Shape;10708;p6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09" name="Google Shape;10709;p6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10" name="Google Shape;10710;p6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11" name="Google Shape;10711;p6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12" name="Google Shape;10712;p6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13" name="Google Shape;10713;p6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14" name="Google Shape;10714;p6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15" name="Google Shape;10715;p6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16" name="Google Shape;10716;p6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17" name="Google Shape;10717;p6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18" name="Google Shape;10718;p6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19" name="Google Shape;10719;p6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20" name="Google Shape;10720;p6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21" name="Google Shape;10721;p6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22" name="Google Shape;10722;p6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23" name="Google Shape;10723;p6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24" name="Google Shape;10724;p6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25" name="Google Shape;10725;p6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26" name="Google Shape;10726;p6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27" name="Google Shape;10727;p6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28" name="Google Shape;10728;p6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29" name="Google Shape;10729;p6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30" name="Google Shape;10730;p6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31" name="Google Shape;10731;p6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32" name="Google Shape;10732;p6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33" name="Google Shape;10733;p6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34" name="Google Shape;10734;p6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35" name="Google Shape;10735;p6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36" name="Google Shape;10736;p6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37" name="Google Shape;10737;p6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38" name="Google Shape;10738;p6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39" name="Google Shape;10739;p6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40" name="Google Shape;10740;p6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41" name="Google Shape;10741;p6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42" name="Google Shape;10742;p6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43" name="Google Shape;10743;p6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44" name="Google Shape;10744;p6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45" name="Google Shape;10745;p6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46" name="Google Shape;10746;p6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47" name="Google Shape;10747;p6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48" name="Google Shape;10748;p6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49" name="Google Shape;10749;p6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50" name="Google Shape;10750;p6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51" name="Google Shape;10751;p6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52" name="Google Shape;10752;p6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53" name="Google Shape;10753;p6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54" name="Google Shape;10754;p6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55" name="Google Shape;10755;p6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56" name="Google Shape;10756;p6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57" name="Google Shape;10757;p6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58" name="Google Shape;10758;p6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59" name="Google Shape;10759;p6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60" name="Google Shape;10760;p6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61" name="Google Shape;10761;p6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62" name="Google Shape;10762;p6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63" name="Google Shape;10763;p6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64" name="Google Shape;10764;p6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65" name="Google Shape;10765;p6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66" name="Google Shape;10766;p6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67" name="Google Shape;10767;p6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68" name="Google Shape;10768;p6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69" name="Google Shape;10769;p6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70" name="Google Shape;10770;p6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71" name="Google Shape;10771;p6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72" name="Google Shape;10772;p6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73" name="Google Shape;10773;p6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74" name="Google Shape;10774;p6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75" name="Google Shape;10775;p6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76" name="Google Shape;10776;p6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77" name="Google Shape;10777;p6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78" name="Google Shape;10778;p6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79" name="Google Shape;10779;p6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80" name="Google Shape;10780;p6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81" name="Google Shape;10781;p6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82" name="Google Shape;10782;p6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83" name="Google Shape;10783;p6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84" name="Google Shape;10784;p6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85" name="Google Shape;10785;p6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86" name="Google Shape;10786;p6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87" name="Google Shape;10787;p6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88" name="Google Shape;10788;p6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89" name="Google Shape;10789;p6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90" name="Google Shape;10790;p6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91" name="Google Shape;10791;p6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92" name="Google Shape;10792;p6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93" name="Google Shape;10793;p6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94" name="Google Shape;10794;p6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95" name="Google Shape;10795;p6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96" name="Google Shape;10796;p6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97" name="Google Shape;10797;p6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98" name="Google Shape;10798;p6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799" name="Google Shape;10799;p6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00" name="Google Shape;10800;p6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01" name="Google Shape;10801;p6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02" name="Google Shape;10802;p6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03" name="Google Shape;10803;p6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04" name="Google Shape;10804;p6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05" name="Google Shape;10805;p6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06" name="Google Shape;10806;p6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07" name="Google Shape;10807;p6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08" name="Google Shape;10808;p6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09" name="Google Shape;10809;p6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10" name="Google Shape;10810;p6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11" name="Google Shape;10811;p6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12" name="Google Shape;10812;p6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13" name="Google Shape;10813;p6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14" name="Google Shape;10814;p6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15" name="Google Shape;10815;p6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16" name="Google Shape;10816;p6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17" name="Google Shape;10817;p6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18" name="Google Shape;10818;p6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19" name="Google Shape;10819;p6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20" name="Google Shape;10820;p6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21" name="Google Shape;10821;p6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22" name="Google Shape;10822;p6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23" name="Google Shape;10823;p6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24" name="Google Shape;10824;p6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25" name="Google Shape;10825;p6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26" name="Google Shape;10826;p6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27" name="Google Shape;10827;p6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28" name="Google Shape;10828;p6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29" name="Google Shape;10829;p6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30" name="Google Shape;10830;p6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31" name="Google Shape;10831;p6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32" name="Google Shape;10832;p6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33" name="Google Shape;10833;p6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34" name="Google Shape;10834;p6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35" name="Google Shape;10835;p6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36" name="Google Shape;10836;p6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37" name="Google Shape;10837;p6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38" name="Google Shape;10838;p6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39" name="Google Shape;10839;p6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40" name="Google Shape;10840;p6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41" name="Google Shape;10841;p6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42" name="Google Shape;10842;p6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43" name="Google Shape;10843;p6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44" name="Google Shape;10844;p6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45" name="Google Shape;10845;p6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46" name="Google Shape;10846;p6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47" name="Google Shape;10847;p6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48" name="Google Shape;10848;p6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49" name="Google Shape;10849;p6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50" name="Google Shape;10850;p6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51" name="Google Shape;10851;p6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52" name="Google Shape;10852;p6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53" name="Google Shape;10853;p6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54" name="Google Shape;10854;p6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55" name="Google Shape;10855;p6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56" name="Google Shape;10856;p6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57" name="Google Shape;10857;p6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58" name="Google Shape;10858;p6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59" name="Google Shape;10859;p6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60" name="Google Shape;10860;p6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61" name="Google Shape;10861;p6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62" name="Google Shape;10862;p6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63" name="Google Shape;10863;p6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64" name="Google Shape;10864;p6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65" name="Google Shape;10865;p6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66" name="Google Shape;10866;p6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67" name="Google Shape;10867;p6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68" name="Google Shape;10868;p6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69" name="Google Shape;10869;p6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70" name="Google Shape;10870;p6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71" name="Google Shape;10871;p6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72" name="Google Shape;10872;p6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73" name="Google Shape;10873;p6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74" name="Google Shape;10874;p6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75" name="Google Shape;10875;p6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76" name="Google Shape;10876;p6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77" name="Google Shape;10877;p6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78" name="Google Shape;10878;p6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79" name="Google Shape;10879;p6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80" name="Google Shape;10880;p6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81" name="Google Shape;10881;p6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82" name="Google Shape;10882;p6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83" name="Google Shape;10883;p6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84" name="Google Shape;10884;p6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85" name="Google Shape;10885;p6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86" name="Google Shape;10886;p6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87" name="Google Shape;10887;p6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88" name="Google Shape;10888;p6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89" name="Google Shape;10889;p6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90" name="Google Shape;10890;p6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91" name="Google Shape;10891;p6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92" name="Google Shape;10892;p6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93" name="Google Shape;10893;p6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94" name="Google Shape;10894;p6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95" name="Google Shape;10895;p6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96" name="Google Shape;10896;p6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97" name="Google Shape;10897;p6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98" name="Google Shape;10898;p6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899" name="Google Shape;10899;p6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00" name="Google Shape;10900;p6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01" name="Google Shape;10901;p6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02" name="Google Shape;10902;p6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03" name="Google Shape;10903;p6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04" name="Google Shape;10904;p6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05" name="Google Shape;10905;p6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06" name="Google Shape;10906;p6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07" name="Google Shape;10907;p6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08" name="Google Shape;10908;p6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09" name="Google Shape;10909;p6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10" name="Google Shape;10910;p6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11" name="Google Shape;10911;p6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12" name="Google Shape;10912;p6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13" name="Google Shape;10913;p6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14" name="Google Shape;10914;p6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15" name="Google Shape;10915;p6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16" name="Google Shape;10916;p6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17" name="Google Shape;10917;p6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18" name="Google Shape;10918;p6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19" name="Google Shape;10919;p6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20" name="Google Shape;10920;p6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21" name="Google Shape;10921;p6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22" name="Google Shape;10922;p6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23" name="Google Shape;10923;p6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24" name="Google Shape;10924;p6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25" name="Google Shape;10925;p6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26" name="Google Shape;10926;p6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27" name="Google Shape;10927;p6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28" name="Google Shape;10928;p6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29" name="Google Shape;10929;p6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30" name="Google Shape;10930;p6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31" name="Google Shape;10931;p6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32" name="Google Shape;10932;p6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33" name="Google Shape;10933;p6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34" name="Google Shape;10934;p6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35" name="Google Shape;10935;p6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36" name="Google Shape;10936;p6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37" name="Google Shape;10937;p6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38" name="Google Shape;10938;p6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39" name="Google Shape;10939;p6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40" name="Google Shape;10940;p6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41" name="Google Shape;10941;p6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42" name="Google Shape;10942;p6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43" name="Google Shape;10943;p6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44" name="Google Shape;10944;p6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45" name="Google Shape;10945;p6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46" name="Google Shape;10946;p6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47" name="Google Shape;10947;p6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48" name="Google Shape;10948;p6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49" name="Google Shape;10949;p6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50" name="Google Shape;10950;p6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51" name="Google Shape;10951;p6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52" name="Google Shape;10952;p6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53" name="Google Shape;10953;p6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54" name="Google Shape;10954;p6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55" name="Google Shape;10955;p6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56" name="Google Shape;10956;p6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57" name="Google Shape;10957;p6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58" name="Google Shape;10958;p6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59" name="Google Shape;10959;p6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60" name="Google Shape;10960;p6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61" name="Google Shape;10961;p6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62" name="Google Shape;10962;p6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63" name="Google Shape;10963;p6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64" name="Google Shape;10964;p6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65" name="Google Shape;10965;p6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66" name="Google Shape;10966;p6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67" name="Google Shape;10967;p6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68" name="Google Shape;10968;p6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69" name="Google Shape;10969;p6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70" name="Google Shape;10970;p6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71" name="Google Shape;10971;p6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sp>
          <p:nvSpPr>
            <p:cNvPr id="10972" name="Google Shape;10972;p6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0973" name="Google Shape;10973;p65"/>
          <p:cNvGrpSpPr/>
          <p:nvPr/>
        </p:nvGrpSpPr>
        <p:grpSpPr>
          <a:xfrm>
            <a:off x="5857557" y="1206553"/>
            <a:ext cx="2590840" cy="1380235"/>
            <a:chOff x="233350" y="949250"/>
            <a:chExt cx="7137300" cy="3802300"/>
          </a:xfrm>
        </p:grpSpPr>
        <p:sp>
          <p:nvSpPr>
            <p:cNvPr id="10974" name="Google Shape;10974;p6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0975" name="Google Shape;10975;p6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0976" name="Google Shape;10976;p6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0977" name="Google Shape;10977;p6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0978" name="Google Shape;10978;p6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0979" name="Google Shape;10979;p6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0980" name="Google Shape;10980;p6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0981" name="Google Shape;10981;p6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0982" name="Google Shape;10982;p6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0983" name="Google Shape;10983;p6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0984" name="Google Shape;10984;p6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0985" name="Google Shape;10985;p6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0986" name="Google Shape;10986;p6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0987" name="Google Shape;10987;p6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0988" name="Google Shape;10988;p6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0989" name="Google Shape;10989;p6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0990" name="Google Shape;10990;p6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0991" name="Google Shape;10991;p6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0992" name="Google Shape;10992;p6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0993" name="Google Shape;10993;p6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0994" name="Google Shape;10994;p6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0995" name="Google Shape;10995;p6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0996" name="Google Shape;10996;p6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0997" name="Google Shape;10997;p6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0998" name="Google Shape;10998;p6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0999" name="Google Shape;10999;p6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1000" name="Google Shape;11000;p6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1001" name="Google Shape;11001;p6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1002" name="Google Shape;11002;p6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1003" name="Google Shape;11003;p6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1004" name="Google Shape;11004;p6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1005" name="Google Shape;11005;p6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1006" name="Google Shape;11006;p6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1007" name="Google Shape;11007;p6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1008" name="Google Shape;11008;p6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1009" name="Google Shape;11009;p6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1010" name="Google Shape;11010;p6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1011" name="Google Shape;11011;p6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1012" name="Google Shape;11012;p6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1013" name="Google Shape;11013;p6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1014" name="Google Shape;11014;p6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1015" name="Google Shape;11015;p6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1016" name="Google Shape;11016;p6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1017" name="Google Shape;11017;p6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1018" name="Google Shape;11018;p6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1019" name="Google Shape;11019;p6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1020" name="Google Shape;11020;p6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1021" name="Google Shape;11021;p6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1022" name="Google Shape;11022;p6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1023" name="Google Shape;11023;p6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1024" name="Google Shape;11024;p6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025" name="Google Shape;11025;p65"/>
          <p:cNvGrpSpPr/>
          <p:nvPr/>
        </p:nvGrpSpPr>
        <p:grpSpPr>
          <a:xfrm>
            <a:off x="7671986" y="3251325"/>
            <a:ext cx="104231" cy="320340"/>
            <a:chOff x="7564426" y="3224343"/>
            <a:chExt cx="119985" cy="368801"/>
          </a:xfrm>
        </p:grpSpPr>
        <p:sp>
          <p:nvSpPr>
            <p:cNvPr id="11026" name="Google Shape;11026;p6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27" name="Google Shape;11027;p6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028" name="Google Shape;11028;p65"/>
          <p:cNvGrpSpPr/>
          <p:nvPr/>
        </p:nvGrpSpPr>
        <p:grpSpPr>
          <a:xfrm>
            <a:off x="7371473" y="3245428"/>
            <a:ext cx="189489" cy="332132"/>
            <a:chOff x="8370831" y="3202002"/>
            <a:chExt cx="218129" cy="382376"/>
          </a:xfrm>
        </p:grpSpPr>
        <p:sp>
          <p:nvSpPr>
            <p:cNvPr id="11029" name="Google Shape;11029;p6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defTabSz="914378"/>
              <a:endParaRPr>
                <a:ea typeface="+mn-ea"/>
              </a:endParaRPr>
            </a:p>
          </p:txBody>
        </p:sp>
        <p:sp>
          <p:nvSpPr>
            <p:cNvPr id="11030" name="Google Shape;11030;p6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031" name="Google Shape;11031;p65"/>
          <p:cNvGrpSpPr/>
          <p:nvPr/>
        </p:nvGrpSpPr>
        <p:grpSpPr>
          <a:xfrm>
            <a:off x="8094863" y="3656559"/>
            <a:ext cx="309429" cy="267000"/>
            <a:chOff x="6742064" y="3750480"/>
            <a:chExt cx="399315" cy="344560"/>
          </a:xfrm>
        </p:grpSpPr>
        <p:sp>
          <p:nvSpPr>
            <p:cNvPr id="11032" name="Google Shape;11032;p6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1033" name="Google Shape;11033;p6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034" name="Google Shape;11034;p65"/>
          <p:cNvGrpSpPr/>
          <p:nvPr/>
        </p:nvGrpSpPr>
        <p:grpSpPr>
          <a:xfrm>
            <a:off x="7633883" y="4007607"/>
            <a:ext cx="180437" cy="281608"/>
            <a:chOff x="7248525" y="3739696"/>
            <a:chExt cx="230531" cy="359790"/>
          </a:xfrm>
        </p:grpSpPr>
        <p:sp>
          <p:nvSpPr>
            <p:cNvPr id="11035" name="Google Shape;11035;p6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1036" name="Google Shape;11036;p6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037" name="Google Shape;11037;p65"/>
          <p:cNvGrpSpPr/>
          <p:nvPr/>
        </p:nvGrpSpPr>
        <p:grpSpPr>
          <a:xfrm>
            <a:off x="7879801" y="3650831"/>
            <a:ext cx="162896" cy="278710"/>
            <a:chOff x="7601242" y="3729267"/>
            <a:chExt cx="222566" cy="380803"/>
          </a:xfrm>
        </p:grpSpPr>
        <p:sp>
          <p:nvSpPr>
            <p:cNvPr id="11038" name="Google Shape;11038;p6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1039" name="Google Shape;11039;p6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sp>
        <p:nvSpPr>
          <p:cNvPr id="11040" name="Google Shape;11040;p65"/>
          <p:cNvSpPr/>
          <p:nvPr/>
        </p:nvSpPr>
        <p:spPr>
          <a:xfrm>
            <a:off x="7845827" y="3263188"/>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defTabSz="914378"/>
            <a:endParaRPr>
              <a:ea typeface="+mn-ea"/>
            </a:endParaRPr>
          </a:p>
        </p:txBody>
      </p:sp>
      <p:grpSp>
        <p:nvGrpSpPr>
          <p:cNvPr id="11041" name="Google Shape;11041;p65"/>
          <p:cNvGrpSpPr/>
          <p:nvPr/>
        </p:nvGrpSpPr>
        <p:grpSpPr>
          <a:xfrm>
            <a:off x="7369447" y="3651972"/>
            <a:ext cx="193543" cy="275990"/>
            <a:chOff x="8304647" y="3738687"/>
            <a:chExt cx="225076" cy="320956"/>
          </a:xfrm>
        </p:grpSpPr>
        <p:sp>
          <p:nvSpPr>
            <p:cNvPr id="11042" name="Google Shape;11042;p65"/>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defTabSz="914378"/>
              <a:endParaRPr>
                <a:ea typeface="+mn-ea"/>
              </a:endParaRPr>
            </a:p>
          </p:txBody>
        </p:sp>
        <p:sp>
          <p:nvSpPr>
            <p:cNvPr id="11043" name="Google Shape;11043;p6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defTabSz="914378"/>
              <a:endParaRPr>
                <a:ea typeface="+mn-ea"/>
              </a:endParaRPr>
            </a:p>
          </p:txBody>
        </p:sp>
        <p:sp>
          <p:nvSpPr>
            <p:cNvPr id="11044" name="Google Shape;11044;p6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045" name="Google Shape;11045;p65"/>
          <p:cNvGrpSpPr/>
          <p:nvPr/>
        </p:nvGrpSpPr>
        <p:grpSpPr>
          <a:xfrm>
            <a:off x="7641939" y="3651972"/>
            <a:ext cx="178492" cy="275990"/>
            <a:chOff x="8615101" y="3738687"/>
            <a:chExt cx="207573" cy="320956"/>
          </a:xfrm>
        </p:grpSpPr>
        <p:sp>
          <p:nvSpPr>
            <p:cNvPr id="11046" name="Google Shape;11046;p65"/>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47" name="Google Shape;11047;p6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48" name="Google Shape;11048;p6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sp>
        <p:nvSpPr>
          <p:cNvPr id="11049" name="Google Shape;11049;p65"/>
          <p:cNvSpPr/>
          <p:nvPr/>
        </p:nvSpPr>
        <p:spPr>
          <a:xfrm>
            <a:off x="8138380"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nvGrpSpPr>
          <p:cNvPr id="11050" name="Google Shape;11050;p65"/>
          <p:cNvGrpSpPr/>
          <p:nvPr/>
        </p:nvGrpSpPr>
        <p:grpSpPr>
          <a:xfrm>
            <a:off x="6036644" y="3773460"/>
            <a:ext cx="557670" cy="511283"/>
            <a:chOff x="6015419" y="3716859"/>
            <a:chExt cx="557671" cy="511283"/>
          </a:xfrm>
        </p:grpSpPr>
        <p:sp>
          <p:nvSpPr>
            <p:cNvPr id="11051" name="Google Shape;11051;p65"/>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nvGrpSpPr>
            <p:cNvPr id="11052" name="Google Shape;11052;p65"/>
            <p:cNvGrpSpPr/>
            <p:nvPr/>
          </p:nvGrpSpPr>
          <p:grpSpPr>
            <a:xfrm>
              <a:off x="6036094" y="3716980"/>
              <a:ext cx="529860" cy="510468"/>
              <a:chOff x="6036094" y="3716980"/>
              <a:chExt cx="529860" cy="510468"/>
            </a:xfrm>
          </p:grpSpPr>
          <p:sp>
            <p:nvSpPr>
              <p:cNvPr id="11053" name="Google Shape;11053;p65"/>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54" name="Google Shape;11054;p65"/>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55" name="Google Shape;11055;p65"/>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56" name="Google Shape;11056;p65"/>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57" name="Google Shape;11057;p65"/>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58" name="Google Shape;11058;p65"/>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59" name="Google Shape;11059;p65"/>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60" name="Google Shape;11060;p65"/>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61" name="Google Shape;11061;p65"/>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62" name="Google Shape;11062;p65"/>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1063" name="Google Shape;11063;p65"/>
          <p:cNvGrpSpPr/>
          <p:nvPr/>
        </p:nvGrpSpPr>
        <p:grpSpPr>
          <a:xfrm>
            <a:off x="6665530" y="3130229"/>
            <a:ext cx="576302" cy="511871"/>
            <a:chOff x="6644304" y="3073628"/>
            <a:chExt cx="576302" cy="511871"/>
          </a:xfrm>
        </p:grpSpPr>
        <p:sp>
          <p:nvSpPr>
            <p:cNvPr id="11064" name="Google Shape;11064;p6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nvGrpSpPr>
            <p:cNvPr id="11065" name="Google Shape;11065;p65"/>
            <p:cNvGrpSpPr/>
            <p:nvPr/>
          </p:nvGrpSpPr>
          <p:grpSpPr>
            <a:xfrm>
              <a:off x="6712169" y="3085440"/>
              <a:ext cx="481622" cy="494913"/>
              <a:chOff x="6712169" y="3085440"/>
              <a:chExt cx="481622" cy="494913"/>
            </a:xfrm>
          </p:grpSpPr>
          <p:sp>
            <p:nvSpPr>
              <p:cNvPr id="11066" name="Google Shape;11066;p65"/>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67" name="Google Shape;11067;p65"/>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68" name="Google Shape;11068;p65"/>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69" name="Google Shape;11069;p65"/>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70" name="Google Shape;11070;p65"/>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sp>
          <p:nvSpPr>
            <p:cNvPr id="11071" name="Google Shape;11071;p65"/>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72" name="Google Shape;11072;p65"/>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73" name="Google Shape;11073;p65"/>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sp>
        <p:nvSpPr>
          <p:cNvPr id="11074" name="Google Shape;11074;p65"/>
          <p:cNvSpPr/>
          <p:nvPr/>
        </p:nvSpPr>
        <p:spPr>
          <a:xfrm>
            <a:off x="7009564"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nvGrpSpPr>
          <p:cNvPr id="11075" name="Google Shape;11075;p65"/>
          <p:cNvGrpSpPr/>
          <p:nvPr/>
        </p:nvGrpSpPr>
        <p:grpSpPr>
          <a:xfrm>
            <a:off x="6673379" y="3773224"/>
            <a:ext cx="560631" cy="511352"/>
            <a:chOff x="6652154" y="3716623"/>
            <a:chExt cx="560631" cy="511352"/>
          </a:xfrm>
        </p:grpSpPr>
        <p:sp>
          <p:nvSpPr>
            <p:cNvPr id="11076" name="Google Shape;11076;p65"/>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nvGrpSpPr>
            <p:cNvPr id="11077" name="Google Shape;11077;p65"/>
            <p:cNvGrpSpPr/>
            <p:nvPr/>
          </p:nvGrpSpPr>
          <p:grpSpPr>
            <a:xfrm>
              <a:off x="6669657" y="3716715"/>
              <a:ext cx="466779" cy="464290"/>
              <a:chOff x="6669657" y="3716715"/>
              <a:chExt cx="466779" cy="464290"/>
            </a:xfrm>
          </p:grpSpPr>
          <p:sp>
            <p:nvSpPr>
              <p:cNvPr id="11078" name="Google Shape;11078;p65"/>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79" name="Google Shape;11079;p65"/>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80" name="Google Shape;11080;p65"/>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81" name="Google Shape;11081;p65"/>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82" name="Google Shape;11082;p65"/>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83" name="Google Shape;11083;p65"/>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84" name="Google Shape;11084;p65"/>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85" name="Google Shape;11085;p65"/>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86" name="Google Shape;11086;p65"/>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87" name="Google Shape;11087;p65"/>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88" name="Google Shape;11088;p65"/>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89" name="Google Shape;11089;p65"/>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090" name="Google Shape;11090;p65"/>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1091" name="Google Shape;11091;p65"/>
          <p:cNvGrpSpPr/>
          <p:nvPr/>
        </p:nvGrpSpPr>
        <p:grpSpPr>
          <a:xfrm>
            <a:off x="7867471" y="4054631"/>
            <a:ext cx="187557" cy="187557"/>
            <a:chOff x="8565775" y="671075"/>
            <a:chExt cx="441000" cy="441000"/>
          </a:xfrm>
        </p:grpSpPr>
        <p:sp>
          <p:nvSpPr>
            <p:cNvPr id="11092" name="Google Shape;11092;p6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defTabSz="914378"/>
              <a:endParaRPr>
                <a:ea typeface="+mn-ea"/>
              </a:endParaRPr>
            </a:p>
          </p:txBody>
        </p:sp>
        <p:sp>
          <p:nvSpPr>
            <p:cNvPr id="11093" name="Google Shape;11093;p65"/>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defTabSz="914378"/>
              <a:endParaRPr>
                <a:ea typeface="+mn-ea"/>
              </a:endParaRPr>
            </a:p>
          </p:txBody>
        </p:sp>
      </p:grpSp>
      <p:sp>
        <p:nvSpPr>
          <p:cNvPr id="11094" name="Google Shape;11094;p65"/>
          <p:cNvSpPr/>
          <p:nvPr/>
        </p:nvSpPr>
        <p:spPr>
          <a:xfrm>
            <a:off x="8168686" y="4050553"/>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defTabSz="914378"/>
            <a:endParaRPr>
              <a:ea typeface="+mn-ea"/>
            </a:endParaRPr>
          </a:p>
        </p:txBody>
      </p:sp>
      <p:sp>
        <p:nvSpPr>
          <p:cNvPr id="11095" name="Google Shape;11095;p65"/>
          <p:cNvSpPr/>
          <p:nvPr/>
        </p:nvSpPr>
        <p:spPr>
          <a:xfrm flipH="1">
            <a:off x="7376924" y="40170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defTabSz="914378"/>
            <a:endParaRPr>
              <a:ea typeface="+mn-ea"/>
            </a:endParaRPr>
          </a:p>
        </p:txBody>
      </p:sp>
      <p:grpSp>
        <p:nvGrpSpPr>
          <p:cNvPr id="11096" name="Google Shape;11096;p65"/>
          <p:cNvGrpSpPr/>
          <p:nvPr/>
        </p:nvGrpSpPr>
        <p:grpSpPr>
          <a:xfrm>
            <a:off x="6021326" y="3132851"/>
            <a:ext cx="587871" cy="512373"/>
            <a:chOff x="6000100" y="3076250"/>
            <a:chExt cx="587871" cy="512373"/>
          </a:xfrm>
        </p:grpSpPr>
        <p:sp>
          <p:nvSpPr>
            <p:cNvPr id="11097" name="Google Shape;11097;p65"/>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nvGrpSpPr>
            <p:cNvPr id="11098" name="Google Shape;11098;p65"/>
            <p:cNvGrpSpPr/>
            <p:nvPr/>
          </p:nvGrpSpPr>
          <p:grpSpPr>
            <a:xfrm>
              <a:off x="6031360" y="3076713"/>
              <a:ext cx="539107" cy="480965"/>
              <a:chOff x="6031360" y="3076713"/>
              <a:chExt cx="539107" cy="480965"/>
            </a:xfrm>
          </p:grpSpPr>
          <p:sp>
            <p:nvSpPr>
              <p:cNvPr id="11099" name="Google Shape;11099;p65"/>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100" name="Google Shape;11100;p65"/>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101" name="Google Shape;11101;p65"/>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102" name="Google Shape;11102;p65"/>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103" name="Google Shape;11103;p65"/>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104" name="Google Shape;11104;p65"/>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1105" name="Google Shape;11105;p65"/>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1106" name="Google Shape;11106;p65"/>
          <p:cNvGrpSpPr/>
          <p:nvPr/>
        </p:nvGrpSpPr>
        <p:grpSpPr>
          <a:xfrm>
            <a:off x="3597786" y="3065882"/>
            <a:ext cx="2241344" cy="1330656"/>
            <a:chOff x="3597785" y="3065882"/>
            <a:chExt cx="2241344" cy="1330656"/>
          </a:xfrm>
        </p:grpSpPr>
        <p:grpSp>
          <p:nvGrpSpPr>
            <p:cNvPr id="11107" name="Google Shape;11107;p65"/>
            <p:cNvGrpSpPr/>
            <p:nvPr/>
          </p:nvGrpSpPr>
          <p:grpSpPr>
            <a:xfrm>
              <a:off x="5296908" y="3937355"/>
              <a:ext cx="143198" cy="32380"/>
              <a:chOff x="5296908" y="3937355"/>
              <a:chExt cx="143198" cy="32380"/>
            </a:xfrm>
          </p:grpSpPr>
          <p:sp>
            <p:nvSpPr>
              <p:cNvPr id="11108" name="Google Shape;11108;p65"/>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1109" name="Google Shape;11109;p65"/>
              <p:cNvGrpSpPr/>
              <p:nvPr/>
            </p:nvGrpSpPr>
            <p:grpSpPr>
              <a:xfrm>
                <a:off x="5402331" y="3937355"/>
                <a:ext cx="37776" cy="32380"/>
                <a:chOff x="5402331" y="3937355"/>
                <a:chExt cx="37776" cy="32380"/>
              </a:xfrm>
            </p:grpSpPr>
            <p:sp>
              <p:nvSpPr>
                <p:cNvPr id="11110" name="Google Shape;11110;p65"/>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111" name="Google Shape;11111;p65"/>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112" name="Google Shape;11112;p65"/>
              <p:cNvGrpSpPr/>
              <p:nvPr/>
            </p:nvGrpSpPr>
            <p:grpSpPr>
              <a:xfrm>
                <a:off x="5296908" y="3937355"/>
                <a:ext cx="37783" cy="32380"/>
                <a:chOff x="5296908" y="3937355"/>
                <a:chExt cx="37783" cy="32380"/>
              </a:xfrm>
            </p:grpSpPr>
            <p:sp>
              <p:nvSpPr>
                <p:cNvPr id="11113" name="Google Shape;11113;p65"/>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114" name="Google Shape;11114;p65"/>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1115" name="Google Shape;11115;p65"/>
            <p:cNvGrpSpPr/>
            <p:nvPr/>
          </p:nvGrpSpPr>
          <p:grpSpPr>
            <a:xfrm>
              <a:off x="4724163" y="3119631"/>
              <a:ext cx="120838" cy="84218"/>
              <a:chOff x="4724163" y="3119631"/>
              <a:chExt cx="120838" cy="84218"/>
            </a:xfrm>
          </p:grpSpPr>
          <p:grpSp>
            <p:nvGrpSpPr>
              <p:cNvPr id="11116" name="Google Shape;11116;p65"/>
              <p:cNvGrpSpPr/>
              <p:nvPr/>
            </p:nvGrpSpPr>
            <p:grpSpPr>
              <a:xfrm>
                <a:off x="4746712" y="3132773"/>
                <a:ext cx="86869" cy="56424"/>
                <a:chOff x="4746712" y="3132773"/>
                <a:chExt cx="86869" cy="56424"/>
              </a:xfrm>
            </p:grpSpPr>
            <p:sp>
              <p:nvSpPr>
                <p:cNvPr id="11117" name="Google Shape;11117;p65"/>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118" name="Google Shape;11118;p65"/>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1119" name="Google Shape;11119;p65"/>
              <p:cNvGrpSpPr/>
              <p:nvPr/>
            </p:nvGrpSpPr>
            <p:grpSpPr>
              <a:xfrm>
                <a:off x="4773634" y="3143336"/>
                <a:ext cx="37776" cy="32451"/>
                <a:chOff x="4773634" y="3143336"/>
                <a:chExt cx="37776" cy="32451"/>
              </a:xfrm>
            </p:grpSpPr>
            <p:sp>
              <p:nvSpPr>
                <p:cNvPr id="11120" name="Google Shape;11120;p65"/>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121" name="Google Shape;11121;p65"/>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122" name="Google Shape;11122;p65"/>
              <p:cNvGrpSpPr/>
              <p:nvPr/>
            </p:nvGrpSpPr>
            <p:grpSpPr>
              <a:xfrm>
                <a:off x="4724163" y="3131248"/>
                <a:ext cx="37776" cy="32459"/>
                <a:chOff x="4724163" y="3131248"/>
                <a:chExt cx="37776" cy="32459"/>
              </a:xfrm>
            </p:grpSpPr>
            <p:sp>
              <p:nvSpPr>
                <p:cNvPr id="11123" name="Google Shape;11123;p65"/>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124" name="Google Shape;11124;p65"/>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125" name="Google Shape;11125;p65"/>
              <p:cNvGrpSpPr/>
              <p:nvPr/>
            </p:nvGrpSpPr>
            <p:grpSpPr>
              <a:xfrm>
                <a:off x="4755081" y="3176054"/>
                <a:ext cx="32357" cy="27795"/>
                <a:chOff x="4755081" y="3176054"/>
                <a:chExt cx="32357" cy="27795"/>
              </a:xfrm>
            </p:grpSpPr>
            <p:sp>
              <p:nvSpPr>
                <p:cNvPr id="11126" name="Google Shape;11126;p65"/>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127" name="Google Shape;11127;p65"/>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128" name="Google Shape;11128;p65"/>
              <p:cNvGrpSpPr/>
              <p:nvPr/>
            </p:nvGrpSpPr>
            <p:grpSpPr>
              <a:xfrm>
                <a:off x="4812550" y="3119631"/>
                <a:ext cx="32451" cy="27803"/>
                <a:chOff x="4812550" y="3119631"/>
                <a:chExt cx="32451" cy="27803"/>
              </a:xfrm>
            </p:grpSpPr>
            <p:sp>
              <p:nvSpPr>
                <p:cNvPr id="11129" name="Google Shape;11129;p65"/>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130" name="Google Shape;11130;p65"/>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1131" name="Google Shape;11131;p65"/>
            <p:cNvGrpSpPr/>
            <p:nvPr/>
          </p:nvGrpSpPr>
          <p:grpSpPr>
            <a:xfrm>
              <a:off x="5382826" y="4027197"/>
              <a:ext cx="268967" cy="250422"/>
              <a:chOff x="5382826" y="4027197"/>
              <a:chExt cx="268967" cy="250422"/>
            </a:xfrm>
          </p:grpSpPr>
          <p:grpSp>
            <p:nvGrpSpPr>
              <p:cNvPr id="11132" name="Google Shape;11132;p65"/>
              <p:cNvGrpSpPr/>
              <p:nvPr/>
            </p:nvGrpSpPr>
            <p:grpSpPr>
              <a:xfrm>
                <a:off x="5405280" y="4042510"/>
                <a:ext cx="237570" cy="218647"/>
                <a:chOff x="5405280" y="4042510"/>
                <a:chExt cx="237570" cy="218647"/>
              </a:xfrm>
            </p:grpSpPr>
            <p:sp>
              <p:nvSpPr>
                <p:cNvPr id="11133" name="Google Shape;11133;p65"/>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134" name="Google Shape;11134;p65"/>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135" name="Google Shape;11135;p65"/>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136" name="Google Shape;11136;p65"/>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137" name="Google Shape;11137;p65"/>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138" name="Google Shape;11138;p65"/>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1139" name="Google Shape;11139;p65"/>
              <p:cNvGrpSpPr/>
              <p:nvPr/>
            </p:nvGrpSpPr>
            <p:grpSpPr>
              <a:xfrm>
                <a:off x="5382826" y="4125549"/>
                <a:ext cx="37776" cy="32380"/>
                <a:chOff x="5382826" y="4125549"/>
                <a:chExt cx="37776" cy="32380"/>
              </a:xfrm>
            </p:grpSpPr>
            <p:sp>
              <p:nvSpPr>
                <p:cNvPr id="11140" name="Google Shape;11140;p65"/>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141" name="Google Shape;11141;p65"/>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142" name="Google Shape;11142;p65"/>
              <p:cNvGrpSpPr/>
              <p:nvPr/>
            </p:nvGrpSpPr>
            <p:grpSpPr>
              <a:xfrm>
                <a:off x="5475680" y="4195587"/>
                <a:ext cx="37783" cy="32364"/>
                <a:chOff x="5475680" y="4195587"/>
                <a:chExt cx="37783" cy="32364"/>
              </a:xfrm>
            </p:grpSpPr>
            <p:sp>
              <p:nvSpPr>
                <p:cNvPr id="11143" name="Google Shape;11143;p65"/>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144" name="Google Shape;11144;p65"/>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145" name="Google Shape;11145;p65"/>
              <p:cNvGrpSpPr/>
              <p:nvPr/>
            </p:nvGrpSpPr>
            <p:grpSpPr>
              <a:xfrm>
                <a:off x="5532575" y="4027197"/>
                <a:ext cx="33308" cy="32262"/>
                <a:chOff x="5532575" y="4027197"/>
                <a:chExt cx="33308" cy="32262"/>
              </a:xfrm>
            </p:grpSpPr>
            <p:sp>
              <p:nvSpPr>
                <p:cNvPr id="11146" name="Google Shape;11146;p65"/>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147" name="Google Shape;11147;p65"/>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148" name="Google Shape;11148;p65"/>
              <p:cNvGrpSpPr/>
              <p:nvPr/>
            </p:nvGrpSpPr>
            <p:grpSpPr>
              <a:xfrm>
                <a:off x="5590706" y="4245348"/>
                <a:ext cx="33497" cy="32270"/>
                <a:chOff x="5590706" y="4245348"/>
                <a:chExt cx="33497" cy="32270"/>
              </a:xfrm>
            </p:grpSpPr>
            <p:sp>
              <p:nvSpPr>
                <p:cNvPr id="11149" name="Google Shape;11149;p65"/>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150" name="Google Shape;11150;p65"/>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151" name="Google Shape;11151;p65"/>
              <p:cNvGrpSpPr/>
              <p:nvPr/>
            </p:nvGrpSpPr>
            <p:grpSpPr>
              <a:xfrm>
                <a:off x="5618681" y="4109677"/>
                <a:ext cx="33112" cy="32357"/>
                <a:chOff x="5618681" y="4109677"/>
                <a:chExt cx="33112" cy="32357"/>
              </a:xfrm>
            </p:grpSpPr>
            <p:sp>
              <p:nvSpPr>
                <p:cNvPr id="11152" name="Google Shape;11152;p65"/>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153" name="Google Shape;11153;p65"/>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154" name="Google Shape;11154;p65"/>
              <p:cNvGrpSpPr/>
              <p:nvPr/>
            </p:nvGrpSpPr>
            <p:grpSpPr>
              <a:xfrm>
                <a:off x="5479298" y="4128262"/>
                <a:ext cx="31405" cy="26906"/>
                <a:chOff x="5479298" y="4128262"/>
                <a:chExt cx="31405" cy="26906"/>
              </a:xfrm>
            </p:grpSpPr>
            <p:sp>
              <p:nvSpPr>
                <p:cNvPr id="11155" name="Google Shape;11155;p65"/>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156" name="Google Shape;11156;p65"/>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157" name="Google Shape;11157;p65"/>
              <p:cNvGrpSpPr/>
              <p:nvPr/>
            </p:nvGrpSpPr>
            <p:grpSpPr>
              <a:xfrm>
                <a:off x="5582903" y="4180116"/>
                <a:ext cx="31499" cy="26898"/>
                <a:chOff x="5582903" y="4180116"/>
                <a:chExt cx="31499" cy="26898"/>
              </a:xfrm>
            </p:grpSpPr>
            <p:sp>
              <p:nvSpPr>
                <p:cNvPr id="11158" name="Google Shape;11158;p65"/>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159" name="Google Shape;11159;p65"/>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1160" name="Google Shape;11160;p65"/>
            <p:cNvGrpSpPr/>
            <p:nvPr/>
          </p:nvGrpSpPr>
          <p:grpSpPr>
            <a:xfrm>
              <a:off x="3977681" y="3230323"/>
              <a:ext cx="94584" cy="84085"/>
              <a:chOff x="3977681" y="3230323"/>
              <a:chExt cx="94584" cy="84085"/>
            </a:xfrm>
          </p:grpSpPr>
          <p:grpSp>
            <p:nvGrpSpPr>
              <p:cNvPr id="11161" name="Google Shape;11161;p65"/>
              <p:cNvGrpSpPr/>
              <p:nvPr/>
            </p:nvGrpSpPr>
            <p:grpSpPr>
              <a:xfrm>
                <a:off x="4000135" y="3243041"/>
                <a:ext cx="59570" cy="57186"/>
                <a:chOff x="4000135" y="3243041"/>
                <a:chExt cx="59570" cy="57186"/>
              </a:xfrm>
            </p:grpSpPr>
            <p:sp>
              <p:nvSpPr>
                <p:cNvPr id="11162" name="Google Shape;11162;p65"/>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163" name="Google Shape;11163;p65"/>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164" name="Google Shape;11164;p65"/>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1165" name="Google Shape;11165;p65"/>
              <p:cNvGrpSpPr/>
              <p:nvPr/>
            </p:nvGrpSpPr>
            <p:grpSpPr>
              <a:xfrm>
                <a:off x="3977681" y="3245872"/>
                <a:ext cx="37783" cy="32380"/>
                <a:chOff x="3977681" y="3245872"/>
                <a:chExt cx="37783" cy="32380"/>
              </a:xfrm>
            </p:grpSpPr>
            <p:sp>
              <p:nvSpPr>
                <p:cNvPr id="11166" name="Google Shape;11166;p65"/>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167" name="Google Shape;11167;p65"/>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168" name="Google Shape;11168;p65"/>
              <p:cNvGrpSpPr/>
              <p:nvPr/>
            </p:nvGrpSpPr>
            <p:grpSpPr>
              <a:xfrm>
                <a:off x="4040860" y="3262672"/>
                <a:ext cx="31405" cy="27001"/>
                <a:chOff x="4040860" y="3262672"/>
                <a:chExt cx="31405" cy="27001"/>
              </a:xfrm>
            </p:grpSpPr>
            <p:sp>
              <p:nvSpPr>
                <p:cNvPr id="11169" name="Google Shape;11169;p65"/>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170" name="Google Shape;11170;p65"/>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171" name="Google Shape;11171;p65"/>
              <p:cNvGrpSpPr/>
              <p:nvPr/>
            </p:nvGrpSpPr>
            <p:grpSpPr>
              <a:xfrm>
                <a:off x="4021072" y="3230323"/>
                <a:ext cx="31397" cy="26906"/>
                <a:chOff x="4021072" y="3230323"/>
                <a:chExt cx="31397" cy="26906"/>
              </a:xfrm>
            </p:grpSpPr>
            <p:sp>
              <p:nvSpPr>
                <p:cNvPr id="11172" name="Google Shape;11172;p65"/>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173" name="Google Shape;11173;p65"/>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174" name="Google Shape;11174;p65"/>
              <p:cNvGrpSpPr/>
              <p:nvPr/>
            </p:nvGrpSpPr>
            <p:grpSpPr>
              <a:xfrm>
                <a:off x="4001472" y="3287462"/>
                <a:ext cx="31499" cy="26945"/>
                <a:chOff x="4001472" y="3287462"/>
                <a:chExt cx="31499" cy="26945"/>
              </a:xfrm>
            </p:grpSpPr>
            <p:sp>
              <p:nvSpPr>
                <p:cNvPr id="11175" name="Google Shape;11175;p65"/>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176" name="Google Shape;11176;p65"/>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1177" name="Google Shape;11177;p65"/>
            <p:cNvGrpSpPr/>
            <p:nvPr/>
          </p:nvGrpSpPr>
          <p:grpSpPr>
            <a:xfrm>
              <a:off x="4084715" y="3258865"/>
              <a:ext cx="184961" cy="137268"/>
              <a:chOff x="4084715" y="3258865"/>
              <a:chExt cx="184961" cy="137268"/>
            </a:xfrm>
          </p:grpSpPr>
          <p:grpSp>
            <p:nvGrpSpPr>
              <p:cNvPr id="11178" name="Google Shape;11178;p65"/>
              <p:cNvGrpSpPr/>
              <p:nvPr/>
            </p:nvGrpSpPr>
            <p:grpSpPr>
              <a:xfrm>
                <a:off x="4107453" y="3271583"/>
                <a:ext cx="153470" cy="110275"/>
                <a:chOff x="4107453" y="3271583"/>
                <a:chExt cx="153470" cy="110275"/>
              </a:xfrm>
            </p:grpSpPr>
            <p:sp>
              <p:nvSpPr>
                <p:cNvPr id="11179" name="Google Shape;11179;p65"/>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180" name="Google Shape;11180;p65"/>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181" name="Google Shape;11181;p65"/>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182" name="Google Shape;11182;p65"/>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1183" name="Google Shape;11183;p65"/>
              <p:cNvGrpSpPr/>
              <p:nvPr/>
            </p:nvGrpSpPr>
            <p:grpSpPr>
              <a:xfrm>
                <a:off x="4136947" y="3258865"/>
                <a:ext cx="31499" cy="27001"/>
                <a:chOff x="4136947" y="3258865"/>
                <a:chExt cx="31499" cy="27001"/>
              </a:xfrm>
            </p:grpSpPr>
            <p:sp>
              <p:nvSpPr>
                <p:cNvPr id="11184" name="Google Shape;11184;p65"/>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185" name="Google Shape;11185;p65"/>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186" name="Google Shape;11186;p65"/>
              <p:cNvGrpSpPr/>
              <p:nvPr/>
            </p:nvGrpSpPr>
            <p:grpSpPr>
              <a:xfrm>
                <a:off x="4084715" y="3266478"/>
                <a:ext cx="31468" cy="26898"/>
                <a:chOff x="4084715" y="3266478"/>
                <a:chExt cx="31468" cy="26898"/>
              </a:xfrm>
            </p:grpSpPr>
            <p:sp>
              <p:nvSpPr>
                <p:cNvPr id="11187" name="Google Shape;11187;p65"/>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188" name="Google Shape;11188;p65"/>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189" name="Google Shape;11189;p65"/>
              <p:cNvGrpSpPr/>
              <p:nvPr/>
            </p:nvGrpSpPr>
            <p:grpSpPr>
              <a:xfrm>
                <a:off x="4159213" y="3279849"/>
                <a:ext cx="31405" cy="26945"/>
                <a:chOff x="4159213" y="3279849"/>
                <a:chExt cx="31405" cy="26945"/>
              </a:xfrm>
            </p:grpSpPr>
            <p:sp>
              <p:nvSpPr>
                <p:cNvPr id="11190" name="Google Shape;11190;p65"/>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191" name="Google Shape;11191;p65"/>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192" name="Google Shape;11192;p65"/>
              <p:cNvGrpSpPr/>
              <p:nvPr/>
            </p:nvGrpSpPr>
            <p:grpSpPr>
              <a:xfrm>
                <a:off x="4201550" y="3266502"/>
                <a:ext cx="31405" cy="26883"/>
                <a:chOff x="4201550" y="3266502"/>
                <a:chExt cx="31405" cy="26883"/>
              </a:xfrm>
            </p:grpSpPr>
            <p:sp>
              <p:nvSpPr>
                <p:cNvPr id="11193" name="Google Shape;11193;p65"/>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194" name="Google Shape;11194;p65"/>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195" name="Google Shape;11195;p65"/>
              <p:cNvGrpSpPr/>
              <p:nvPr/>
            </p:nvGrpSpPr>
            <p:grpSpPr>
              <a:xfrm>
                <a:off x="4201550" y="3338278"/>
                <a:ext cx="31405" cy="26930"/>
                <a:chOff x="4201550" y="3338278"/>
                <a:chExt cx="31405" cy="26930"/>
              </a:xfrm>
            </p:grpSpPr>
            <p:sp>
              <p:nvSpPr>
                <p:cNvPr id="11196" name="Google Shape;11196;p65"/>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197" name="Google Shape;11197;p65"/>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198" name="Google Shape;11198;p65"/>
              <p:cNvGrpSpPr/>
              <p:nvPr/>
            </p:nvGrpSpPr>
            <p:grpSpPr>
              <a:xfrm>
                <a:off x="4238272" y="3369132"/>
                <a:ext cx="31405" cy="27001"/>
                <a:chOff x="4238272" y="3369132"/>
                <a:chExt cx="31405" cy="27001"/>
              </a:xfrm>
            </p:grpSpPr>
            <p:sp>
              <p:nvSpPr>
                <p:cNvPr id="11199" name="Google Shape;11199;p65"/>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200" name="Google Shape;11200;p65"/>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1201" name="Google Shape;11201;p65"/>
            <p:cNvGrpSpPr/>
            <p:nvPr/>
          </p:nvGrpSpPr>
          <p:grpSpPr>
            <a:xfrm>
              <a:off x="4068639" y="3200169"/>
              <a:ext cx="77643" cy="37272"/>
              <a:chOff x="4068639" y="3200169"/>
              <a:chExt cx="77643" cy="37272"/>
            </a:xfrm>
          </p:grpSpPr>
          <p:sp>
            <p:nvSpPr>
              <p:cNvPr id="11202" name="Google Shape;11202;p65"/>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1203" name="Google Shape;11203;p65"/>
              <p:cNvGrpSpPr/>
              <p:nvPr/>
            </p:nvGrpSpPr>
            <p:grpSpPr>
              <a:xfrm>
                <a:off x="4114878" y="3200169"/>
                <a:ext cx="31405" cy="26993"/>
                <a:chOff x="4114878" y="3200169"/>
                <a:chExt cx="31405" cy="26993"/>
              </a:xfrm>
            </p:grpSpPr>
            <p:sp>
              <p:nvSpPr>
                <p:cNvPr id="11204" name="Google Shape;11204;p65"/>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205" name="Google Shape;11205;p65"/>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206" name="Google Shape;11206;p65"/>
              <p:cNvGrpSpPr/>
              <p:nvPr/>
            </p:nvGrpSpPr>
            <p:grpSpPr>
              <a:xfrm>
                <a:off x="4068639" y="3210535"/>
                <a:ext cx="31499" cy="26906"/>
                <a:chOff x="4068639" y="3210535"/>
                <a:chExt cx="31499" cy="26906"/>
              </a:xfrm>
            </p:grpSpPr>
            <p:sp>
              <p:nvSpPr>
                <p:cNvPr id="11207" name="Google Shape;11207;p65"/>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208" name="Google Shape;11208;p65"/>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1209" name="Google Shape;11209;p65"/>
            <p:cNvGrpSpPr/>
            <p:nvPr/>
          </p:nvGrpSpPr>
          <p:grpSpPr>
            <a:xfrm>
              <a:off x="3869702" y="3066935"/>
              <a:ext cx="382664" cy="190294"/>
              <a:chOff x="3869702" y="3066935"/>
              <a:chExt cx="382664" cy="190294"/>
            </a:xfrm>
          </p:grpSpPr>
          <p:grpSp>
            <p:nvGrpSpPr>
              <p:cNvPr id="11210" name="Google Shape;11210;p65"/>
              <p:cNvGrpSpPr/>
              <p:nvPr/>
            </p:nvGrpSpPr>
            <p:grpSpPr>
              <a:xfrm>
                <a:off x="3888633" y="3082351"/>
                <a:ext cx="351172" cy="160698"/>
                <a:chOff x="3888633" y="3082351"/>
                <a:chExt cx="351172" cy="160698"/>
              </a:xfrm>
            </p:grpSpPr>
            <p:sp>
              <p:nvSpPr>
                <p:cNvPr id="11211" name="Google Shape;11211;p65"/>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212" name="Google Shape;11212;p65"/>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213" name="Google Shape;11213;p65"/>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214" name="Google Shape;11214;p65"/>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215" name="Google Shape;11215;p65"/>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216" name="Google Shape;11216;p65"/>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1217" name="Google Shape;11217;p65"/>
              <p:cNvGrpSpPr/>
              <p:nvPr/>
            </p:nvGrpSpPr>
            <p:grpSpPr>
              <a:xfrm>
                <a:off x="4143703" y="3066935"/>
                <a:ext cx="37783" cy="32357"/>
                <a:chOff x="4143703" y="3066935"/>
                <a:chExt cx="37783" cy="32357"/>
              </a:xfrm>
            </p:grpSpPr>
            <p:sp>
              <p:nvSpPr>
                <p:cNvPr id="11218" name="Google Shape;11218;p65"/>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219" name="Google Shape;11219;p65"/>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220" name="Google Shape;11220;p65"/>
              <p:cNvGrpSpPr/>
              <p:nvPr/>
            </p:nvGrpSpPr>
            <p:grpSpPr>
              <a:xfrm>
                <a:off x="4044565" y="3103563"/>
                <a:ext cx="37783" cy="32451"/>
                <a:chOff x="4044565" y="3103563"/>
                <a:chExt cx="37783" cy="32451"/>
              </a:xfrm>
            </p:grpSpPr>
            <p:sp>
              <p:nvSpPr>
                <p:cNvPr id="11221" name="Google Shape;11221;p65"/>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222" name="Google Shape;11222;p65"/>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223" name="Google Shape;11223;p65"/>
              <p:cNvGrpSpPr/>
              <p:nvPr/>
            </p:nvGrpSpPr>
            <p:grpSpPr>
              <a:xfrm>
                <a:off x="4017454" y="3188237"/>
                <a:ext cx="37776" cy="32357"/>
                <a:chOff x="4017454" y="3188237"/>
                <a:chExt cx="37776" cy="32357"/>
              </a:xfrm>
            </p:grpSpPr>
            <p:sp>
              <p:nvSpPr>
                <p:cNvPr id="11224" name="Google Shape;11224;p65"/>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225" name="Google Shape;11225;p65"/>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226" name="Google Shape;11226;p65"/>
              <p:cNvGrpSpPr/>
              <p:nvPr/>
            </p:nvGrpSpPr>
            <p:grpSpPr>
              <a:xfrm>
                <a:off x="3921548" y="3157509"/>
                <a:ext cx="37783" cy="32357"/>
                <a:chOff x="3921548" y="3157509"/>
                <a:chExt cx="37783" cy="32357"/>
              </a:xfrm>
            </p:grpSpPr>
            <p:sp>
              <p:nvSpPr>
                <p:cNvPr id="11227" name="Google Shape;11227;p65"/>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228" name="Google Shape;11228;p65"/>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229" name="Google Shape;11229;p65"/>
              <p:cNvGrpSpPr/>
              <p:nvPr/>
            </p:nvGrpSpPr>
            <p:grpSpPr>
              <a:xfrm>
                <a:off x="3939056" y="3211620"/>
                <a:ext cx="37783" cy="32380"/>
                <a:chOff x="3939056" y="3211620"/>
                <a:chExt cx="37783" cy="32380"/>
              </a:xfrm>
            </p:grpSpPr>
            <p:sp>
              <p:nvSpPr>
                <p:cNvPr id="11230" name="Google Shape;11230;p65"/>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231" name="Google Shape;11231;p65"/>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232" name="Google Shape;11232;p65"/>
              <p:cNvGrpSpPr/>
              <p:nvPr/>
            </p:nvGrpSpPr>
            <p:grpSpPr>
              <a:xfrm>
                <a:off x="4176240" y="3136965"/>
                <a:ext cx="31405" cy="26930"/>
                <a:chOff x="4176240" y="3136965"/>
                <a:chExt cx="31405" cy="26930"/>
              </a:xfrm>
            </p:grpSpPr>
            <p:sp>
              <p:nvSpPr>
                <p:cNvPr id="11233" name="Google Shape;11233;p65"/>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234" name="Google Shape;11234;p65"/>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235" name="Google Shape;11235;p65"/>
              <p:cNvGrpSpPr/>
              <p:nvPr/>
            </p:nvGrpSpPr>
            <p:grpSpPr>
              <a:xfrm>
                <a:off x="4133148" y="3152593"/>
                <a:ext cx="31499" cy="27001"/>
                <a:chOff x="4133148" y="3152593"/>
                <a:chExt cx="31499" cy="27001"/>
              </a:xfrm>
            </p:grpSpPr>
            <p:sp>
              <p:nvSpPr>
                <p:cNvPr id="11236" name="Google Shape;11236;p65"/>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237" name="Google Shape;11237;p65"/>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238" name="Google Shape;11238;p65"/>
              <p:cNvGrpSpPr/>
              <p:nvPr/>
            </p:nvGrpSpPr>
            <p:grpSpPr>
              <a:xfrm>
                <a:off x="4220866" y="3073534"/>
                <a:ext cx="31499" cy="26898"/>
                <a:chOff x="4220866" y="3073534"/>
                <a:chExt cx="31499" cy="26898"/>
              </a:xfrm>
            </p:grpSpPr>
            <p:sp>
              <p:nvSpPr>
                <p:cNvPr id="11239" name="Google Shape;11239;p65"/>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240" name="Google Shape;11240;p65"/>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241" name="Google Shape;11241;p65"/>
              <p:cNvGrpSpPr/>
              <p:nvPr/>
            </p:nvGrpSpPr>
            <p:grpSpPr>
              <a:xfrm>
                <a:off x="3869702" y="3230323"/>
                <a:ext cx="31499" cy="26906"/>
                <a:chOff x="3869702" y="3230323"/>
                <a:chExt cx="31499" cy="26906"/>
              </a:xfrm>
            </p:grpSpPr>
            <p:sp>
              <p:nvSpPr>
                <p:cNvPr id="11242" name="Google Shape;11242;p65"/>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243" name="Google Shape;11243;p65"/>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1244" name="Google Shape;11244;p65"/>
            <p:cNvGrpSpPr/>
            <p:nvPr/>
          </p:nvGrpSpPr>
          <p:grpSpPr>
            <a:xfrm>
              <a:off x="4271383" y="3065882"/>
              <a:ext cx="304556" cy="341663"/>
              <a:chOff x="4271383" y="3065882"/>
              <a:chExt cx="304556" cy="341663"/>
            </a:xfrm>
          </p:grpSpPr>
          <p:grpSp>
            <p:nvGrpSpPr>
              <p:cNvPr id="11245" name="Google Shape;11245;p65"/>
              <p:cNvGrpSpPr/>
              <p:nvPr/>
            </p:nvGrpSpPr>
            <p:grpSpPr>
              <a:xfrm>
                <a:off x="4293838" y="3078639"/>
                <a:ext cx="269353" cy="311973"/>
                <a:chOff x="4293838" y="3078639"/>
                <a:chExt cx="269353" cy="311973"/>
              </a:xfrm>
            </p:grpSpPr>
            <p:sp>
              <p:nvSpPr>
                <p:cNvPr id="11246" name="Google Shape;11246;p65"/>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247" name="Google Shape;11247;p65"/>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248" name="Google Shape;11248;p65"/>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249" name="Google Shape;11249;p65"/>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250" name="Google Shape;11250;p65"/>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251" name="Google Shape;11251;p65"/>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252" name="Google Shape;11252;p65"/>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253" name="Google Shape;11253;p65"/>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254" name="Google Shape;11254;p65"/>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255" name="Google Shape;11255;p65"/>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256" name="Google Shape;11256;p65"/>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257" name="Google Shape;11257;p65"/>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258" name="Google Shape;11258;p65"/>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259" name="Google Shape;11259;p65"/>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260" name="Google Shape;11260;p65"/>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261" name="Google Shape;11261;p65"/>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262" name="Google Shape;11262;p65"/>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1263" name="Google Shape;11263;p65"/>
              <p:cNvGrpSpPr/>
              <p:nvPr/>
            </p:nvGrpSpPr>
            <p:grpSpPr>
              <a:xfrm>
                <a:off x="4538164" y="3342061"/>
                <a:ext cx="37776" cy="32380"/>
                <a:chOff x="4538164" y="3342061"/>
                <a:chExt cx="37776" cy="32380"/>
              </a:xfrm>
            </p:grpSpPr>
            <p:sp>
              <p:nvSpPr>
                <p:cNvPr id="11264" name="Google Shape;11264;p65"/>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265" name="Google Shape;11265;p65"/>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266" name="Google Shape;11266;p65"/>
              <p:cNvGrpSpPr/>
              <p:nvPr/>
            </p:nvGrpSpPr>
            <p:grpSpPr>
              <a:xfrm>
                <a:off x="4271383" y="3194742"/>
                <a:ext cx="37783" cy="32420"/>
                <a:chOff x="4271383" y="3194742"/>
                <a:chExt cx="37783" cy="32420"/>
              </a:xfrm>
            </p:grpSpPr>
            <p:sp>
              <p:nvSpPr>
                <p:cNvPr id="11267" name="Google Shape;11267;p65"/>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268" name="Google Shape;11268;p65"/>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269" name="Google Shape;11269;p65"/>
              <p:cNvGrpSpPr/>
              <p:nvPr/>
            </p:nvGrpSpPr>
            <p:grpSpPr>
              <a:xfrm>
                <a:off x="4284416" y="3084058"/>
                <a:ext cx="37783" cy="32357"/>
                <a:chOff x="4284416" y="3084058"/>
                <a:chExt cx="37783" cy="32357"/>
              </a:xfrm>
            </p:grpSpPr>
            <p:sp>
              <p:nvSpPr>
                <p:cNvPr id="11270" name="Google Shape;11270;p65"/>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271" name="Google Shape;11271;p65"/>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272" name="Google Shape;11272;p65"/>
              <p:cNvGrpSpPr/>
              <p:nvPr/>
            </p:nvGrpSpPr>
            <p:grpSpPr>
              <a:xfrm>
                <a:off x="4478697" y="3297561"/>
                <a:ext cx="37776" cy="32451"/>
                <a:chOff x="4478697" y="3297561"/>
                <a:chExt cx="37776" cy="32451"/>
              </a:xfrm>
            </p:grpSpPr>
            <p:sp>
              <p:nvSpPr>
                <p:cNvPr id="11273" name="Google Shape;11273;p65"/>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274" name="Google Shape;11274;p65"/>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275" name="Google Shape;11275;p65"/>
              <p:cNvGrpSpPr/>
              <p:nvPr/>
            </p:nvGrpSpPr>
            <p:grpSpPr>
              <a:xfrm>
                <a:off x="4411813" y="3331711"/>
                <a:ext cx="37776" cy="32451"/>
                <a:chOff x="4411813" y="3331711"/>
                <a:chExt cx="37776" cy="32451"/>
              </a:xfrm>
            </p:grpSpPr>
            <p:sp>
              <p:nvSpPr>
                <p:cNvPr id="11276" name="Google Shape;11276;p65"/>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277" name="Google Shape;11277;p65"/>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278" name="Google Shape;11278;p65"/>
              <p:cNvGrpSpPr/>
              <p:nvPr/>
            </p:nvGrpSpPr>
            <p:grpSpPr>
              <a:xfrm>
                <a:off x="4337984" y="3375188"/>
                <a:ext cx="37776" cy="32357"/>
                <a:chOff x="4337984" y="3375188"/>
                <a:chExt cx="37776" cy="32357"/>
              </a:xfrm>
            </p:grpSpPr>
            <p:sp>
              <p:nvSpPr>
                <p:cNvPr id="11279" name="Google Shape;11279;p65"/>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280" name="Google Shape;11280;p65"/>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281" name="Google Shape;11281;p65"/>
              <p:cNvGrpSpPr/>
              <p:nvPr/>
            </p:nvGrpSpPr>
            <p:grpSpPr>
              <a:xfrm>
                <a:off x="4494867" y="3090530"/>
                <a:ext cx="37878" cy="32451"/>
                <a:chOff x="4494867" y="3090530"/>
                <a:chExt cx="37878" cy="32451"/>
              </a:xfrm>
            </p:grpSpPr>
            <p:sp>
              <p:nvSpPr>
                <p:cNvPr id="11282" name="Google Shape;11282;p65"/>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283" name="Google Shape;11283;p65"/>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284" name="Google Shape;11284;p65"/>
              <p:cNvGrpSpPr/>
              <p:nvPr/>
            </p:nvGrpSpPr>
            <p:grpSpPr>
              <a:xfrm>
                <a:off x="4525124" y="3207774"/>
                <a:ext cx="37783" cy="32420"/>
                <a:chOff x="4525124" y="3207774"/>
                <a:chExt cx="37783" cy="32420"/>
              </a:xfrm>
            </p:grpSpPr>
            <p:sp>
              <p:nvSpPr>
                <p:cNvPr id="11285" name="Google Shape;11285;p65"/>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286" name="Google Shape;11286;p65"/>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287" name="Google Shape;11287;p65"/>
              <p:cNvGrpSpPr/>
              <p:nvPr/>
            </p:nvGrpSpPr>
            <p:grpSpPr>
              <a:xfrm>
                <a:off x="4440544" y="3176479"/>
                <a:ext cx="31499" cy="26898"/>
                <a:chOff x="4440544" y="3176479"/>
                <a:chExt cx="31499" cy="26898"/>
              </a:xfrm>
            </p:grpSpPr>
            <p:sp>
              <p:nvSpPr>
                <p:cNvPr id="11288" name="Google Shape;11288;p65"/>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289" name="Google Shape;11289;p65"/>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290" name="Google Shape;11290;p65"/>
              <p:cNvGrpSpPr/>
              <p:nvPr/>
            </p:nvGrpSpPr>
            <p:grpSpPr>
              <a:xfrm>
                <a:off x="4350545" y="3156400"/>
                <a:ext cx="31405" cy="27001"/>
                <a:chOff x="4350545" y="3156400"/>
                <a:chExt cx="31405" cy="27001"/>
              </a:xfrm>
            </p:grpSpPr>
            <p:sp>
              <p:nvSpPr>
                <p:cNvPr id="11291" name="Google Shape;11291;p65"/>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292" name="Google Shape;11292;p65"/>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293" name="Google Shape;11293;p65"/>
              <p:cNvGrpSpPr/>
              <p:nvPr/>
            </p:nvGrpSpPr>
            <p:grpSpPr>
              <a:xfrm>
                <a:off x="4376703" y="3255058"/>
                <a:ext cx="31405" cy="27001"/>
                <a:chOff x="4376703" y="3255058"/>
                <a:chExt cx="31405" cy="27001"/>
              </a:xfrm>
            </p:grpSpPr>
            <p:sp>
              <p:nvSpPr>
                <p:cNvPr id="11294" name="Google Shape;11294;p65"/>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295" name="Google Shape;11295;p65"/>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296" name="Google Shape;11296;p65"/>
              <p:cNvGrpSpPr/>
              <p:nvPr/>
            </p:nvGrpSpPr>
            <p:grpSpPr>
              <a:xfrm>
                <a:off x="4331322" y="3283656"/>
                <a:ext cx="31405" cy="26945"/>
                <a:chOff x="4331322" y="3283656"/>
                <a:chExt cx="31405" cy="26945"/>
              </a:xfrm>
            </p:grpSpPr>
            <p:sp>
              <p:nvSpPr>
                <p:cNvPr id="11297" name="Google Shape;11297;p65"/>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298" name="Google Shape;11298;p65"/>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299" name="Google Shape;11299;p65"/>
              <p:cNvGrpSpPr/>
              <p:nvPr/>
            </p:nvGrpSpPr>
            <p:grpSpPr>
              <a:xfrm>
                <a:off x="4380510" y="3065882"/>
                <a:ext cx="31405" cy="26938"/>
                <a:chOff x="4380510" y="3065882"/>
                <a:chExt cx="31405" cy="26938"/>
              </a:xfrm>
            </p:grpSpPr>
            <p:sp>
              <p:nvSpPr>
                <p:cNvPr id="11300" name="Google Shape;11300;p65"/>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301" name="Google Shape;11301;p65"/>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1302" name="Google Shape;11302;p65"/>
            <p:cNvGrpSpPr/>
            <p:nvPr/>
          </p:nvGrpSpPr>
          <p:grpSpPr>
            <a:xfrm>
              <a:off x="4558998" y="3188237"/>
              <a:ext cx="1280131" cy="1052746"/>
              <a:chOff x="4558998" y="3188237"/>
              <a:chExt cx="1280131" cy="1052746"/>
            </a:xfrm>
          </p:grpSpPr>
          <p:sp>
            <p:nvSpPr>
              <p:cNvPr id="11303" name="Google Shape;11303;p65"/>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1304" name="Google Shape;11304;p65"/>
              <p:cNvGrpSpPr/>
              <p:nvPr/>
            </p:nvGrpSpPr>
            <p:grpSpPr>
              <a:xfrm>
                <a:off x="4579164" y="3203653"/>
                <a:ext cx="1244833" cy="1020397"/>
                <a:chOff x="4579164" y="3203653"/>
                <a:chExt cx="1244833" cy="1020397"/>
              </a:xfrm>
            </p:grpSpPr>
            <p:sp>
              <p:nvSpPr>
                <p:cNvPr id="11305" name="Google Shape;11305;p65"/>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06" name="Google Shape;11306;p65"/>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1307" name="Google Shape;11307;p65"/>
                <p:cNvGrpSpPr/>
                <p:nvPr/>
              </p:nvGrpSpPr>
              <p:grpSpPr>
                <a:xfrm>
                  <a:off x="4579164" y="3203653"/>
                  <a:ext cx="1244833" cy="1020397"/>
                  <a:chOff x="4579164" y="3203653"/>
                  <a:chExt cx="1244833" cy="1020397"/>
                </a:xfrm>
              </p:grpSpPr>
              <p:sp>
                <p:nvSpPr>
                  <p:cNvPr id="11308" name="Google Shape;11308;p65"/>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09" name="Google Shape;11309;p65"/>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1310" name="Google Shape;11310;p65"/>
                  <p:cNvGrpSpPr/>
                  <p:nvPr/>
                </p:nvGrpSpPr>
                <p:grpSpPr>
                  <a:xfrm>
                    <a:off x="4579164" y="3203653"/>
                    <a:ext cx="1244833" cy="1020397"/>
                    <a:chOff x="4579164" y="3203653"/>
                    <a:chExt cx="1244833" cy="1020397"/>
                  </a:xfrm>
                </p:grpSpPr>
                <p:sp>
                  <p:nvSpPr>
                    <p:cNvPr id="11311" name="Google Shape;11311;p65"/>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12" name="Google Shape;11312;p65"/>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13" name="Google Shape;11313;p65"/>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14" name="Google Shape;11314;p65"/>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15" name="Google Shape;11315;p65"/>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16" name="Google Shape;11316;p65"/>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17" name="Google Shape;11317;p65"/>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18" name="Google Shape;11318;p65"/>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1319" name="Google Shape;11319;p65"/>
                    <p:cNvGrpSpPr/>
                    <p:nvPr/>
                  </p:nvGrpSpPr>
                  <p:grpSpPr>
                    <a:xfrm>
                      <a:off x="4579164" y="3203653"/>
                      <a:ext cx="1244833" cy="1020397"/>
                      <a:chOff x="4579164" y="3203653"/>
                      <a:chExt cx="1244833" cy="1020397"/>
                    </a:xfrm>
                  </p:grpSpPr>
                  <p:sp>
                    <p:nvSpPr>
                      <p:cNvPr id="11320" name="Google Shape;11320;p65"/>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21" name="Google Shape;11321;p65"/>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22" name="Google Shape;11322;p65"/>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23" name="Google Shape;11323;p65"/>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24" name="Google Shape;11324;p65"/>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25" name="Google Shape;11325;p65"/>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26" name="Google Shape;11326;p65"/>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27" name="Google Shape;11327;p65"/>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28" name="Google Shape;11328;p65"/>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29" name="Google Shape;11329;p65"/>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30" name="Google Shape;11330;p65"/>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31" name="Google Shape;11331;p65"/>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32" name="Google Shape;11332;p65"/>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33" name="Google Shape;11333;p65"/>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1334" name="Google Shape;11334;p65"/>
                      <p:cNvGrpSpPr/>
                      <p:nvPr/>
                    </p:nvGrpSpPr>
                    <p:grpSpPr>
                      <a:xfrm>
                        <a:off x="4579164" y="3203653"/>
                        <a:ext cx="1244833" cy="1020397"/>
                        <a:chOff x="4579164" y="3203653"/>
                        <a:chExt cx="1244833" cy="1020397"/>
                      </a:xfrm>
                    </p:grpSpPr>
                    <p:sp>
                      <p:nvSpPr>
                        <p:cNvPr id="11335" name="Google Shape;11335;p65"/>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36" name="Google Shape;11336;p65"/>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37" name="Google Shape;11337;p65"/>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38" name="Google Shape;11338;p65"/>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39" name="Google Shape;11339;p65"/>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40" name="Google Shape;11340;p65"/>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41" name="Google Shape;11341;p65"/>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42" name="Google Shape;11342;p65"/>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43" name="Google Shape;11343;p65"/>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44" name="Google Shape;11344;p65"/>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45" name="Google Shape;11345;p65"/>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46" name="Google Shape;11346;p65"/>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47" name="Google Shape;11347;p65"/>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48" name="Google Shape;11348;p65"/>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49" name="Google Shape;11349;p65"/>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50" name="Google Shape;11350;p65"/>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51" name="Google Shape;11351;p65"/>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52" name="Google Shape;11352;p65"/>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53" name="Google Shape;11353;p65"/>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54" name="Google Shape;11354;p65"/>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55" name="Google Shape;11355;p65"/>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56" name="Google Shape;11356;p65"/>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57" name="Google Shape;11357;p65"/>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58" name="Google Shape;11358;p65"/>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1359" name="Google Shape;11359;p65"/>
                        <p:cNvGrpSpPr/>
                        <p:nvPr/>
                      </p:nvGrpSpPr>
                      <p:grpSpPr>
                        <a:xfrm>
                          <a:off x="4579164" y="3203653"/>
                          <a:ext cx="1244833" cy="1020397"/>
                          <a:chOff x="4579164" y="3203653"/>
                          <a:chExt cx="1244833" cy="1020397"/>
                        </a:xfrm>
                      </p:grpSpPr>
                      <p:sp>
                        <p:nvSpPr>
                          <p:cNvPr id="11360" name="Google Shape;11360;p65"/>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1361" name="Google Shape;11361;p65"/>
                          <p:cNvGrpSpPr/>
                          <p:nvPr/>
                        </p:nvGrpSpPr>
                        <p:grpSpPr>
                          <a:xfrm>
                            <a:off x="4579164" y="3203653"/>
                            <a:ext cx="1244833" cy="1020397"/>
                            <a:chOff x="4579164" y="3203653"/>
                            <a:chExt cx="1244833" cy="1020397"/>
                          </a:xfrm>
                        </p:grpSpPr>
                        <p:sp>
                          <p:nvSpPr>
                            <p:cNvPr id="11362" name="Google Shape;11362;p65"/>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63" name="Google Shape;11363;p65"/>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64" name="Google Shape;11364;p65"/>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65" name="Google Shape;11365;p65"/>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66" name="Google Shape;11366;p65"/>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67" name="Google Shape;11367;p65"/>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68" name="Google Shape;11368;p65"/>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1369" name="Google Shape;11369;p65"/>
                            <p:cNvGrpSpPr/>
                            <p:nvPr/>
                          </p:nvGrpSpPr>
                          <p:grpSpPr>
                            <a:xfrm>
                              <a:off x="4579164" y="3203653"/>
                              <a:ext cx="1244833" cy="1020397"/>
                              <a:chOff x="4579164" y="3203653"/>
                              <a:chExt cx="1244833" cy="1020397"/>
                            </a:xfrm>
                          </p:grpSpPr>
                          <p:sp>
                            <p:nvSpPr>
                              <p:cNvPr id="11370" name="Google Shape;11370;p65"/>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71" name="Google Shape;11371;p65"/>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72" name="Google Shape;11372;p65"/>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73" name="Google Shape;11373;p65"/>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74" name="Google Shape;11374;p65"/>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75" name="Google Shape;11375;p65"/>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76" name="Google Shape;11376;p65"/>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77" name="Google Shape;11377;p65"/>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78" name="Google Shape;11378;p65"/>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79" name="Google Shape;11379;p65"/>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80" name="Google Shape;11380;p65"/>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81" name="Google Shape;11381;p65"/>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82" name="Google Shape;11382;p65"/>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1383" name="Google Shape;11383;p65"/>
                              <p:cNvGrpSpPr/>
                              <p:nvPr/>
                            </p:nvGrpSpPr>
                            <p:grpSpPr>
                              <a:xfrm>
                                <a:off x="4579164" y="3203653"/>
                                <a:ext cx="1244833" cy="1020397"/>
                                <a:chOff x="4579164" y="3203653"/>
                                <a:chExt cx="1244833" cy="1020397"/>
                              </a:xfrm>
                            </p:grpSpPr>
                            <p:sp>
                              <p:nvSpPr>
                                <p:cNvPr id="11384" name="Google Shape;11384;p65"/>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85" name="Google Shape;11385;p65"/>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86" name="Google Shape;11386;p65"/>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87" name="Google Shape;11387;p65"/>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88" name="Google Shape;11388;p65"/>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89" name="Google Shape;11389;p65"/>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90" name="Google Shape;11390;p65"/>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1391" name="Google Shape;11391;p65"/>
                                <p:cNvGrpSpPr/>
                                <p:nvPr/>
                              </p:nvGrpSpPr>
                              <p:grpSpPr>
                                <a:xfrm>
                                  <a:off x="4579164" y="3203653"/>
                                  <a:ext cx="1244833" cy="1020397"/>
                                  <a:chOff x="4579164" y="3203653"/>
                                  <a:chExt cx="1244833" cy="1020397"/>
                                </a:xfrm>
                              </p:grpSpPr>
                              <p:sp>
                                <p:nvSpPr>
                                  <p:cNvPr id="11392" name="Google Shape;11392;p65"/>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93" name="Google Shape;11393;p65"/>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94" name="Google Shape;11394;p65"/>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95" name="Google Shape;11395;p65"/>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96" name="Google Shape;11396;p65"/>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1397" name="Google Shape;11397;p65"/>
                                  <p:cNvGrpSpPr/>
                                  <p:nvPr/>
                                </p:nvGrpSpPr>
                                <p:grpSpPr>
                                  <a:xfrm>
                                    <a:off x="4579164" y="3203653"/>
                                    <a:ext cx="1244833" cy="1020397"/>
                                    <a:chOff x="4579164" y="3203653"/>
                                    <a:chExt cx="1244833" cy="1020397"/>
                                  </a:xfrm>
                                </p:grpSpPr>
                                <p:sp>
                                  <p:nvSpPr>
                                    <p:cNvPr id="11398" name="Google Shape;11398;p65"/>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399" name="Google Shape;11399;p65"/>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400" name="Google Shape;11400;p65"/>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401" name="Google Shape;11401;p65"/>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grpSp>
                        </p:grpSp>
                        <p:sp>
                          <p:nvSpPr>
                            <p:cNvPr id="11402" name="Google Shape;11402;p65"/>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403" name="Google Shape;11403;p65"/>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404" name="Google Shape;11404;p65"/>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sp>
                      <p:nvSpPr>
                        <p:cNvPr id="11405" name="Google Shape;11405;p65"/>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grpSp>
            </p:grpSp>
          </p:grpSp>
          <p:grpSp>
            <p:nvGrpSpPr>
              <p:cNvPr id="11406" name="Google Shape;11406;p65"/>
              <p:cNvGrpSpPr/>
              <p:nvPr/>
            </p:nvGrpSpPr>
            <p:grpSpPr>
              <a:xfrm>
                <a:off x="4595437" y="3598775"/>
                <a:ext cx="37776" cy="32451"/>
                <a:chOff x="4595437" y="3598775"/>
                <a:chExt cx="37776" cy="32451"/>
              </a:xfrm>
            </p:grpSpPr>
            <p:sp>
              <p:nvSpPr>
                <p:cNvPr id="11407" name="Google Shape;11407;p65"/>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08" name="Google Shape;11408;p65"/>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09" name="Google Shape;11409;p65"/>
              <p:cNvGrpSpPr/>
              <p:nvPr/>
            </p:nvGrpSpPr>
            <p:grpSpPr>
              <a:xfrm>
                <a:off x="4641864" y="3524443"/>
                <a:ext cx="37776" cy="32380"/>
                <a:chOff x="4641864" y="3524443"/>
                <a:chExt cx="37776" cy="32380"/>
              </a:xfrm>
            </p:grpSpPr>
            <p:sp>
              <p:nvSpPr>
                <p:cNvPr id="11410" name="Google Shape;11410;p65"/>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11" name="Google Shape;11411;p65"/>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12" name="Google Shape;11412;p65"/>
              <p:cNvGrpSpPr/>
              <p:nvPr/>
            </p:nvGrpSpPr>
            <p:grpSpPr>
              <a:xfrm>
                <a:off x="4648431" y="3893901"/>
                <a:ext cx="37776" cy="32357"/>
                <a:chOff x="4648431" y="3893901"/>
                <a:chExt cx="37776" cy="32357"/>
              </a:xfrm>
            </p:grpSpPr>
            <p:sp>
              <p:nvSpPr>
                <p:cNvPr id="11413" name="Google Shape;11413;p65"/>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14" name="Google Shape;11414;p65"/>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15" name="Google Shape;11415;p65"/>
              <p:cNvGrpSpPr/>
              <p:nvPr/>
            </p:nvGrpSpPr>
            <p:grpSpPr>
              <a:xfrm>
                <a:off x="4567752" y="3722908"/>
                <a:ext cx="37870" cy="32380"/>
                <a:chOff x="4567752" y="3722908"/>
                <a:chExt cx="37870" cy="32380"/>
              </a:xfrm>
            </p:grpSpPr>
            <p:sp>
              <p:nvSpPr>
                <p:cNvPr id="11416" name="Google Shape;11416;p65"/>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17" name="Google Shape;11417;p65"/>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18" name="Google Shape;11418;p65"/>
              <p:cNvGrpSpPr/>
              <p:nvPr/>
            </p:nvGrpSpPr>
            <p:grpSpPr>
              <a:xfrm>
                <a:off x="4617506" y="3652052"/>
                <a:ext cx="37783" cy="32357"/>
                <a:chOff x="4617506" y="3652052"/>
                <a:chExt cx="37783" cy="32357"/>
              </a:xfrm>
            </p:grpSpPr>
            <p:sp>
              <p:nvSpPr>
                <p:cNvPr id="11419" name="Google Shape;11419;p65"/>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20" name="Google Shape;11420;p65"/>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21" name="Google Shape;11421;p65"/>
              <p:cNvGrpSpPr/>
              <p:nvPr/>
            </p:nvGrpSpPr>
            <p:grpSpPr>
              <a:xfrm>
                <a:off x="4739005" y="3554149"/>
                <a:ext cx="37870" cy="32357"/>
                <a:chOff x="4739005" y="3554149"/>
                <a:chExt cx="37870" cy="32357"/>
              </a:xfrm>
            </p:grpSpPr>
            <p:sp>
              <p:nvSpPr>
                <p:cNvPr id="11422" name="Google Shape;11422;p65"/>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23" name="Google Shape;11423;p65"/>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24" name="Google Shape;11424;p65"/>
              <p:cNvGrpSpPr/>
              <p:nvPr/>
            </p:nvGrpSpPr>
            <p:grpSpPr>
              <a:xfrm>
                <a:off x="4806557" y="3630258"/>
                <a:ext cx="37776" cy="32364"/>
                <a:chOff x="4806557" y="3630258"/>
                <a:chExt cx="37776" cy="32364"/>
              </a:xfrm>
            </p:grpSpPr>
            <p:sp>
              <p:nvSpPr>
                <p:cNvPr id="11425" name="Google Shape;11425;p65"/>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26" name="Google Shape;11426;p65"/>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27" name="Google Shape;11427;p65"/>
              <p:cNvGrpSpPr/>
              <p:nvPr/>
            </p:nvGrpSpPr>
            <p:grpSpPr>
              <a:xfrm>
                <a:off x="4737007" y="4004357"/>
                <a:ext cx="37870" cy="32357"/>
                <a:chOff x="4737007" y="4004357"/>
                <a:chExt cx="37870" cy="32357"/>
              </a:xfrm>
            </p:grpSpPr>
            <p:sp>
              <p:nvSpPr>
                <p:cNvPr id="11428" name="Google Shape;11428;p65"/>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29" name="Google Shape;11429;p65"/>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30" name="Google Shape;11430;p65"/>
              <p:cNvGrpSpPr/>
              <p:nvPr/>
            </p:nvGrpSpPr>
            <p:grpSpPr>
              <a:xfrm>
                <a:off x="4773634" y="4208627"/>
                <a:ext cx="37776" cy="32357"/>
                <a:chOff x="4773634" y="4208627"/>
                <a:chExt cx="37776" cy="32357"/>
              </a:xfrm>
            </p:grpSpPr>
            <p:sp>
              <p:nvSpPr>
                <p:cNvPr id="11431" name="Google Shape;11431;p65"/>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32" name="Google Shape;11432;p65"/>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33" name="Google Shape;11433;p65"/>
              <p:cNvGrpSpPr/>
              <p:nvPr/>
            </p:nvGrpSpPr>
            <p:grpSpPr>
              <a:xfrm>
                <a:off x="4888282" y="4074764"/>
                <a:ext cx="37776" cy="32451"/>
                <a:chOff x="4888282" y="4074764"/>
                <a:chExt cx="37776" cy="32451"/>
              </a:xfrm>
            </p:grpSpPr>
            <p:sp>
              <p:nvSpPr>
                <p:cNvPr id="11434" name="Google Shape;11434;p65"/>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35" name="Google Shape;11435;p65"/>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36" name="Google Shape;11436;p65"/>
              <p:cNvGrpSpPr/>
              <p:nvPr/>
            </p:nvGrpSpPr>
            <p:grpSpPr>
              <a:xfrm>
                <a:off x="4901315" y="3804271"/>
                <a:ext cx="37776" cy="32364"/>
                <a:chOff x="4901315" y="3804271"/>
                <a:chExt cx="37776" cy="32364"/>
              </a:xfrm>
            </p:grpSpPr>
            <p:sp>
              <p:nvSpPr>
                <p:cNvPr id="11437" name="Google Shape;11437;p65"/>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38" name="Google Shape;11438;p65"/>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39" name="Google Shape;11439;p65"/>
              <p:cNvGrpSpPr/>
              <p:nvPr/>
            </p:nvGrpSpPr>
            <p:grpSpPr>
              <a:xfrm>
                <a:off x="4866394" y="3715035"/>
                <a:ext cx="37846" cy="32357"/>
                <a:chOff x="4866394" y="3715035"/>
                <a:chExt cx="37846" cy="32357"/>
              </a:xfrm>
            </p:grpSpPr>
            <p:sp>
              <p:nvSpPr>
                <p:cNvPr id="11440" name="Google Shape;11440;p65"/>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41" name="Google Shape;11441;p65"/>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42" name="Google Shape;11442;p65"/>
              <p:cNvGrpSpPr/>
              <p:nvPr/>
            </p:nvGrpSpPr>
            <p:grpSpPr>
              <a:xfrm>
                <a:off x="4979233" y="3839798"/>
                <a:ext cx="37878" cy="32420"/>
                <a:chOff x="4979233" y="3839798"/>
                <a:chExt cx="37878" cy="32420"/>
              </a:xfrm>
            </p:grpSpPr>
            <p:sp>
              <p:nvSpPr>
                <p:cNvPr id="11443" name="Google Shape;11443;p65"/>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44" name="Google Shape;11444;p65"/>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45" name="Google Shape;11445;p65"/>
              <p:cNvGrpSpPr/>
              <p:nvPr/>
            </p:nvGrpSpPr>
            <p:grpSpPr>
              <a:xfrm>
                <a:off x="4790662" y="3679147"/>
                <a:ext cx="37783" cy="32380"/>
                <a:chOff x="4790662" y="3679147"/>
                <a:chExt cx="37783" cy="32380"/>
              </a:xfrm>
            </p:grpSpPr>
            <p:sp>
              <p:nvSpPr>
                <p:cNvPr id="11446" name="Google Shape;11446;p65"/>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47" name="Google Shape;11447;p65"/>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48" name="Google Shape;11448;p65"/>
              <p:cNvGrpSpPr/>
              <p:nvPr/>
            </p:nvGrpSpPr>
            <p:grpSpPr>
              <a:xfrm>
                <a:off x="4857263" y="3557861"/>
                <a:ext cx="37776" cy="32357"/>
                <a:chOff x="4857263" y="3557861"/>
                <a:chExt cx="37776" cy="32357"/>
              </a:xfrm>
            </p:grpSpPr>
            <p:sp>
              <p:nvSpPr>
                <p:cNvPr id="11449" name="Google Shape;11449;p65"/>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50" name="Google Shape;11450;p65"/>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51" name="Google Shape;11451;p65"/>
              <p:cNvGrpSpPr/>
              <p:nvPr/>
            </p:nvGrpSpPr>
            <p:grpSpPr>
              <a:xfrm>
                <a:off x="4883902" y="3648033"/>
                <a:ext cx="37783" cy="32380"/>
                <a:chOff x="4883902" y="3648033"/>
                <a:chExt cx="37783" cy="32380"/>
              </a:xfrm>
            </p:grpSpPr>
            <p:sp>
              <p:nvSpPr>
                <p:cNvPr id="11452" name="Google Shape;11452;p65"/>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53" name="Google Shape;11453;p65"/>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54" name="Google Shape;11454;p65"/>
              <p:cNvGrpSpPr/>
              <p:nvPr/>
            </p:nvGrpSpPr>
            <p:grpSpPr>
              <a:xfrm>
                <a:off x="4907780" y="3347220"/>
                <a:ext cx="37878" cy="32357"/>
                <a:chOff x="4907780" y="3347220"/>
                <a:chExt cx="37878" cy="32357"/>
              </a:xfrm>
            </p:grpSpPr>
            <p:sp>
              <p:nvSpPr>
                <p:cNvPr id="11455" name="Google Shape;11455;p65"/>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56" name="Google Shape;11456;p65"/>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57" name="Google Shape;11457;p65"/>
              <p:cNvGrpSpPr/>
              <p:nvPr/>
            </p:nvGrpSpPr>
            <p:grpSpPr>
              <a:xfrm>
                <a:off x="5065048" y="3738150"/>
                <a:ext cx="37783" cy="32364"/>
                <a:chOff x="5065048" y="3738150"/>
                <a:chExt cx="37783" cy="32364"/>
              </a:xfrm>
            </p:grpSpPr>
            <p:sp>
              <p:nvSpPr>
                <p:cNvPr id="11458" name="Google Shape;11458;p65"/>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59" name="Google Shape;11459;p65"/>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60" name="Google Shape;11460;p65"/>
              <p:cNvGrpSpPr/>
              <p:nvPr/>
            </p:nvGrpSpPr>
            <p:grpSpPr>
              <a:xfrm>
                <a:off x="5071616" y="3284615"/>
                <a:ext cx="37783" cy="32357"/>
                <a:chOff x="5071616" y="3284615"/>
                <a:chExt cx="37783" cy="32357"/>
              </a:xfrm>
            </p:grpSpPr>
            <p:sp>
              <p:nvSpPr>
                <p:cNvPr id="11461" name="Google Shape;11461;p65"/>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62" name="Google Shape;11462;p65"/>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63" name="Google Shape;11463;p65"/>
              <p:cNvGrpSpPr/>
              <p:nvPr/>
            </p:nvGrpSpPr>
            <p:grpSpPr>
              <a:xfrm>
                <a:off x="5389291" y="3759921"/>
                <a:ext cx="37783" cy="32380"/>
                <a:chOff x="5389291" y="3759921"/>
                <a:chExt cx="37783" cy="32380"/>
              </a:xfrm>
            </p:grpSpPr>
            <p:sp>
              <p:nvSpPr>
                <p:cNvPr id="11464" name="Google Shape;11464;p65"/>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65" name="Google Shape;11465;p65"/>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66" name="Google Shape;11466;p65"/>
              <p:cNvGrpSpPr/>
              <p:nvPr/>
            </p:nvGrpSpPr>
            <p:grpSpPr>
              <a:xfrm>
                <a:off x="5431534" y="3632932"/>
                <a:ext cx="37878" cy="32451"/>
                <a:chOff x="5431534" y="3632932"/>
                <a:chExt cx="37878" cy="32451"/>
              </a:xfrm>
            </p:grpSpPr>
            <p:sp>
              <p:nvSpPr>
                <p:cNvPr id="11467" name="Google Shape;11467;p65"/>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68" name="Google Shape;11468;p65"/>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69" name="Google Shape;11469;p65"/>
              <p:cNvGrpSpPr/>
              <p:nvPr/>
            </p:nvGrpSpPr>
            <p:grpSpPr>
              <a:xfrm>
                <a:off x="5540755" y="3544829"/>
                <a:ext cx="37783" cy="32357"/>
                <a:chOff x="5540755" y="3544829"/>
                <a:chExt cx="37783" cy="32357"/>
              </a:xfrm>
            </p:grpSpPr>
            <p:sp>
              <p:nvSpPr>
                <p:cNvPr id="11470" name="Google Shape;11470;p65"/>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71" name="Google Shape;11471;p65"/>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72" name="Google Shape;11472;p65"/>
              <p:cNvGrpSpPr/>
              <p:nvPr/>
            </p:nvGrpSpPr>
            <p:grpSpPr>
              <a:xfrm>
                <a:off x="5579293" y="3412107"/>
                <a:ext cx="37776" cy="32357"/>
                <a:chOff x="5579293" y="3412107"/>
                <a:chExt cx="37776" cy="32357"/>
              </a:xfrm>
            </p:grpSpPr>
            <p:sp>
              <p:nvSpPr>
                <p:cNvPr id="11473" name="Google Shape;11473;p65"/>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74" name="Google Shape;11474;p65"/>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75" name="Google Shape;11475;p65"/>
              <p:cNvGrpSpPr/>
              <p:nvPr/>
            </p:nvGrpSpPr>
            <p:grpSpPr>
              <a:xfrm>
                <a:off x="5801346" y="3284615"/>
                <a:ext cx="37783" cy="32357"/>
                <a:chOff x="5801346" y="3284615"/>
                <a:chExt cx="37783" cy="32357"/>
              </a:xfrm>
            </p:grpSpPr>
            <p:sp>
              <p:nvSpPr>
                <p:cNvPr id="11476" name="Google Shape;11476;p65"/>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77" name="Google Shape;11477;p65"/>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78" name="Google Shape;11478;p65"/>
              <p:cNvGrpSpPr/>
              <p:nvPr/>
            </p:nvGrpSpPr>
            <p:grpSpPr>
              <a:xfrm>
                <a:off x="5763578" y="3399067"/>
                <a:ext cx="37776" cy="32364"/>
                <a:chOff x="5763578" y="3399067"/>
                <a:chExt cx="37776" cy="32364"/>
              </a:xfrm>
            </p:grpSpPr>
            <p:sp>
              <p:nvSpPr>
                <p:cNvPr id="11479" name="Google Shape;11479;p65"/>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80" name="Google Shape;11480;p65"/>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81" name="Google Shape;11481;p65"/>
              <p:cNvGrpSpPr/>
              <p:nvPr/>
            </p:nvGrpSpPr>
            <p:grpSpPr>
              <a:xfrm>
                <a:off x="5395858" y="3230952"/>
                <a:ext cx="37776" cy="32364"/>
                <a:chOff x="5395858" y="3230952"/>
                <a:chExt cx="37776" cy="32364"/>
              </a:xfrm>
            </p:grpSpPr>
            <p:sp>
              <p:nvSpPr>
                <p:cNvPr id="11482" name="Google Shape;11482;p65"/>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83" name="Google Shape;11483;p65"/>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84" name="Google Shape;11484;p65"/>
              <p:cNvGrpSpPr/>
              <p:nvPr/>
            </p:nvGrpSpPr>
            <p:grpSpPr>
              <a:xfrm>
                <a:off x="5264088" y="3188237"/>
                <a:ext cx="37776" cy="32357"/>
                <a:chOff x="5264088" y="3188237"/>
                <a:chExt cx="37776" cy="32357"/>
              </a:xfrm>
            </p:grpSpPr>
            <p:sp>
              <p:nvSpPr>
                <p:cNvPr id="11485" name="Google Shape;11485;p65"/>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86" name="Google Shape;11486;p65"/>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87" name="Google Shape;11487;p65"/>
              <p:cNvGrpSpPr/>
              <p:nvPr/>
            </p:nvGrpSpPr>
            <p:grpSpPr>
              <a:xfrm>
                <a:off x="5585758" y="3237425"/>
                <a:ext cx="37878" cy="32357"/>
                <a:chOff x="5585758" y="3237425"/>
                <a:chExt cx="37878" cy="32357"/>
              </a:xfrm>
            </p:grpSpPr>
            <p:sp>
              <p:nvSpPr>
                <p:cNvPr id="11488" name="Google Shape;11488;p65"/>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89" name="Google Shape;11489;p65"/>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90" name="Google Shape;11490;p65"/>
              <p:cNvGrpSpPr/>
              <p:nvPr/>
            </p:nvGrpSpPr>
            <p:grpSpPr>
              <a:xfrm>
                <a:off x="4874196" y="3291088"/>
                <a:ext cx="37878" cy="32451"/>
                <a:chOff x="4874196" y="3291088"/>
                <a:chExt cx="37878" cy="32451"/>
              </a:xfrm>
            </p:grpSpPr>
            <p:sp>
              <p:nvSpPr>
                <p:cNvPr id="11491" name="Google Shape;11491;p65"/>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92" name="Google Shape;11492;p65"/>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93" name="Google Shape;11493;p65"/>
              <p:cNvGrpSpPr/>
              <p:nvPr/>
            </p:nvGrpSpPr>
            <p:grpSpPr>
              <a:xfrm>
                <a:off x="5197770" y="3785466"/>
                <a:ext cx="37783" cy="32427"/>
                <a:chOff x="5197770" y="3785466"/>
                <a:chExt cx="37783" cy="32427"/>
              </a:xfrm>
            </p:grpSpPr>
            <p:sp>
              <p:nvSpPr>
                <p:cNvPr id="11494" name="Google Shape;11494;p65"/>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95" name="Google Shape;11495;p65"/>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96" name="Google Shape;11496;p65"/>
              <p:cNvGrpSpPr/>
              <p:nvPr/>
            </p:nvGrpSpPr>
            <p:grpSpPr>
              <a:xfrm>
                <a:off x="5177699" y="3492117"/>
                <a:ext cx="37776" cy="32357"/>
                <a:chOff x="5177699" y="3492117"/>
                <a:chExt cx="37776" cy="32357"/>
              </a:xfrm>
            </p:grpSpPr>
            <p:sp>
              <p:nvSpPr>
                <p:cNvPr id="11497" name="Google Shape;11497;p65"/>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498" name="Google Shape;11498;p65"/>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499" name="Google Shape;11499;p65"/>
              <p:cNvGrpSpPr/>
              <p:nvPr/>
            </p:nvGrpSpPr>
            <p:grpSpPr>
              <a:xfrm>
                <a:off x="5349431" y="3622346"/>
                <a:ext cx="37870" cy="32380"/>
                <a:chOff x="5349431" y="3622346"/>
                <a:chExt cx="37870" cy="32380"/>
              </a:xfrm>
            </p:grpSpPr>
            <p:sp>
              <p:nvSpPr>
                <p:cNvPr id="11500" name="Google Shape;11500;p65"/>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01" name="Google Shape;11501;p65"/>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02" name="Google Shape;11502;p65"/>
              <p:cNvGrpSpPr/>
              <p:nvPr/>
            </p:nvGrpSpPr>
            <p:grpSpPr>
              <a:xfrm>
                <a:off x="5068855" y="3563980"/>
                <a:ext cx="53954" cy="46223"/>
                <a:chOff x="5068855" y="3563980"/>
                <a:chExt cx="53954" cy="46223"/>
              </a:xfrm>
            </p:grpSpPr>
            <p:sp>
              <p:nvSpPr>
                <p:cNvPr id="11503" name="Google Shape;11503;p65"/>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04" name="Google Shape;11504;p65"/>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05" name="Google Shape;11505;p65"/>
              <p:cNvGrpSpPr/>
              <p:nvPr/>
            </p:nvGrpSpPr>
            <p:grpSpPr>
              <a:xfrm>
                <a:off x="5037654" y="3392507"/>
                <a:ext cx="37870" cy="32451"/>
                <a:chOff x="5037654" y="3392507"/>
                <a:chExt cx="37870" cy="32451"/>
              </a:xfrm>
            </p:grpSpPr>
            <p:sp>
              <p:nvSpPr>
                <p:cNvPr id="11506" name="Google Shape;11506;p65"/>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07" name="Google Shape;11507;p65"/>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08" name="Google Shape;11508;p65"/>
              <p:cNvGrpSpPr/>
              <p:nvPr/>
            </p:nvGrpSpPr>
            <p:grpSpPr>
              <a:xfrm>
                <a:off x="5456560" y="3368629"/>
                <a:ext cx="37870" cy="32451"/>
                <a:chOff x="5456560" y="3368629"/>
                <a:chExt cx="37870" cy="32451"/>
              </a:xfrm>
            </p:grpSpPr>
            <p:sp>
              <p:nvSpPr>
                <p:cNvPr id="11509" name="Google Shape;11509;p65"/>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10" name="Google Shape;11510;p65"/>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11" name="Google Shape;11511;p65"/>
              <p:cNvGrpSpPr/>
              <p:nvPr/>
            </p:nvGrpSpPr>
            <p:grpSpPr>
              <a:xfrm>
                <a:off x="4755749" y="3501516"/>
                <a:ext cx="46246" cy="39608"/>
                <a:chOff x="4755749" y="3501516"/>
                <a:chExt cx="46246" cy="39608"/>
              </a:xfrm>
            </p:grpSpPr>
            <p:sp>
              <p:nvSpPr>
                <p:cNvPr id="11512" name="Google Shape;11512;p65"/>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13" name="Google Shape;11513;p65"/>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14" name="Google Shape;11514;p65"/>
              <p:cNvGrpSpPr/>
              <p:nvPr/>
            </p:nvGrpSpPr>
            <p:grpSpPr>
              <a:xfrm>
                <a:off x="4681346" y="3485582"/>
                <a:ext cx="37783" cy="32427"/>
                <a:chOff x="4681346" y="3485582"/>
                <a:chExt cx="37783" cy="32427"/>
              </a:xfrm>
            </p:grpSpPr>
            <p:sp>
              <p:nvSpPr>
                <p:cNvPr id="11515" name="Google Shape;11515;p65"/>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16" name="Google Shape;11516;p65"/>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17" name="Google Shape;11517;p65"/>
              <p:cNvGrpSpPr/>
              <p:nvPr/>
            </p:nvGrpSpPr>
            <p:grpSpPr>
              <a:xfrm>
                <a:off x="4767067" y="3291088"/>
                <a:ext cx="37878" cy="32451"/>
                <a:chOff x="4767067" y="3291088"/>
                <a:chExt cx="37878" cy="32451"/>
              </a:xfrm>
            </p:grpSpPr>
            <p:sp>
              <p:nvSpPr>
                <p:cNvPr id="11518" name="Google Shape;11518;p65"/>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19" name="Google Shape;11519;p65"/>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20" name="Google Shape;11520;p65"/>
              <p:cNvGrpSpPr/>
              <p:nvPr/>
            </p:nvGrpSpPr>
            <p:grpSpPr>
              <a:xfrm>
                <a:off x="4687819" y="3405539"/>
                <a:ext cx="37776" cy="32451"/>
                <a:chOff x="4687819" y="3405539"/>
                <a:chExt cx="37776" cy="32451"/>
              </a:xfrm>
            </p:grpSpPr>
            <p:sp>
              <p:nvSpPr>
                <p:cNvPr id="11521" name="Google Shape;11521;p65"/>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22" name="Google Shape;11522;p65"/>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23" name="Google Shape;11523;p65"/>
              <p:cNvGrpSpPr/>
              <p:nvPr/>
            </p:nvGrpSpPr>
            <p:grpSpPr>
              <a:xfrm>
                <a:off x="4923101" y="3444809"/>
                <a:ext cx="52813" cy="45318"/>
                <a:chOff x="4923101" y="3444809"/>
                <a:chExt cx="52813" cy="45318"/>
              </a:xfrm>
            </p:grpSpPr>
            <p:sp>
              <p:nvSpPr>
                <p:cNvPr id="11524" name="Google Shape;11524;p65"/>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25" name="Google Shape;11525;p65"/>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26" name="Google Shape;11526;p65"/>
              <p:cNvGrpSpPr/>
              <p:nvPr/>
            </p:nvGrpSpPr>
            <p:grpSpPr>
              <a:xfrm>
                <a:off x="4846040" y="3654750"/>
                <a:ext cx="31405" cy="26993"/>
                <a:chOff x="4846040" y="3654750"/>
                <a:chExt cx="31405" cy="26993"/>
              </a:xfrm>
            </p:grpSpPr>
            <p:sp>
              <p:nvSpPr>
                <p:cNvPr id="11527" name="Google Shape;11527;p65"/>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28" name="Google Shape;11528;p65"/>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29" name="Google Shape;11529;p65"/>
              <p:cNvGrpSpPr/>
              <p:nvPr/>
            </p:nvGrpSpPr>
            <p:grpSpPr>
              <a:xfrm>
                <a:off x="4925673" y="3691700"/>
                <a:ext cx="40253" cy="34472"/>
                <a:chOff x="4925673" y="3691700"/>
                <a:chExt cx="40253" cy="34472"/>
              </a:xfrm>
            </p:grpSpPr>
            <p:sp>
              <p:nvSpPr>
                <p:cNvPr id="11530" name="Google Shape;11530;p65"/>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31" name="Google Shape;11531;p65"/>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32" name="Google Shape;11532;p65"/>
              <p:cNvGrpSpPr/>
              <p:nvPr/>
            </p:nvGrpSpPr>
            <p:grpSpPr>
              <a:xfrm>
                <a:off x="4894653" y="3740848"/>
                <a:ext cx="31405" cy="26906"/>
                <a:chOff x="4894653" y="3740848"/>
                <a:chExt cx="31405" cy="26906"/>
              </a:xfrm>
            </p:grpSpPr>
            <p:sp>
              <p:nvSpPr>
                <p:cNvPr id="11533" name="Google Shape;11533;p65"/>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34" name="Google Shape;11534;p65"/>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35" name="Google Shape;11535;p65"/>
              <p:cNvGrpSpPr/>
              <p:nvPr/>
            </p:nvGrpSpPr>
            <p:grpSpPr>
              <a:xfrm>
                <a:off x="4962300" y="3696348"/>
                <a:ext cx="38255" cy="32773"/>
                <a:chOff x="4962300" y="3696348"/>
                <a:chExt cx="38255" cy="32773"/>
              </a:xfrm>
            </p:grpSpPr>
            <p:sp>
              <p:nvSpPr>
                <p:cNvPr id="11536" name="Google Shape;11536;p65"/>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37" name="Google Shape;11537;p65"/>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38" name="Google Shape;11538;p65"/>
              <p:cNvGrpSpPr/>
              <p:nvPr/>
            </p:nvGrpSpPr>
            <p:grpSpPr>
              <a:xfrm>
                <a:off x="4980185" y="3743349"/>
                <a:ext cx="31499" cy="26969"/>
                <a:chOff x="4980185" y="3743349"/>
                <a:chExt cx="31499" cy="26969"/>
              </a:xfrm>
            </p:grpSpPr>
            <p:sp>
              <p:nvSpPr>
                <p:cNvPr id="11539" name="Google Shape;11539;p65"/>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40" name="Google Shape;11540;p65"/>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41" name="Google Shape;11541;p65"/>
              <p:cNvGrpSpPr/>
              <p:nvPr/>
            </p:nvGrpSpPr>
            <p:grpSpPr>
              <a:xfrm>
                <a:off x="5013768" y="3734312"/>
                <a:ext cx="31499" cy="26969"/>
                <a:chOff x="5013768" y="3734312"/>
                <a:chExt cx="31499" cy="26969"/>
              </a:xfrm>
            </p:grpSpPr>
            <p:sp>
              <p:nvSpPr>
                <p:cNvPr id="11542" name="Google Shape;11542;p65"/>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43" name="Google Shape;11543;p65"/>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44" name="Google Shape;11544;p65"/>
              <p:cNvGrpSpPr/>
              <p:nvPr/>
            </p:nvGrpSpPr>
            <p:grpSpPr>
              <a:xfrm>
                <a:off x="5036703" y="3764545"/>
                <a:ext cx="31499" cy="26898"/>
                <a:chOff x="5036703" y="3764545"/>
                <a:chExt cx="31499" cy="26898"/>
              </a:xfrm>
            </p:grpSpPr>
            <p:sp>
              <p:nvSpPr>
                <p:cNvPr id="11545" name="Google Shape;11545;p65"/>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46" name="Google Shape;11546;p65"/>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47" name="Google Shape;11547;p65"/>
              <p:cNvGrpSpPr/>
              <p:nvPr/>
            </p:nvGrpSpPr>
            <p:grpSpPr>
              <a:xfrm>
                <a:off x="4953546" y="3768352"/>
                <a:ext cx="31405" cy="26898"/>
                <a:chOff x="4953546" y="3768352"/>
                <a:chExt cx="31405" cy="26898"/>
              </a:xfrm>
            </p:grpSpPr>
            <p:sp>
              <p:nvSpPr>
                <p:cNvPr id="11548" name="Google Shape;11548;p65"/>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49" name="Google Shape;11549;p65"/>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50" name="Google Shape;11550;p65"/>
              <p:cNvGrpSpPr/>
              <p:nvPr/>
            </p:nvGrpSpPr>
            <p:grpSpPr>
              <a:xfrm>
                <a:off x="4964770" y="3814016"/>
                <a:ext cx="31499" cy="26993"/>
                <a:chOff x="4964770" y="3814016"/>
                <a:chExt cx="31499" cy="26993"/>
              </a:xfrm>
            </p:grpSpPr>
            <p:sp>
              <p:nvSpPr>
                <p:cNvPr id="11551" name="Google Shape;11551;p65"/>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52" name="Google Shape;11552;p65"/>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53" name="Google Shape;11553;p65"/>
              <p:cNvGrpSpPr/>
              <p:nvPr/>
            </p:nvGrpSpPr>
            <p:grpSpPr>
              <a:xfrm>
                <a:off x="4923290" y="3800504"/>
                <a:ext cx="31468" cy="26898"/>
                <a:chOff x="4923290" y="3800504"/>
                <a:chExt cx="31468" cy="26898"/>
              </a:xfrm>
            </p:grpSpPr>
            <p:sp>
              <p:nvSpPr>
                <p:cNvPr id="11554" name="Google Shape;11554;p65"/>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55" name="Google Shape;11555;p65"/>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56" name="Google Shape;11556;p65"/>
              <p:cNvGrpSpPr/>
              <p:nvPr/>
            </p:nvGrpSpPr>
            <p:grpSpPr>
              <a:xfrm>
                <a:off x="5108534" y="3650943"/>
                <a:ext cx="31405" cy="26993"/>
                <a:chOff x="5108534" y="3650943"/>
                <a:chExt cx="31405" cy="26993"/>
              </a:xfrm>
            </p:grpSpPr>
            <p:sp>
              <p:nvSpPr>
                <p:cNvPr id="11557" name="Google Shape;11557;p65"/>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58" name="Google Shape;11558;p65"/>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59" name="Google Shape;11559;p65"/>
              <p:cNvGrpSpPr/>
              <p:nvPr/>
            </p:nvGrpSpPr>
            <p:grpSpPr>
              <a:xfrm>
                <a:off x="5119380" y="3760739"/>
                <a:ext cx="31499" cy="26993"/>
                <a:chOff x="5119380" y="3760739"/>
                <a:chExt cx="31499" cy="26993"/>
              </a:xfrm>
            </p:grpSpPr>
            <p:sp>
              <p:nvSpPr>
                <p:cNvPr id="11560" name="Google Shape;11560;p65"/>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61" name="Google Shape;11561;p65"/>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62" name="Google Shape;11562;p65"/>
              <p:cNvGrpSpPr/>
              <p:nvPr/>
            </p:nvGrpSpPr>
            <p:grpSpPr>
              <a:xfrm>
                <a:off x="5119380" y="3788235"/>
                <a:ext cx="31499" cy="26993"/>
                <a:chOff x="5119380" y="3788235"/>
                <a:chExt cx="31499" cy="26993"/>
              </a:xfrm>
            </p:grpSpPr>
            <p:sp>
              <p:nvSpPr>
                <p:cNvPr id="11563" name="Google Shape;11563;p65"/>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64" name="Google Shape;11564;p65"/>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65" name="Google Shape;11565;p65"/>
              <p:cNvGrpSpPr/>
              <p:nvPr/>
            </p:nvGrpSpPr>
            <p:grpSpPr>
              <a:xfrm>
                <a:off x="5158005" y="3875284"/>
                <a:ext cx="31405" cy="27001"/>
                <a:chOff x="5158005" y="3875284"/>
                <a:chExt cx="31405" cy="27001"/>
              </a:xfrm>
            </p:grpSpPr>
            <p:sp>
              <p:nvSpPr>
                <p:cNvPr id="11566" name="Google Shape;11566;p65"/>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67" name="Google Shape;11567;p65"/>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68" name="Google Shape;11568;p65"/>
              <p:cNvGrpSpPr/>
              <p:nvPr/>
            </p:nvGrpSpPr>
            <p:grpSpPr>
              <a:xfrm>
                <a:off x="5233163" y="3764545"/>
                <a:ext cx="31499" cy="26898"/>
                <a:chOff x="5233163" y="3764545"/>
                <a:chExt cx="31499" cy="26898"/>
              </a:xfrm>
            </p:grpSpPr>
            <p:sp>
              <p:nvSpPr>
                <p:cNvPr id="11569" name="Google Shape;11569;p65"/>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70" name="Google Shape;11570;p65"/>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71" name="Google Shape;11571;p65"/>
              <p:cNvGrpSpPr/>
              <p:nvPr/>
            </p:nvGrpSpPr>
            <p:grpSpPr>
              <a:xfrm>
                <a:off x="5276168" y="3805545"/>
                <a:ext cx="31499" cy="26906"/>
                <a:chOff x="5276168" y="3805545"/>
                <a:chExt cx="31499" cy="26906"/>
              </a:xfrm>
            </p:grpSpPr>
            <p:sp>
              <p:nvSpPr>
                <p:cNvPr id="11572" name="Google Shape;11572;p65"/>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73" name="Google Shape;11573;p65"/>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74" name="Google Shape;11574;p65"/>
              <p:cNvGrpSpPr/>
              <p:nvPr/>
            </p:nvGrpSpPr>
            <p:grpSpPr>
              <a:xfrm>
                <a:off x="5294053" y="3851933"/>
                <a:ext cx="31405" cy="26945"/>
                <a:chOff x="5294053" y="3851933"/>
                <a:chExt cx="31405" cy="26945"/>
              </a:xfrm>
            </p:grpSpPr>
            <p:sp>
              <p:nvSpPr>
                <p:cNvPr id="11575" name="Google Shape;11575;p65"/>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76" name="Google Shape;11576;p65"/>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77" name="Google Shape;11577;p65"/>
              <p:cNvGrpSpPr/>
              <p:nvPr/>
            </p:nvGrpSpPr>
            <p:grpSpPr>
              <a:xfrm>
                <a:off x="5341723" y="3851902"/>
                <a:ext cx="31405" cy="26977"/>
                <a:chOff x="5341723" y="3851902"/>
                <a:chExt cx="31405" cy="26977"/>
              </a:xfrm>
            </p:grpSpPr>
            <p:sp>
              <p:nvSpPr>
                <p:cNvPr id="11578" name="Google Shape;11578;p65"/>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79" name="Google Shape;11579;p65"/>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80" name="Google Shape;11580;p65"/>
              <p:cNvGrpSpPr/>
              <p:nvPr/>
            </p:nvGrpSpPr>
            <p:grpSpPr>
              <a:xfrm>
                <a:off x="5054871" y="3507855"/>
                <a:ext cx="31405" cy="26993"/>
                <a:chOff x="5054871" y="3507855"/>
                <a:chExt cx="31405" cy="26993"/>
              </a:xfrm>
            </p:grpSpPr>
            <p:sp>
              <p:nvSpPr>
                <p:cNvPr id="11581" name="Google Shape;11581;p65"/>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82" name="Google Shape;11582;p65"/>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83" name="Google Shape;11583;p65"/>
              <p:cNvGrpSpPr/>
              <p:nvPr/>
            </p:nvGrpSpPr>
            <p:grpSpPr>
              <a:xfrm>
                <a:off x="4876579" y="3675325"/>
                <a:ext cx="31405" cy="26969"/>
                <a:chOff x="4876579" y="3675325"/>
                <a:chExt cx="31405" cy="26969"/>
              </a:xfrm>
            </p:grpSpPr>
            <p:sp>
              <p:nvSpPr>
                <p:cNvPr id="11584" name="Google Shape;11584;p65"/>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85" name="Google Shape;11585;p65"/>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86" name="Google Shape;11586;p65"/>
              <p:cNvGrpSpPr/>
              <p:nvPr/>
            </p:nvGrpSpPr>
            <p:grpSpPr>
              <a:xfrm>
                <a:off x="4842233" y="3688333"/>
                <a:ext cx="31405" cy="26993"/>
                <a:chOff x="4842233" y="3688333"/>
                <a:chExt cx="31405" cy="26993"/>
              </a:xfrm>
            </p:grpSpPr>
            <p:sp>
              <p:nvSpPr>
                <p:cNvPr id="11587" name="Google Shape;11587;p65"/>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88" name="Google Shape;11588;p65"/>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89" name="Google Shape;11589;p65"/>
              <p:cNvGrpSpPr/>
              <p:nvPr/>
            </p:nvGrpSpPr>
            <p:grpSpPr>
              <a:xfrm>
                <a:off x="5187876" y="3608032"/>
                <a:ext cx="31405" cy="27001"/>
                <a:chOff x="5187876" y="3608032"/>
                <a:chExt cx="31405" cy="27001"/>
              </a:xfrm>
            </p:grpSpPr>
            <p:sp>
              <p:nvSpPr>
                <p:cNvPr id="11590" name="Google Shape;11590;p65"/>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91" name="Google Shape;11591;p65"/>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sp>
            <p:nvSpPr>
              <p:cNvPr id="11592" name="Google Shape;11592;p65"/>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93" name="Google Shape;11593;p65"/>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nvGrpSpPr>
              <p:cNvPr id="11594" name="Google Shape;11594;p65"/>
              <p:cNvGrpSpPr/>
              <p:nvPr/>
            </p:nvGrpSpPr>
            <p:grpSpPr>
              <a:xfrm>
                <a:off x="5269224" y="3304167"/>
                <a:ext cx="40253" cy="34402"/>
                <a:chOff x="5269224" y="3304167"/>
                <a:chExt cx="40253" cy="34402"/>
              </a:xfrm>
            </p:grpSpPr>
            <p:sp>
              <p:nvSpPr>
                <p:cNvPr id="11595" name="Google Shape;11595;p65"/>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96" name="Google Shape;11596;p65"/>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597" name="Google Shape;11597;p65"/>
              <p:cNvGrpSpPr/>
              <p:nvPr/>
            </p:nvGrpSpPr>
            <p:grpSpPr>
              <a:xfrm>
                <a:off x="5327354" y="3476615"/>
                <a:ext cx="49864" cy="42723"/>
                <a:chOff x="5327354" y="3476615"/>
                <a:chExt cx="49864" cy="42723"/>
              </a:xfrm>
            </p:grpSpPr>
            <p:sp>
              <p:nvSpPr>
                <p:cNvPr id="11598" name="Google Shape;11598;p65"/>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599" name="Google Shape;11599;p65"/>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sp>
            <p:nvSpPr>
              <p:cNvPr id="11600" name="Google Shape;11600;p65"/>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01" name="Google Shape;11601;p65"/>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nvGrpSpPr>
              <p:cNvPr id="11602" name="Google Shape;11602;p65"/>
              <p:cNvGrpSpPr/>
              <p:nvPr/>
            </p:nvGrpSpPr>
            <p:grpSpPr>
              <a:xfrm>
                <a:off x="5341723" y="3775957"/>
                <a:ext cx="31405" cy="26898"/>
                <a:chOff x="5341723" y="3775957"/>
                <a:chExt cx="31405" cy="26898"/>
              </a:xfrm>
            </p:grpSpPr>
            <p:sp>
              <p:nvSpPr>
                <p:cNvPr id="11603" name="Google Shape;11603;p65"/>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04" name="Google Shape;11604;p65"/>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05" name="Google Shape;11605;p65"/>
              <p:cNvGrpSpPr/>
              <p:nvPr/>
            </p:nvGrpSpPr>
            <p:grpSpPr>
              <a:xfrm>
                <a:off x="5439053" y="3699274"/>
                <a:ext cx="31405" cy="26898"/>
                <a:chOff x="5439053" y="3699274"/>
                <a:chExt cx="31405" cy="26898"/>
              </a:xfrm>
            </p:grpSpPr>
            <p:sp>
              <p:nvSpPr>
                <p:cNvPr id="11606" name="Google Shape;11606;p65"/>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07" name="Google Shape;11607;p65"/>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08" name="Google Shape;11608;p65"/>
              <p:cNvGrpSpPr/>
              <p:nvPr/>
            </p:nvGrpSpPr>
            <p:grpSpPr>
              <a:xfrm>
                <a:off x="5412414" y="3622307"/>
                <a:ext cx="31499" cy="26993"/>
                <a:chOff x="5412414" y="3622307"/>
                <a:chExt cx="31499" cy="26993"/>
              </a:xfrm>
            </p:grpSpPr>
            <p:sp>
              <p:nvSpPr>
                <p:cNvPr id="11609" name="Google Shape;11609;p65"/>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10" name="Google Shape;11610;p65"/>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11" name="Google Shape;11611;p65"/>
              <p:cNvGrpSpPr/>
              <p:nvPr/>
            </p:nvGrpSpPr>
            <p:grpSpPr>
              <a:xfrm>
                <a:off x="5476254" y="3473949"/>
                <a:ext cx="26835" cy="26930"/>
                <a:chOff x="5476254" y="3473949"/>
                <a:chExt cx="26835" cy="26930"/>
              </a:xfrm>
            </p:grpSpPr>
            <p:sp>
              <p:nvSpPr>
                <p:cNvPr id="11612" name="Google Shape;11612;p65"/>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13" name="Google Shape;11613;p65"/>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14" name="Google Shape;11614;p65"/>
              <p:cNvGrpSpPr/>
              <p:nvPr/>
            </p:nvGrpSpPr>
            <p:grpSpPr>
              <a:xfrm>
                <a:off x="5564547" y="3481594"/>
                <a:ext cx="31397" cy="26898"/>
                <a:chOff x="5564547" y="3481594"/>
                <a:chExt cx="31397" cy="26898"/>
              </a:xfrm>
            </p:grpSpPr>
            <p:sp>
              <p:nvSpPr>
                <p:cNvPr id="11615" name="Google Shape;11615;p65"/>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16" name="Google Shape;11616;p65"/>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17" name="Google Shape;11617;p65"/>
              <p:cNvGrpSpPr/>
              <p:nvPr/>
            </p:nvGrpSpPr>
            <p:grpSpPr>
              <a:xfrm>
                <a:off x="5534101" y="3470174"/>
                <a:ext cx="31397" cy="26906"/>
                <a:chOff x="5534101" y="3470174"/>
                <a:chExt cx="31397" cy="26906"/>
              </a:xfrm>
            </p:grpSpPr>
            <p:sp>
              <p:nvSpPr>
                <p:cNvPr id="11618" name="Google Shape;11618;p65"/>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19" name="Google Shape;11619;p65"/>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20" name="Google Shape;11620;p65"/>
              <p:cNvGrpSpPr/>
              <p:nvPr/>
            </p:nvGrpSpPr>
            <p:grpSpPr>
              <a:xfrm>
                <a:off x="5610879" y="3314486"/>
                <a:ext cx="31499" cy="26938"/>
                <a:chOff x="5610879" y="3314486"/>
                <a:chExt cx="31499" cy="26938"/>
              </a:xfrm>
            </p:grpSpPr>
            <p:sp>
              <p:nvSpPr>
                <p:cNvPr id="11621" name="Google Shape;11621;p65"/>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22" name="Google Shape;11622;p65"/>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23" name="Google Shape;11623;p65"/>
              <p:cNvGrpSpPr/>
              <p:nvPr/>
            </p:nvGrpSpPr>
            <p:grpSpPr>
              <a:xfrm>
                <a:off x="4834525" y="3501382"/>
                <a:ext cx="31499" cy="26898"/>
                <a:chOff x="4834525" y="3501382"/>
                <a:chExt cx="31499" cy="26898"/>
              </a:xfrm>
            </p:grpSpPr>
            <p:sp>
              <p:nvSpPr>
                <p:cNvPr id="11624" name="Google Shape;11624;p65"/>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25" name="Google Shape;11625;p65"/>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26" name="Google Shape;11626;p65"/>
              <p:cNvGrpSpPr/>
              <p:nvPr/>
            </p:nvGrpSpPr>
            <p:grpSpPr>
              <a:xfrm>
                <a:off x="4898460" y="3580158"/>
                <a:ext cx="31405" cy="26898"/>
                <a:chOff x="4898460" y="3580158"/>
                <a:chExt cx="31405" cy="26898"/>
              </a:xfrm>
            </p:grpSpPr>
            <p:sp>
              <p:nvSpPr>
                <p:cNvPr id="11627" name="Google Shape;11627;p65"/>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28" name="Google Shape;11628;p65"/>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29" name="Google Shape;11629;p65"/>
              <p:cNvGrpSpPr/>
              <p:nvPr/>
            </p:nvGrpSpPr>
            <p:grpSpPr>
              <a:xfrm>
                <a:off x="4882667" y="3608032"/>
                <a:ext cx="31499" cy="27001"/>
                <a:chOff x="4882667" y="3608032"/>
                <a:chExt cx="31499" cy="27001"/>
              </a:xfrm>
            </p:grpSpPr>
            <p:sp>
              <p:nvSpPr>
                <p:cNvPr id="11630" name="Google Shape;11630;p65"/>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31" name="Google Shape;11631;p65"/>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32" name="Google Shape;11632;p65"/>
              <p:cNvGrpSpPr/>
              <p:nvPr/>
            </p:nvGrpSpPr>
            <p:grpSpPr>
              <a:xfrm>
                <a:off x="4843373" y="3631407"/>
                <a:ext cx="16273" cy="16186"/>
                <a:chOff x="4843373" y="3631407"/>
                <a:chExt cx="16273" cy="16186"/>
              </a:xfrm>
            </p:grpSpPr>
            <p:sp>
              <p:nvSpPr>
                <p:cNvPr id="11633" name="Google Shape;11633;p65"/>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34" name="Google Shape;11634;p65"/>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35" name="Google Shape;11635;p65"/>
              <p:cNvGrpSpPr/>
              <p:nvPr/>
            </p:nvGrpSpPr>
            <p:grpSpPr>
              <a:xfrm>
                <a:off x="4727773" y="3591578"/>
                <a:ext cx="31499" cy="26898"/>
                <a:chOff x="4727773" y="3591578"/>
                <a:chExt cx="31499" cy="26898"/>
              </a:xfrm>
            </p:grpSpPr>
            <p:sp>
              <p:nvSpPr>
                <p:cNvPr id="11636" name="Google Shape;11636;p65"/>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37" name="Google Shape;11637;p65"/>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sp>
            <p:nvSpPr>
              <p:cNvPr id="11638" name="Google Shape;11638;p65"/>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39" name="Google Shape;11639;p65"/>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nvGrpSpPr>
              <p:cNvPr id="11640" name="Google Shape;11640;p65"/>
              <p:cNvGrpSpPr/>
              <p:nvPr/>
            </p:nvGrpSpPr>
            <p:grpSpPr>
              <a:xfrm>
                <a:off x="4609421" y="3577398"/>
                <a:ext cx="31499" cy="27001"/>
                <a:chOff x="4609421" y="3577398"/>
                <a:chExt cx="31499" cy="27001"/>
              </a:xfrm>
            </p:grpSpPr>
            <p:sp>
              <p:nvSpPr>
                <p:cNvPr id="11641" name="Google Shape;11641;p65"/>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42" name="Google Shape;11642;p65"/>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43" name="Google Shape;11643;p65"/>
              <p:cNvGrpSpPr/>
              <p:nvPr/>
            </p:nvGrpSpPr>
            <p:grpSpPr>
              <a:xfrm>
                <a:off x="4649289" y="3577398"/>
                <a:ext cx="31499" cy="27001"/>
                <a:chOff x="4649289" y="3577398"/>
                <a:chExt cx="31499" cy="27001"/>
              </a:xfrm>
            </p:grpSpPr>
            <p:sp>
              <p:nvSpPr>
                <p:cNvPr id="11644" name="Google Shape;11644;p65"/>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45" name="Google Shape;11645;p65"/>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46" name="Google Shape;11646;p65"/>
              <p:cNvGrpSpPr/>
              <p:nvPr/>
            </p:nvGrpSpPr>
            <p:grpSpPr>
              <a:xfrm>
                <a:off x="4605614" y="3639523"/>
                <a:ext cx="31499" cy="26906"/>
                <a:chOff x="4605614" y="3639523"/>
                <a:chExt cx="31499" cy="26906"/>
              </a:xfrm>
            </p:grpSpPr>
            <p:sp>
              <p:nvSpPr>
                <p:cNvPr id="11647" name="Google Shape;11647;p65"/>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48" name="Google Shape;11648;p65"/>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49" name="Google Shape;11649;p65"/>
              <p:cNvGrpSpPr/>
              <p:nvPr/>
            </p:nvGrpSpPr>
            <p:grpSpPr>
              <a:xfrm>
                <a:off x="4785149" y="3618846"/>
                <a:ext cx="26930" cy="26843"/>
                <a:chOff x="4785149" y="3618846"/>
                <a:chExt cx="26930" cy="26843"/>
              </a:xfrm>
            </p:grpSpPr>
            <p:sp>
              <p:nvSpPr>
                <p:cNvPr id="11650" name="Google Shape;11650;p65"/>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51" name="Google Shape;11651;p65"/>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52" name="Google Shape;11652;p65"/>
              <p:cNvGrpSpPr/>
              <p:nvPr/>
            </p:nvGrpSpPr>
            <p:grpSpPr>
              <a:xfrm>
                <a:off x="4810167" y="3601567"/>
                <a:ext cx="31405" cy="26898"/>
                <a:chOff x="4810167" y="3601567"/>
                <a:chExt cx="31405" cy="26898"/>
              </a:xfrm>
            </p:grpSpPr>
            <p:sp>
              <p:nvSpPr>
                <p:cNvPr id="11653" name="Google Shape;11653;p65"/>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54" name="Google Shape;11654;p65"/>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55" name="Google Shape;11655;p65"/>
              <p:cNvGrpSpPr/>
              <p:nvPr/>
            </p:nvGrpSpPr>
            <p:grpSpPr>
              <a:xfrm>
                <a:off x="4831002" y="3373230"/>
                <a:ext cx="31405" cy="26898"/>
                <a:chOff x="4831002" y="3373230"/>
                <a:chExt cx="31405" cy="26898"/>
              </a:xfrm>
            </p:grpSpPr>
            <p:sp>
              <p:nvSpPr>
                <p:cNvPr id="11656" name="Google Shape;11656;p65"/>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57" name="Google Shape;11657;p65"/>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58" name="Google Shape;11658;p65"/>
              <p:cNvGrpSpPr/>
              <p:nvPr/>
            </p:nvGrpSpPr>
            <p:grpSpPr>
              <a:xfrm>
                <a:off x="4719311" y="3355054"/>
                <a:ext cx="31499" cy="27001"/>
                <a:chOff x="4719311" y="3355054"/>
                <a:chExt cx="31499" cy="27001"/>
              </a:xfrm>
            </p:grpSpPr>
            <p:sp>
              <p:nvSpPr>
                <p:cNvPr id="11659" name="Google Shape;11659;p65"/>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60" name="Google Shape;11660;p65"/>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61" name="Google Shape;11661;p65"/>
              <p:cNvGrpSpPr/>
              <p:nvPr/>
            </p:nvGrpSpPr>
            <p:grpSpPr>
              <a:xfrm>
                <a:off x="4798755" y="3450260"/>
                <a:ext cx="26930" cy="26930"/>
                <a:chOff x="4798755" y="3450260"/>
                <a:chExt cx="26930" cy="26930"/>
              </a:xfrm>
            </p:grpSpPr>
            <p:sp>
              <p:nvSpPr>
                <p:cNvPr id="11662" name="Google Shape;11662;p65"/>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63" name="Google Shape;11663;p65"/>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64" name="Google Shape;11664;p65"/>
              <p:cNvGrpSpPr/>
              <p:nvPr/>
            </p:nvGrpSpPr>
            <p:grpSpPr>
              <a:xfrm>
                <a:off x="4645576" y="3467555"/>
                <a:ext cx="31405" cy="26953"/>
                <a:chOff x="4645576" y="3467555"/>
                <a:chExt cx="31405" cy="26953"/>
              </a:xfrm>
            </p:grpSpPr>
            <p:sp>
              <p:nvSpPr>
                <p:cNvPr id="11665" name="Google Shape;11665;p65"/>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66" name="Google Shape;11666;p65"/>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67" name="Google Shape;11667;p65"/>
              <p:cNvGrpSpPr/>
              <p:nvPr/>
            </p:nvGrpSpPr>
            <p:grpSpPr>
              <a:xfrm>
                <a:off x="4687631" y="3583965"/>
                <a:ext cx="31499" cy="26898"/>
                <a:chOff x="4687631" y="3583965"/>
                <a:chExt cx="31499" cy="26898"/>
              </a:xfrm>
            </p:grpSpPr>
            <p:sp>
              <p:nvSpPr>
                <p:cNvPr id="11668" name="Google Shape;11668;p65"/>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69" name="Google Shape;11669;p65"/>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70" name="Google Shape;11670;p65"/>
              <p:cNvGrpSpPr/>
              <p:nvPr/>
            </p:nvGrpSpPr>
            <p:grpSpPr>
              <a:xfrm>
                <a:off x="4719311" y="3471314"/>
                <a:ext cx="31499" cy="27001"/>
                <a:chOff x="4719311" y="3471314"/>
                <a:chExt cx="31499" cy="27001"/>
              </a:xfrm>
            </p:grpSpPr>
            <p:sp>
              <p:nvSpPr>
                <p:cNvPr id="11671" name="Google Shape;11671;p65"/>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72" name="Google Shape;11672;p65"/>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73" name="Google Shape;11673;p65"/>
              <p:cNvGrpSpPr/>
              <p:nvPr/>
            </p:nvGrpSpPr>
            <p:grpSpPr>
              <a:xfrm>
                <a:off x="4719311" y="3434404"/>
                <a:ext cx="31499" cy="26898"/>
                <a:chOff x="4719311" y="3434404"/>
                <a:chExt cx="31499" cy="26898"/>
              </a:xfrm>
            </p:grpSpPr>
            <p:sp>
              <p:nvSpPr>
                <p:cNvPr id="11674" name="Google Shape;11674;p65"/>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75" name="Google Shape;11675;p65"/>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76" name="Google Shape;11676;p65"/>
              <p:cNvGrpSpPr/>
              <p:nvPr/>
            </p:nvGrpSpPr>
            <p:grpSpPr>
              <a:xfrm>
                <a:off x="4768876" y="3401772"/>
                <a:ext cx="31499" cy="26898"/>
                <a:chOff x="4768876" y="3401772"/>
                <a:chExt cx="31499" cy="26898"/>
              </a:xfrm>
            </p:grpSpPr>
            <p:sp>
              <p:nvSpPr>
                <p:cNvPr id="11677" name="Google Shape;11677;p65"/>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78" name="Google Shape;11678;p65"/>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79" name="Google Shape;11679;p65"/>
              <p:cNvGrpSpPr/>
              <p:nvPr/>
            </p:nvGrpSpPr>
            <p:grpSpPr>
              <a:xfrm>
                <a:off x="4762214" y="3471377"/>
                <a:ext cx="26938" cy="26938"/>
                <a:chOff x="4762214" y="3471377"/>
                <a:chExt cx="26938" cy="26938"/>
              </a:xfrm>
            </p:grpSpPr>
            <p:sp>
              <p:nvSpPr>
                <p:cNvPr id="11680" name="Google Shape;11680;p65"/>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81" name="Google Shape;11681;p65"/>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82" name="Google Shape;11682;p65"/>
              <p:cNvGrpSpPr/>
              <p:nvPr/>
            </p:nvGrpSpPr>
            <p:grpSpPr>
              <a:xfrm>
                <a:off x="4790473" y="3344782"/>
                <a:ext cx="31405" cy="26898"/>
                <a:chOff x="4790473" y="3344782"/>
                <a:chExt cx="31405" cy="26898"/>
              </a:xfrm>
            </p:grpSpPr>
            <p:sp>
              <p:nvSpPr>
                <p:cNvPr id="11683" name="Google Shape;11683;p65"/>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84" name="Google Shape;11684;p65"/>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85" name="Google Shape;11685;p65"/>
              <p:cNvGrpSpPr/>
              <p:nvPr/>
            </p:nvGrpSpPr>
            <p:grpSpPr>
              <a:xfrm>
                <a:off x="4823774" y="3950733"/>
                <a:ext cx="37398" cy="32034"/>
                <a:chOff x="4823774" y="3950733"/>
                <a:chExt cx="37398" cy="32034"/>
              </a:xfrm>
            </p:grpSpPr>
            <p:sp>
              <p:nvSpPr>
                <p:cNvPr id="11686" name="Google Shape;11686;p65"/>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87" name="Google Shape;11687;p65"/>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88" name="Google Shape;11688;p65"/>
              <p:cNvGrpSpPr/>
              <p:nvPr/>
            </p:nvGrpSpPr>
            <p:grpSpPr>
              <a:xfrm>
                <a:off x="4823396" y="4110566"/>
                <a:ext cx="31405" cy="26906"/>
                <a:chOff x="4823396" y="4110566"/>
                <a:chExt cx="31405" cy="26906"/>
              </a:xfrm>
            </p:grpSpPr>
            <p:sp>
              <p:nvSpPr>
                <p:cNvPr id="11689" name="Google Shape;11689;p65"/>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90" name="Google Shape;11690;p65"/>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91" name="Google Shape;11691;p65"/>
              <p:cNvGrpSpPr/>
              <p:nvPr/>
            </p:nvGrpSpPr>
            <p:grpSpPr>
              <a:xfrm>
                <a:off x="4838332" y="3821150"/>
                <a:ext cx="31499" cy="26898"/>
                <a:chOff x="4838332" y="3821150"/>
                <a:chExt cx="31499" cy="26898"/>
              </a:xfrm>
            </p:grpSpPr>
            <p:sp>
              <p:nvSpPr>
                <p:cNvPr id="11692" name="Google Shape;11692;p65"/>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93" name="Google Shape;11693;p65"/>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94" name="Google Shape;11694;p65"/>
              <p:cNvGrpSpPr/>
              <p:nvPr/>
            </p:nvGrpSpPr>
            <p:grpSpPr>
              <a:xfrm>
                <a:off x="4661275" y="3815007"/>
                <a:ext cx="36824" cy="31523"/>
                <a:chOff x="4661275" y="3815007"/>
                <a:chExt cx="36824" cy="31523"/>
              </a:xfrm>
            </p:grpSpPr>
            <p:sp>
              <p:nvSpPr>
                <p:cNvPr id="11695" name="Google Shape;11695;p65"/>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96" name="Google Shape;11696;p65"/>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697" name="Google Shape;11697;p65"/>
              <p:cNvGrpSpPr/>
              <p:nvPr/>
            </p:nvGrpSpPr>
            <p:grpSpPr>
              <a:xfrm>
                <a:off x="4558998" y="3851037"/>
                <a:ext cx="33591" cy="28699"/>
                <a:chOff x="4558998" y="3851037"/>
                <a:chExt cx="33591" cy="28699"/>
              </a:xfrm>
            </p:grpSpPr>
            <p:sp>
              <p:nvSpPr>
                <p:cNvPr id="11698" name="Google Shape;11698;p65"/>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699" name="Google Shape;11699;p65"/>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700" name="Google Shape;11700;p65"/>
              <p:cNvGrpSpPr/>
              <p:nvPr/>
            </p:nvGrpSpPr>
            <p:grpSpPr>
              <a:xfrm>
                <a:off x="4696762" y="3638587"/>
                <a:ext cx="33591" cy="28794"/>
                <a:chOff x="4696762" y="3638587"/>
                <a:chExt cx="33591" cy="28794"/>
              </a:xfrm>
            </p:grpSpPr>
            <p:sp>
              <p:nvSpPr>
                <p:cNvPr id="11701" name="Google Shape;11701;p65"/>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702" name="Google Shape;11702;p65"/>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703" name="Google Shape;11703;p65"/>
              <p:cNvGrpSpPr/>
              <p:nvPr/>
            </p:nvGrpSpPr>
            <p:grpSpPr>
              <a:xfrm>
                <a:off x="4929479" y="3939140"/>
                <a:ext cx="33497" cy="28692"/>
                <a:chOff x="4929479" y="3939140"/>
                <a:chExt cx="33497" cy="28692"/>
              </a:xfrm>
            </p:grpSpPr>
            <p:sp>
              <p:nvSpPr>
                <p:cNvPr id="11704" name="Google Shape;11704;p65"/>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705" name="Google Shape;11705;p65"/>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706" name="Google Shape;11706;p65"/>
              <p:cNvGrpSpPr/>
              <p:nvPr/>
            </p:nvGrpSpPr>
            <p:grpSpPr>
              <a:xfrm>
                <a:off x="4907119" y="3986039"/>
                <a:ext cx="33497" cy="28699"/>
                <a:chOff x="4907119" y="3986039"/>
                <a:chExt cx="33497" cy="28699"/>
              </a:xfrm>
            </p:grpSpPr>
            <p:sp>
              <p:nvSpPr>
                <p:cNvPr id="11707" name="Google Shape;11707;p65"/>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708" name="Google Shape;11708;p65"/>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709" name="Google Shape;11709;p65"/>
              <p:cNvGrpSpPr/>
              <p:nvPr/>
            </p:nvGrpSpPr>
            <p:grpSpPr>
              <a:xfrm>
                <a:off x="4911783" y="4048102"/>
                <a:ext cx="33591" cy="28762"/>
                <a:chOff x="4911783" y="4048102"/>
                <a:chExt cx="33591" cy="28762"/>
              </a:xfrm>
            </p:grpSpPr>
            <p:sp>
              <p:nvSpPr>
                <p:cNvPr id="11710" name="Google Shape;11710;p65"/>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711" name="Google Shape;11711;p65"/>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sp>
            <p:nvSpPr>
              <p:cNvPr id="11712" name="Google Shape;11712;p65"/>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713" name="Google Shape;11713;p65"/>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nvGrpSpPr>
              <p:cNvPr id="11714" name="Google Shape;11714;p65"/>
              <p:cNvGrpSpPr/>
              <p:nvPr/>
            </p:nvGrpSpPr>
            <p:grpSpPr>
              <a:xfrm>
                <a:off x="4762623" y="3837847"/>
                <a:ext cx="42416" cy="36273"/>
                <a:chOff x="4762623" y="3837847"/>
                <a:chExt cx="42416" cy="36273"/>
              </a:xfrm>
            </p:grpSpPr>
            <p:sp>
              <p:nvSpPr>
                <p:cNvPr id="11715" name="Google Shape;11715;p65"/>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716" name="Google Shape;11716;p65"/>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717" name="Google Shape;11717;p65"/>
              <p:cNvGrpSpPr/>
              <p:nvPr/>
            </p:nvGrpSpPr>
            <p:grpSpPr>
              <a:xfrm>
                <a:off x="4746044" y="4104966"/>
                <a:ext cx="33497" cy="28699"/>
                <a:chOff x="4746044" y="4104966"/>
                <a:chExt cx="33497" cy="28699"/>
              </a:xfrm>
            </p:grpSpPr>
            <p:sp>
              <p:nvSpPr>
                <p:cNvPr id="11718" name="Google Shape;11718;p65"/>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719" name="Google Shape;11719;p65"/>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720" name="Google Shape;11720;p65"/>
              <p:cNvGrpSpPr/>
              <p:nvPr/>
            </p:nvGrpSpPr>
            <p:grpSpPr>
              <a:xfrm>
                <a:off x="4859646" y="4162554"/>
                <a:ext cx="33591" cy="28762"/>
                <a:chOff x="4859646" y="4162554"/>
                <a:chExt cx="33591" cy="28762"/>
              </a:xfrm>
            </p:grpSpPr>
            <p:sp>
              <p:nvSpPr>
                <p:cNvPr id="11721" name="Google Shape;11721;p65"/>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722" name="Google Shape;11722;p65"/>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1723" name="Google Shape;11723;p65"/>
            <p:cNvGrpSpPr/>
            <p:nvPr/>
          </p:nvGrpSpPr>
          <p:grpSpPr>
            <a:xfrm>
              <a:off x="3597785" y="3274438"/>
              <a:ext cx="855610" cy="1122100"/>
              <a:chOff x="3597785" y="3274438"/>
              <a:chExt cx="855610" cy="1122100"/>
            </a:xfrm>
          </p:grpSpPr>
          <p:grpSp>
            <p:nvGrpSpPr>
              <p:cNvPr id="11724" name="Google Shape;11724;p65"/>
              <p:cNvGrpSpPr/>
              <p:nvPr/>
            </p:nvGrpSpPr>
            <p:grpSpPr>
              <a:xfrm>
                <a:off x="3617857" y="3284717"/>
                <a:ext cx="826785" cy="1099165"/>
                <a:chOff x="3617857" y="3284717"/>
                <a:chExt cx="826785" cy="1099165"/>
              </a:xfrm>
            </p:grpSpPr>
            <p:sp>
              <p:nvSpPr>
                <p:cNvPr id="11725" name="Google Shape;11725;p65"/>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26" name="Google Shape;11726;p65"/>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27" name="Google Shape;11727;p65"/>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28" name="Google Shape;11728;p65"/>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29" name="Google Shape;11729;p65"/>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30" name="Google Shape;11730;p65"/>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31" name="Google Shape;11731;p65"/>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32" name="Google Shape;11732;p65"/>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33" name="Google Shape;11733;p65"/>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34" name="Google Shape;11734;p65"/>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35" name="Google Shape;11735;p65"/>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36" name="Google Shape;11736;p65"/>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37" name="Google Shape;11737;p65"/>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38" name="Google Shape;11738;p65"/>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39" name="Google Shape;11739;p65"/>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40" name="Google Shape;11740;p65"/>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41" name="Google Shape;11741;p65"/>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42" name="Google Shape;11742;p65"/>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43" name="Google Shape;11743;p65"/>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44" name="Google Shape;11744;p65"/>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45" name="Google Shape;11745;p65"/>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46" name="Google Shape;11746;p65"/>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47" name="Google Shape;11747;p65"/>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48" name="Google Shape;11748;p65"/>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49" name="Google Shape;11749;p65"/>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50" name="Google Shape;11750;p65"/>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51" name="Google Shape;11751;p65"/>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52" name="Google Shape;11752;p65"/>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53" name="Google Shape;11753;p65"/>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54" name="Google Shape;11754;p65"/>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55" name="Google Shape;11755;p65"/>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56" name="Google Shape;11756;p65"/>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57" name="Google Shape;11757;p65"/>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58" name="Google Shape;11758;p65"/>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59" name="Google Shape;11759;p65"/>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60" name="Google Shape;11760;p65"/>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61" name="Google Shape;11761;p65"/>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62" name="Google Shape;11762;p65"/>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63" name="Google Shape;11763;p65"/>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64" name="Google Shape;11764;p65"/>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65" name="Google Shape;11765;p65"/>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66" name="Google Shape;11766;p65"/>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67" name="Google Shape;11767;p65"/>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68" name="Google Shape;11768;p65"/>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69" name="Google Shape;11769;p65"/>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70" name="Google Shape;11770;p65"/>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71" name="Google Shape;11771;p65"/>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72" name="Google Shape;11772;p65"/>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73" name="Google Shape;11773;p65"/>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74" name="Google Shape;11774;p65"/>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75" name="Google Shape;11775;p65"/>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76" name="Google Shape;11776;p65"/>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77" name="Google Shape;11777;p65"/>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78" name="Google Shape;11778;p65"/>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79" name="Google Shape;11779;p65"/>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780" name="Google Shape;11780;p65"/>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1781" name="Google Shape;11781;p65"/>
              <p:cNvGrpSpPr/>
              <p:nvPr/>
            </p:nvGrpSpPr>
            <p:grpSpPr>
              <a:xfrm>
                <a:off x="4180904" y="4251758"/>
                <a:ext cx="37783" cy="32420"/>
                <a:chOff x="4180904" y="4251758"/>
                <a:chExt cx="37783" cy="32420"/>
              </a:xfrm>
            </p:grpSpPr>
            <p:sp>
              <p:nvSpPr>
                <p:cNvPr id="11782" name="Google Shape;11782;p65"/>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783" name="Google Shape;11783;p65"/>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784" name="Google Shape;11784;p65"/>
              <p:cNvGrpSpPr/>
              <p:nvPr/>
            </p:nvGrpSpPr>
            <p:grpSpPr>
              <a:xfrm>
                <a:off x="4201644" y="4081324"/>
                <a:ext cx="37783" cy="32364"/>
                <a:chOff x="4201644" y="4081324"/>
                <a:chExt cx="37783" cy="32364"/>
              </a:xfrm>
            </p:grpSpPr>
            <p:sp>
              <p:nvSpPr>
                <p:cNvPr id="11785" name="Google Shape;11785;p65"/>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786" name="Google Shape;11786;p65"/>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787" name="Google Shape;11787;p65"/>
              <p:cNvGrpSpPr/>
              <p:nvPr/>
            </p:nvGrpSpPr>
            <p:grpSpPr>
              <a:xfrm>
                <a:off x="4284416" y="3887428"/>
                <a:ext cx="37783" cy="32451"/>
                <a:chOff x="4284416" y="3887428"/>
                <a:chExt cx="37783" cy="32451"/>
              </a:xfrm>
            </p:grpSpPr>
            <p:sp>
              <p:nvSpPr>
                <p:cNvPr id="11788" name="Google Shape;11788;p65"/>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789" name="Google Shape;11789;p65"/>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790" name="Google Shape;11790;p65"/>
              <p:cNvGrpSpPr/>
              <p:nvPr/>
            </p:nvGrpSpPr>
            <p:grpSpPr>
              <a:xfrm>
                <a:off x="4223721" y="3860404"/>
                <a:ext cx="37870" cy="32364"/>
                <a:chOff x="4223721" y="3860404"/>
                <a:chExt cx="37870" cy="32364"/>
              </a:xfrm>
            </p:grpSpPr>
            <p:sp>
              <p:nvSpPr>
                <p:cNvPr id="11791" name="Google Shape;11791;p65"/>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792" name="Google Shape;11792;p65"/>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793" name="Google Shape;11793;p65"/>
              <p:cNvGrpSpPr/>
              <p:nvPr/>
            </p:nvGrpSpPr>
            <p:grpSpPr>
              <a:xfrm>
                <a:off x="4104889" y="3699242"/>
                <a:ext cx="37776" cy="32357"/>
                <a:chOff x="4104889" y="3699242"/>
                <a:chExt cx="37776" cy="32357"/>
              </a:xfrm>
            </p:grpSpPr>
            <p:sp>
              <p:nvSpPr>
                <p:cNvPr id="11794" name="Google Shape;11794;p65"/>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795" name="Google Shape;11795;p65"/>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796" name="Google Shape;11796;p65"/>
              <p:cNvGrpSpPr/>
              <p:nvPr/>
            </p:nvGrpSpPr>
            <p:grpSpPr>
              <a:xfrm>
                <a:off x="4143608" y="3475121"/>
                <a:ext cx="37878" cy="32420"/>
                <a:chOff x="4143608" y="3475121"/>
                <a:chExt cx="37878" cy="32420"/>
              </a:xfrm>
            </p:grpSpPr>
            <p:sp>
              <p:nvSpPr>
                <p:cNvPr id="11797" name="Google Shape;11797;p65"/>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798" name="Google Shape;11798;p65"/>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799" name="Google Shape;11799;p65"/>
              <p:cNvGrpSpPr/>
              <p:nvPr/>
            </p:nvGrpSpPr>
            <p:grpSpPr>
              <a:xfrm>
                <a:off x="4217248" y="3570893"/>
                <a:ext cx="37776" cy="32364"/>
                <a:chOff x="4217248" y="3570893"/>
                <a:chExt cx="37776" cy="32364"/>
              </a:xfrm>
            </p:grpSpPr>
            <p:sp>
              <p:nvSpPr>
                <p:cNvPr id="11800" name="Google Shape;11800;p65"/>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01" name="Google Shape;11801;p65"/>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02" name="Google Shape;11802;p65"/>
              <p:cNvGrpSpPr/>
              <p:nvPr/>
            </p:nvGrpSpPr>
            <p:grpSpPr>
              <a:xfrm>
                <a:off x="4255307" y="3431612"/>
                <a:ext cx="37776" cy="32451"/>
                <a:chOff x="4255307" y="3431612"/>
                <a:chExt cx="37776" cy="32451"/>
              </a:xfrm>
            </p:grpSpPr>
            <p:sp>
              <p:nvSpPr>
                <p:cNvPr id="11803" name="Google Shape;11803;p65"/>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04" name="Google Shape;11804;p65"/>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05" name="Google Shape;11805;p65"/>
              <p:cNvGrpSpPr/>
              <p:nvPr/>
            </p:nvGrpSpPr>
            <p:grpSpPr>
              <a:xfrm>
                <a:off x="3853052" y="3577398"/>
                <a:ext cx="37776" cy="32420"/>
                <a:chOff x="3853052" y="3577398"/>
                <a:chExt cx="37776" cy="32420"/>
              </a:xfrm>
            </p:grpSpPr>
            <p:sp>
              <p:nvSpPr>
                <p:cNvPr id="11806" name="Google Shape;11806;p65"/>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07" name="Google Shape;11807;p65"/>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08" name="Google Shape;11808;p65"/>
              <p:cNvGrpSpPr/>
              <p:nvPr/>
            </p:nvGrpSpPr>
            <p:grpSpPr>
              <a:xfrm>
                <a:off x="4039908" y="3412107"/>
                <a:ext cx="37776" cy="32357"/>
                <a:chOff x="4039908" y="3412107"/>
                <a:chExt cx="37776" cy="32357"/>
              </a:xfrm>
            </p:grpSpPr>
            <p:sp>
              <p:nvSpPr>
                <p:cNvPr id="11809" name="Google Shape;11809;p65"/>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10" name="Google Shape;11810;p65"/>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11" name="Google Shape;11811;p65"/>
              <p:cNvGrpSpPr/>
              <p:nvPr/>
            </p:nvGrpSpPr>
            <p:grpSpPr>
              <a:xfrm>
                <a:off x="4017360" y="3342061"/>
                <a:ext cx="37870" cy="32380"/>
                <a:chOff x="4017360" y="3342061"/>
                <a:chExt cx="37870" cy="32380"/>
              </a:xfrm>
            </p:grpSpPr>
            <p:sp>
              <p:nvSpPr>
                <p:cNvPr id="11812" name="Google Shape;11812;p65"/>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13" name="Google Shape;11813;p65"/>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sp>
            <p:nvSpPr>
              <p:cNvPr id="11814" name="Google Shape;11814;p65"/>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15" name="Google Shape;11815;p65"/>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nvGrpSpPr>
              <p:cNvPr id="11816" name="Google Shape;11816;p65"/>
              <p:cNvGrpSpPr/>
              <p:nvPr/>
            </p:nvGrpSpPr>
            <p:grpSpPr>
              <a:xfrm>
                <a:off x="3750870" y="3418650"/>
                <a:ext cx="37776" cy="32380"/>
                <a:chOff x="3750870" y="3418650"/>
                <a:chExt cx="37776" cy="32380"/>
              </a:xfrm>
            </p:grpSpPr>
            <p:sp>
              <p:nvSpPr>
                <p:cNvPr id="11817" name="Google Shape;11817;p65"/>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18" name="Google Shape;11818;p65"/>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19" name="Google Shape;11819;p65"/>
              <p:cNvGrpSpPr/>
              <p:nvPr/>
            </p:nvGrpSpPr>
            <p:grpSpPr>
              <a:xfrm>
                <a:off x="3632509" y="3274438"/>
                <a:ext cx="37783" cy="32357"/>
                <a:chOff x="3632509" y="3274438"/>
                <a:chExt cx="37783" cy="32357"/>
              </a:xfrm>
            </p:grpSpPr>
            <p:sp>
              <p:nvSpPr>
                <p:cNvPr id="11820" name="Google Shape;11820;p65"/>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21" name="Google Shape;11821;p65"/>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22" name="Google Shape;11822;p65"/>
              <p:cNvGrpSpPr/>
              <p:nvPr/>
            </p:nvGrpSpPr>
            <p:grpSpPr>
              <a:xfrm>
                <a:off x="3906424" y="3297561"/>
                <a:ext cx="37776" cy="32451"/>
                <a:chOff x="3906424" y="3297561"/>
                <a:chExt cx="37776" cy="32451"/>
              </a:xfrm>
            </p:grpSpPr>
            <p:sp>
              <p:nvSpPr>
                <p:cNvPr id="11823" name="Google Shape;11823;p65"/>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24" name="Google Shape;11824;p65"/>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25" name="Google Shape;11825;p65"/>
              <p:cNvGrpSpPr/>
              <p:nvPr/>
            </p:nvGrpSpPr>
            <p:grpSpPr>
              <a:xfrm>
                <a:off x="3866084" y="3412107"/>
                <a:ext cx="37776" cy="32357"/>
                <a:chOff x="3866084" y="3412107"/>
                <a:chExt cx="37776" cy="32357"/>
              </a:xfrm>
            </p:grpSpPr>
            <p:sp>
              <p:nvSpPr>
                <p:cNvPr id="11826" name="Google Shape;11826;p65"/>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27" name="Google Shape;11827;p65"/>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28" name="Google Shape;11828;p65"/>
              <p:cNvGrpSpPr/>
              <p:nvPr/>
            </p:nvGrpSpPr>
            <p:grpSpPr>
              <a:xfrm>
                <a:off x="4023919" y="3766409"/>
                <a:ext cx="37783" cy="32357"/>
                <a:chOff x="4023919" y="3766409"/>
                <a:chExt cx="37783" cy="32357"/>
              </a:xfrm>
            </p:grpSpPr>
            <p:sp>
              <p:nvSpPr>
                <p:cNvPr id="11829" name="Google Shape;11829;p65"/>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30" name="Google Shape;11830;p65"/>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31" name="Google Shape;11831;p65"/>
              <p:cNvGrpSpPr/>
              <p:nvPr/>
            </p:nvGrpSpPr>
            <p:grpSpPr>
              <a:xfrm>
                <a:off x="3973882" y="3779449"/>
                <a:ext cx="37776" cy="32357"/>
                <a:chOff x="3973882" y="3779449"/>
                <a:chExt cx="37776" cy="32357"/>
              </a:xfrm>
            </p:grpSpPr>
            <p:sp>
              <p:nvSpPr>
                <p:cNvPr id="11832" name="Google Shape;11832;p65"/>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33" name="Google Shape;11833;p65"/>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34" name="Google Shape;11834;p65"/>
              <p:cNvGrpSpPr/>
              <p:nvPr/>
            </p:nvGrpSpPr>
            <p:grpSpPr>
              <a:xfrm>
                <a:off x="4073398" y="3838028"/>
                <a:ext cx="37776" cy="32380"/>
                <a:chOff x="4073398" y="3838028"/>
                <a:chExt cx="37776" cy="32380"/>
              </a:xfrm>
            </p:grpSpPr>
            <p:sp>
              <p:nvSpPr>
                <p:cNvPr id="11835" name="Google Shape;11835;p65"/>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36" name="Google Shape;11836;p65"/>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37" name="Google Shape;11837;p65"/>
              <p:cNvGrpSpPr/>
              <p:nvPr/>
            </p:nvGrpSpPr>
            <p:grpSpPr>
              <a:xfrm>
                <a:off x="4342672" y="4144496"/>
                <a:ext cx="37752" cy="32364"/>
                <a:chOff x="4342672" y="4144496"/>
                <a:chExt cx="37752" cy="32364"/>
              </a:xfrm>
            </p:grpSpPr>
            <p:sp>
              <p:nvSpPr>
                <p:cNvPr id="11838" name="Google Shape;11838;p65"/>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39" name="Google Shape;11839;p65"/>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40" name="Google Shape;11840;p65"/>
              <p:cNvGrpSpPr/>
              <p:nvPr/>
            </p:nvGrpSpPr>
            <p:grpSpPr>
              <a:xfrm>
                <a:off x="4406386" y="4056872"/>
                <a:ext cx="37783" cy="32364"/>
                <a:chOff x="4406386" y="4056872"/>
                <a:chExt cx="37783" cy="32364"/>
              </a:xfrm>
            </p:grpSpPr>
            <p:sp>
              <p:nvSpPr>
                <p:cNvPr id="11841" name="Google Shape;11841;p65"/>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42" name="Google Shape;11842;p65"/>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43" name="Google Shape;11843;p65"/>
              <p:cNvGrpSpPr/>
              <p:nvPr/>
            </p:nvGrpSpPr>
            <p:grpSpPr>
              <a:xfrm>
                <a:off x="4284416" y="4245254"/>
                <a:ext cx="37783" cy="32357"/>
                <a:chOff x="4284416" y="4245254"/>
                <a:chExt cx="37783" cy="32357"/>
              </a:xfrm>
            </p:grpSpPr>
            <p:sp>
              <p:nvSpPr>
                <p:cNvPr id="11844" name="Google Shape;11844;p65"/>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45" name="Google Shape;11845;p65"/>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46" name="Google Shape;11846;p65"/>
              <p:cNvGrpSpPr/>
              <p:nvPr/>
            </p:nvGrpSpPr>
            <p:grpSpPr>
              <a:xfrm>
                <a:off x="4219057" y="4331258"/>
                <a:ext cx="37776" cy="32364"/>
                <a:chOff x="4219057" y="4331258"/>
                <a:chExt cx="37776" cy="32364"/>
              </a:xfrm>
            </p:grpSpPr>
            <p:sp>
              <p:nvSpPr>
                <p:cNvPr id="11847" name="Google Shape;11847;p65"/>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48" name="Google Shape;11848;p65"/>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49" name="Google Shape;11849;p65"/>
              <p:cNvGrpSpPr/>
              <p:nvPr/>
            </p:nvGrpSpPr>
            <p:grpSpPr>
              <a:xfrm>
                <a:off x="4204122" y="4141688"/>
                <a:ext cx="33497" cy="28699"/>
                <a:chOff x="4204122" y="4141688"/>
                <a:chExt cx="33497" cy="28699"/>
              </a:xfrm>
            </p:grpSpPr>
            <p:sp>
              <p:nvSpPr>
                <p:cNvPr id="11850" name="Google Shape;11850;p65"/>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51" name="Google Shape;11851;p65"/>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52" name="Google Shape;11852;p65"/>
              <p:cNvGrpSpPr/>
              <p:nvPr/>
            </p:nvGrpSpPr>
            <p:grpSpPr>
              <a:xfrm>
                <a:off x="4301546" y="4003869"/>
                <a:ext cx="38916" cy="33324"/>
                <a:chOff x="4301546" y="4003869"/>
                <a:chExt cx="38916" cy="33324"/>
              </a:xfrm>
            </p:grpSpPr>
            <p:sp>
              <p:nvSpPr>
                <p:cNvPr id="11853" name="Google Shape;11853;p65"/>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54" name="Google Shape;11854;p65"/>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55" name="Google Shape;11855;p65"/>
              <p:cNvGrpSpPr/>
              <p:nvPr/>
            </p:nvGrpSpPr>
            <p:grpSpPr>
              <a:xfrm>
                <a:off x="4210681" y="3924669"/>
                <a:ext cx="36549" cy="31366"/>
                <a:chOff x="4210681" y="3924669"/>
                <a:chExt cx="36549" cy="31366"/>
              </a:xfrm>
            </p:grpSpPr>
            <p:sp>
              <p:nvSpPr>
                <p:cNvPr id="11856" name="Google Shape;11856;p65"/>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57" name="Google Shape;11857;p65"/>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58" name="Google Shape;11858;p65"/>
              <p:cNvGrpSpPr/>
              <p:nvPr/>
            </p:nvGrpSpPr>
            <p:grpSpPr>
              <a:xfrm>
                <a:off x="3987771" y="3628874"/>
                <a:ext cx="31499" cy="26993"/>
                <a:chOff x="3987771" y="3628874"/>
                <a:chExt cx="31499" cy="26993"/>
              </a:xfrm>
            </p:grpSpPr>
            <p:sp>
              <p:nvSpPr>
                <p:cNvPr id="11859" name="Google Shape;11859;p65"/>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60" name="Google Shape;11860;p65"/>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61" name="Google Shape;11861;p65"/>
              <p:cNvGrpSpPr/>
              <p:nvPr/>
            </p:nvGrpSpPr>
            <p:grpSpPr>
              <a:xfrm>
                <a:off x="4087382" y="3775674"/>
                <a:ext cx="31405" cy="26898"/>
                <a:chOff x="4087382" y="3775674"/>
                <a:chExt cx="31405" cy="26898"/>
              </a:xfrm>
            </p:grpSpPr>
            <p:sp>
              <p:nvSpPr>
                <p:cNvPr id="11862" name="Google Shape;11862;p65"/>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63" name="Google Shape;11863;p65"/>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64" name="Google Shape;11864;p65"/>
              <p:cNvGrpSpPr/>
              <p:nvPr/>
            </p:nvGrpSpPr>
            <p:grpSpPr>
              <a:xfrm>
                <a:off x="4118873" y="3856637"/>
                <a:ext cx="31405" cy="26906"/>
                <a:chOff x="4118873" y="3856637"/>
                <a:chExt cx="31405" cy="26906"/>
              </a:xfrm>
            </p:grpSpPr>
            <p:sp>
              <p:nvSpPr>
                <p:cNvPr id="11865" name="Google Shape;11865;p65"/>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66" name="Google Shape;11866;p65"/>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67" name="Google Shape;11867;p65"/>
              <p:cNvGrpSpPr/>
              <p:nvPr/>
            </p:nvGrpSpPr>
            <p:grpSpPr>
              <a:xfrm>
                <a:off x="4168541" y="3639523"/>
                <a:ext cx="31499" cy="26906"/>
                <a:chOff x="4168541" y="3639523"/>
                <a:chExt cx="31499" cy="26906"/>
              </a:xfrm>
            </p:grpSpPr>
            <p:sp>
              <p:nvSpPr>
                <p:cNvPr id="11868" name="Google Shape;11868;p65"/>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69" name="Google Shape;11869;p65"/>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70" name="Google Shape;11870;p65"/>
              <p:cNvGrpSpPr/>
              <p:nvPr/>
            </p:nvGrpSpPr>
            <p:grpSpPr>
              <a:xfrm>
                <a:off x="3965789" y="3393545"/>
                <a:ext cx="31405" cy="26945"/>
                <a:chOff x="3965789" y="3393545"/>
                <a:chExt cx="31405" cy="26945"/>
              </a:xfrm>
            </p:grpSpPr>
            <p:sp>
              <p:nvSpPr>
                <p:cNvPr id="11871" name="Google Shape;11871;p65"/>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72" name="Google Shape;11872;p65"/>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73" name="Google Shape;11873;p65"/>
              <p:cNvGrpSpPr/>
              <p:nvPr/>
            </p:nvGrpSpPr>
            <p:grpSpPr>
              <a:xfrm>
                <a:off x="3925166" y="3491008"/>
                <a:ext cx="31405" cy="27001"/>
                <a:chOff x="3925166" y="3491008"/>
                <a:chExt cx="31405" cy="27001"/>
              </a:xfrm>
            </p:grpSpPr>
            <p:sp>
              <p:nvSpPr>
                <p:cNvPr id="11874" name="Google Shape;11874;p65"/>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75" name="Google Shape;11875;p65"/>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76" name="Google Shape;11876;p65"/>
              <p:cNvGrpSpPr/>
              <p:nvPr/>
            </p:nvGrpSpPr>
            <p:grpSpPr>
              <a:xfrm>
                <a:off x="3682845" y="3340976"/>
                <a:ext cx="31397" cy="26898"/>
                <a:chOff x="3682845" y="3340976"/>
                <a:chExt cx="31397" cy="26898"/>
              </a:xfrm>
            </p:grpSpPr>
            <p:sp>
              <p:nvSpPr>
                <p:cNvPr id="11877" name="Google Shape;11877;p65"/>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78" name="Google Shape;11878;p65"/>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79" name="Google Shape;11879;p65"/>
              <p:cNvGrpSpPr/>
              <p:nvPr/>
            </p:nvGrpSpPr>
            <p:grpSpPr>
              <a:xfrm>
                <a:off x="3795393" y="3353725"/>
                <a:ext cx="31499" cy="26993"/>
                <a:chOff x="3795393" y="3353725"/>
                <a:chExt cx="31499" cy="26993"/>
              </a:xfrm>
            </p:grpSpPr>
            <p:sp>
              <p:nvSpPr>
                <p:cNvPr id="11880" name="Google Shape;11880;p65"/>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81" name="Google Shape;11881;p65"/>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82" name="Google Shape;11882;p65"/>
              <p:cNvGrpSpPr/>
              <p:nvPr/>
            </p:nvGrpSpPr>
            <p:grpSpPr>
              <a:xfrm>
                <a:off x="4176909" y="4363221"/>
                <a:ext cx="38924" cy="33316"/>
                <a:chOff x="4176909" y="4363221"/>
                <a:chExt cx="38924" cy="33316"/>
              </a:xfrm>
            </p:grpSpPr>
            <p:sp>
              <p:nvSpPr>
                <p:cNvPr id="11883" name="Google Shape;11883;p65"/>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84" name="Google Shape;11884;p65"/>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85" name="Google Shape;11885;p65"/>
              <p:cNvGrpSpPr/>
              <p:nvPr/>
            </p:nvGrpSpPr>
            <p:grpSpPr>
              <a:xfrm>
                <a:off x="4226191" y="4007660"/>
                <a:ext cx="33560" cy="28770"/>
                <a:chOff x="4226191" y="4007660"/>
                <a:chExt cx="33560" cy="28770"/>
              </a:xfrm>
            </p:grpSpPr>
            <p:sp>
              <p:nvSpPr>
                <p:cNvPr id="11886" name="Google Shape;11886;p65"/>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87" name="Google Shape;11887;p65"/>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88" name="Google Shape;11888;p65"/>
              <p:cNvGrpSpPr/>
              <p:nvPr/>
            </p:nvGrpSpPr>
            <p:grpSpPr>
              <a:xfrm>
                <a:off x="3597785" y="3377045"/>
                <a:ext cx="33591" cy="28699"/>
                <a:chOff x="3597785" y="3377045"/>
                <a:chExt cx="33591" cy="28699"/>
              </a:xfrm>
            </p:grpSpPr>
            <p:sp>
              <p:nvSpPr>
                <p:cNvPr id="11889" name="Google Shape;11889;p65"/>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90" name="Google Shape;11890;p65"/>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91" name="Google Shape;11891;p65"/>
              <p:cNvGrpSpPr/>
              <p:nvPr/>
            </p:nvGrpSpPr>
            <p:grpSpPr>
              <a:xfrm>
                <a:off x="3887870" y="3669796"/>
                <a:ext cx="33591" cy="28692"/>
                <a:chOff x="3887870" y="3669796"/>
                <a:chExt cx="33591" cy="28692"/>
              </a:xfrm>
            </p:grpSpPr>
            <p:sp>
              <p:nvSpPr>
                <p:cNvPr id="11892" name="Google Shape;11892;p65"/>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93" name="Google Shape;11893;p65"/>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94" name="Google Shape;11894;p65"/>
              <p:cNvGrpSpPr/>
              <p:nvPr/>
            </p:nvGrpSpPr>
            <p:grpSpPr>
              <a:xfrm>
                <a:off x="3818320" y="3481625"/>
                <a:ext cx="33497" cy="28770"/>
                <a:chOff x="3818320" y="3481625"/>
                <a:chExt cx="33497" cy="28770"/>
              </a:xfrm>
            </p:grpSpPr>
            <p:sp>
              <p:nvSpPr>
                <p:cNvPr id="11895" name="Google Shape;11895;p65"/>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96" name="Google Shape;11896;p65"/>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897" name="Google Shape;11897;p65"/>
              <p:cNvGrpSpPr/>
              <p:nvPr/>
            </p:nvGrpSpPr>
            <p:grpSpPr>
              <a:xfrm>
                <a:off x="4278139" y="4120948"/>
                <a:ext cx="37492" cy="32129"/>
                <a:chOff x="4278139" y="4120948"/>
                <a:chExt cx="37492" cy="32129"/>
              </a:xfrm>
            </p:grpSpPr>
            <p:sp>
              <p:nvSpPr>
                <p:cNvPr id="11898" name="Google Shape;11898;p65"/>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899" name="Google Shape;11899;p65"/>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900" name="Google Shape;11900;p65"/>
              <p:cNvGrpSpPr/>
              <p:nvPr/>
            </p:nvGrpSpPr>
            <p:grpSpPr>
              <a:xfrm>
                <a:off x="4419898" y="3977388"/>
                <a:ext cx="33497" cy="28692"/>
                <a:chOff x="4419898" y="3977388"/>
                <a:chExt cx="33497" cy="28692"/>
              </a:xfrm>
            </p:grpSpPr>
            <p:sp>
              <p:nvSpPr>
                <p:cNvPr id="11901" name="Google Shape;11901;p65"/>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902" name="Google Shape;11902;p65"/>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903" name="Google Shape;11903;p65"/>
              <p:cNvGrpSpPr/>
              <p:nvPr/>
            </p:nvGrpSpPr>
            <p:grpSpPr>
              <a:xfrm>
                <a:off x="4158930" y="4034684"/>
                <a:ext cx="33497" cy="28762"/>
                <a:chOff x="4158930" y="4034684"/>
                <a:chExt cx="33497" cy="28762"/>
              </a:xfrm>
            </p:grpSpPr>
            <p:sp>
              <p:nvSpPr>
                <p:cNvPr id="11904" name="Google Shape;11904;p65"/>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905" name="Google Shape;11905;p65"/>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906" name="Google Shape;11906;p65"/>
              <p:cNvGrpSpPr/>
              <p:nvPr/>
            </p:nvGrpSpPr>
            <p:grpSpPr>
              <a:xfrm>
                <a:off x="4134949" y="3957049"/>
                <a:ext cx="33497" cy="28770"/>
                <a:chOff x="4134949" y="3957049"/>
                <a:chExt cx="33497" cy="28770"/>
              </a:xfrm>
            </p:grpSpPr>
            <p:sp>
              <p:nvSpPr>
                <p:cNvPr id="11907" name="Google Shape;11907;p65"/>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908" name="Google Shape;11908;p65"/>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909" name="Google Shape;11909;p65"/>
              <p:cNvGrpSpPr/>
              <p:nvPr/>
            </p:nvGrpSpPr>
            <p:grpSpPr>
              <a:xfrm>
                <a:off x="4193653" y="4184403"/>
                <a:ext cx="43580" cy="37264"/>
                <a:chOff x="4193653" y="4184403"/>
                <a:chExt cx="43580" cy="37264"/>
              </a:xfrm>
            </p:grpSpPr>
            <p:sp>
              <p:nvSpPr>
                <p:cNvPr id="11910" name="Google Shape;11910;p65"/>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911" name="Google Shape;11911;p65"/>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912" name="Google Shape;11912;p65"/>
              <p:cNvGrpSpPr/>
              <p:nvPr/>
            </p:nvGrpSpPr>
            <p:grpSpPr>
              <a:xfrm>
                <a:off x="4343600" y="3943844"/>
                <a:ext cx="43580" cy="37312"/>
                <a:chOff x="4343600" y="3943844"/>
                <a:chExt cx="43580" cy="37312"/>
              </a:xfrm>
            </p:grpSpPr>
            <p:sp>
              <p:nvSpPr>
                <p:cNvPr id="11913" name="Google Shape;11913;p65"/>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914" name="Google Shape;11914;p65"/>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915" name="Google Shape;11915;p65"/>
              <p:cNvGrpSpPr/>
              <p:nvPr/>
            </p:nvGrpSpPr>
            <p:grpSpPr>
              <a:xfrm>
                <a:off x="4172339" y="3381693"/>
                <a:ext cx="31499" cy="27001"/>
                <a:chOff x="4172339" y="3381693"/>
                <a:chExt cx="31499" cy="27001"/>
              </a:xfrm>
            </p:grpSpPr>
            <p:sp>
              <p:nvSpPr>
                <p:cNvPr id="11916" name="Google Shape;11916;p65"/>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1917" name="Google Shape;11917;p65"/>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1921"/>
        <p:cNvGrpSpPr/>
        <p:nvPr/>
      </p:nvGrpSpPr>
      <p:grpSpPr>
        <a:xfrm>
          <a:off x="0" y="0"/>
          <a:ext cx="0" cy="0"/>
          <a:chOff x="0" y="0"/>
          <a:chExt cx="0" cy="0"/>
        </a:xfrm>
      </p:grpSpPr>
      <p:grpSp>
        <p:nvGrpSpPr>
          <p:cNvPr id="11922" name="Google Shape;11922;p66"/>
          <p:cNvGrpSpPr/>
          <p:nvPr/>
        </p:nvGrpSpPr>
        <p:grpSpPr>
          <a:xfrm>
            <a:off x="2126624" y="3607909"/>
            <a:ext cx="1102891" cy="760337"/>
            <a:chOff x="4967783" y="2151471"/>
            <a:chExt cx="3920692" cy="2702940"/>
          </a:xfrm>
        </p:grpSpPr>
        <p:grpSp>
          <p:nvGrpSpPr>
            <p:cNvPr id="11923" name="Google Shape;11923;p66"/>
            <p:cNvGrpSpPr/>
            <p:nvPr/>
          </p:nvGrpSpPr>
          <p:grpSpPr>
            <a:xfrm>
              <a:off x="5045709" y="2252109"/>
              <a:ext cx="3761071" cy="2501708"/>
              <a:chOff x="2691784" y="1805334"/>
              <a:chExt cx="3761071" cy="2501708"/>
            </a:xfrm>
          </p:grpSpPr>
          <p:sp>
            <p:nvSpPr>
              <p:cNvPr id="11924" name="Google Shape;11924;p66"/>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1925" name="Google Shape;11925;p66"/>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1926" name="Google Shape;11926;p66"/>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1927" name="Google Shape;11927;p66"/>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1928" name="Google Shape;11928;p66"/>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1929" name="Google Shape;11929;p66"/>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1930" name="Google Shape;11930;p66"/>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1931" name="Google Shape;11931;p66"/>
            <p:cNvGrpSpPr/>
            <p:nvPr/>
          </p:nvGrpSpPr>
          <p:grpSpPr>
            <a:xfrm>
              <a:off x="4967783" y="2151471"/>
              <a:ext cx="3920692" cy="2702940"/>
              <a:chOff x="2613858" y="1704696"/>
              <a:chExt cx="3920692" cy="2702940"/>
            </a:xfrm>
          </p:grpSpPr>
          <p:sp>
            <p:nvSpPr>
              <p:cNvPr id="11932" name="Google Shape;11932;p66"/>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933" name="Google Shape;11933;p66"/>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934" name="Google Shape;11934;p66"/>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935" name="Google Shape;11935;p66"/>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936" name="Google Shape;11936;p66"/>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grpSp>
        <p:nvGrpSpPr>
          <p:cNvPr id="11937" name="Google Shape;11937;p66"/>
          <p:cNvGrpSpPr/>
          <p:nvPr/>
        </p:nvGrpSpPr>
        <p:grpSpPr>
          <a:xfrm>
            <a:off x="3530533" y="1496186"/>
            <a:ext cx="1561911" cy="708580"/>
            <a:chOff x="3530532" y="1496185"/>
            <a:chExt cx="1561911" cy="708580"/>
          </a:xfrm>
        </p:grpSpPr>
        <p:grpSp>
          <p:nvGrpSpPr>
            <p:cNvPr id="11938" name="Google Shape;11938;p66"/>
            <p:cNvGrpSpPr/>
            <p:nvPr/>
          </p:nvGrpSpPr>
          <p:grpSpPr>
            <a:xfrm>
              <a:off x="3720318" y="1857562"/>
              <a:ext cx="1372125" cy="54"/>
              <a:chOff x="3720318" y="1857562"/>
              <a:chExt cx="1372125" cy="54"/>
            </a:xfrm>
          </p:grpSpPr>
          <p:cxnSp>
            <p:nvCxnSpPr>
              <p:cNvPr id="11939" name="Google Shape;11939;p66"/>
              <p:cNvCxnSpPr>
                <a:endCxn id="11940"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1941" name="Google Shape;11941;p66"/>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1942" name="Google Shape;11942;p66"/>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1943" name="Google Shape;11943;p66"/>
              <p:cNvCxnSpPr>
                <a:stCxn id="11940"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11944" name="Google Shape;11944;p66"/>
            <p:cNvGrpSpPr/>
            <p:nvPr/>
          </p:nvGrpSpPr>
          <p:grpSpPr>
            <a:xfrm>
              <a:off x="3567462" y="1496185"/>
              <a:ext cx="286500" cy="272914"/>
              <a:chOff x="3567462" y="1496185"/>
              <a:chExt cx="286500" cy="272914"/>
            </a:xfrm>
          </p:grpSpPr>
          <p:cxnSp>
            <p:nvCxnSpPr>
              <p:cNvPr id="11945" name="Google Shape;11945;p66"/>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1946" name="Google Shape;11946;p66"/>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11947" name="Google Shape;11947;p66"/>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948" name="Google Shape;11948;p66"/>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1949" name="Google Shape;11949;p66"/>
            <p:cNvGrpSpPr/>
            <p:nvPr/>
          </p:nvGrpSpPr>
          <p:grpSpPr>
            <a:xfrm>
              <a:off x="3929014" y="1960574"/>
              <a:ext cx="286500" cy="242342"/>
              <a:chOff x="3929014" y="1960574"/>
              <a:chExt cx="286500" cy="242342"/>
            </a:xfrm>
          </p:grpSpPr>
          <p:cxnSp>
            <p:nvCxnSpPr>
              <p:cNvPr id="11950" name="Google Shape;11950;p66"/>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11951" name="Google Shape;11951;p66"/>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1952" name="Google Shape;11952;p66"/>
            <p:cNvGrpSpPr/>
            <p:nvPr/>
          </p:nvGrpSpPr>
          <p:grpSpPr>
            <a:xfrm>
              <a:off x="4290828" y="1496185"/>
              <a:ext cx="286500" cy="272914"/>
              <a:chOff x="4290828" y="1496185"/>
              <a:chExt cx="286500" cy="272914"/>
            </a:xfrm>
          </p:grpSpPr>
          <p:cxnSp>
            <p:nvCxnSpPr>
              <p:cNvPr id="11953" name="Google Shape;11953;p66"/>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1954" name="Google Shape;11954;p66"/>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11955" name="Google Shape;11955;p66"/>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940" name="Google Shape;11940;p66"/>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1956" name="Google Shape;11956;p66"/>
            <p:cNvGrpSpPr/>
            <p:nvPr/>
          </p:nvGrpSpPr>
          <p:grpSpPr>
            <a:xfrm>
              <a:off x="4657726" y="1959674"/>
              <a:ext cx="286500" cy="245092"/>
              <a:chOff x="4657726" y="1959674"/>
              <a:chExt cx="286500" cy="245092"/>
            </a:xfrm>
          </p:grpSpPr>
          <p:cxnSp>
            <p:nvCxnSpPr>
              <p:cNvPr id="11957" name="Google Shape;11957;p66"/>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11958" name="Google Shape;11958;p66"/>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grpSp>
        <p:nvGrpSpPr>
          <p:cNvPr id="11959" name="Google Shape;11959;p66"/>
          <p:cNvGrpSpPr/>
          <p:nvPr/>
        </p:nvGrpSpPr>
        <p:grpSpPr>
          <a:xfrm>
            <a:off x="3512551" y="2358283"/>
            <a:ext cx="1597032" cy="378649"/>
            <a:chOff x="3512551" y="2358282"/>
            <a:chExt cx="1597032" cy="378649"/>
          </a:xfrm>
        </p:grpSpPr>
        <p:grpSp>
          <p:nvGrpSpPr>
            <p:cNvPr id="11960" name="Google Shape;11960;p66"/>
            <p:cNvGrpSpPr/>
            <p:nvPr/>
          </p:nvGrpSpPr>
          <p:grpSpPr>
            <a:xfrm>
              <a:off x="3738198" y="2553002"/>
              <a:ext cx="1145834" cy="117"/>
              <a:chOff x="3738198" y="2553002"/>
              <a:chExt cx="1145834" cy="117"/>
            </a:xfrm>
          </p:grpSpPr>
          <p:cxnSp>
            <p:nvCxnSpPr>
              <p:cNvPr id="11961" name="Google Shape;11961;p66"/>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1962" name="Google Shape;11962;p66"/>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1963" name="Google Shape;11963;p66"/>
              <p:cNvCxnSpPr>
                <a:stCxn id="11964" idx="6"/>
                <a:endCxn id="11965"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11966" name="Google Shape;11966;p66"/>
            <p:cNvGrpSpPr/>
            <p:nvPr/>
          </p:nvGrpSpPr>
          <p:grpSpPr>
            <a:xfrm>
              <a:off x="3969644" y="2440153"/>
              <a:ext cx="225900" cy="296779"/>
              <a:chOff x="3969644" y="2440153"/>
              <a:chExt cx="225900" cy="296779"/>
            </a:xfrm>
          </p:grpSpPr>
          <p:cxnSp>
            <p:nvCxnSpPr>
              <p:cNvPr id="11967" name="Google Shape;11967;p66"/>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11965" name="Google Shape;11965;p66"/>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968" name="Google Shape;11968;p66"/>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1969" name="Google Shape;11969;p66"/>
            <p:cNvGrpSpPr/>
            <p:nvPr/>
          </p:nvGrpSpPr>
          <p:grpSpPr>
            <a:xfrm>
              <a:off x="4426818" y="2358282"/>
              <a:ext cx="225600" cy="307471"/>
              <a:chOff x="4426818" y="2358282"/>
              <a:chExt cx="225600" cy="307471"/>
            </a:xfrm>
          </p:grpSpPr>
          <p:cxnSp>
            <p:nvCxnSpPr>
              <p:cNvPr id="11970" name="Google Shape;11970;p66"/>
              <p:cNvCxnSpPr>
                <a:stCxn id="11971"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11972" name="Google Shape;11972;p66"/>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971" name="Google Shape;11971;p66"/>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1973" name="Google Shape;11973;p66"/>
            <p:cNvGrpSpPr/>
            <p:nvPr/>
          </p:nvGrpSpPr>
          <p:grpSpPr>
            <a:xfrm>
              <a:off x="4883984" y="2440153"/>
              <a:ext cx="225600" cy="296479"/>
              <a:chOff x="4883984" y="2440153"/>
              <a:chExt cx="225600" cy="296479"/>
            </a:xfrm>
          </p:grpSpPr>
          <p:cxnSp>
            <p:nvCxnSpPr>
              <p:cNvPr id="11974" name="Google Shape;11974;p66"/>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11975" name="Google Shape;11975;p66"/>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976" name="Google Shape;11976;p66"/>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1977" name="Google Shape;11977;p66"/>
            <p:cNvGrpSpPr/>
            <p:nvPr/>
          </p:nvGrpSpPr>
          <p:grpSpPr>
            <a:xfrm>
              <a:off x="3512551" y="2358356"/>
              <a:ext cx="225647" cy="307629"/>
              <a:chOff x="2182679" y="2005014"/>
              <a:chExt cx="792300" cy="1080158"/>
            </a:xfrm>
          </p:grpSpPr>
          <p:cxnSp>
            <p:nvCxnSpPr>
              <p:cNvPr id="11978" name="Google Shape;11978;p66"/>
              <p:cNvCxnSpPr>
                <a:stCxn id="11979"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11964" name="Google Shape;11964;p66"/>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979" name="Google Shape;11979;p66"/>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grpSp>
        <p:nvGrpSpPr>
          <p:cNvPr id="11980" name="Google Shape;11980;p66"/>
          <p:cNvGrpSpPr/>
          <p:nvPr/>
        </p:nvGrpSpPr>
        <p:grpSpPr>
          <a:xfrm>
            <a:off x="6872634" y="1182079"/>
            <a:ext cx="1559809" cy="722610"/>
            <a:chOff x="634175" y="2986275"/>
            <a:chExt cx="3147949" cy="1458344"/>
          </a:xfrm>
        </p:grpSpPr>
        <p:cxnSp>
          <p:nvCxnSpPr>
            <p:cNvPr id="11981" name="Google Shape;11981;p66"/>
            <p:cNvCxnSpPr>
              <a:stCxn id="11982" idx="4"/>
              <a:endCxn id="11983"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11984" name="Google Shape;11984;p66"/>
            <p:cNvCxnSpPr>
              <a:stCxn id="11983" idx="0"/>
              <a:endCxn id="11985"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1986" name="Google Shape;11986;p66"/>
            <p:cNvCxnSpPr>
              <a:stCxn id="11985" idx="4"/>
              <a:endCxn id="11987"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1988" name="Google Shape;11988;p66"/>
            <p:cNvCxnSpPr>
              <a:stCxn id="11987" idx="0"/>
              <a:endCxn id="11989"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11989" name="Google Shape;11989;p66"/>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defTabSz="914378"/>
              <a:endParaRPr>
                <a:solidFill>
                  <a:srgbClr val="00C3B1"/>
                </a:solidFill>
                <a:latin typeface="Calibri"/>
                <a:ea typeface="Calibri"/>
                <a:cs typeface="Calibri"/>
                <a:sym typeface="Calibri"/>
              </a:endParaRPr>
            </a:p>
          </p:txBody>
        </p:sp>
        <p:sp>
          <p:nvSpPr>
            <p:cNvPr id="11985" name="Google Shape;11985;p66"/>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defTabSz="914378"/>
              <a:endParaRPr>
                <a:solidFill>
                  <a:srgbClr val="00C3B1"/>
                </a:solidFill>
                <a:latin typeface="Calibri"/>
                <a:ea typeface="Calibri"/>
                <a:cs typeface="Calibri"/>
                <a:sym typeface="Calibri"/>
              </a:endParaRPr>
            </a:p>
          </p:txBody>
        </p:sp>
        <p:sp>
          <p:nvSpPr>
            <p:cNvPr id="11982" name="Google Shape;11982;p66"/>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defTabSz="914378"/>
              <a:endParaRPr>
                <a:solidFill>
                  <a:srgbClr val="00C3B1"/>
                </a:solidFill>
                <a:latin typeface="Calibri"/>
                <a:ea typeface="Calibri"/>
                <a:cs typeface="Calibri"/>
                <a:sym typeface="Calibri"/>
              </a:endParaRPr>
            </a:p>
          </p:txBody>
        </p:sp>
        <p:sp>
          <p:nvSpPr>
            <p:cNvPr id="11987" name="Google Shape;11987;p66"/>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defTabSz="914378"/>
              <a:endParaRPr>
                <a:solidFill>
                  <a:srgbClr val="00C3B1"/>
                </a:solidFill>
                <a:latin typeface="Calibri"/>
                <a:ea typeface="Calibri"/>
                <a:cs typeface="Calibri"/>
                <a:sym typeface="Calibri"/>
              </a:endParaRPr>
            </a:p>
          </p:txBody>
        </p:sp>
        <p:sp>
          <p:nvSpPr>
            <p:cNvPr id="11983" name="Google Shape;11983;p66"/>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defTabSz="914378"/>
              <a:endParaRPr>
                <a:solidFill>
                  <a:srgbClr val="FFFFFF"/>
                </a:solidFill>
                <a:latin typeface="Calibri"/>
                <a:ea typeface="Calibri"/>
                <a:cs typeface="Calibri"/>
                <a:sym typeface="Calibri"/>
              </a:endParaRPr>
            </a:p>
          </p:txBody>
        </p:sp>
      </p:grpSp>
      <p:grpSp>
        <p:nvGrpSpPr>
          <p:cNvPr id="11990" name="Google Shape;11990;p66"/>
          <p:cNvGrpSpPr/>
          <p:nvPr/>
        </p:nvGrpSpPr>
        <p:grpSpPr>
          <a:xfrm>
            <a:off x="3526424" y="2891987"/>
            <a:ext cx="1570719" cy="294123"/>
            <a:chOff x="998425" y="1182125"/>
            <a:chExt cx="1065400" cy="199500"/>
          </a:xfrm>
        </p:grpSpPr>
        <p:sp>
          <p:nvSpPr>
            <p:cNvPr id="11991" name="Google Shape;11991;p6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992" name="Google Shape;11992;p6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993" name="Google Shape;11993;p6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994" name="Google Shape;11994;p6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995" name="Google Shape;11995;p6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1996" name="Google Shape;11996;p66"/>
          <p:cNvGrpSpPr/>
          <p:nvPr/>
        </p:nvGrpSpPr>
        <p:grpSpPr>
          <a:xfrm>
            <a:off x="6869681" y="2009474"/>
            <a:ext cx="1565716" cy="366729"/>
            <a:chOff x="1247650" y="2075423"/>
            <a:chExt cx="6648477" cy="1557238"/>
          </a:xfrm>
        </p:grpSpPr>
        <p:sp>
          <p:nvSpPr>
            <p:cNvPr id="11997" name="Google Shape;11997;p6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998" name="Google Shape;11998;p6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1999" name="Google Shape;11999;p6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000" name="Google Shape;12000;p6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001" name="Google Shape;12001;p6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002" name="Google Shape;12002;p6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2003" name="Google Shape;12003;p66"/>
          <p:cNvGrpSpPr/>
          <p:nvPr/>
        </p:nvGrpSpPr>
        <p:grpSpPr>
          <a:xfrm>
            <a:off x="6853993" y="3158290"/>
            <a:ext cx="1597061" cy="663440"/>
            <a:chOff x="6796238" y="3158297"/>
            <a:chExt cx="1630319" cy="677257"/>
          </a:xfrm>
        </p:grpSpPr>
        <p:cxnSp>
          <p:nvCxnSpPr>
            <p:cNvPr id="12004" name="Google Shape;12004;p66"/>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2005" name="Google Shape;12005;p66"/>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2006" name="Google Shape;12006;p66"/>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12007" name="Google Shape;12007;p66"/>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12008" name="Google Shape;12008;p66"/>
            <p:cNvGrpSpPr/>
            <p:nvPr/>
          </p:nvGrpSpPr>
          <p:grpSpPr>
            <a:xfrm>
              <a:off x="6796238" y="3311904"/>
              <a:ext cx="1630319" cy="377697"/>
              <a:chOff x="6796238" y="3311904"/>
              <a:chExt cx="1630319" cy="377697"/>
            </a:xfrm>
          </p:grpSpPr>
          <p:sp>
            <p:nvSpPr>
              <p:cNvPr id="12009" name="Google Shape;12009;p66"/>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2010" name="Google Shape;12010;p66"/>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2011" name="Google Shape;12011;p66"/>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2012" name="Google Shape;12012;p66"/>
          <p:cNvGrpSpPr/>
          <p:nvPr/>
        </p:nvGrpSpPr>
        <p:grpSpPr>
          <a:xfrm>
            <a:off x="5375130" y="1179682"/>
            <a:ext cx="1368606" cy="1593805"/>
            <a:chOff x="1839112" y="2209163"/>
            <a:chExt cx="1918159" cy="2233784"/>
          </a:xfrm>
        </p:grpSpPr>
        <p:sp>
          <p:nvSpPr>
            <p:cNvPr id="12013" name="Google Shape;12013;p66"/>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014" name="Google Shape;12014;p66"/>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015" name="Google Shape;12015;p66"/>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cxnSp>
          <p:nvCxnSpPr>
            <p:cNvPr id="12016" name="Google Shape;12016;p66"/>
            <p:cNvCxnSpPr>
              <a:stCxn id="12013" idx="6"/>
              <a:endCxn id="12014"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2017" name="Google Shape;12017;p66"/>
            <p:cNvCxnSpPr>
              <a:stCxn id="12014" idx="4"/>
              <a:endCxn id="12018"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12019" name="Google Shape;12019;p66"/>
            <p:cNvCxnSpPr>
              <a:stCxn id="12018" idx="6"/>
              <a:endCxn id="12015"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2020" name="Google Shape;12020;p66"/>
            <p:cNvCxnSpPr>
              <a:stCxn id="12015" idx="4"/>
              <a:endCxn id="12021"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12018" name="Google Shape;12018;p66"/>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021" name="Google Shape;12021;p66"/>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022" name="Google Shape;12022;p66"/>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cxnSp>
          <p:nvCxnSpPr>
            <p:cNvPr id="12023" name="Google Shape;12023;p66"/>
            <p:cNvCxnSpPr>
              <a:endCxn id="12022"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12024" name="Google Shape;12024;p66"/>
          <p:cNvGrpSpPr/>
          <p:nvPr/>
        </p:nvGrpSpPr>
        <p:grpSpPr>
          <a:xfrm>
            <a:off x="3507504" y="1185918"/>
            <a:ext cx="1637968" cy="154942"/>
            <a:chOff x="238125" y="2506075"/>
            <a:chExt cx="7115411" cy="673075"/>
          </a:xfrm>
        </p:grpSpPr>
        <p:sp>
          <p:nvSpPr>
            <p:cNvPr id="12025" name="Google Shape;12025;p6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026" name="Google Shape;12026;p6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027" name="Google Shape;12027;p6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028" name="Google Shape;12028;p6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029" name="Google Shape;12029;p6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2030" name="Google Shape;12030;p66"/>
          <p:cNvGrpSpPr/>
          <p:nvPr/>
        </p:nvGrpSpPr>
        <p:grpSpPr>
          <a:xfrm>
            <a:off x="746187" y="1507514"/>
            <a:ext cx="2476762" cy="91743"/>
            <a:chOff x="1464850" y="436376"/>
            <a:chExt cx="6001362" cy="222300"/>
          </a:xfrm>
        </p:grpSpPr>
        <p:sp>
          <p:nvSpPr>
            <p:cNvPr id="12031" name="Google Shape;12031;p66"/>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032" name="Google Shape;12032;p66"/>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033" name="Google Shape;12033;p66"/>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034" name="Google Shape;12034;p66"/>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035" name="Google Shape;12035;p66"/>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cxnSp>
          <p:nvCxnSpPr>
            <p:cNvPr id="12036" name="Google Shape;12036;p66"/>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2037" name="Google Shape;12037;p66"/>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2038" name="Google Shape;12038;p66"/>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2039" name="Google Shape;12039;p66"/>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12040" name="Google Shape;12040;p66"/>
          <p:cNvGrpSpPr/>
          <p:nvPr/>
        </p:nvGrpSpPr>
        <p:grpSpPr>
          <a:xfrm>
            <a:off x="732456" y="2742981"/>
            <a:ext cx="1452710" cy="651923"/>
            <a:chOff x="803162" y="2667727"/>
            <a:chExt cx="1411906" cy="633611"/>
          </a:xfrm>
        </p:grpSpPr>
        <p:cxnSp>
          <p:nvCxnSpPr>
            <p:cNvPr id="12041" name="Google Shape;12041;p66"/>
            <p:cNvCxnSpPr>
              <a:stCxn id="12042" idx="2"/>
              <a:endCxn id="12043"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044" name="Google Shape;12044;p66"/>
            <p:cNvCxnSpPr>
              <a:stCxn id="12045" idx="0"/>
              <a:endCxn id="12042"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046" name="Google Shape;12046;p66"/>
            <p:cNvCxnSpPr>
              <a:stCxn id="12045" idx="2"/>
              <a:endCxn id="12047"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048" name="Google Shape;12048;p66"/>
            <p:cNvCxnSpPr>
              <a:stCxn id="12049" idx="0"/>
              <a:endCxn id="12045"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050" name="Google Shape;12050;p66"/>
            <p:cNvCxnSpPr>
              <a:stCxn id="12043" idx="2"/>
              <a:endCxn id="12051"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052" name="Google Shape;12052;p66"/>
            <p:cNvCxnSpPr>
              <a:stCxn id="12053" idx="0"/>
              <a:endCxn id="12043"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12049" name="Google Shape;12049;p66"/>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algn="ctr" defTabSz="914378"/>
              <a:endParaRPr>
                <a:solidFill>
                  <a:srgbClr val="FFFFFF"/>
                </a:solidFill>
                <a:ea typeface="+mn-ea"/>
              </a:endParaRPr>
            </a:p>
          </p:txBody>
        </p:sp>
        <p:sp>
          <p:nvSpPr>
            <p:cNvPr id="12047" name="Google Shape;12047;p66"/>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algn="ctr" defTabSz="914378"/>
              <a:endParaRPr>
                <a:solidFill>
                  <a:srgbClr val="FFFFFF"/>
                </a:solidFill>
                <a:ea typeface="+mn-ea"/>
              </a:endParaRPr>
            </a:p>
          </p:txBody>
        </p:sp>
        <p:sp>
          <p:nvSpPr>
            <p:cNvPr id="12053" name="Google Shape;12053;p66"/>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algn="ctr" defTabSz="914378"/>
              <a:endParaRPr>
                <a:solidFill>
                  <a:srgbClr val="FFFFFF"/>
                </a:solidFill>
                <a:ea typeface="+mn-ea"/>
              </a:endParaRPr>
            </a:p>
          </p:txBody>
        </p:sp>
        <p:sp>
          <p:nvSpPr>
            <p:cNvPr id="12051" name="Google Shape;12051;p66"/>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algn="ctr" defTabSz="914378"/>
              <a:endParaRPr>
                <a:solidFill>
                  <a:srgbClr val="FFFFFF"/>
                </a:solidFill>
                <a:ea typeface="+mn-ea"/>
              </a:endParaRPr>
            </a:p>
          </p:txBody>
        </p:sp>
        <p:sp>
          <p:nvSpPr>
            <p:cNvPr id="12043" name="Google Shape;12043;p66"/>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defTabSz="914378"/>
              <a:endParaRPr>
                <a:solidFill>
                  <a:srgbClr val="FFFFFF"/>
                </a:solidFill>
                <a:ea typeface="+mn-ea"/>
              </a:endParaRPr>
            </a:p>
          </p:txBody>
        </p:sp>
        <p:sp>
          <p:nvSpPr>
            <p:cNvPr id="12045" name="Google Shape;12045;p66"/>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defTabSz="914378"/>
              <a:endParaRPr>
                <a:solidFill>
                  <a:srgbClr val="FFFFFF"/>
                </a:solidFill>
                <a:ea typeface="+mn-ea"/>
              </a:endParaRPr>
            </a:p>
          </p:txBody>
        </p:sp>
        <p:sp>
          <p:nvSpPr>
            <p:cNvPr id="12042" name="Google Shape;12042;p66"/>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solidFill>
                  <a:srgbClr val="FFFFFF"/>
                </a:solidFill>
                <a:ea typeface="+mn-ea"/>
              </a:endParaRPr>
            </a:p>
          </p:txBody>
        </p:sp>
      </p:grpSp>
      <p:grpSp>
        <p:nvGrpSpPr>
          <p:cNvPr id="12054" name="Google Shape;12054;p66"/>
          <p:cNvGrpSpPr/>
          <p:nvPr/>
        </p:nvGrpSpPr>
        <p:grpSpPr>
          <a:xfrm>
            <a:off x="732457" y="1178519"/>
            <a:ext cx="2518541" cy="209309"/>
            <a:chOff x="803163" y="1111966"/>
            <a:chExt cx="2447800" cy="203430"/>
          </a:xfrm>
        </p:grpSpPr>
        <p:grpSp>
          <p:nvGrpSpPr>
            <p:cNvPr id="12055" name="Google Shape;12055;p66"/>
            <p:cNvGrpSpPr/>
            <p:nvPr/>
          </p:nvGrpSpPr>
          <p:grpSpPr>
            <a:xfrm>
              <a:off x="1958180" y="1111966"/>
              <a:ext cx="588019" cy="121396"/>
              <a:chOff x="4808316" y="2800065"/>
              <a:chExt cx="1999386" cy="412910"/>
            </a:xfrm>
          </p:grpSpPr>
          <p:sp>
            <p:nvSpPr>
              <p:cNvPr id="12056" name="Google Shape;12056;p66"/>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2057" name="Google Shape;12057;p66"/>
              <p:cNvGrpSpPr/>
              <p:nvPr/>
            </p:nvGrpSpPr>
            <p:grpSpPr>
              <a:xfrm>
                <a:off x="4808316" y="2800065"/>
                <a:ext cx="92400" cy="411825"/>
                <a:chOff x="845575" y="2563700"/>
                <a:chExt cx="92400" cy="411825"/>
              </a:xfrm>
            </p:grpSpPr>
            <p:cxnSp>
              <p:nvCxnSpPr>
                <p:cNvPr id="12058" name="Google Shape;12058;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059" name="Google Shape;12059;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cxnSp>
          <p:nvCxnSpPr>
            <p:cNvPr id="12060" name="Google Shape;12060;p66"/>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12061" name="Google Shape;12061;p66"/>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nvGrpSpPr>
            <p:cNvPr id="12062" name="Google Shape;12062;p66"/>
            <p:cNvGrpSpPr/>
            <p:nvPr/>
          </p:nvGrpSpPr>
          <p:grpSpPr>
            <a:xfrm>
              <a:off x="803163" y="1111974"/>
              <a:ext cx="591158" cy="121545"/>
              <a:chOff x="803163" y="1111974"/>
              <a:chExt cx="591158" cy="121545"/>
            </a:xfrm>
          </p:grpSpPr>
          <p:grpSp>
            <p:nvGrpSpPr>
              <p:cNvPr id="12063" name="Google Shape;12063;p66"/>
              <p:cNvGrpSpPr/>
              <p:nvPr/>
            </p:nvGrpSpPr>
            <p:grpSpPr>
              <a:xfrm>
                <a:off x="803163" y="1111974"/>
                <a:ext cx="27175" cy="121077"/>
                <a:chOff x="845575" y="2563700"/>
                <a:chExt cx="92400" cy="411825"/>
              </a:xfrm>
            </p:grpSpPr>
            <p:cxnSp>
              <p:nvCxnSpPr>
                <p:cNvPr id="12064" name="Google Shape;12064;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065" name="Google Shape;12065;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sp>
            <p:nvSpPr>
              <p:cNvPr id="12066" name="Google Shape;12066;p66"/>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2067" name="Google Shape;12067;p66"/>
            <p:cNvGrpSpPr/>
            <p:nvPr/>
          </p:nvGrpSpPr>
          <p:grpSpPr>
            <a:xfrm>
              <a:off x="1381910" y="1194219"/>
              <a:ext cx="588341" cy="121177"/>
              <a:chOff x="1381910" y="1194219"/>
              <a:chExt cx="588341" cy="121177"/>
            </a:xfrm>
          </p:grpSpPr>
          <p:grpSp>
            <p:nvGrpSpPr>
              <p:cNvPr id="12068" name="Google Shape;12068;p66"/>
              <p:cNvGrpSpPr/>
              <p:nvPr/>
            </p:nvGrpSpPr>
            <p:grpSpPr>
              <a:xfrm rot="10800000">
                <a:off x="1381910" y="1194319"/>
                <a:ext cx="27175" cy="121077"/>
                <a:chOff x="2070100" y="2563700"/>
                <a:chExt cx="92400" cy="411825"/>
              </a:xfrm>
            </p:grpSpPr>
            <p:cxnSp>
              <p:nvCxnSpPr>
                <p:cNvPr id="12069" name="Google Shape;12069;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070" name="Google Shape;12070;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sp>
            <p:nvSpPr>
              <p:cNvPr id="12071" name="Google Shape;12071;p66"/>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2072" name="Google Shape;12072;p66"/>
            <p:cNvGrpSpPr/>
            <p:nvPr/>
          </p:nvGrpSpPr>
          <p:grpSpPr>
            <a:xfrm>
              <a:off x="2532079" y="1194219"/>
              <a:ext cx="704927" cy="121177"/>
              <a:chOff x="2532079" y="1194219"/>
              <a:chExt cx="704927" cy="121177"/>
            </a:xfrm>
          </p:grpSpPr>
          <p:grpSp>
            <p:nvGrpSpPr>
              <p:cNvPr id="12073" name="Google Shape;12073;p66"/>
              <p:cNvGrpSpPr/>
              <p:nvPr/>
            </p:nvGrpSpPr>
            <p:grpSpPr>
              <a:xfrm rot="10800000">
                <a:off x="2532079" y="1194319"/>
                <a:ext cx="27175" cy="121077"/>
                <a:chOff x="2070100" y="2563700"/>
                <a:chExt cx="92400" cy="411825"/>
              </a:xfrm>
            </p:grpSpPr>
            <p:cxnSp>
              <p:nvCxnSpPr>
                <p:cNvPr id="12074" name="Google Shape;12074;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075" name="Google Shape;12075;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sp>
            <p:nvSpPr>
              <p:cNvPr id="12076" name="Google Shape;12076;p66"/>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grpSp>
        <p:nvGrpSpPr>
          <p:cNvPr id="12077" name="Google Shape;12077;p66"/>
          <p:cNvGrpSpPr/>
          <p:nvPr/>
        </p:nvGrpSpPr>
        <p:grpSpPr>
          <a:xfrm>
            <a:off x="3525468" y="3875151"/>
            <a:ext cx="1567778" cy="491677"/>
            <a:chOff x="5194708" y="3484366"/>
            <a:chExt cx="3148148" cy="987304"/>
          </a:xfrm>
        </p:grpSpPr>
        <p:grpSp>
          <p:nvGrpSpPr>
            <p:cNvPr id="12078" name="Google Shape;12078;p66"/>
            <p:cNvGrpSpPr/>
            <p:nvPr/>
          </p:nvGrpSpPr>
          <p:grpSpPr>
            <a:xfrm>
              <a:off x="7531521" y="3484366"/>
              <a:ext cx="811335" cy="987304"/>
              <a:chOff x="3379425" y="1617275"/>
              <a:chExt cx="1090650" cy="1327200"/>
            </a:xfrm>
          </p:grpSpPr>
          <p:sp>
            <p:nvSpPr>
              <p:cNvPr id="12079" name="Google Shape;12079;p6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080" name="Google Shape;12080;p6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2081" name="Google Shape;12081;p6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082" name="Google Shape;12082;p66"/>
            <p:cNvGrpSpPr/>
            <p:nvPr/>
          </p:nvGrpSpPr>
          <p:grpSpPr>
            <a:xfrm>
              <a:off x="6752546" y="3484366"/>
              <a:ext cx="811428" cy="987304"/>
              <a:chOff x="2332275" y="1617275"/>
              <a:chExt cx="1090775" cy="1327200"/>
            </a:xfrm>
          </p:grpSpPr>
          <p:sp>
            <p:nvSpPr>
              <p:cNvPr id="12083" name="Google Shape;12083;p6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084" name="Google Shape;12084;p6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2085" name="Google Shape;12085;p6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086" name="Google Shape;12086;p66"/>
            <p:cNvGrpSpPr/>
            <p:nvPr/>
          </p:nvGrpSpPr>
          <p:grpSpPr>
            <a:xfrm>
              <a:off x="5973664" y="3484366"/>
              <a:ext cx="811335" cy="987304"/>
              <a:chOff x="1285250" y="1617275"/>
              <a:chExt cx="1090650" cy="1327200"/>
            </a:xfrm>
          </p:grpSpPr>
          <p:sp>
            <p:nvSpPr>
              <p:cNvPr id="12087" name="Google Shape;12087;p6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088" name="Google Shape;12088;p6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2089" name="Google Shape;12089;p6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090" name="Google Shape;12090;p66"/>
            <p:cNvGrpSpPr/>
            <p:nvPr/>
          </p:nvGrpSpPr>
          <p:grpSpPr>
            <a:xfrm>
              <a:off x="5194708" y="3484366"/>
              <a:ext cx="811409" cy="987304"/>
              <a:chOff x="238125" y="1617275"/>
              <a:chExt cx="1090750" cy="1327200"/>
            </a:xfrm>
          </p:grpSpPr>
          <p:sp>
            <p:nvSpPr>
              <p:cNvPr id="12091" name="Google Shape;12091;p6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092" name="Google Shape;12092;p6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093" name="Google Shape;12093;p6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2094" name="Google Shape;12094;p66"/>
          <p:cNvGrpSpPr/>
          <p:nvPr/>
        </p:nvGrpSpPr>
        <p:grpSpPr>
          <a:xfrm>
            <a:off x="3486076" y="3355561"/>
            <a:ext cx="1616964" cy="346256"/>
            <a:chOff x="1808063" y="4294338"/>
            <a:chExt cx="3370782" cy="721817"/>
          </a:xfrm>
        </p:grpSpPr>
        <p:sp>
          <p:nvSpPr>
            <p:cNvPr id="12095" name="Google Shape;12095;p6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096" name="Google Shape;12096;p6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097" name="Google Shape;12097;p6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098" name="Google Shape;12098;p6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099" name="Google Shape;12099;p6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00" name="Google Shape;12100;p6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01" name="Google Shape;12101;p6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02" name="Google Shape;12102;p6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03" name="Google Shape;12103;p6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04" name="Google Shape;12104;p6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2105" name="Google Shape;12105;p66"/>
          <p:cNvGrpSpPr/>
          <p:nvPr/>
        </p:nvGrpSpPr>
        <p:grpSpPr>
          <a:xfrm>
            <a:off x="764289" y="3641591"/>
            <a:ext cx="1295882" cy="646587"/>
            <a:chOff x="834100" y="3642869"/>
            <a:chExt cx="1259483" cy="628426"/>
          </a:xfrm>
        </p:grpSpPr>
        <p:sp>
          <p:nvSpPr>
            <p:cNvPr id="12106" name="Google Shape;12106;p66"/>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07" name="Google Shape;12107;p66"/>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08" name="Google Shape;12108;p66"/>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09" name="Google Shape;12109;p66"/>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10" name="Google Shape;12110;p66"/>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11" name="Google Shape;12111;p66"/>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12" name="Google Shape;12112;p66"/>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13" name="Google Shape;12113;p66"/>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14" name="Google Shape;12114;p66"/>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15" name="Google Shape;12115;p66"/>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16" name="Google Shape;12116;p66"/>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17" name="Google Shape;12117;p66"/>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18" name="Google Shape;12118;p66"/>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19" name="Google Shape;12119;p66"/>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20" name="Google Shape;12120;p66"/>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21" name="Google Shape;12121;p66"/>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22" name="Google Shape;12122;p66"/>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23" name="Google Shape;12123;p66"/>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24" name="Google Shape;12124;p66"/>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25" name="Google Shape;12125;p66"/>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26" name="Google Shape;12126;p66"/>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27" name="Google Shape;12127;p66"/>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28" name="Google Shape;12128;p66"/>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29" name="Google Shape;12129;p66"/>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30" name="Google Shape;12130;p66"/>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2131" name="Google Shape;12131;p66"/>
            <p:cNvGrpSpPr/>
            <p:nvPr/>
          </p:nvGrpSpPr>
          <p:grpSpPr>
            <a:xfrm>
              <a:off x="1360364" y="3847835"/>
              <a:ext cx="208119" cy="224359"/>
              <a:chOff x="1360769" y="3847100"/>
              <a:chExt cx="208119" cy="224359"/>
            </a:xfrm>
          </p:grpSpPr>
          <p:sp>
            <p:nvSpPr>
              <p:cNvPr id="12132" name="Google Shape;12132;p66"/>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33" name="Google Shape;12133;p66"/>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34" name="Google Shape;12134;p66"/>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35" name="Google Shape;12135;p66"/>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36" name="Google Shape;12136;p66"/>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37" name="Google Shape;12137;p66"/>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38" name="Google Shape;12138;p66"/>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39" name="Google Shape;12139;p66"/>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40" name="Google Shape;12140;p66"/>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41" name="Google Shape;12141;p66"/>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42" name="Google Shape;12142;p66"/>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43" name="Google Shape;12143;p66"/>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44" name="Google Shape;12144;p66"/>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45" name="Google Shape;12145;p66"/>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46" name="Google Shape;12146;p66"/>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47" name="Google Shape;12147;p66"/>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48" name="Google Shape;12148;p66"/>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49" name="Google Shape;12149;p66"/>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50" name="Google Shape;12150;p66"/>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151" name="Google Shape;12151;p66"/>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12152" name="Google Shape;12152;p66"/>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12153" name="Google Shape;12153;p66"/>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2154" name="Google Shape;12154;p66"/>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2155" name="Google Shape;12155;p66"/>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2156" name="Google Shape;12156;p66"/>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12157" name="Google Shape;12157;p66"/>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2158" name="Google Shape;12158;p66"/>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159" name="Google Shape;12159;p66"/>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2160" name="Google Shape;12160;p66"/>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2161" name="Google Shape;12161;p66"/>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defTabSz="914378"/>
              <a:endParaRPr>
                <a:ea typeface="+mn-ea"/>
              </a:endParaRPr>
            </a:p>
          </p:txBody>
        </p:sp>
        <p:sp>
          <p:nvSpPr>
            <p:cNvPr id="12162" name="Google Shape;12162;p66"/>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2163" name="Google Shape;12163;p66"/>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2164" name="Google Shape;12164;p66"/>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2165" name="Google Shape;12165;p66"/>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166" name="Google Shape;12166;p66"/>
          <p:cNvGrpSpPr/>
          <p:nvPr/>
        </p:nvGrpSpPr>
        <p:grpSpPr>
          <a:xfrm rot="5400000">
            <a:off x="5977401" y="3438088"/>
            <a:ext cx="164064" cy="1414916"/>
            <a:chOff x="4428249" y="1369375"/>
            <a:chExt cx="36905" cy="429569"/>
          </a:xfrm>
        </p:grpSpPr>
        <p:sp>
          <p:nvSpPr>
            <p:cNvPr id="12167" name="Google Shape;12167;p66"/>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68" name="Google Shape;12168;p66"/>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69" name="Google Shape;12169;p66"/>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70" name="Google Shape;12170;p66"/>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71" name="Google Shape;12171;p66"/>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72" name="Google Shape;12172;p66"/>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73" name="Google Shape;12173;p66"/>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74" name="Google Shape;12174;p66"/>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75" name="Google Shape;12175;p66"/>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76" name="Google Shape;12176;p66"/>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77" name="Google Shape;12177;p66"/>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78" name="Google Shape;12178;p66"/>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79" name="Google Shape;12179;p66"/>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80" name="Google Shape;12180;p66"/>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81" name="Google Shape;12181;p66"/>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82" name="Google Shape;12182;p66"/>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83" name="Google Shape;12183;p66"/>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84" name="Google Shape;12184;p66"/>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85" name="Google Shape;12185;p66"/>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86" name="Google Shape;12186;p66"/>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87" name="Google Shape;12187;p66"/>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88" name="Google Shape;12188;p66"/>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89" name="Google Shape;12189;p66"/>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90" name="Google Shape;12190;p66"/>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91" name="Google Shape;12191;p66"/>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92" name="Google Shape;12192;p66"/>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93" name="Google Shape;12193;p66"/>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94" name="Google Shape;12194;p66"/>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95" name="Google Shape;12195;p66"/>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96" name="Google Shape;12196;p66"/>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97" name="Google Shape;12197;p66"/>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198" name="Google Shape;12198;p66"/>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199" name="Google Shape;12199;p66"/>
          <p:cNvGrpSpPr/>
          <p:nvPr/>
        </p:nvGrpSpPr>
        <p:grpSpPr>
          <a:xfrm rot="10800000" flipH="1">
            <a:off x="5349830" y="3026631"/>
            <a:ext cx="1419207" cy="24808"/>
            <a:chOff x="219558" y="4738465"/>
            <a:chExt cx="5852400" cy="102300"/>
          </a:xfrm>
        </p:grpSpPr>
        <p:cxnSp>
          <p:nvCxnSpPr>
            <p:cNvPr id="12200" name="Google Shape;12200;p66"/>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12201" name="Google Shape;12201;p66"/>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2202" name="Google Shape;12202;p66"/>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2203" name="Google Shape;12203;p66"/>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2204" name="Google Shape;12204;p66"/>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2205" name="Google Shape;12205;p66"/>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206" name="Google Shape;12206;p66"/>
          <p:cNvGrpSpPr/>
          <p:nvPr/>
        </p:nvGrpSpPr>
        <p:grpSpPr>
          <a:xfrm>
            <a:off x="5361149" y="3399694"/>
            <a:ext cx="1396570" cy="385016"/>
            <a:chOff x="5286284" y="2966544"/>
            <a:chExt cx="1396570" cy="385016"/>
          </a:xfrm>
        </p:grpSpPr>
        <p:cxnSp>
          <p:nvCxnSpPr>
            <p:cNvPr id="12207" name="Google Shape;12207;p66"/>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12208" name="Google Shape;12208;p66"/>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12209" name="Google Shape;12209;p66"/>
            <p:cNvGrpSpPr/>
            <p:nvPr/>
          </p:nvGrpSpPr>
          <p:grpSpPr>
            <a:xfrm>
              <a:off x="5287688" y="3173364"/>
              <a:ext cx="1395166" cy="74100"/>
              <a:chOff x="5287688" y="3173364"/>
              <a:chExt cx="1395166" cy="74100"/>
            </a:xfrm>
          </p:grpSpPr>
          <p:cxnSp>
            <p:nvCxnSpPr>
              <p:cNvPr id="12210" name="Google Shape;12210;p66"/>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12211" name="Google Shape;12211;p66"/>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12212" name="Google Shape;12212;p66"/>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213" name="Google Shape;12213;p66"/>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214" name="Google Shape;12214;p66"/>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215" name="Google Shape;12215;p66"/>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216" name="Google Shape;12216;p66"/>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217" name="Google Shape;12217;p66"/>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12218" name="Google Shape;12218;p66"/>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2219" name="Google Shape;12219;p66"/>
          <p:cNvGrpSpPr/>
          <p:nvPr/>
        </p:nvGrpSpPr>
        <p:grpSpPr>
          <a:xfrm>
            <a:off x="2047214" y="1818471"/>
            <a:ext cx="1182276" cy="662027"/>
            <a:chOff x="2029517" y="1732295"/>
            <a:chExt cx="1149068" cy="643432"/>
          </a:xfrm>
        </p:grpSpPr>
        <p:grpSp>
          <p:nvGrpSpPr>
            <p:cNvPr id="12220" name="Google Shape;12220;p66"/>
            <p:cNvGrpSpPr/>
            <p:nvPr/>
          </p:nvGrpSpPr>
          <p:grpSpPr>
            <a:xfrm>
              <a:off x="2708660" y="1746937"/>
              <a:ext cx="455427" cy="244429"/>
              <a:chOff x="2700693" y="1746937"/>
              <a:chExt cx="455427" cy="244429"/>
            </a:xfrm>
          </p:grpSpPr>
          <p:grpSp>
            <p:nvGrpSpPr>
              <p:cNvPr id="12221" name="Google Shape;12221;p66"/>
              <p:cNvGrpSpPr/>
              <p:nvPr/>
            </p:nvGrpSpPr>
            <p:grpSpPr>
              <a:xfrm>
                <a:off x="2905682" y="1782817"/>
                <a:ext cx="250438" cy="208549"/>
                <a:chOff x="2905682" y="1782817"/>
                <a:chExt cx="250438" cy="208549"/>
              </a:xfrm>
            </p:grpSpPr>
            <p:cxnSp>
              <p:nvCxnSpPr>
                <p:cNvPr id="12222" name="Google Shape;12222;p66"/>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223" name="Google Shape;12223;p66"/>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2224" name="Google Shape;12224;p66"/>
              <p:cNvGrpSpPr/>
              <p:nvPr/>
            </p:nvGrpSpPr>
            <p:grpSpPr>
              <a:xfrm>
                <a:off x="2700693" y="1746937"/>
                <a:ext cx="449967" cy="72374"/>
                <a:chOff x="2700693" y="1746937"/>
                <a:chExt cx="449967" cy="72374"/>
              </a:xfrm>
            </p:grpSpPr>
            <p:cxnSp>
              <p:nvCxnSpPr>
                <p:cNvPr id="12225" name="Google Shape;12225;p66"/>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226" name="Google Shape;12226;p66"/>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grpSp>
          <p:nvGrpSpPr>
            <p:cNvPr id="12227" name="Google Shape;12227;p66"/>
            <p:cNvGrpSpPr/>
            <p:nvPr/>
          </p:nvGrpSpPr>
          <p:grpSpPr>
            <a:xfrm>
              <a:off x="2029517" y="1732295"/>
              <a:ext cx="1149068" cy="643432"/>
              <a:chOff x="2029517" y="1732295"/>
              <a:chExt cx="1149068" cy="643432"/>
            </a:xfrm>
          </p:grpSpPr>
          <p:grpSp>
            <p:nvGrpSpPr>
              <p:cNvPr id="12228" name="Google Shape;12228;p66"/>
              <p:cNvGrpSpPr/>
              <p:nvPr/>
            </p:nvGrpSpPr>
            <p:grpSpPr>
              <a:xfrm>
                <a:off x="2703618" y="2103152"/>
                <a:ext cx="474966" cy="260017"/>
                <a:chOff x="2703618" y="2103152"/>
                <a:chExt cx="474966" cy="260017"/>
              </a:xfrm>
            </p:grpSpPr>
            <p:grpSp>
              <p:nvGrpSpPr>
                <p:cNvPr id="12229" name="Google Shape;12229;p66"/>
                <p:cNvGrpSpPr/>
                <p:nvPr/>
              </p:nvGrpSpPr>
              <p:grpSpPr>
                <a:xfrm>
                  <a:off x="2703618" y="2290640"/>
                  <a:ext cx="450291" cy="72529"/>
                  <a:chOff x="2703618" y="2290640"/>
                  <a:chExt cx="450291" cy="72529"/>
                </a:xfrm>
              </p:grpSpPr>
              <p:cxnSp>
                <p:nvCxnSpPr>
                  <p:cNvPr id="12230" name="Google Shape;12230;p66"/>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231" name="Google Shape;12231;p66"/>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2232" name="Google Shape;12232;p66"/>
                <p:cNvGrpSpPr/>
                <p:nvPr/>
              </p:nvGrpSpPr>
              <p:grpSpPr>
                <a:xfrm>
                  <a:off x="2908607" y="2103152"/>
                  <a:ext cx="269977" cy="223538"/>
                  <a:chOff x="2908607" y="2103152"/>
                  <a:chExt cx="269977" cy="223538"/>
                </a:xfrm>
              </p:grpSpPr>
              <p:cxnSp>
                <p:nvCxnSpPr>
                  <p:cNvPr id="12233" name="Google Shape;12233;p66"/>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234" name="Google Shape;12234;p66"/>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grpSp>
            <p:nvGrpSpPr>
              <p:cNvPr id="12235" name="Google Shape;12235;p66"/>
              <p:cNvGrpSpPr/>
              <p:nvPr/>
            </p:nvGrpSpPr>
            <p:grpSpPr>
              <a:xfrm>
                <a:off x="2029517" y="1732295"/>
                <a:ext cx="685827" cy="643432"/>
                <a:chOff x="2029517" y="1732295"/>
                <a:chExt cx="685827" cy="643432"/>
              </a:xfrm>
            </p:grpSpPr>
            <p:sp>
              <p:nvSpPr>
                <p:cNvPr id="12236" name="Google Shape;12236;p66"/>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2237" name="Google Shape;12237;p66"/>
                <p:cNvGrpSpPr/>
                <p:nvPr/>
              </p:nvGrpSpPr>
              <p:grpSpPr>
                <a:xfrm>
                  <a:off x="2158948" y="1732295"/>
                  <a:ext cx="556396" cy="333108"/>
                  <a:chOff x="2158948" y="1732295"/>
                  <a:chExt cx="556396" cy="333108"/>
                </a:xfrm>
              </p:grpSpPr>
              <p:cxnSp>
                <p:nvCxnSpPr>
                  <p:cNvPr id="12238" name="Google Shape;12238;p66"/>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2239" name="Google Shape;12239;p66"/>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2240" name="Google Shape;12240;p66"/>
                <p:cNvGrpSpPr/>
                <p:nvPr/>
              </p:nvGrpSpPr>
              <p:grpSpPr>
                <a:xfrm>
                  <a:off x="2159908" y="2065057"/>
                  <a:ext cx="550884" cy="310670"/>
                  <a:chOff x="2159908" y="2065057"/>
                  <a:chExt cx="550884" cy="310670"/>
                </a:xfrm>
              </p:grpSpPr>
              <p:cxnSp>
                <p:nvCxnSpPr>
                  <p:cNvPr id="12241" name="Google Shape;12241;p66"/>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2242" name="Google Shape;12242;p66"/>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grpSp>
      </p:grpSp>
      <p:grpSp>
        <p:nvGrpSpPr>
          <p:cNvPr id="12243" name="Google Shape;12243;p66"/>
          <p:cNvGrpSpPr/>
          <p:nvPr/>
        </p:nvGrpSpPr>
        <p:grpSpPr>
          <a:xfrm>
            <a:off x="732463" y="1766084"/>
            <a:ext cx="962651" cy="810058"/>
            <a:chOff x="732462" y="1766083"/>
            <a:chExt cx="962651" cy="810058"/>
          </a:xfrm>
        </p:grpSpPr>
        <p:grpSp>
          <p:nvGrpSpPr>
            <p:cNvPr id="12244" name="Google Shape;12244;p66"/>
            <p:cNvGrpSpPr/>
            <p:nvPr/>
          </p:nvGrpSpPr>
          <p:grpSpPr>
            <a:xfrm>
              <a:off x="732462" y="1908333"/>
              <a:ext cx="339369" cy="524756"/>
              <a:chOff x="844912" y="1819635"/>
              <a:chExt cx="329836" cy="510016"/>
            </a:xfrm>
          </p:grpSpPr>
          <p:sp>
            <p:nvSpPr>
              <p:cNvPr id="12245" name="Google Shape;12245;p66"/>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246" name="Google Shape;12246;p66"/>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247" name="Google Shape;12247;p66"/>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248" name="Google Shape;12248;p66"/>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2249" name="Google Shape;12249;p66"/>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2250" name="Google Shape;12250;p66"/>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251" name="Google Shape;12251;p66"/>
            <p:cNvGrpSpPr/>
            <p:nvPr/>
          </p:nvGrpSpPr>
          <p:grpSpPr>
            <a:xfrm>
              <a:off x="1184858" y="2256650"/>
              <a:ext cx="510255" cy="319491"/>
              <a:chOff x="1284601" y="2158168"/>
              <a:chExt cx="495923" cy="310517"/>
            </a:xfrm>
          </p:grpSpPr>
          <p:sp>
            <p:nvSpPr>
              <p:cNvPr id="12252" name="Google Shape;12252;p66"/>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2253" name="Google Shape;12253;p66"/>
              <p:cNvGrpSpPr/>
              <p:nvPr/>
            </p:nvGrpSpPr>
            <p:grpSpPr>
              <a:xfrm>
                <a:off x="1507666" y="2158168"/>
                <a:ext cx="272858" cy="310517"/>
                <a:chOff x="1507666" y="2158168"/>
                <a:chExt cx="272858" cy="310517"/>
              </a:xfrm>
            </p:grpSpPr>
            <p:grpSp>
              <p:nvGrpSpPr>
                <p:cNvPr id="12254" name="Google Shape;12254;p66"/>
                <p:cNvGrpSpPr/>
                <p:nvPr/>
              </p:nvGrpSpPr>
              <p:grpSpPr>
                <a:xfrm>
                  <a:off x="1507666" y="2176104"/>
                  <a:ext cx="166395" cy="273149"/>
                  <a:chOff x="1507666" y="2176104"/>
                  <a:chExt cx="166395" cy="273149"/>
                </a:xfrm>
              </p:grpSpPr>
              <p:sp>
                <p:nvSpPr>
                  <p:cNvPr id="12255" name="Google Shape;12255;p66"/>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256" name="Google Shape;12256;p66"/>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257" name="Google Shape;12257;p66"/>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258" name="Google Shape;12258;p66"/>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259" name="Google Shape;12259;p66"/>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2260" name="Google Shape;12260;p66"/>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2261" name="Google Shape;12261;p66"/>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sp>
              <p:nvSpPr>
                <p:cNvPr id="12262" name="Google Shape;12262;p66"/>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263" name="Google Shape;12263;p66"/>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grpSp>
          <p:nvGrpSpPr>
            <p:cNvPr id="12264" name="Google Shape;12264;p66"/>
            <p:cNvGrpSpPr/>
            <p:nvPr/>
          </p:nvGrpSpPr>
          <p:grpSpPr>
            <a:xfrm>
              <a:off x="1184858" y="1766083"/>
              <a:ext cx="510255" cy="319491"/>
              <a:chOff x="1284601" y="1681380"/>
              <a:chExt cx="495923" cy="310517"/>
            </a:xfrm>
          </p:grpSpPr>
          <p:sp>
            <p:nvSpPr>
              <p:cNvPr id="12265" name="Google Shape;12265;p66"/>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2266" name="Google Shape;12266;p66"/>
              <p:cNvGrpSpPr/>
              <p:nvPr/>
            </p:nvGrpSpPr>
            <p:grpSpPr>
              <a:xfrm>
                <a:off x="1507666" y="1681380"/>
                <a:ext cx="272858" cy="310517"/>
                <a:chOff x="1507666" y="1681380"/>
                <a:chExt cx="272858" cy="310517"/>
              </a:xfrm>
            </p:grpSpPr>
            <p:grpSp>
              <p:nvGrpSpPr>
                <p:cNvPr id="12267" name="Google Shape;12267;p66"/>
                <p:cNvGrpSpPr/>
                <p:nvPr/>
              </p:nvGrpSpPr>
              <p:grpSpPr>
                <a:xfrm>
                  <a:off x="1507666" y="1700120"/>
                  <a:ext cx="166395" cy="272984"/>
                  <a:chOff x="1507666" y="1700120"/>
                  <a:chExt cx="166395" cy="272984"/>
                </a:xfrm>
              </p:grpSpPr>
              <p:sp>
                <p:nvSpPr>
                  <p:cNvPr id="12268" name="Google Shape;12268;p66"/>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269" name="Google Shape;12269;p66"/>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270" name="Google Shape;12270;p66"/>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271" name="Google Shape;12271;p66"/>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272" name="Google Shape;12272;p66"/>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2273" name="Google Shape;12273;p66"/>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2274" name="Google Shape;12274;p66"/>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sp>
              <p:nvSpPr>
                <p:cNvPr id="12275" name="Google Shape;12275;p66"/>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276" name="Google Shape;12276;p66"/>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grpSp>
      <p:grpSp>
        <p:nvGrpSpPr>
          <p:cNvPr id="12277" name="Google Shape;12277;p66"/>
          <p:cNvGrpSpPr/>
          <p:nvPr/>
        </p:nvGrpSpPr>
        <p:grpSpPr>
          <a:xfrm>
            <a:off x="6841404" y="2533513"/>
            <a:ext cx="1622269" cy="552443"/>
            <a:chOff x="6894650" y="2574740"/>
            <a:chExt cx="1445100" cy="492111"/>
          </a:xfrm>
        </p:grpSpPr>
        <p:sp>
          <p:nvSpPr>
            <p:cNvPr id="12278" name="Google Shape;12278;p66"/>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279" name="Google Shape;12279;p66"/>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280" name="Google Shape;12280;p66"/>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281" name="Google Shape;12281;p66"/>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282" name="Google Shape;12282;p66"/>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cxnSp>
          <p:nvCxnSpPr>
            <p:cNvPr id="12283" name="Google Shape;12283;p66"/>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2284" name="Google Shape;12284;p66"/>
          <p:cNvGrpSpPr/>
          <p:nvPr/>
        </p:nvGrpSpPr>
        <p:grpSpPr>
          <a:xfrm>
            <a:off x="6860946" y="3907769"/>
            <a:ext cx="1583206" cy="475705"/>
            <a:chOff x="6953919" y="3907920"/>
            <a:chExt cx="1377300" cy="475705"/>
          </a:xfrm>
        </p:grpSpPr>
        <p:cxnSp>
          <p:nvCxnSpPr>
            <p:cNvPr id="12285" name="Google Shape;12285;p66"/>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2286" name="Google Shape;12286;p66"/>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2287" name="Google Shape;12287;p66"/>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2288" name="Google Shape;12288;p66"/>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2289" name="Google Shape;12289;p66"/>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2290" name="Google Shape;12290;p66"/>
          <p:cNvGrpSpPr/>
          <p:nvPr/>
        </p:nvGrpSpPr>
        <p:grpSpPr>
          <a:xfrm>
            <a:off x="2364534" y="2668913"/>
            <a:ext cx="836286" cy="824529"/>
            <a:chOff x="2389399" y="2595741"/>
            <a:chExt cx="812796" cy="801369"/>
          </a:xfrm>
        </p:grpSpPr>
        <p:grpSp>
          <p:nvGrpSpPr>
            <p:cNvPr id="12291" name="Google Shape;12291;p66"/>
            <p:cNvGrpSpPr/>
            <p:nvPr/>
          </p:nvGrpSpPr>
          <p:grpSpPr>
            <a:xfrm>
              <a:off x="2492145" y="2881565"/>
              <a:ext cx="607300" cy="229751"/>
              <a:chOff x="2492145" y="2881565"/>
              <a:chExt cx="607300" cy="229751"/>
            </a:xfrm>
          </p:grpSpPr>
          <p:sp>
            <p:nvSpPr>
              <p:cNvPr id="12292" name="Google Shape;12292;p66"/>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293" name="Google Shape;12293;p66"/>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defTabSz="914378"/>
                <a:endParaRPr>
                  <a:ea typeface="+mn-ea"/>
                </a:endParaRPr>
              </a:p>
            </p:txBody>
          </p:sp>
          <p:sp>
            <p:nvSpPr>
              <p:cNvPr id="12294" name="Google Shape;12294;p66"/>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295" name="Google Shape;12295;p66"/>
            <p:cNvGrpSpPr/>
            <p:nvPr/>
          </p:nvGrpSpPr>
          <p:grpSpPr>
            <a:xfrm>
              <a:off x="2389399" y="2595741"/>
              <a:ext cx="812796" cy="296825"/>
              <a:chOff x="2389399" y="2595741"/>
              <a:chExt cx="812796" cy="296825"/>
            </a:xfrm>
          </p:grpSpPr>
          <p:grpSp>
            <p:nvGrpSpPr>
              <p:cNvPr id="12296" name="Google Shape;12296;p66"/>
              <p:cNvGrpSpPr/>
              <p:nvPr/>
            </p:nvGrpSpPr>
            <p:grpSpPr>
              <a:xfrm>
                <a:off x="2389399" y="2595741"/>
                <a:ext cx="363638" cy="296825"/>
                <a:chOff x="2389399" y="2595741"/>
                <a:chExt cx="363638" cy="296825"/>
              </a:xfrm>
            </p:grpSpPr>
            <p:grpSp>
              <p:nvGrpSpPr>
                <p:cNvPr id="12297" name="Google Shape;12297;p66"/>
                <p:cNvGrpSpPr/>
                <p:nvPr/>
              </p:nvGrpSpPr>
              <p:grpSpPr>
                <a:xfrm>
                  <a:off x="2493852" y="2794333"/>
                  <a:ext cx="259185" cy="98232"/>
                  <a:chOff x="2493852" y="2794333"/>
                  <a:chExt cx="259185" cy="98232"/>
                </a:xfrm>
              </p:grpSpPr>
              <p:sp>
                <p:nvSpPr>
                  <p:cNvPr id="12298" name="Google Shape;12298;p66"/>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defTabSz="914378"/>
                    <a:endParaRPr>
                      <a:ea typeface="+mn-ea"/>
                    </a:endParaRPr>
                  </a:p>
                </p:txBody>
              </p:sp>
              <p:sp>
                <p:nvSpPr>
                  <p:cNvPr id="12299" name="Google Shape;12299;p66"/>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2300" name="Google Shape;12300;p66"/>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301" name="Google Shape;12301;p66"/>
                <p:cNvGrpSpPr/>
                <p:nvPr/>
              </p:nvGrpSpPr>
              <p:grpSpPr>
                <a:xfrm>
                  <a:off x="2389399" y="2595741"/>
                  <a:ext cx="224343" cy="182054"/>
                  <a:chOff x="2389399" y="2595741"/>
                  <a:chExt cx="224343" cy="182054"/>
                </a:xfrm>
              </p:grpSpPr>
              <p:sp>
                <p:nvSpPr>
                  <p:cNvPr id="12302" name="Google Shape;12302;p66"/>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303" name="Google Shape;12303;p66"/>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2304" name="Google Shape;12304;p66"/>
              <p:cNvGrpSpPr/>
              <p:nvPr/>
            </p:nvGrpSpPr>
            <p:grpSpPr>
              <a:xfrm>
                <a:off x="2683630" y="2595741"/>
                <a:ext cx="224334" cy="296825"/>
                <a:chOff x="2683630" y="2595741"/>
                <a:chExt cx="224334" cy="296825"/>
              </a:xfrm>
            </p:grpSpPr>
            <p:grpSp>
              <p:nvGrpSpPr>
                <p:cNvPr id="12305" name="Google Shape;12305;p66"/>
                <p:cNvGrpSpPr/>
                <p:nvPr/>
              </p:nvGrpSpPr>
              <p:grpSpPr>
                <a:xfrm>
                  <a:off x="2788083" y="2794333"/>
                  <a:ext cx="15356" cy="98232"/>
                  <a:chOff x="2788083" y="2794333"/>
                  <a:chExt cx="15356" cy="98232"/>
                </a:xfrm>
              </p:grpSpPr>
              <p:sp>
                <p:nvSpPr>
                  <p:cNvPr id="12306" name="Google Shape;12306;p66"/>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defTabSz="914378"/>
                    <a:endParaRPr>
                      <a:ea typeface="+mn-ea"/>
                    </a:endParaRPr>
                  </a:p>
                </p:txBody>
              </p:sp>
              <p:sp>
                <p:nvSpPr>
                  <p:cNvPr id="12307" name="Google Shape;12307;p66"/>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2308" name="Google Shape;12308;p66"/>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309" name="Google Shape;12309;p66"/>
                <p:cNvGrpSpPr/>
                <p:nvPr/>
              </p:nvGrpSpPr>
              <p:grpSpPr>
                <a:xfrm>
                  <a:off x="2683630" y="2595741"/>
                  <a:ext cx="224334" cy="182054"/>
                  <a:chOff x="2683630" y="2595741"/>
                  <a:chExt cx="224334" cy="182054"/>
                </a:xfrm>
              </p:grpSpPr>
              <p:sp>
                <p:nvSpPr>
                  <p:cNvPr id="12310" name="Google Shape;12310;p66"/>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311" name="Google Shape;12311;p66"/>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2312" name="Google Shape;12312;p66"/>
              <p:cNvGrpSpPr/>
              <p:nvPr/>
            </p:nvGrpSpPr>
            <p:grpSpPr>
              <a:xfrm>
                <a:off x="2838475" y="2595741"/>
                <a:ext cx="363719" cy="296825"/>
                <a:chOff x="2838475" y="2595741"/>
                <a:chExt cx="363719" cy="296825"/>
              </a:xfrm>
            </p:grpSpPr>
            <p:grpSp>
              <p:nvGrpSpPr>
                <p:cNvPr id="12313" name="Google Shape;12313;p66"/>
                <p:cNvGrpSpPr/>
                <p:nvPr/>
              </p:nvGrpSpPr>
              <p:grpSpPr>
                <a:xfrm>
                  <a:off x="2838475" y="2794333"/>
                  <a:ext cx="259185" cy="98232"/>
                  <a:chOff x="2838475" y="2794333"/>
                  <a:chExt cx="259185" cy="98232"/>
                </a:xfrm>
              </p:grpSpPr>
              <p:sp>
                <p:nvSpPr>
                  <p:cNvPr id="12314" name="Google Shape;12314;p66"/>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defTabSz="914378"/>
                    <a:endParaRPr>
                      <a:ea typeface="+mn-ea"/>
                    </a:endParaRPr>
                  </a:p>
                </p:txBody>
              </p:sp>
              <p:sp>
                <p:nvSpPr>
                  <p:cNvPr id="12315" name="Google Shape;12315;p66"/>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2316" name="Google Shape;12316;p66"/>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317" name="Google Shape;12317;p66"/>
                <p:cNvGrpSpPr/>
                <p:nvPr/>
              </p:nvGrpSpPr>
              <p:grpSpPr>
                <a:xfrm>
                  <a:off x="2977852" y="2595741"/>
                  <a:ext cx="224343" cy="182054"/>
                  <a:chOff x="2977852" y="2595741"/>
                  <a:chExt cx="224343" cy="182054"/>
                </a:xfrm>
              </p:grpSpPr>
              <p:sp>
                <p:nvSpPr>
                  <p:cNvPr id="12318" name="Google Shape;12318;p66"/>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319" name="Google Shape;12319;p66"/>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grpSp>
        <p:grpSp>
          <p:nvGrpSpPr>
            <p:cNvPr id="12320" name="Google Shape;12320;p66"/>
            <p:cNvGrpSpPr/>
            <p:nvPr/>
          </p:nvGrpSpPr>
          <p:grpSpPr>
            <a:xfrm>
              <a:off x="2389399" y="3100241"/>
              <a:ext cx="812796" cy="296869"/>
              <a:chOff x="2389399" y="3100241"/>
              <a:chExt cx="812796" cy="296869"/>
            </a:xfrm>
          </p:grpSpPr>
          <p:grpSp>
            <p:nvGrpSpPr>
              <p:cNvPr id="12321" name="Google Shape;12321;p66"/>
              <p:cNvGrpSpPr/>
              <p:nvPr/>
            </p:nvGrpSpPr>
            <p:grpSpPr>
              <a:xfrm>
                <a:off x="2683630" y="3100241"/>
                <a:ext cx="224334" cy="296869"/>
                <a:chOff x="2683630" y="3100241"/>
                <a:chExt cx="224334" cy="296869"/>
              </a:xfrm>
            </p:grpSpPr>
            <p:grpSp>
              <p:nvGrpSpPr>
                <p:cNvPr id="12322" name="Google Shape;12322;p66"/>
                <p:cNvGrpSpPr/>
                <p:nvPr/>
              </p:nvGrpSpPr>
              <p:grpSpPr>
                <a:xfrm>
                  <a:off x="2788083" y="3100241"/>
                  <a:ext cx="15356" cy="98237"/>
                  <a:chOff x="2788083" y="3100241"/>
                  <a:chExt cx="15356" cy="98237"/>
                </a:xfrm>
              </p:grpSpPr>
              <p:sp>
                <p:nvSpPr>
                  <p:cNvPr id="12323" name="Google Shape;12323;p66"/>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defTabSz="914378"/>
                    <a:endParaRPr>
                      <a:ea typeface="+mn-ea"/>
                    </a:endParaRPr>
                  </a:p>
                </p:txBody>
              </p:sp>
              <p:sp>
                <p:nvSpPr>
                  <p:cNvPr id="12324" name="Google Shape;12324;p66"/>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2325" name="Google Shape;12325;p66"/>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326" name="Google Shape;12326;p66"/>
                <p:cNvGrpSpPr/>
                <p:nvPr/>
              </p:nvGrpSpPr>
              <p:grpSpPr>
                <a:xfrm>
                  <a:off x="2683630" y="3215065"/>
                  <a:ext cx="224334" cy="182045"/>
                  <a:chOff x="2683630" y="3215065"/>
                  <a:chExt cx="224334" cy="182045"/>
                </a:xfrm>
              </p:grpSpPr>
              <p:sp>
                <p:nvSpPr>
                  <p:cNvPr id="12327" name="Google Shape;12327;p66"/>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328" name="Google Shape;12328;p66"/>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2329" name="Google Shape;12329;p66"/>
              <p:cNvGrpSpPr/>
              <p:nvPr/>
            </p:nvGrpSpPr>
            <p:grpSpPr>
              <a:xfrm>
                <a:off x="2389399" y="3100241"/>
                <a:ext cx="363638" cy="296869"/>
                <a:chOff x="2389399" y="3100241"/>
                <a:chExt cx="363638" cy="296869"/>
              </a:xfrm>
            </p:grpSpPr>
            <p:grpSp>
              <p:nvGrpSpPr>
                <p:cNvPr id="12330" name="Google Shape;12330;p66"/>
                <p:cNvGrpSpPr/>
                <p:nvPr/>
              </p:nvGrpSpPr>
              <p:grpSpPr>
                <a:xfrm>
                  <a:off x="2493852" y="3100241"/>
                  <a:ext cx="259185" cy="98237"/>
                  <a:chOff x="2493852" y="3100241"/>
                  <a:chExt cx="259185" cy="98237"/>
                </a:xfrm>
              </p:grpSpPr>
              <p:sp>
                <p:nvSpPr>
                  <p:cNvPr id="12331" name="Google Shape;12331;p66"/>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defTabSz="914378"/>
                    <a:endParaRPr>
                      <a:ea typeface="+mn-ea"/>
                    </a:endParaRPr>
                  </a:p>
                </p:txBody>
              </p:sp>
              <p:sp>
                <p:nvSpPr>
                  <p:cNvPr id="12332" name="Google Shape;12332;p66"/>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2333" name="Google Shape;12333;p66"/>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334" name="Google Shape;12334;p66"/>
                <p:cNvGrpSpPr/>
                <p:nvPr/>
              </p:nvGrpSpPr>
              <p:grpSpPr>
                <a:xfrm>
                  <a:off x="2389399" y="3215065"/>
                  <a:ext cx="224343" cy="182045"/>
                  <a:chOff x="2389399" y="3215065"/>
                  <a:chExt cx="224343" cy="182045"/>
                </a:xfrm>
              </p:grpSpPr>
              <p:sp>
                <p:nvSpPr>
                  <p:cNvPr id="12335" name="Google Shape;12335;p66"/>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336" name="Google Shape;12336;p66"/>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2337" name="Google Shape;12337;p66"/>
              <p:cNvGrpSpPr/>
              <p:nvPr/>
            </p:nvGrpSpPr>
            <p:grpSpPr>
              <a:xfrm>
                <a:off x="2838475" y="3100241"/>
                <a:ext cx="363719" cy="296869"/>
                <a:chOff x="2838475" y="3100241"/>
                <a:chExt cx="363719" cy="296869"/>
              </a:xfrm>
            </p:grpSpPr>
            <p:grpSp>
              <p:nvGrpSpPr>
                <p:cNvPr id="12338" name="Google Shape;12338;p66"/>
                <p:cNvGrpSpPr/>
                <p:nvPr/>
              </p:nvGrpSpPr>
              <p:grpSpPr>
                <a:xfrm>
                  <a:off x="2838475" y="3100241"/>
                  <a:ext cx="259185" cy="98237"/>
                  <a:chOff x="2838475" y="3100241"/>
                  <a:chExt cx="259185" cy="98237"/>
                </a:xfrm>
              </p:grpSpPr>
              <p:sp>
                <p:nvSpPr>
                  <p:cNvPr id="12339" name="Google Shape;12339;p66"/>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defTabSz="914378"/>
                    <a:endParaRPr>
                      <a:ea typeface="+mn-ea"/>
                    </a:endParaRPr>
                  </a:p>
                </p:txBody>
              </p:sp>
              <p:sp>
                <p:nvSpPr>
                  <p:cNvPr id="12340" name="Google Shape;12340;p66"/>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2341" name="Google Shape;12341;p66"/>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342" name="Google Shape;12342;p66"/>
                <p:cNvGrpSpPr/>
                <p:nvPr/>
              </p:nvGrpSpPr>
              <p:grpSpPr>
                <a:xfrm>
                  <a:off x="2977852" y="3215065"/>
                  <a:ext cx="224343" cy="182045"/>
                  <a:chOff x="2977852" y="3215065"/>
                  <a:chExt cx="224343" cy="182045"/>
                </a:xfrm>
              </p:grpSpPr>
              <p:sp>
                <p:nvSpPr>
                  <p:cNvPr id="12343" name="Google Shape;12343;p66"/>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344" name="Google Shape;12344;p66"/>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gr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2348"/>
        <p:cNvGrpSpPr/>
        <p:nvPr/>
      </p:nvGrpSpPr>
      <p:grpSpPr>
        <a:xfrm>
          <a:off x="0" y="0"/>
          <a:ext cx="0" cy="0"/>
          <a:chOff x="0" y="0"/>
          <a:chExt cx="0" cy="0"/>
        </a:xfrm>
      </p:grpSpPr>
      <p:grpSp>
        <p:nvGrpSpPr>
          <p:cNvPr id="12349" name="Google Shape;12349;p67"/>
          <p:cNvGrpSpPr/>
          <p:nvPr/>
        </p:nvGrpSpPr>
        <p:grpSpPr>
          <a:xfrm>
            <a:off x="729275" y="1175735"/>
            <a:ext cx="2507799" cy="206239"/>
            <a:chOff x="106648" y="895722"/>
            <a:chExt cx="4481413" cy="374300"/>
          </a:xfrm>
        </p:grpSpPr>
        <p:grpSp>
          <p:nvGrpSpPr>
            <p:cNvPr id="12350" name="Google Shape;12350;p67"/>
            <p:cNvGrpSpPr/>
            <p:nvPr/>
          </p:nvGrpSpPr>
          <p:grpSpPr>
            <a:xfrm>
              <a:off x="2233276" y="895722"/>
              <a:ext cx="1082667" cy="223591"/>
              <a:chOff x="4808316" y="2800065"/>
              <a:chExt cx="1999386" cy="412910"/>
            </a:xfrm>
          </p:grpSpPr>
          <p:sp>
            <p:nvSpPr>
              <p:cNvPr id="12351" name="Google Shape;12351;p67"/>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grpSp>
            <p:nvGrpSpPr>
              <p:cNvPr id="12352" name="Google Shape;12352;p67"/>
              <p:cNvGrpSpPr/>
              <p:nvPr/>
            </p:nvGrpSpPr>
            <p:grpSpPr>
              <a:xfrm>
                <a:off x="4808316" y="2800065"/>
                <a:ext cx="92400" cy="411825"/>
                <a:chOff x="845575" y="2563700"/>
                <a:chExt cx="92400" cy="411825"/>
              </a:xfrm>
            </p:grpSpPr>
            <p:cxnSp>
              <p:nvCxnSpPr>
                <p:cNvPr id="12353" name="Google Shape;12353;p6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354" name="Google Shape;12354;p6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2355" name="Google Shape;12355;p67"/>
            <p:cNvGrpSpPr/>
            <p:nvPr/>
          </p:nvGrpSpPr>
          <p:grpSpPr>
            <a:xfrm>
              <a:off x="106648" y="895722"/>
              <a:ext cx="1088401" cy="223591"/>
              <a:chOff x="881025" y="2800065"/>
              <a:chExt cx="2009975" cy="412910"/>
            </a:xfrm>
          </p:grpSpPr>
          <p:sp>
            <p:nvSpPr>
              <p:cNvPr id="12356" name="Google Shape;12356;p67"/>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grpSp>
            <p:nvGrpSpPr>
              <p:cNvPr id="12357" name="Google Shape;12357;p67"/>
              <p:cNvGrpSpPr/>
              <p:nvPr/>
            </p:nvGrpSpPr>
            <p:grpSpPr>
              <a:xfrm>
                <a:off x="881025" y="2800065"/>
                <a:ext cx="92400" cy="411825"/>
                <a:chOff x="845575" y="2563700"/>
                <a:chExt cx="92400" cy="411825"/>
              </a:xfrm>
            </p:grpSpPr>
            <p:cxnSp>
              <p:nvCxnSpPr>
                <p:cNvPr id="12358" name="Google Shape;12358;p6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359" name="Google Shape;12359;p6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2360" name="Google Shape;12360;p67"/>
            <p:cNvGrpSpPr/>
            <p:nvPr/>
          </p:nvGrpSpPr>
          <p:grpSpPr>
            <a:xfrm>
              <a:off x="1172346" y="1047018"/>
              <a:ext cx="1083151" cy="223003"/>
              <a:chOff x="2849073" y="3079467"/>
              <a:chExt cx="2000279" cy="411825"/>
            </a:xfrm>
          </p:grpSpPr>
          <p:sp>
            <p:nvSpPr>
              <p:cNvPr id="12361" name="Google Shape;12361;p67"/>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grpSp>
            <p:nvGrpSpPr>
              <p:cNvPr id="12362" name="Google Shape;12362;p67"/>
              <p:cNvGrpSpPr/>
              <p:nvPr/>
            </p:nvGrpSpPr>
            <p:grpSpPr>
              <a:xfrm rot="10800000">
                <a:off x="2849073" y="3079467"/>
                <a:ext cx="92400" cy="411825"/>
                <a:chOff x="2070100" y="2563700"/>
                <a:chExt cx="92400" cy="411825"/>
              </a:xfrm>
            </p:grpSpPr>
            <p:cxnSp>
              <p:nvCxnSpPr>
                <p:cNvPr id="12363" name="Google Shape;12363;p6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364" name="Google Shape;12364;p6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2365" name="Google Shape;12365;p67"/>
            <p:cNvGrpSpPr/>
            <p:nvPr/>
          </p:nvGrpSpPr>
          <p:grpSpPr>
            <a:xfrm>
              <a:off x="3290132" y="1047018"/>
              <a:ext cx="1297929" cy="223003"/>
              <a:chOff x="6760035" y="3079467"/>
              <a:chExt cx="2396914" cy="411825"/>
            </a:xfrm>
          </p:grpSpPr>
          <p:sp>
            <p:nvSpPr>
              <p:cNvPr id="12366" name="Google Shape;12366;p67"/>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grpSp>
            <p:nvGrpSpPr>
              <p:cNvPr id="12367" name="Google Shape;12367;p67"/>
              <p:cNvGrpSpPr/>
              <p:nvPr/>
            </p:nvGrpSpPr>
            <p:grpSpPr>
              <a:xfrm rot="10800000">
                <a:off x="6760035" y="3079467"/>
                <a:ext cx="92400" cy="411825"/>
                <a:chOff x="2070100" y="2563700"/>
                <a:chExt cx="92400" cy="411825"/>
              </a:xfrm>
            </p:grpSpPr>
            <p:cxnSp>
              <p:nvCxnSpPr>
                <p:cNvPr id="12368" name="Google Shape;12368;p6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369" name="Google Shape;12369;p6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grpSp>
      <p:grpSp>
        <p:nvGrpSpPr>
          <p:cNvPr id="12370" name="Google Shape;12370;p67"/>
          <p:cNvGrpSpPr/>
          <p:nvPr/>
        </p:nvGrpSpPr>
        <p:grpSpPr>
          <a:xfrm>
            <a:off x="2147037" y="3575106"/>
            <a:ext cx="1086701" cy="799429"/>
            <a:chOff x="2183288" y="3555572"/>
            <a:chExt cx="1136241" cy="835873"/>
          </a:xfrm>
        </p:grpSpPr>
        <p:sp>
          <p:nvSpPr>
            <p:cNvPr id="12371" name="Google Shape;12371;p67"/>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grpSp>
          <p:nvGrpSpPr>
            <p:cNvPr id="12372" name="Google Shape;12372;p67"/>
            <p:cNvGrpSpPr/>
            <p:nvPr/>
          </p:nvGrpSpPr>
          <p:grpSpPr>
            <a:xfrm>
              <a:off x="2205895" y="3637269"/>
              <a:ext cx="1089848" cy="724993"/>
              <a:chOff x="2205895" y="3637269"/>
              <a:chExt cx="1089848" cy="724993"/>
            </a:xfrm>
          </p:grpSpPr>
          <p:sp>
            <p:nvSpPr>
              <p:cNvPr id="12373" name="Google Shape;12373;p67"/>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2374" name="Google Shape;12374;p67"/>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2375" name="Google Shape;12375;p67"/>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2376" name="Google Shape;12376;p67"/>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2377" name="Google Shape;12377;p67"/>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2378" name="Google Shape;12378;p67"/>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grpSp>
        <p:sp>
          <p:nvSpPr>
            <p:cNvPr id="12379" name="Google Shape;12379;p67"/>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cxnSp>
          <p:nvCxnSpPr>
            <p:cNvPr id="12380" name="Google Shape;12380;p67"/>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12381" name="Google Shape;12381;p67"/>
            <p:cNvGrpSpPr/>
            <p:nvPr/>
          </p:nvGrpSpPr>
          <p:grpSpPr>
            <a:xfrm>
              <a:off x="3173850" y="3779426"/>
              <a:ext cx="145679" cy="70048"/>
              <a:chOff x="3173850" y="3779426"/>
              <a:chExt cx="145679" cy="70048"/>
            </a:xfrm>
          </p:grpSpPr>
          <p:cxnSp>
            <p:nvCxnSpPr>
              <p:cNvPr id="12382" name="Google Shape;12382;p67"/>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12383" name="Google Shape;12383;p67"/>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2384" name="Google Shape;12384;p67"/>
            <p:cNvGrpSpPr/>
            <p:nvPr/>
          </p:nvGrpSpPr>
          <p:grpSpPr>
            <a:xfrm>
              <a:off x="2183288" y="4139483"/>
              <a:ext cx="145133" cy="70048"/>
              <a:chOff x="2183288" y="4139483"/>
              <a:chExt cx="145133" cy="70048"/>
            </a:xfrm>
          </p:grpSpPr>
          <p:cxnSp>
            <p:nvCxnSpPr>
              <p:cNvPr id="12385" name="Google Shape;12385;p67"/>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12386" name="Google Shape;12386;p67"/>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12387" name="Google Shape;12387;p67"/>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cxnSp>
          <p:nvCxnSpPr>
            <p:cNvPr id="12388" name="Google Shape;12388;p67"/>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12389" name="Google Shape;12389;p67"/>
            <p:cNvGrpSpPr/>
            <p:nvPr/>
          </p:nvGrpSpPr>
          <p:grpSpPr>
            <a:xfrm>
              <a:off x="2943836" y="4268886"/>
              <a:ext cx="60717" cy="122559"/>
              <a:chOff x="2943836" y="4268886"/>
              <a:chExt cx="60717" cy="122559"/>
            </a:xfrm>
          </p:grpSpPr>
          <p:sp>
            <p:nvSpPr>
              <p:cNvPr id="12390" name="Google Shape;12390;p67"/>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cxnSp>
            <p:nvCxnSpPr>
              <p:cNvPr id="12391" name="Google Shape;12391;p67"/>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12392" name="Google Shape;12392;p67"/>
          <p:cNvGrpSpPr/>
          <p:nvPr/>
        </p:nvGrpSpPr>
        <p:grpSpPr>
          <a:xfrm>
            <a:off x="3409982" y="1496105"/>
            <a:ext cx="1675870" cy="758251"/>
            <a:chOff x="3530532" y="1496185"/>
            <a:chExt cx="1562000" cy="706730"/>
          </a:xfrm>
        </p:grpSpPr>
        <p:cxnSp>
          <p:nvCxnSpPr>
            <p:cNvPr id="12393" name="Google Shape;12393;p67"/>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12394" name="Google Shape;12394;p67"/>
            <p:cNvGrpSpPr/>
            <p:nvPr/>
          </p:nvGrpSpPr>
          <p:grpSpPr>
            <a:xfrm>
              <a:off x="3530532" y="1496185"/>
              <a:ext cx="323430" cy="463587"/>
              <a:chOff x="3530532" y="1496185"/>
              <a:chExt cx="323430" cy="463587"/>
            </a:xfrm>
          </p:grpSpPr>
          <p:grpSp>
            <p:nvGrpSpPr>
              <p:cNvPr id="12395" name="Google Shape;12395;p67"/>
              <p:cNvGrpSpPr/>
              <p:nvPr/>
            </p:nvGrpSpPr>
            <p:grpSpPr>
              <a:xfrm>
                <a:off x="3567462" y="1496185"/>
                <a:ext cx="286500" cy="361376"/>
                <a:chOff x="3567462" y="1496185"/>
                <a:chExt cx="286500" cy="361376"/>
              </a:xfrm>
            </p:grpSpPr>
            <p:cxnSp>
              <p:nvCxnSpPr>
                <p:cNvPr id="12396" name="Google Shape;12396;p67"/>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12397" name="Google Shape;12397;p67"/>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2398" name="Google Shape;12398;p67"/>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399" name="Google Shape;12399;p67"/>
            <p:cNvGrpSpPr/>
            <p:nvPr/>
          </p:nvGrpSpPr>
          <p:grpSpPr>
            <a:xfrm>
              <a:off x="3891569" y="1779209"/>
              <a:ext cx="323945" cy="423706"/>
              <a:chOff x="3891569" y="1779209"/>
              <a:chExt cx="323945" cy="423706"/>
            </a:xfrm>
          </p:grpSpPr>
          <p:grpSp>
            <p:nvGrpSpPr>
              <p:cNvPr id="12400" name="Google Shape;12400;p67"/>
              <p:cNvGrpSpPr/>
              <p:nvPr/>
            </p:nvGrpSpPr>
            <p:grpSpPr>
              <a:xfrm>
                <a:off x="3929014" y="1881638"/>
                <a:ext cx="286500" cy="321278"/>
                <a:chOff x="3929014" y="1881638"/>
                <a:chExt cx="286500" cy="321278"/>
              </a:xfrm>
            </p:grpSpPr>
            <p:cxnSp>
              <p:nvCxnSpPr>
                <p:cNvPr id="12401" name="Google Shape;12401;p67"/>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12402" name="Google Shape;12402;p67"/>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2403" name="Google Shape;12403;p67"/>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404" name="Google Shape;12404;p67"/>
            <p:cNvGrpSpPr/>
            <p:nvPr/>
          </p:nvGrpSpPr>
          <p:grpSpPr>
            <a:xfrm>
              <a:off x="4252606" y="1496185"/>
              <a:ext cx="324721" cy="463587"/>
              <a:chOff x="4252606" y="1496185"/>
              <a:chExt cx="324721" cy="463587"/>
            </a:xfrm>
          </p:grpSpPr>
          <p:grpSp>
            <p:nvGrpSpPr>
              <p:cNvPr id="12405" name="Google Shape;12405;p67"/>
              <p:cNvGrpSpPr/>
              <p:nvPr/>
            </p:nvGrpSpPr>
            <p:grpSpPr>
              <a:xfrm>
                <a:off x="4290828" y="1496185"/>
                <a:ext cx="286500" cy="361376"/>
                <a:chOff x="4290828" y="1496185"/>
                <a:chExt cx="286500" cy="361376"/>
              </a:xfrm>
            </p:grpSpPr>
            <p:cxnSp>
              <p:nvCxnSpPr>
                <p:cNvPr id="12406" name="Google Shape;12406;p67"/>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12407" name="Google Shape;12407;p67"/>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2408" name="Google Shape;12408;p67"/>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409" name="Google Shape;12409;p67"/>
            <p:cNvGrpSpPr/>
            <p:nvPr/>
          </p:nvGrpSpPr>
          <p:grpSpPr>
            <a:xfrm>
              <a:off x="4613643" y="1763716"/>
              <a:ext cx="325308" cy="439200"/>
              <a:chOff x="4613643" y="1763716"/>
              <a:chExt cx="325308" cy="439200"/>
            </a:xfrm>
          </p:grpSpPr>
          <p:grpSp>
            <p:nvGrpSpPr>
              <p:cNvPr id="12410" name="Google Shape;12410;p67"/>
              <p:cNvGrpSpPr/>
              <p:nvPr/>
            </p:nvGrpSpPr>
            <p:grpSpPr>
              <a:xfrm>
                <a:off x="4652451" y="1879538"/>
                <a:ext cx="286500" cy="323378"/>
                <a:chOff x="4652451" y="1879538"/>
                <a:chExt cx="286500" cy="323378"/>
              </a:xfrm>
            </p:grpSpPr>
            <p:cxnSp>
              <p:nvCxnSpPr>
                <p:cNvPr id="12411" name="Google Shape;12411;p67"/>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12412" name="Google Shape;12412;p67"/>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2413" name="Google Shape;12413;p67"/>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2414" name="Google Shape;12414;p67"/>
          <p:cNvGrpSpPr/>
          <p:nvPr/>
        </p:nvGrpSpPr>
        <p:grpSpPr>
          <a:xfrm>
            <a:off x="3421842" y="2349731"/>
            <a:ext cx="1652173" cy="391517"/>
            <a:chOff x="3512551" y="2358270"/>
            <a:chExt cx="1597383" cy="378533"/>
          </a:xfrm>
        </p:grpSpPr>
        <p:cxnSp>
          <p:nvCxnSpPr>
            <p:cNvPr id="12415" name="Google Shape;12415;p67"/>
            <p:cNvCxnSpPr>
              <a:stCxn id="12416" idx="6"/>
              <a:endCxn id="12417"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12418" name="Google Shape;12418;p67"/>
            <p:cNvGrpSpPr/>
            <p:nvPr/>
          </p:nvGrpSpPr>
          <p:grpSpPr>
            <a:xfrm>
              <a:off x="3512551" y="2358270"/>
              <a:ext cx="225647" cy="307714"/>
              <a:chOff x="2182679" y="2004714"/>
              <a:chExt cx="792300" cy="1080458"/>
            </a:xfrm>
          </p:grpSpPr>
          <p:cxnSp>
            <p:nvCxnSpPr>
              <p:cNvPr id="12419" name="Google Shape;12419;p67"/>
              <p:cNvCxnSpPr>
                <a:stCxn id="12420"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12416" name="Google Shape;12416;p67"/>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420" name="Google Shape;12420;p67"/>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421" name="Google Shape;12421;p67"/>
            <p:cNvGrpSpPr/>
            <p:nvPr/>
          </p:nvGrpSpPr>
          <p:grpSpPr>
            <a:xfrm>
              <a:off x="3969644" y="2440153"/>
              <a:ext cx="225853" cy="296651"/>
              <a:chOff x="3775710" y="1729289"/>
              <a:chExt cx="136500" cy="179289"/>
            </a:xfrm>
          </p:grpSpPr>
          <p:cxnSp>
            <p:nvCxnSpPr>
              <p:cNvPr id="12422" name="Google Shape;12422;p67"/>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12423" name="Google Shape;12423;p67"/>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424" name="Google Shape;12424;p67"/>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425" name="Google Shape;12425;p67"/>
            <p:cNvGrpSpPr/>
            <p:nvPr/>
          </p:nvGrpSpPr>
          <p:grpSpPr>
            <a:xfrm>
              <a:off x="4427051" y="2358270"/>
              <a:ext cx="225647" cy="307714"/>
              <a:chOff x="5393704" y="2004714"/>
              <a:chExt cx="792300" cy="1080458"/>
            </a:xfrm>
          </p:grpSpPr>
          <p:cxnSp>
            <p:nvCxnSpPr>
              <p:cNvPr id="12426" name="Google Shape;12426;p67"/>
              <p:cNvCxnSpPr>
                <a:stCxn id="12427"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12428" name="Google Shape;12428;p67"/>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427" name="Google Shape;12427;p67"/>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429" name="Google Shape;12429;p67"/>
            <p:cNvGrpSpPr/>
            <p:nvPr/>
          </p:nvGrpSpPr>
          <p:grpSpPr>
            <a:xfrm>
              <a:off x="4884287" y="2440252"/>
              <a:ext cx="225647" cy="296532"/>
              <a:chOff x="6999166" y="2292572"/>
              <a:chExt cx="792300" cy="1041192"/>
            </a:xfrm>
          </p:grpSpPr>
          <p:cxnSp>
            <p:nvCxnSpPr>
              <p:cNvPr id="12430" name="Google Shape;12430;p67"/>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12417" name="Google Shape;12417;p67"/>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431" name="Google Shape;12431;p67"/>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2432" name="Google Shape;12432;p67"/>
          <p:cNvGrpSpPr/>
          <p:nvPr/>
        </p:nvGrpSpPr>
        <p:grpSpPr>
          <a:xfrm>
            <a:off x="6842649" y="1185931"/>
            <a:ext cx="1581844" cy="732818"/>
            <a:chOff x="634175" y="2986275"/>
            <a:chExt cx="3147949" cy="1458344"/>
          </a:xfrm>
        </p:grpSpPr>
        <p:cxnSp>
          <p:nvCxnSpPr>
            <p:cNvPr id="12433" name="Google Shape;12433;p67"/>
            <p:cNvCxnSpPr>
              <a:stCxn id="12434" idx="4"/>
              <a:endCxn id="12435"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12436" name="Google Shape;12436;p67"/>
            <p:cNvCxnSpPr>
              <a:stCxn id="12435" idx="0"/>
              <a:endCxn id="12437"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12438" name="Google Shape;12438;p67"/>
            <p:cNvCxnSpPr>
              <a:stCxn id="12437" idx="4"/>
              <a:endCxn id="12439"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12440" name="Google Shape;12440;p67"/>
            <p:cNvCxnSpPr>
              <a:stCxn id="12439" idx="0"/>
              <a:endCxn id="12441"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12441" name="Google Shape;12441;p67"/>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defTabSz="914378"/>
              <a:endParaRPr>
                <a:solidFill>
                  <a:srgbClr val="00C3B1"/>
                </a:solidFill>
                <a:latin typeface="Calibri"/>
                <a:ea typeface="Calibri"/>
                <a:cs typeface="Calibri"/>
                <a:sym typeface="Calibri"/>
              </a:endParaRPr>
            </a:p>
          </p:txBody>
        </p:sp>
        <p:sp>
          <p:nvSpPr>
            <p:cNvPr id="12437" name="Google Shape;12437;p67"/>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defTabSz="914378"/>
              <a:endParaRPr>
                <a:solidFill>
                  <a:srgbClr val="00C3B1"/>
                </a:solidFill>
                <a:latin typeface="Calibri"/>
                <a:ea typeface="Calibri"/>
                <a:cs typeface="Calibri"/>
                <a:sym typeface="Calibri"/>
              </a:endParaRPr>
            </a:p>
          </p:txBody>
        </p:sp>
        <p:sp>
          <p:nvSpPr>
            <p:cNvPr id="12434" name="Google Shape;12434;p67"/>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defTabSz="914378"/>
              <a:endParaRPr>
                <a:solidFill>
                  <a:srgbClr val="00C3B1"/>
                </a:solidFill>
                <a:latin typeface="Calibri"/>
                <a:ea typeface="Calibri"/>
                <a:cs typeface="Calibri"/>
                <a:sym typeface="Calibri"/>
              </a:endParaRPr>
            </a:p>
          </p:txBody>
        </p:sp>
        <p:sp>
          <p:nvSpPr>
            <p:cNvPr id="12439" name="Google Shape;12439;p67"/>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defTabSz="914378"/>
              <a:endParaRPr>
                <a:solidFill>
                  <a:srgbClr val="00C3B1"/>
                </a:solidFill>
                <a:latin typeface="Calibri"/>
                <a:ea typeface="Calibri"/>
                <a:cs typeface="Calibri"/>
                <a:sym typeface="Calibri"/>
              </a:endParaRPr>
            </a:p>
          </p:txBody>
        </p:sp>
        <p:sp>
          <p:nvSpPr>
            <p:cNvPr id="12435" name="Google Shape;12435;p67"/>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defTabSz="914378"/>
              <a:endParaRPr>
                <a:solidFill>
                  <a:srgbClr val="FFFFFF"/>
                </a:solidFill>
                <a:latin typeface="Calibri"/>
                <a:ea typeface="Calibri"/>
                <a:cs typeface="Calibri"/>
                <a:sym typeface="Calibri"/>
              </a:endParaRPr>
            </a:p>
          </p:txBody>
        </p:sp>
      </p:grpSp>
      <p:grpSp>
        <p:nvGrpSpPr>
          <p:cNvPr id="12442" name="Google Shape;12442;p67"/>
          <p:cNvGrpSpPr/>
          <p:nvPr/>
        </p:nvGrpSpPr>
        <p:grpSpPr>
          <a:xfrm>
            <a:off x="3410364" y="2880240"/>
            <a:ext cx="1675128" cy="313674"/>
            <a:chOff x="998425" y="1182125"/>
            <a:chExt cx="1065400" cy="199500"/>
          </a:xfrm>
        </p:grpSpPr>
        <p:sp>
          <p:nvSpPr>
            <p:cNvPr id="12443" name="Google Shape;12443;p6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444" name="Google Shape;12444;p6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445" name="Google Shape;12445;p6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446" name="Google Shape;12446;p6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447" name="Google Shape;12447;p6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448" name="Google Shape;12448;p67"/>
          <p:cNvGrpSpPr/>
          <p:nvPr/>
        </p:nvGrpSpPr>
        <p:grpSpPr>
          <a:xfrm>
            <a:off x="3410364" y="3836207"/>
            <a:ext cx="1675129" cy="525345"/>
            <a:chOff x="5194708" y="3484366"/>
            <a:chExt cx="3148148" cy="987304"/>
          </a:xfrm>
        </p:grpSpPr>
        <p:grpSp>
          <p:nvGrpSpPr>
            <p:cNvPr id="12449" name="Google Shape;12449;p67"/>
            <p:cNvGrpSpPr/>
            <p:nvPr/>
          </p:nvGrpSpPr>
          <p:grpSpPr>
            <a:xfrm>
              <a:off x="7531521" y="3484366"/>
              <a:ext cx="811335" cy="987304"/>
              <a:chOff x="3379425" y="1617275"/>
              <a:chExt cx="1090650" cy="1327200"/>
            </a:xfrm>
          </p:grpSpPr>
          <p:sp>
            <p:nvSpPr>
              <p:cNvPr id="12450" name="Google Shape;12450;p6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2451" name="Google Shape;12451;p6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2452" name="Google Shape;12452;p6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453" name="Google Shape;12453;p67"/>
            <p:cNvGrpSpPr/>
            <p:nvPr/>
          </p:nvGrpSpPr>
          <p:grpSpPr>
            <a:xfrm>
              <a:off x="6752546" y="3484366"/>
              <a:ext cx="811428" cy="987304"/>
              <a:chOff x="2332275" y="1617275"/>
              <a:chExt cx="1090775" cy="1327200"/>
            </a:xfrm>
          </p:grpSpPr>
          <p:sp>
            <p:nvSpPr>
              <p:cNvPr id="12454" name="Google Shape;12454;p6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2455" name="Google Shape;12455;p6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2456" name="Google Shape;12456;p6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457" name="Google Shape;12457;p67"/>
            <p:cNvGrpSpPr/>
            <p:nvPr/>
          </p:nvGrpSpPr>
          <p:grpSpPr>
            <a:xfrm>
              <a:off x="5973664" y="3484366"/>
              <a:ext cx="811335" cy="987304"/>
              <a:chOff x="1285250" y="1617275"/>
              <a:chExt cx="1090650" cy="1327200"/>
            </a:xfrm>
          </p:grpSpPr>
          <p:sp>
            <p:nvSpPr>
              <p:cNvPr id="12458" name="Google Shape;12458;p6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2459" name="Google Shape;12459;p6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2460" name="Google Shape;12460;p6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461" name="Google Shape;12461;p67"/>
            <p:cNvGrpSpPr/>
            <p:nvPr/>
          </p:nvGrpSpPr>
          <p:grpSpPr>
            <a:xfrm>
              <a:off x="5194708" y="3484366"/>
              <a:ext cx="811409" cy="987304"/>
              <a:chOff x="238125" y="1617275"/>
              <a:chExt cx="1090750" cy="1327200"/>
            </a:xfrm>
          </p:grpSpPr>
          <p:sp>
            <p:nvSpPr>
              <p:cNvPr id="12462" name="Google Shape;12462;p6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463" name="Google Shape;12463;p6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464" name="Google Shape;12464;p6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2465" name="Google Shape;12465;p67"/>
          <p:cNvGrpSpPr/>
          <p:nvPr/>
        </p:nvGrpSpPr>
        <p:grpSpPr>
          <a:xfrm>
            <a:off x="6844048" y="2482096"/>
            <a:ext cx="1579046" cy="522230"/>
            <a:chOff x="6853641" y="2534077"/>
            <a:chExt cx="1515545" cy="501229"/>
          </a:xfrm>
        </p:grpSpPr>
        <p:grpSp>
          <p:nvGrpSpPr>
            <p:cNvPr id="12466" name="Google Shape;12466;p67"/>
            <p:cNvGrpSpPr/>
            <p:nvPr/>
          </p:nvGrpSpPr>
          <p:grpSpPr>
            <a:xfrm>
              <a:off x="6853641" y="2618923"/>
              <a:ext cx="1515545" cy="324556"/>
              <a:chOff x="6853641" y="2618923"/>
              <a:chExt cx="1515545" cy="324556"/>
            </a:xfrm>
          </p:grpSpPr>
          <p:sp>
            <p:nvSpPr>
              <p:cNvPr id="12467" name="Google Shape;12467;p67"/>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2468" name="Google Shape;12468;p67"/>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469" name="Google Shape;12469;p67"/>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2470" name="Google Shape;12470;p67"/>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2471" name="Google Shape;12471;p67"/>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sp>
          <p:nvSpPr>
            <p:cNvPr id="12472" name="Google Shape;12472;p67"/>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2473" name="Google Shape;12473;p67"/>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2474" name="Google Shape;12474;p67"/>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475" name="Google Shape;12475;p67"/>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2476" name="Google Shape;12476;p67"/>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477" name="Google Shape;12477;p67"/>
          <p:cNvGrpSpPr/>
          <p:nvPr/>
        </p:nvGrpSpPr>
        <p:grpSpPr>
          <a:xfrm>
            <a:off x="3438941" y="3357136"/>
            <a:ext cx="1617976" cy="346616"/>
            <a:chOff x="1808063" y="4294338"/>
            <a:chExt cx="3370782" cy="721817"/>
          </a:xfrm>
        </p:grpSpPr>
        <p:sp>
          <p:nvSpPr>
            <p:cNvPr id="12478" name="Google Shape;12478;p6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defTabSz="914378"/>
              <a:endParaRPr>
                <a:ea typeface="+mn-ea"/>
              </a:endParaRPr>
            </a:p>
          </p:txBody>
        </p:sp>
        <p:sp>
          <p:nvSpPr>
            <p:cNvPr id="12479" name="Google Shape;12479;p6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2480" name="Google Shape;12480;p6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481" name="Google Shape;12481;p6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2482" name="Google Shape;12482;p6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2483" name="Google Shape;12483;p6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2484" name="Google Shape;12484;p6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defTabSz="914378"/>
              <a:endParaRPr>
                <a:ea typeface="+mn-ea"/>
              </a:endParaRPr>
            </a:p>
          </p:txBody>
        </p:sp>
        <p:sp>
          <p:nvSpPr>
            <p:cNvPr id="12485" name="Google Shape;12485;p6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defTabSz="914378"/>
              <a:endParaRPr>
                <a:ea typeface="+mn-ea"/>
              </a:endParaRPr>
            </a:p>
          </p:txBody>
        </p:sp>
        <p:sp>
          <p:nvSpPr>
            <p:cNvPr id="12486" name="Google Shape;12486;p6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defTabSz="914378"/>
              <a:endParaRPr>
                <a:ea typeface="+mn-ea"/>
              </a:endParaRPr>
            </a:p>
          </p:txBody>
        </p:sp>
        <p:sp>
          <p:nvSpPr>
            <p:cNvPr id="12487" name="Google Shape;12487;p6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488" name="Google Shape;12488;p67"/>
          <p:cNvGrpSpPr/>
          <p:nvPr/>
        </p:nvGrpSpPr>
        <p:grpSpPr>
          <a:xfrm>
            <a:off x="5264937" y="4023887"/>
            <a:ext cx="1417067" cy="350605"/>
            <a:chOff x="4234950" y="2101012"/>
            <a:chExt cx="4219974" cy="1044090"/>
          </a:xfrm>
        </p:grpSpPr>
        <p:sp>
          <p:nvSpPr>
            <p:cNvPr id="12489" name="Google Shape;12489;p67"/>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2490" name="Google Shape;12490;p67"/>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2491" name="Google Shape;12491;p67"/>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2492" name="Google Shape;12492;p67"/>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2493" name="Google Shape;12493;p67"/>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494" name="Google Shape;12494;p67"/>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495" name="Google Shape;12495;p67"/>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496" name="Google Shape;12496;p67"/>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497" name="Google Shape;12497;p67"/>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2498" name="Google Shape;12498;p67"/>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2499" name="Google Shape;12499;p67"/>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2500" name="Google Shape;12500;p67"/>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2501" name="Google Shape;12501;p67"/>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2502" name="Google Shape;12502;p67"/>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defTabSz="914378"/>
              <a:endParaRPr>
                <a:ea typeface="+mn-ea"/>
              </a:endParaRPr>
            </a:p>
          </p:txBody>
        </p:sp>
        <p:sp>
          <p:nvSpPr>
            <p:cNvPr id="12503" name="Google Shape;12503;p67"/>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defTabSz="914378"/>
              <a:endParaRPr>
                <a:ea typeface="+mn-ea"/>
              </a:endParaRPr>
            </a:p>
          </p:txBody>
        </p:sp>
        <p:sp>
          <p:nvSpPr>
            <p:cNvPr id="12504" name="Google Shape;12504;p67"/>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505" name="Google Shape;12505;p67"/>
          <p:cNvGrpSpPr/>
          <p:nvPr/>
        </p:nvGrpSpPr>
        <p:grpSpPr>
          <a:xfrm>
            <a:off x="6840409" y="2014644"/>
            <a:ext cx="1586327" cy="371557"/>
            <a:chOff x="1247650" y="2075423"/>
            <a:chExt cx="6648477" cy="1557238"/>
          </a:xfrm>
        </p:grpSpPr>
        <p:sp>
          <p:nvSpPr>
            <p:cNvPr id="12506" name="Google Shape;12506;p6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2507" name="Google Shape;12507;p6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2508" name="Google Shape;12508;p6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2509" name="Google Shape;12509;p6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2510" name="Google Shape;12510;p6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2511" name="Google Shape;12511;p6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2512" name="Google Shape;12512;p67"/>
          <p:cNvGrpSpPr/>
          <p:nvPr/>
        </p:nvGrpSpPr>
        <p:grpSpPr>
          <a:xfrm>
            <a:off x="5271679" y="1167833"/>
            <a:ext cx="1415601" cy="1648533"/>
            <a:chOff x="1839112" y="2209163"/>
            <a:chExt cx="1918159" cy="2233784"/>
          </a:xfrm>
        </p:grpSpPr>
        <p:sp>
          <p:nvSpPr>
            <p:cNvPr id="12513" name="Google Shape;12513;p67"/>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2514" name="Google Shape;12514;p67"/>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2515" name="Google Shape;12515;p67"/>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cxnSp>
          <p:nvCxnSpPr>
            <p:cNvPr id="12516" name="Google Shape;12516;p67"/>
            <p:cNvCxnSpPr>
              <a:stCxn id="12513" idx="6"/>
              <a:endCxn id="12514"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12517" name="Google Shape;12517;p67"/>
            <p:cNvCxnSpPr>
              <a:stCxn id="12514" idx="4"/>
              <a:endCxn id="12518"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12519" name="Google Shape;12519;p67"/>
            <p:cNvCxnSpPr>
              <a:stCxn id="12518" idx="6"/>
              <a:endCxn id="12515"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12520" name="Google Shape;12520;p67"/>
            <p:cNvCxnSpPr>
              <a:stCxn id="12515" idx="4"/>
              <a:endCxn id="12521"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12518" name="Google Shape;12518;p67"/>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2521" name="Google Shape;12521;p67"/>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2522" name="Google Shape;12522;p67"/>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cxnSp>
          <p:nvCxnSpPr>
            <p:cNvPr id="12523" name="Google Shape;12523;p67"/>
            <p:cNvCxnSpPr>
              <a:endCxn id="12522"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12524" name="Google Shape;12524;p67"/>
          <p:cNvGrpSpPr/>
          <p:nvPr/>
        </p:nvGrpSpPr>
        <p:grpSpPr>
          <a:xfrm>
            <a:off x="3428945" y="1185918"/>
            <a:ext cx="1637968" cy="154942"/>
            <a:chOff x="238125" y="2506075"/>
            <a:chExt cx="7115411" cy="673075"/>
          </a:xfrm>
        </p:grpSpPr>
        <p:sp>
          <p:nvSpPr>
            <p:cNvPr id="12525" name="Google Shape;12525;p6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2526" name="Google Shape;12526;p6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2527" name="Google Shape;12527;p6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2528" name="Google Shape;12528;p6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529" name="Google Shape;12529;p6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530" name="Google Shape;12530;p67"/>
          <p:cNvGrpSpPr/>
          <p:nvPr/>
        </p:nvGrpSpPr>
        <p:grpSpPr>
          <a:xfrm>
            <a:off x="1969680" y="1500636"/>
            <a:ext cx="1262932" cy="785408"/>
            <a:chOff x="548861" y="389676"/>
            <a:chExt cx="3843371" cy="2390163"/>
          </a:xfrm>
        </p:grpSpPr>
        <p:cxnSp>
          <p:nvCxnSpPr>
            <p:cNvPr id="12531" name="Google Shape;12531;p67"/>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12532" name="Google Shape;12532;p67"/>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12533" name="Google Shape;12533;p67"/>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12534" name="Google Shape;12534;p67"/>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12535" name="Google Shape;12535;p67"/>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2536" name="Google Shape;12536;p67"/>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cxnSp>
          <p:nvCxnSpPr>
            <p:cNvPr id="12537" name="Google Shape;12537;p67"/>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538" name="Google Shape;12538;p67"/>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2539" name="Google Shape;12539;p67"/>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2540" name="Google Shape;12540;p67"/>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2541" name="Google Shape;12541;p67"/>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2542" name="Google Shape;12542;p67"/>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2543" name="Google Shape;12543;p67"/>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544" name="Google Shape;12544;p67"/>
          <p:cNvGrpSpPr/>
          <p:nvPr/>
        </p:nvGrpSpPr>
        <p:grpSpPr>
          <a:xfrm>
            <a:off x="757813" y="2607513"/>
            <a:ext cx="1412054" cy="633562"/>
            <a:chOff x="1187400" y="2529299"/>
            <a:chExt cx="6769193" cy="2241903"/>
          </a:xfrm>
        </p:grpSpPr>
        <p:sp>
          <p:nvSpPr>
            <p:cNvPr id="12545" name="Google Shape;12545;p67"/>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defTabSz="914378"/>
              <a:endParaRPr>
                <a:solidFill>
                  <a:srgbClr val="FFFFFF"/>
                </a:solidFill>
                <a:ea typeface="+mn-ea"/>
              </a:endParaRPr>
            </a:p>
          </p:txBody>
        </p:sp>
        <p:sp>
          <p:nvSpPr>
            <p:cNvPr id="12546" name="Google Shape;12546;p67"/>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algn="ctr" defTabSz="914378"/>
              <a:endParaRPr>
                <a:solidFill>
                  <a:srgbClr val="FFFFFF"/>
                </a:solidFill>
                <a:ea typeface="+mn-ea"/>
              </a:endParaRPr>
            </a:p>
          </p:txBody>
        </p:sp>
        <p:sp>
          <p:nvSpPr>
            <p:cNvPr id="12547" name="Google Shape;12547;p67"/>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algn="ctr" defTabSz="914378"/>
              <a:endParaRPr>
                <a:solidFill>
                  <a:srgbClr val="FFFFFF"/>
                </a:solidFill>
                <a:ea typeface="+mn-ea"/>
              </a:endParaRPr>
            </a:p>
          </p:txBody>
        </p:sp>
        <p:sp>
          <p:nvSpPr>
            <p:cNvPr id="12548" name="Google Shape;12548;p67"/>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algn="ctr" defTabSz="914378"/>
              <a:endParaRPr>
                <a:solidFill>
                  <a:srgbClr val="FFFFFF"/>
                </a:solidFill>
                <a:ea typeface="+mn-ea"/>
              </a:endParaRPr>
            </a:p>
          </p:txBody>
        </p:sp>
        <p:sp>
          <p:nvSpPr>
            <p:cNvPr id="12549" name="Google Shape;12549;p67"/>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algn="ctr" defTabSz="914378"/>
              <a:endParaRPr>
                <a:solidFill>
                  <a:srgbClr val="FFFFFF"/>
                </a:solidFill>
                <a:ea typeface="+mn-ea"/>
              </a:endParaRPr>
            </a:p>
          </p:txBody>
        </p:sp>
        <p:sp>
          <p:nvSpPr>
            <p:cNvPr id="12550" name="Google Shape;12550;p67"/>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algn="ctr" defTabSz="914378"/>
              <a:endParaRPr>
                <a:solidFill>
                  <a:srgbClr val="FFFFFF"/>
                </a:solidFill>
                <a:ea typeface="+mn-ea"/>
              </a:endParaRPr>
            </a:p>
          </p:txBody>
        </p:sp>
        <p:sp>
          <p:nvSpPr>
            <p:cNvPr id="12551" name="Google Shape;12551;p67"/>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algn="ctr" defTabSz="914378"/>
              <a:endParaRPr>
                <a:solidFill>
                  <a:srgbClr val="FFFFFF"/>
                </a:solidFill>
                <a:ea typeface="+mn-ea"/>
              </a:endParaRPr>
            </a:p>
          </p:txBody>
        </p:sp>
        <p:cxnSp>
          <p:nvCxnSpPr>
            <p:cNvPr id="12552" name="Google Shape;12552;p67"/>
            <p:cNvCxnSpPr>
              <a:stCxn id="12545" idx="2"/>
              <a:endCxn id="12546"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2553" name="Google Shape;12553;p67"/>
            <p:cNvCxnSpPr>
              <a:stCxn id="12547" idx="0"/>
              <a:endCxn id="12545"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2554" name="Google Shape;12554;p67"/>
            <p:cNvCxnSpPr>
              <a:stCxn id="12547" idx="2"/>
              <a:endCxn id="12549"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2555" name="Google Shape;12555;p67"/>
            <p:cNvCxnSpPr>
              <a:stCxn id="12548" idx="0"/>
              <a:endCxn id="12547"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2556" name="Google Shape;12556;p67"/>
            <p:cNvCxnSpPr>
              <a:stCxn id="12546" idx="2"/>
              <a:endCxn id="12551"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2557" name="Google Shape;12557;p67"/>
            <p:cNvCxnSpPr>
              <a:stCxn id="12550" idx="0"/>
              <a:endCxn id="12546"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12558" name="Google Shape;12558;p67"/>
          <p:cNvGrpSpPr/>
          <p:nvPr/>
        </p:nvGrpSpPr>
        <p:grpSpPr>
          <a:xfrm>
            <a:off x="6844058" y="3100222"/>
            <a:ext cx="1579035" cy="540873"/>
            <a:chOff x="6895650" y="3126697"/>
            <a:chExt cx="1436662" cy="492105"/>
          </a:xfrm>
        </p:grpSpPr>
        <p:sp>
          <p:nvSpPr>
            <p:cNvPr id="12559" name="Google Shape;12559;p67"/>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560" name="Google Shape;12560;p67"/>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561" name="Google Shape;12561;p67"/>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2562" name="Google Shape;12562;p67"/>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2563" name="Google Shape;12563;p67"/>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grpSp>
          <p:nvGrpSpPr>
            <p:cNvPr id="12564" name="Google Shape;12564;p67"/>
            <p:cNvGrpSpPr/>
            <p:nvPr/>
          </p:nvGrpSpPr>
          <p:grpSpPr>
            <a:xfrm>
              <a:off x="6995957" y="3335810"/>
              <a:ext cx="1230393" cy="71754"/>
              <a:chOff x="6995957" y="3287964"/>
              <a:chExt cx="1230393" cy="71754"/>
            </a:xfrm>
          </p:grpSpPr>
          <p:sp>
            <p:nvSpPr>
              <p:cNvPr id="12565" name="Google Shape;12565;p67"/>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2566" name="Google Shape;12566;p67"/>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2567" name="Google Shape;12567;p67"/>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2568" name="Google Shape;12568;p67"/>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2569" name="Google Shape;12569;p67"/>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2570" name="Google Shape;12570;p67"/>
          <p:cNvGrpSpPr/>
          <p:nvPr/>
        </p:nvGrpSpPr>
        <p:grpSpPr>
          <a:xfrm>
            <a:off x="6842640" y="3736985"/>
            <a:ext cx="1581862" cy="650625"/>
            <a:chOff x="6777990" y="3710194"/>
            <a:chExt cx="1646915" cy="677382"/>
          </a:xfrm>
        </p:grpSpPr>
        <p:grpSp>
          <p:nvGrpSpPr>
            <p:cNvPr id="12571" name="Google Shape;12571;p67"/>
            <p:cNvGrpSpPr/>
            <p:nvPr/>
          </p:nvGrpSpPr>
          <p:grpSpPr>
            <a:xfrm>
              <a:off x="6777990" y="3874492"/>
              <a:ext cx="411129" cy="513083"/>
              <a:chOff x="6777990" y="3874492"/>
              <a:chExt cx="411129" cy="513083"/>
            </a:xfrm>
          </p:grpSpPr>
          <p:cxnSp>
            <p:nvCxnSpPr>
              <p:cNvPr id="12572" name="Google Shape;12572;p67"/>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12573" name="Google Shape;12573;p67"/>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2574" name="Google Shape;12574;p67"/>
            <p:cNvGrpSpPr/>
            <p:nvPr/>
          </p:nvGrpSpPr>
          <p:grpSpPr>
            <a:xfrm>
              <a:off x="7188425" y="3710194"/>
              <a:ext cx="411123" cy="520535"/>
              <a:chOff x="7188425" y="3710194"/>
              <a:chExt cx="411123" cy="520535"/>
            </a:xfrm>
          </p:grpSpPr>
          <p:cxnSp>
            <p:nvCxnSpPr>
              <p:cNvPr id="12575" name="Google Shape;12575;p67"/>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12576" name="Google Shape;12576;p67"/>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2577" name="Google Shape;12577;p67"/>
            <p:cNvGrpSpPr/>
            <p:nvPr/>
          </p:nvGrpSpPr>
          <p:grpSpPr>
            <a:xfrm>
              <a:off x="7603341" y="3874492"/>
              <a:ext cx="411474" cy="513083"/>
              <a:chOff x="7603341" y="3874492"/>
              <a:chExt cx="411474" cy="513083"/>
            </a:xfrm>
          </p:grpSpPr>
          <p:cxnSp>
            <p:nvCxnSpPr>
              <p:cNvPr id="12578" name="Google Shape;12578;p67"/>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12579" name="Google Shape;12579;p67"/>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2580" name="Google Shape;12580;p67"/>
            <p:cNvGrpSpPr/>
            <p:nvPr/>
          </p:nvGrpSpPr>
          <p:grpSpPr>
            <a:xfrm>
              <a:off x="8013776" y="3722847"/>
              <a:ext cx="411129" cy="507881"/>
              <a:chOff x="8013776" y="3722847"/>
              <a:chExt cx="411129" cy="507881"/>
            </a:xfrm>
          </p:grpSpPr>
          <p:cxnSp>
            <p:nvCxnSpPr>
              <p:cNvPr id="12581" name="Google Shape;12581;p67"/>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12582" name="Google Shape;12582;p67"/>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grpSp>
        <p:nvGrpSpPr>
          <p:cNvPr id="12583" name="Google Shape;12583;p67"/>
          <p:cNvGrpSpPr/>
          <p:nvPr/>
        </p:nvGrpSpPr>
        <p:grpSpPr>
          <a:xfrm>
            <a:off x="5262155" y="2909825"/>
            <a:ext cx="1421889" cy="1020603"/>
            <a:chOff x="5190863" y="2824811"/>
            <a:chExt cx="1544860" cy="1108869"/>
          </a:xfrm>
        </p:grpSpPr>
        <p:grpSp>
          <p:nvGrpSpPr>
            <p:cNvPr id="12584" name="Google Shape;12584;p67"/>
            <p:cNvGrpSpPr/>
            <p:nvPr/>
          </p:nvGrpSpPr>
          <p:grpSpPr>
            <a:xfrm>
              <a:off x="5938695" y="3176919"/>
              <a:ext cx="685761" cy="404739"/>
              <a:chOff x="5938695" y="3176919"/>
              <a:chExt cx="685761" cy="404739"/>
            </a:xfrm>
          </p:grpSpPr>
          <p:grpSp>
            <p:nvGrpSpPr>
              <p:cNvPr id="12585" name="Google Shape;12585;p67"/>
              <p:cNvGrpSpPr/>
              <p:nvPr/>
            </p:nvGrpSpPr>
            <p:grpSpPr>
              <a:xfrm>
                <a:off x="5938695" y="3176919"/>
                <a:ext cx="685761" cy="404739"/>
                <a:chOff x="5938695" y="3176919"/>
                <a:chExt cx="685761" cy="404739"/>
              </a:xfrm>
            </p:grpSpPr>
            <p:sp>
              <p:nvSpPr>
                <p:cNvPr id="12586" name="Google Shape;12586;p67"/>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2587" name="Google Shape;12587;p67"/>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sp>
            <p:nvSpPr>
              <p:cNvPr id="12588" name="Google Shape;12588;p67"/>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589" name="Google Shape;12589;p67"/>
            <p:cNvGrpSpPr/>
            <p:nvPr/>
          </p:nvGrpSpPr>
          <p:grpSpPr>
            <a:xfrm>
              <a:off x="5305233" y="3176835"/>
              <a:ext cx="685971" cy="404655"/>
              <a:chOff x="5305233" y="3176835"/>
              <a:chExt cx="685971" cy="404655"/>
            </a:xfrm>
          </p:grpSpPr>
          <p:grpSp>
            <p:nvGrpSpPr>
              <p:cNvPr id="12590" name="Google Shape;12590;p67"/>
              <p:cNvGrpSpPr/>
              <p:nvPr/>
            </p:nvGrpSpPr>
            <p:grpSpPr>
              <a:xfrm>
                <a:off x="5305233" y="3176835"/>
                <a:ext cx="685971" cy="404655"/>
                <a:chOff x="5305233" y="3176835"/>
                <a:chExt cx="685971" cy="404655"/>
              </a:xfrm>
            </p:grpSpPr>
            <p:sp>
              <p:nvSpPr>
                <p:cNvPr id="12591" name="Google Shape;12591;p67"/>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2592" name="Google Shape;12592;p67"/>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sp>
            <p:nvSpPr>
              <p:cNvPr id="12593" name="Google Shape;12593;p67"/>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sp>
          <p:nvSpPr>
            <p:cNvPr id="12594" name="Google Shape;12594;p67"/>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grpSp>
          <p:nvGrpSpPr>
            <p:cNvPr id="12595" name="Google Shape;12595;p67"/>
            <p:cNvGrpSpPr/>
            <p:nvPr/>
          </p:nvGrpSpPr>
          <p:grpSpPr>
            <a:xfrm>
              <a:off x="5657361" y="2824811"/>
              <a:ext cx="1078361" cy="404655"/>
              <a:chOff x="5657361" y="2824811"/>
              <a:chExt cx="1078361" cy="404655"/>
            </a:xfrm>
          </p:grpSpPr>
          <p:grpSp>
            <p:nvGrpSpPr>
              <p:cNvPr id="12596" name="Google Shape;12596;p67"/>
              <p:cNvGrpSpPr/>
              <p:nvPr/>
            </p:nvGrpSpPr>
            <p:grpSpPr>
              <a:xfrm>
                <a:off x="5657361" y="2824811"/>
                <a:ext cx="1078361" cy="404655"/>
                <a:chOff x="5657361" y="2824811"/>
                <a:chExt cx="1078361" cy="404655"/>
              </a:xfrm>
            </p:grpSpPr>
            <p:grpSp>
              <p:nvGrpSpPr>
                <p:cNvPr id="12597" name="Google Shape;12597;p67"/>
                <p:cNvGrpSpPr/>
                <p:nvPr/>
              </p:nvGrpSpPr>
              <p:grpSpPr>
                <a:xfrm>
                  <a:off x="5938485" y="2824811"/>
                  <a:ext cx="797237" cy="404655"/>
                  <a:chOff x="5938485" y="2824811"/>
                  <a:chExt cx="797237" cy="404655"/>
                </a:xfrm>
              </p:grpSpPr>
              <p:sp>
                <p:nvSpPr>
                  <p:cNvPr id="12598" name="Google Shape;12598;p67"/>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2599" name="Google Shape;12599;p67"/>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sp>
              <p:nvSpPr>
                <p:cNvPr id="12600" name="Google Shape;12600;p67"/>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grpSp>
          <p:sp>
            <p:nvSpPr>
              <p:cNvPr id="12601" name="Google Shape;12601;p67"/>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602" name="Google Shape;12602;p67"/>
            <p:cNvGrpSpPr/>
            <p:nvPr/>
          </p:nvGrpSpPr>
          <p:grpSpPr>
            <a:xfrm>
              <a:off x="5190863" y="3528942"/>
              <a:ext cx="1078026" cy="404739"/>
              <a:chOff x="5190863" y="3528942"/>
              <a:chExt cx="1078026" cy="404739"/>
            </a:xfrm>
          </p:grpSpPr>
          <p:sp>
            <p:nvSpPr>
              <p:cNvPr id="12603" name="Google Shape;12603;p67"/>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nvGrpSpPr>
              <p:cNvPr id="12604" name="Google Shape;12604;p67"/>
              <p:cNvGrpSpPr/>
              <p:nvPr/>
            </p:nvGrpSpPr>
            <p:grpSpPr>
              <a:xfrm>
                <a:off x="5190863" y="3528942"/>
                <a:ext cx="1078026" cy="404739"/>
                <a:chOff x="5190863" y="3528942"/>
                <a:chExt cx="1078026" cy="404739"/>
              </a:xfrm>
            </p:grpSpPr>
            <p:sp>
              <p:nvSpPr>
                <p:cNvPr id="12605" name="Google Shape;12605;p67"/>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606" name="Google Shape;12606;p67"/>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grpSp>
      </p:grpSp>
      <p:grpSp>
        <p:nvGrpSpPr>
          <p:cNvPr id="12607" name="Google Shape;12607;p67"/>
          <p:cNvGrpSpPr/>
          <p:nvPr/>
        </p:nvGrpSpPr>
        <p:grpSpPr>
          <a:xfrm>
            <a:off x="728163" y="1474293"/>
            <a:ext cx="1086719" cy="879487"/>
            <a:chOff x="803162" y="1474292"/>
            <a:chExt cx="1086719" cy="879487"/>
          </a:xfrm>
        </p:grpSpPr>
        <p:grpSp>
          <p:nvGrpSpPr>
            <p:cNvPr id="12608" name="Google Shape;12608;p67"/>
            <p:cNvGrpSpPr/>
            <p:nvPr/>
          </p:nvGrpSpPr>
          <p:grpSpPr>
            <a:xfrm>
              <a:off x="803162" y="1625948"/>
              <a:ext cx="445856" cy="576579"/>
              <a:chOff x="803162" y="1625948"/>
              <a:chExt cx="445856" cy="576579"/>
            </a:xfrm>
          </p:grpSpPr>
          <p:sp>
            <p:nvSpPr>
              <p:cNvPr id="12609" name="Google Shape;12609;p67"/>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grpSp>
            <p:nvGrpSpPr>
              <p:cNvPr id="12610" name="Google Shape;12610;p67"/>
              <p:cNvGrpSpPr/>
              <p:nvPr/>
            </p:nvGrpSpPr>
            <p:grpSpPr>
              <a:xfrm>
                <a:off x="1056023" y="1625948"/>
                <a:ext cx="192995" cy="576579"/>
                <a:chOff x="1056023" y="1625948"/>
                <a:chExt cx="192995" cy="576579"/>
              </a:xfrm>
            </p:grpSpPr>
            <p:sp>
              <p:nvSpPr>
                <p:cNvPr id="12611" name="Google Shape;12611;p67"/>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12" name="Google Shape;12612;p67"/>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13" name="Google Shape;12613;p67"/>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2614" name="Google Shape;12614;p67"/>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2615" name="Google Shape;12615;p67"/>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2616" name="Google Shape;12616;p67"/>
            <p:cNvGrpSpPr/>
            <p:nvPr/>
          </p:nvGrpSpPr>
          <p:grpSpPr>
            <a:xfrm>
              <a:off x="1371406" y="1474292"/>
              <a:ext cx="518475" cy="879487"/>
              <a:chOff x="1398231" y="1474292"/>
              <a:chExt cx="518475" cy="879487"/>
            </a:xfrm>
          </p:grpSpPr>
          <p:grpSp>
            <p:nvGrpSpPr>
              <p:cNvPr id="12617" name="Google Shape;12617;p67"/>
              <p:cNvGrpSpPr/>
              <p:nvPr/>
            </p:nvGrpSpPr>
            <p:grpSpPr>
              <a:xfrm>
                <a:off x="1398231" y="1474292"/>
                <a:ext cx="518475" cy="341643"/>
                <a:chOff x="1398231" y="1474292"/>
                <a:chExt cx="518475" cy="341643"/>
              </a:xfrm>
            </p:grpSpPr>
            <p:sp>
              <p:nvSpPr>
                <p:cNvPr id="12618" name="Google Shape;12618;p67"/>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2619" name="Google Shape;12619;p67"/>
                <p:cNvGrpSpPr/>
                <p:nvPr/>
              </p:nvGrpSpPr>
              <p:grpSpPr>
                <a:xfrm>
                  <a:off x="1616453" y="1474292"/>
                  <a:ext cx="300253" cy="341643"/>
                  <a:chOff x="1616453" y="1475379"/>
                  <a:chExt cx="300253" cy="341643"/>
                </a:xfrm>
              </p:grpSpPr>
              <p:sp>
                <p:nvSpPr>
                  <p:cNvPr id="12620" name="Google Shape;12620;p67"/>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21" name="Google Shape;12621;p67"/>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22" name="Google Shape;12622;p67"/>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23" name="Google Shape;12623;p67"/>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24" name="Google Shape;12624;p67"/>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2625" name="Google Shape;12625;p67"/>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2626" name="Google Shape;12626;p67"/>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nvGrpSpPr>
                  <p:cNvPr id="12627" name="Google Shape;12627;p67"/>
                  <p:cNvGrpSpPr/>
                  <p:nvPr/>
                </p:nvGrpSpPr>
                <p:grpSpPr>
                  <a:xfrm>
                    <a:off x="1839639" y="1475379"/>
                    <a:ext cx="77067" cy="341643"/>
                    <a:chOff x="1839639" y="1475379"/>
                    <a:chExt cx="77067" cy="341643"/>
                  </a:xfrm>
                </p:grpSpPr>
                <p:sp>
                  <p:nvSpPr>
                    <p:cNvPr id="12628" name="Google Shape;12628;p67"/>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2629" name="Google Shape;12629;p67"/>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grpSp>
            </p:grpSp>
          </p:grpSp>
          <p:grpSp>
            <p:nvGrpSpPr>
              <p:cNvPr id="12630" name="Google Shape;12630;p67"/>
              <p:cNvGrpSpPr/>
              <p:nvPr/>
            </p:nvGrpSpPr>
            <p:grpSpPr>
              <a:xfrm>
                <a:off x="1398451" y="2012951"/>
                <a:ext cx="518255" cy="340828"/>
                <a:chOff x="1398451" y="2012951"/>
                <a:chExt cx="518255" cy="340828"/>
              </a:xfrm>
            </p:grpSpPr>
            <p:sp>
              <p:nvSpPr>
                <p:cNvPr id="12631" name="Google Shape;12631;p67"/>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2632" name="Google Shape;12632;p67"/>
                <p:cNvGrpSpPr/>
                <p:nvPr/>
              </p:nvGrpSpPr>
              <p:grpSpPr>
                <a:xfrm>
                  <a:off x="1616453" y="2012951"/>
                  <a:ext cx="300253" cy="340828"/>
                  <a:chOff x="1616453" y="2013538"/>
                  <a:chExt cx="300253" cy="340828"/>
                </a:xfrm>
              </p:grpSpPr>
              <p:sp>
                <p:nvSpPr>
                  <p:cNvPr id="12633" name="Google Shape;12633;p67"/>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34" name="Google Shape;12634;p67"/>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35" name="Google Shape;12635;p67"/>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36" name="Google Shape;12636;p67"/>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37" name="Google Shape;12637;p67"/>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2638" name="Google Shape;12638;p67"/>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2639" name="Google Shape;12639;p67"/>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nvGrpSpPr>
                  <p:cNvPr id="12640" name="Google Shape;12640;p67"/>
                  <p:cNvGrpSpPr/>
                  <p:nvPr/>
                </p:nvGrpSpPr>
                <p:grpSpPr>
                  <a:xfrm>
                    <a:off x="1839639" y="2013538"/>
                    <a:ext cx="77067" cy="340828"/>
                    <a:chOff x="1839639" y="2013538"/>
                    <a:chExt cx="77067" cy="340828"/>
                  </a:xfrm>
                </p:grpSpPr>
                <p:sp>
                  <p:nvSpPr>
                    <p:cNvPr id="12641" name="Google Shape;12641;p67"/>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2642" name="Google Shape;12642;p67"/>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grpSp>
            </p:grpSp>
          </p:grpSp>
        </p:grpSp>
      </p:grpSp>
      <p:grpSp>
        <p:nvGrpSpPr>
          <p:cNvPr id="12643" name="Google Shape;12643;p67"/>
          <p:cNvGrpSpPr/>
          <p:nvPr/>
        </p:nvGrpSpPr>
        <p:grpSpPr>
          <a:xfrm>
            <a:off x="724987" y="3605478"/>
            <a:ext cx="1368681" cy="682918"/>
            <a:chOff x="724986" y="3605478"/>
            <a:chExt cx="1368681" cy="682918"/>
          </a:xfrm>
        </p:grpSpPr>
        <p:grpSp>
          <p:nvGrpSpPr>
            <p:cNvPr id="12644" name="Google Shape;12644;p67"/>
            <p:cNvGrpSpPr/>
            <p:nvPr/>
          </p:nvGrpSpPr>
          <p:grpSpPr>
            <a:xfrm>
              <a:off x="1289102" y="3823629"/>
              <a:ext cx="240442" cy="250435"/>
              <a:chOff x="-165066" y="3843615"/>
              <a:chExt cx="221259" cy="230455"/>
            </a:xfrm>
          </p:grpSpPr>
          <p:sp>
            <p:nvSpPr>
              <p:cNvPr id="12645" name="Google Shape;12645;p67"/>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defTabSz="914378"/>
                <a:endParaRPr>
                  <a:ea typeface="+mn-ea"/>
                </a:endParaRPr>
              </a:p>
            </p:txBody>
          </p:sp>
          <p:sp>
            <p:nvSpPr>
              <p:cNvPr id="12646" name="Google Shape;12646;p67"/>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47" name="Google Shape;12647;p67"/>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48" name="Google Shape;12648;p67"/>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49" name="Google Shape;12649;p67"/>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50" name="Google Shape;12650;p67"/>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51" name="Google Shape;12651;p67"/>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52" name="Google Shape;12652;p67"/>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53" name="Google Shape;12653;p67"/>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54" name="Google Shape;12654;p67"/>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55" name="Google Shape;12655;p67"/>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defTabSz="914378"/>
                <a:endParaRPr>
                  <a:ea typeface="+mn-ea"/>
                </a:endParaRPr>
              </a:p>
            </p:txBody>
          </p:sp>
          <p:sp>
            <p:nvSpPr>
              <p:cNvPr id="12656" name="Google Shape;12656;p67"/>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57" name="Google Shape;12657;p67"/>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58" name="Google Shape;12658;p67"/>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59" name="Google Shape;12659;p67"/>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60" name="Google Shape;12660;p67"/>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61" name="Google Shape;12661;p67"/>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62" name="Google Shape;12662;p67"/>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63" name="Google Shape;12663;p67"/>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64" name="Google Shape;12664;p67"/>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2665" name="Google Shape;12665;p67"/>
            <p:cNvGrpSpPr/>
            <p:nvPr/>
          </p:nvGrpSpPr>
          <p:grpSpPr>
            <a:xfrm>
              <a:off x="724986" y="3605478"/>
              <a:ext cx="1368681" cy="682918"/>
              <a:chOff x="724986" y="3605478"/>
              <a:chExt cx="1368681" cy="682918"/>
            </a:xfrm>
          </p:grpSpPr>
          <p:grpSp>
            <p:nvGrpSpPr>
              <p:cNvPr id="12666" name="Google Shape;12666;p67"/>
              <p:cNvGrpSpPr/>
              <p:nvPr/>
            </p:nvGrpSpPr>
            <p:grpSpPr>
              <a:xfrm>
                <a:off x="1498221" y="4047614"/>
                <a:ext cx="529172" cy="240783"/>
                <a:chOff x="1498221" y="4047614"/>
                <a:chExt cx="529172" cy="240783"/>
              </a:xfrm>
            </p:grpSpPr>
            <p:grpSp>
              <p:nvGrpSpPr>
                <p:cNvPr id="12667" name="Google Shape;12667;p67"/>
                <p:cNvGrpSpPr/>
                <p:nvPr/>
              </p:nvGrpSpPr>
              <p:grpSpPr>
                <a:xfrm>
                  <a:off x="1826655" y="4224370"/>
                  <a:ext cx="200738" cy="25631"/>
                  <a:chOff x="1826655" y="4224370"/>
                  <a:chExt cx="200738" cy="25631"/>
                </a:xfrm>
              </p:grpSpPr>
              <p:sp>
                <p:nvSpPr>
                  <p:cNvPr id="12668" name="Google Shape;12668;p67"/>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69" name="Google Shape;12669;p67"/>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670" name="Google Shape;12670;p67"/>
                <p:cNvGrpSpPr/>
                <p:nvPr/>
              </p:nvGrpSpPr>
              <p:grpSpPr>
                <a:xfrm>
                  <a:off x="1498221" y="4047614"/>
                  <a:ext cx="328444" cy="240783"/>
                  <a:chOff x="1498221" y="4047614"/>
                  <a:chExt cx="328444" cy="240783"/>
                </a:xfrm>
              </p:grpSpPr>
              <p:sp>
                <p:nvSpPr>
                  <p:cNvPr id="12671" name="Google Shape;12671;p67"/>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2672" name="Google Shape;12672;p67"/>
                  <p:cNvGrpSpPr/>
                  <p:nvPr/>
                </p:nvGrpSpPr>
                <p:grpSpPr>
                  <a:xfrm>
                    <a:off x="1498221" y="4047614"/>
                    <a:ext cx="150566" cy="190416"/>
                    <a:chOff x="1498221" y="4047614"/>
                    <a:chExt cx="150566" cy="190416"/>
                  </a:xfrm>
                </p:grpSpPr>
                <p:sp>
                  <p:nvSpPr>
                    <p:cNvPr id="12673" name="Google Shape;12673;p67"/>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74" name="Google Shape;12674;p67"/>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grpSp>
          </p:grpSp>
          <p:grpSp>
            <p:nvGrpSpPr>
              <p:cNvPr id="12675" name="Google Shape;12675;p67"/>
              <p:cNvGrpSpPr/>
              <p:nvPr/>
            </p:nvGrpSpPr>
            <p:grpSpPr>
              <a:xfrm>
                <a:off x="1560718" y="3800594"/>
                <a:ext cx="532948" cy="302090"/>
                <a:chOff x="1560718" y="3800594"/>
                <a:chExt cx="532948" cy="302090"/>
              </a:xfrm>
            </p:grpSpPr>
            <p:grpSp>
              <p:nvGrpSpPr>
                <p:cNvPr id="12676" name="Google Shape;12676;p67"/>
                <p:cNvGrpSpPr/>
                <p:nvPr/>
              </p:nvGrpSpPr>
              <p:grpSpPr>
                <a:xfrm>
                  <a:off x="1912179" y="3827344"/>
                  <a:ext cx="181487" cy="25631"/>
                  <a:chOff x="1912179" y="3827344"/>
                  <a:chExt cx="181487" cy="25631"/>
                </a:xfrm>
              </p:grpSpPr>
              <p:sp>
                <p:nvSpPr>
                  <p:cNvPr id="12677" name="Google Shape;12677;p67"/>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2678" name="Google Shape;12678;p67"/>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2679" name="Google Shape;12679;p67"/>
                <p:cNvGrpSpPr/>
                <p:nvPr/>
              </p:nvGrpSpPr>
              <p:grpSpPr>
                <a:xfrm>
                  <a:off x="1912179" y="4044505"/>
                  <a:ext cx="181487" cy="25622"/>
                  <a:chOff x="1912179" y="4044506"/>
                  <a:chExt cx="181487" cy="25622"/>
                </a:xfrm>
              </p:grpSpPr>
              <p:sp>
                <p:nvSpPr>
                  <p:cNvPr id="12680" name="Google Shape;12680;p67"/>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2681" name="Google Shape;12681;p67"/>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2682" name="Google Shape;12682;p67"/>
                <p:cNvGrpSpPr/>
                <p:nvPr/>
              </p:nvGrpSpPr>
              <p:grpSpPr>
                <a:xfrm>
                  <a:off x="1560718" y="3800594"/>
                  <a:ext cx="351472" cy="302090"/>
                  <a:chOff x="1560718" y="3800594"/>
                  <a:chExt cx="351472" cy="302090"/>
                </a:xfrm>
              </p:grpSpPr>
              <p:grpSp>
                <p:nvGrpSpPr>
                  <p:cNvPr id="12683" name="Google Shape;12683;p67"/>
                  <p:cNvGrpSpPr/>
                  <p:nvPr/>
                </p:nvGrpSpPr>
                <p:grpSpPr>
                  <a:xfrm>
                    <a:off x="1560718" y="3842857"/>
                    <a:ext cx="173586" cy="217131"/>
                    <a:chOff x="1560718" y="3842857"/>
                    <a:chExt cx="173586" cy="217131"/>
                  </a:xfrm>
                </p:grpSpPr>
                <p:sp>
                  <p:nvSpPr>
                    <p:cNvPr id="12684" name="Google Shape;12684;p67"/>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85" name="Google Shape;12685;p67"/>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2686" name="Google Shape;12686;p67"/>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12687" name="Google Shape;12687;p67"/>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88" name="Google Shape;12688;p67"/>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sp>
            <p:nvSpPr>
              <p:cNvPr id="12689" name="Google Shape;12689;p67"/>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2690" name="Google Shape;12690;p67"/>
              <p:cNvGrpSpPr/>
              <p:nvPr/>
            </p:nvGrpSpPr>
            <p:grpSpPr>
              <a:xfrm>
                <a:off x="785350" y="3605478"/>
                <a:ext cx="535311" cy="249245"/>
                <a:chOff x="785350" y="3605478"/>
                <a:chExt cx="535311" cy="249245"/>
              </a:xfrm>
            </p:grpSpPr>
            <p:grpSp>
              <p:nvGrpSpPr>
                <p:cNvPr id="12691" name="Google Shape;12691;p67"/>
                <p:cNvGrpSpPr/>
                <p:nvPr/>
              </p:nvGrpSpPr>
              <p:grpSpPr>
                <a:xfrm>
                  <a:off x="785350" y="3605478"/>
                  <a:ext cx="376191" cy="102736"/>
                  <a:chOff x="785350" y="3605478"/>
                  <a:chExt cx="376191" cy="102736"/>
                </a:xfrm>
              </p:grpSpPr>
              <p:sp>
                <p:nvSpPr>
                  <p:cNvPr id="12692" name="Google Shape;12692;p67"/>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93" name="Google Shape;12693;p67"/>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694" name="Google Shape;12694;p67"/>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2695" name="Google Shape;12695;p67"/>
                <p:cNvGrpSpPr/>
                <p:nvPr/>
              </p:nvGrpSpPr>
              <p:grpSpPr>
                <a:xfrm>
                  <a:off x="1161530" y="3655851"/>
                  <a:ext cx="159131" cy="198872"/>
                  <a:chOff x="1161530" y="3655851"/>
                  <a:chExt cx="159131" cy="198872"/>
                </a:xfrm>
              </p:grpSpPr>
              <p:sp>
                <p:nvSpPr>
                  <p:cNvPr id="12696" name="Google Shape;12696;p67"/>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697" name="Google Shape;12697;p67"/>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2698" name="Google Shape;12698;p67"/>
              <p:cNvGrpSpPr/>
              <p:nvPr/>
            </p:nvGrpSpPr>
            <p:grpSpPr>
              <a:xfrm>
                <a:off x="785350" y="4047614"/>
                <a:ext cx="535311" cy="240783"/>
                <a:chOff x="785350" y="4047614"/>
                <a:chExt cx="535311" cy="240783"/>
              </a:xfrm>
            </p:grpSpPr>
            <p:grpSp>
              <p:nvGrpSpPr>
                <p:cNvPr id="12699" name="Google Shape;12699;p67"/>
                <p:cNvGrpSpPr/>
                <p:nvPr/>
              </p:nvGrpSpPr>
              <p:grpSpPr>
                <a:xfrm>
                  <a:off x="1161636" y="4047614"/>
                  <a:ext cx="159025" cy="190415"/>
                  <a:chOff x="1161636" y="4047614"/>
                  <a:chExt cx="159025" cy="190415"/>
                </a:xfrm>
              </p:grpSpPr>
              <p:sp>
                <p:nvSpPr>
                  <p:cNvPr id="12700" name="Google Shape;12700;p67"/>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2701" name="Google Shape;12701;p67"/>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2702" name="Google Shape;12702;p67"/>
                <p:cNvGrpSpPr/>
                <p:nvPr/>
              </p:nvGrpSpPr>
              <p:grpSpPr>
                <a:xfrm>
                  <a:off x="785350" y="4185661"/>
                  <a:ext cx="376191" cy="102736"/>
                  <a:chOff x="785350" y="4185661"/>
                  <a:chExt cx="376191" cy="102736"/>
                </a:xfrm>
              </p:grpSpPr>
              <p:sp>
                <p:nvSpPr>
                  <p:cNvPr id="12703" name="Google Shape;12703;p67"/>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704" name="Google Shape;12704;p67"/>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705" name="Google Shape;12705;p67"/>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2706" name="Google Shape;12706;p67"/>
              <p:cNvGrpSpPr/>
              <p:nvPr/>
            </p:nvGrpSpPr>
            <p:grpSpPr>
              <a:xfrm>
                <a:off x="1501054" y="3605478"/>
                <a:ext cx="526340" cy="249240"/>
                <a:chOff x="1501054" y="3605478"/>
                <a:chExt cx="526340" cy="249240"/>
              </a:xfrm>
            </p:grpSpPr>
            <p:grpSp>
              <p:nvGrpSpPr>
                <p:cNvPr id="12707" name="Google Shape;12707;p67"/>
                <p:cNvGrpSpPr/>
                <p:nvPr/>
              </p:nvGrpSpPr>
              <p:grpSpPr>
                <a:xfrm>
                  <a:off x="1834208" y="3643867"/>
                  <a:ext cx="193185" cy="25622"/>
                  <a:chOff x="1834208" y="3643867"/>
                  <a:chExt cx="193185" cy="25622"/>
                </a:xfrm>
              </p:grpSpPr>
              <p:sp>
                <p:nvSpPr>
                  <p:cNvPr id="12708" name="Google Shape;12708;p67"/>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709" name="Google Shape;12709;p67"/>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710" name="Google Shape;12710;p67"/>
                <p:cNvGrpSpPr/>
                <p:nvPr/>
              </p:nvGrpSpPr>
              <p:grpSpPr>
                <a:xfrm>
                  <a:off x="1501054" y="3605478"/>
                  <a:ext cx="333165" cy="249240"/>
                  <a:chOff x="1501054" y="3605478"/>
                  <a:chExt cx="333165" cy="249240"/>
                </a:xfrm>
              </p:grpSpPr>
              <p:sp>
                <p:nvSpPr>
                  <p:cNvPr id="12711" name="Google Shape;12711;p67"/>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2712" name="Google Shape;12712;p67"/>
                  <p:cNvGrpSpPr/>
                  <p:nvPr/>
                </p:nvGrpSpPr>
                <p:grpSpPr>
                  <a:xfrm>
                    <a:off x="1501054" y="3655851"/>
                    <a:ext cx="155286" cy="198867"/>
                    <a:chOff x="1501054" y="3655851"/>
                    <a:chExt cx="155286" cy="198867"/>
                  </a:xfrm>
                </p:grpSpPr>
                <p:sp>
                  <p:nvSpPr>
                    <p:cNvPr id="12713" name="Google Shape;12713;p67"/>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714" name="Google Shape;12714;p67"/>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grpSp>
          </p:grpSp>
          <p:grpSp>
            <p:nvGrpSpPr>
              <p:cNvPr id="12715" name="Google Shape;12715;p67"/>
              <p:cNvGrpSpPr/>
              <p:nvPr/>
            </p:nvGrpSpPr>
            <p:grpSpPr>
              <a:xfrm>
                <a:off x="724986" y="3800594"/>
                <a:ext cx="532950" cy="302090"/>
                <a:chOff x="724986" y="3800594"/>
                <a:chExt cx="532950" cy="302090"/>
              </a:xfrm>
            </p:grpSpPr>
            <p:grpSp>
              <p:nvGrpSpPr>
                <p:cNvPr id="12716" name="Google Shape;12716;p67"/>
                <p:cNvGrpSpPr/>
                <p:nvPr/>
              </p:nvGrpSpPr>
              <p:grpSpPr>
                <a:xfrm>
                  <a:off x="724986" y="4044367"/>
                  <a:ext cx="181314" cy="25626"/>
                  <a:chOff x="724986" y="4044367"/>
                  <a:chExt cx="181314" cy="25626"/>
                </a:xfrm>
              </p:grpSpPr>
              <p:sp>
                <p:nvSpPr>
                  <p:cNvPr id="12717" name="Google Shape;12717;p67"/>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718" name="Google Shape;12718;p67"/>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719" name="Google Shape;12719;p67"/>
                <p:cNvGrpSpPr/>
                <p:nvPr/>
              </p:nvGrpSpPr>
              <p:grpSpPr>
                <a:xfrm>
                  <a:off x="906290" y="3800594"/>
                  <a:ext cx="351646" cy="302090"/>
                  <a:chOff x="906290" y="3800594"/>
                  <a:chExt cx="351646" cy="302090"/>
                </a:xfrm>
              </p:grpSpPr>
              <p:grpSp>
                <p:nvGrpSpPr>
                  <p:cNvPr id="12720" name="Google Shape;12720;p67"/>
                  <p:cNvGrpSpPr/>
                  <p:nvPr/>
                </p:nvGrpSpPr>
                <p:grpSpPr>
                  <a:xfrm>
                    <a:off x="1084172" y="3842857"/>
                    <a:ext cx="173764" cy="217131"/>
                    <a:chOff x="1084172" y="3842857"/>
                    <a:chExt cx="173764" cy="217131"/>
                  </a:xfrm>
                </p:grpSpPr>
                <p:grpSp>
                  <p:nvGrpSpPr>
                    <p:cNvPr id="12721" name="Google Shape;12721;p67"/>
                    <p:cNvGrpSpPr/>
                    <p:nvPr/>
                  </p:nvGrpSpPr>
                  <p:grpSpPr>
                    <a:xfrm>
                      <a:off x="1156862" y="3936509"/>
                      <a:ext cx="101073" cy="25622"/>
                      <a:chOff x="1156862" y="3936509"/>
                      <a:chExt cx="101073" cy="25622"/>
                    </a:xfrm>
                  </p:grpSpPr>
                  <p:sp>
                    <p:nvSpPr>
                      <p:cNvPr id="12722" name="Google Shape;12722;p67"/>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2723" name="Google Shape;12723;p67"/>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12724" name="Google Shape;12724;p67"/>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12725" name="Google Shape;12725;p67"/>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726" name="Google Shape;12726;p67"/>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2727" name="Google Shape;12727;p67"/>
                <p:cNvGrpSpPr/>
                <p:nvPr/>
              </p:nvGrpSpPr>
              <p:grpSpPr>
                <a:xfrm>
                  <a:off x="724986" y="3830189"/>
                  <a:ext cx="189533" cy="25626"/>
                  <a:chOff x="724986" y="3830189"/>
                  <a:chExt cx="189533" cy="25626"/>
                </a:xfrm>
              </p:grpSpPr>
              <p:sp>
                <p:nvSpPr>
                  <p:cNvPr id="12728" name="Google Shape;12728;p67"/>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12729" name="Google Shape;12729;p67"/>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grpSp>
      </p:grpSp>
      <p:grpSp>
        <p:nvGrpSpPr>
          <p:cNvPr id="12730" name="Google Shape;12730;p67"/>
          <p:cNvGrpSpPr/>
          <p:nvPr/>
        </p:nvGrpSpPr>
        <p:grpSpPr>
          <a:xfrm>
            <a:off x="2253299" y="2455641"/>
            <a:ext cx="948701" cy="935378"/>
            <a:chOff x="2253298" y="2428317"/>
            <a:chExt cx="948701" cy="935378"/>
          </a:xfrm>
        </p:grpSpPr>
        <p:sp>
          <p:nvSpPr>
            <p:cNvPr id="12731" name="Google Shape;12731;p67"/>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2732" name="Google Shape;12732;p67"/>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defTabSz="914378"/>
              <a:endParaRPr>
                <a:ea typeface="+mn-ea"/>
              </a:endParaRPr>
            </a:p>
          </p:txBody>
        </p:sp>
        <p:sp>
          <p:nvSpPr>
            <p:cNvPr id="12733" name="Google Shape;12733;p67"/>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defTabSz="914378"/>
              <a:endParaRPr>
                <a:ea typeface="+mn-ea"/>
              </a:endParaRPr>
            </a:p>
          </p:txBody>
        </p:sp>
        <p:sp>
          <p:nvSpPr>
            <p:cNvPr id="12734" name="Google Shape;12734;p67"/>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defTabSz="914378"/>
              <a:endParaRPr>
                <a:ea typeface="+mn-ea"/>
              </a:endParaRPr>
            </a:p>
          </p:txBody>
        </p:sp>
        <p:sp>
          <p:nvSpPr>
            <p:cNvPr id="12735" name="Google Shape;12735;p67"/>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defTabSz="914378"/>
              <a:endParaRPr>
                <a:ea typeface="+mn-ea"/>
              </a:endParaRPr>
            </a:p>
          </p:txBody>
        </p:sp>
        <p:sp>
          <p:nvSpPr>
            <p:cNvPr id="12736" name="Google Shape;12736;p67"/>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2737" name="Google Shape;12737;p67"/>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2738" name="Google Shape;12738;p67"/>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2739" name="Google Shape;12739;p67"/>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2740" name="Google Shape;12740;p67"/>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2741" name="Google Shape;12741;p67"/>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2742" name="Google Shape;12742;p67"/>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2743" name="Google Shape;12743;p67"/>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2744" name="Google Shape;12744;p67"/>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2745" name="Google Shape;12745;p67"/>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defTabSz="914378"/>
              <a:endParaRPr>
                <a:ea typeface="+mn-ea"/>
              </a:endParaRPr>
            </a:p>
          </p:txBody>
        </p:sp>
        <p:sp>
          <p:nvSpPr>
            <p:cNvPr id="12746" name="Google Shape;12746;p67"/>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defTabSz="914378"/>
              <a:endParaRPr>
                <a:ea typeface="+mn-ea"/>
              </a:endParaRPr>
            </a:p>
          </p:txBody>
        </p:sp>
        <p:sp>
          <p:nvSpPr>
            <p:cNvPr id="12747" name="Google Shape;12747;p67"/>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defTabSz="914378"/>
              <a:endParaRPr>
                <a:ea typeface="+mn-ea"/>
              </a:endParaRPr>
            </a:p>
          </p:txBody>
        </p:sp>
        <p:sp>
          <p:nvSpPr>
            <p:cNvPr id="12748" name="Google Shape;12748;p67"/>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2749" name="Google Shape;12749;p67"/>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2750" name="Google Shape;12750;p67"/>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2751" name="Google Shape;12751;p67"/>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2752" name="Google Shape;12752;p67"/>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2753" name="Google Shape;12753;p67"/>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2754" name="Google Shape;12754;p67"/>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2755" name="Google Shape;12755;p67"/>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2756" name="Google Shape;12756;p67"/>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2757" name="Google Shape;12757;p67"/>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2758" name="Google Shape;12758;p67"/>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2759" name="Google Shape;12759;p67"/>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2760" name="Google Shape;12760;p67"/>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2761" name="Google Shape;12761;p67"/>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2762" name="Google Shape;12762;p67"/>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2763" name="Google Shape;12763;p67"/>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defTabSz="914378"/>
              <a:endParaRPr>
                <a:ea typeface="+mn-ea"/>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2767"/>
        <p:cNvGrpSpPr/>
        <p:nvPr/>
      </p:nvGrpSpPr>
      <p:grpSpPr>
        <a:xfrm>
          <a:off x="0" y="0"/>
          <a:ext cx="0" cy="0"/>
          <a:chOff x="0" y="0"/>
          <a:chExt cx="0" cy="0"/>
        </a:xfrm>
      </p:grpSpPr>
      <p:grpSp>
        <p:nvGrpSpPr>
          <p:cNvPr id="12768" name="Google Shape;12768;p68"/>
          <p:cNvGrpSpPr/>
          <p:nvPr/>
        </p:nvGrpSpPr>
        <p:grpSpPr>
          <a:xfrm>
            <a:off x="718876" y="3363288"/>
            <a:ext cx="2390414" cy="1024800"/>
            <a:chOff x="728925" y="3296613"/>
            <a:chExt cx="2390414" cy="1024800"/>
          </a:xfrm>
        </p:grpSpPr>
        <p:grpSp>
          <p:nvGrpSpPr>
            <p:cNvPr id="12769" name="Google Shape;12769;p68"/>
            <p:cNvGrpSpPr/>
            <p:nvPr/>
          </p:nvGrpSpPr>
          <p:grpSpPr>
            <a:xfrm>
              <a:off x="728925" y="3619800"/>
              <a:ext cx="2390414" cy="500893"/>
              <a:chOff x="728925" y="3619800"/>
              <a:chExt cx="2390414" cy="500893"/>
            </a:xfrm>
          </p:grpSpPr>
          <p:sp>
            <p:nvSpPr>
              <p:cNvPr id="12770" name="Google Shape;12770;p68"/>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defTabSz="914378"/>
                <a:endParaRPr sz="200">
                  <a:ea typeface="+mn-ea"/>
                </a:endParaRPr>
              </a:p>
            </p:txBody>
          </p:sp>
          <p:sp>
            <p:nvSpPr>
              <p:cNvPr id="12771" name="Google Shape;12771;p68"/>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defTabSz="914378"/>
                <a:endParaRPr sz="200">
                  <a:ea typeface="+mn-ea"/>
                </a:endParaRPr>
              </a:p>
            </p:txBody>
          </p:sp>
        </p:grpSp>
        <p:grpSp>
          <p:nvGrpSpPr>
            <p:cNvPr id="12772" name="Google Shape;12772;p68"/>
            <p:cNvGrpSpPr/>
            <p:nvPr/>
          </p:nvGrpSpPr>
          <p:grpSpPr>
            <a:xfrm>
              <a:off x="1348050" y="3296613"/>
              <a:ext cx="1706152" cy="1024800"/>
              <a:chOff x="1348050" y="3296613"/>
              <a:chExt cx="1706152" cy="1024800"/>
            </a:xfrm>
          </p:grpSpPr>
          <p:sp>
            <p:nvSpPr>
              <p:cNvPr id="12773" name="Google Shape;12773;p68"/>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defTabSz="914378"/>
                <a:endParaRPr sz="200">
                  <a:ea typeface="+mn-ea"/>
                </a:endParaRPr>
              </a:p>
            </p:txBody>
          </p:sp>
          <p:sp>
            <p:nvSpPr>
              <p:cNvPr id="12774" name="Google Shape;12774;p68"/>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defTabSz="914378"/>
                <a:endParaRPr sz="200">
                  <a:ea typeface="+mn-ea"/>
                </a:endParaRPr>
              </a:p>
            </p:txBody>
          </p:sp>
          <p:sp>
            <p:nvSpPr>
              <p:cNvPr id="12775" name="Google Shape;12775;p68"/>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defTabSz="914378"/>
                <a:endParaRPr sz="200">
                  <a:ea typeface="+mn-ea"/>
                </a:endParaRPr>
              </a:p>
            </p:txBody>
          </p:sp>
          <p:sp>
            <p:nvSpPr>
              <p:cNvPr id="12776" name="Google Shape;12776;p68"/>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defTabSz="914378"/>
                <a:endParaRPr sz="200">
                  <a:ea typeface="+mn-ea"/>
                </a:endParaRPr>
              </a:p>
            </p:txBody>
          </p:sp>
          <p:sp>
            <p:nvSpPr>
              <p:cNvPr id="12777" name="Google Shape;12777;p68"/>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defTabSz="914378"/>
                <a:endParaRPr sz="200">
                  <a:ea typeface="+mn-ea"/>
                </a:endParaRPr>
              </a:p>
            </p:txBody>
          </p:sp>
        </p:grpSp>
        <p:grpSp>
          <p:nvGrpSpPr>
            <p:cNvPr id="12778" name="Google Shape;12778;p68"/>
            <p:cNvGrpSpPr/>
            <p:nvPr/>
          </p:nvGrpSpPr>
          <p:grpSpPr>
            <a:xfrm>
              <a:off x="1455707" y="3654858"/>
              <a:ext cx="1491150" cy="417657"/>
              <a:chOff x="1455707" y="3654858"/>
              <a:chExt cx="1491150" cy="417657"/>
            </a:xfrm>
          </p:grpSpPr>
          <p:sp>
            <p:nvSpPr>
              <p:cNvPr id="12779" name="Google Shape;12779;p68"/>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780" name="Google Shape;12780;p68"/>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781" name="Google Shape;12781;p68"/>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782" name="Google Shape;12782;p68"/>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783" name="Google Shape;12783;p68"/>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784" name="Google Shape;12784;p68"/>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785" name="Google Shape;12785;p68"/>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786" name="Google Shape;12786;p68"/>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787" name="Google Shape;12787;p68"/>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788" name="Google Shape;12788;p68"/>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789" name="Google Shape;12789;p68"/>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790" name="Google Shape;12790;p68"/>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791" name="Google Shape;12791;p68"/>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792" name="Google Shape;12792;p68"/>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793" name="Google Shape;12793;p68"/>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794" name="Google Shape;12794;p68"/>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795" name="Google Shape;12795;p68"/>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796" name="Google Shape;12796;p68"/>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797" name="Google Shape;12797;p68"/>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798" name="Google Shape;12798;p68"/>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graphicFrame>
        <p:nvGraphicFramePr>
          <p:cNvPr id="12799" name="Google Shape;12799;p68"/>
          <p:cNvGraphicFramePr/>
          <p:nvPr/>
        </p:nvGraphicFramePr>
        <p:xfrm>
          <a:off x="5954575" y="2361200"/>
          <a:ext cx="2504100" cy="868599"/>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2800" name="Google Shape;12800;p68"/>
          <p:cNvGrpSpPr/>
          <p:nvPr/>
        </p:nvGrpSpPr>
        <p:grpSpPr>
          <a:xfrm>
            <a:off x="727252" y="1188964"/>
            <a:ext cx="2396505" cy="976502"/>
            <a:chOff x="749309" y="1112739"/>
            <a:chExt cx="2371603" cy="976502"/>
          </a:xfrm>
        </p:grpSpPr>
        <p:grpSp>
          <p:nvGrpSpPr>
            <p:cNvPr id="12801" name="Google Shape;12801;p68"/>
            <p:cNvGrpSpPr/>
            <p:nvPr/>
          </p:nvGrpSpPr>
          <p:grpSpPr>
            <a:xfrm>
              <a:off x="1092126" y="1112739"/>
              <a:ext cx="2028786" cy="975464"/>
              <a:chOff x="1092126" y="1112739"/>
              <a:chExt cx="2028786" cy="975464"/>
            </a:xfrm>
          </p:grpSpPr>
          <p:sp>
            <p:nvSpPr>
              <p:cNvPr id="12802" name="Google Shape;12802;p68"/>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03" name="Google Shape;12803;p68"/>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04" name="Google Shape;12804;p68"/>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05" name="Google Shape;12805;p68"/>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06" name="Google Shape;12806;p68"/>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07" name="Google Shape;12807;p68"/>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08" name="Google Shape;12808;p68"/>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09" name="Google Shape;12809;p68"/>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10" name="Google Shape;12810;p68"/>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11" name="Google Shape;12811;p68"/>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12" name="Google Shape;12812;p68"/>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13" name="Google Shape;12813;p68"/>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14" name="Google Shape;12814;p68"/>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15" name="Google Shape;12815;p68"/>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16" name="Google Shape;12816;p68"/>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17" name="Google Shape;12817;p68"/>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18" name="Google Shape;12818;p68"/>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19" name="Google Shape;12819;p68"/>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20" name="Google Shape;12820;p68"/>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21" name="Google Shape;12821;p68"/>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22" name="Google Shape;12822;p68"/>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23" name="Google Shape;12823;p68"/>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24" name="Google Shape;12824;p68"/>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25" name="Google Shape;12825;p68"/>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2826" name="Google Shape;12826;p68"/>
            <p:cNvGrpSpPr/>
            <p:nvPr/>
          </p:nvGrpSpPr>
          <p:grpSpPr>
            <a:xfrm>
              <a:off x="749309" y="1112739"/>
              <a:ext cx="314700" cy="975464"/>
              <a:chOff x="749309" y="1112739"/>
              <a:chExt cx="314700" cy="975464"/>
            </a:xfrm>
          </p:grpSpPr>
          <p:sp>
            <p:nvSpPr>
              <p:cNvPr id="12827" name="Google Shape;12827;p68"/>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28" name="Google Shape;12828;p68"/>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29" name="Google Shape;12829;p68"/>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30" name="Google Shape;12830;p68"/>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12831" name="Google Shape;12831;p68"/>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12832" name="Google Shape;12832;p68"/>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12833" name="Google Shape;12833;p68"/>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12834" name="Google Shape;12834;p68"/>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grpSp>
      <p:graphicFrame>
        <p:nvGraphicFramePr>
          <p:cNvPr id="12835" name="Google Shape;12835;p68"/>
          <p:cNvGraphicFramePr/>
          <p:nvPr/>
        </p:nvGraphicFramePr>
        <p:xfrm>
          <a:off x="5954600" y="1188950"/>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2836" name="Google Shape;12836;p68"/>
          <p:cNvGraphicFramePr/>
          <p:nvPr/>
        </p:nvGraphicFramePr>
        <p:xfrm>
          <a:off x="3375463" y="2361201"/>
          <a:ext cx="2363400" cy="868574"/>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2837" name="Google Shape;12837;p68"/>
          <p:cNvGrpSpPr/>
          <p:nvPr/>
        </p:nvGrpSpPr>
        <p:grpSpPr>
          <a:xfrm>
            <a:off x="3377450" y="3352161"/>
            <a:ext cx="2363377" cy="1047062"/>
            <a:chOff x="3358399" y="3285485"/>
            <a:chExt cx="2363377" cy="1047062"/>
          </a:xfrm>
        </p:grpSpPr>
        <p:grpSp>
          <p:nvGrpSpPr>
            <p:cNvPr id="12838" name="Google Shape;12838;p68"/>
            <p:cNvGrpSpPr/>
            <p:nvPr/>
          </p:nvGrpSpPr>
          <p:grpSpPr>
            <a:xfrm>
              <a:off x="3358412" y="3285485"/>
              <a:ext cx="2363244" cy="139500"/>
              <a:chOff x="3358412" y="3285485"/>
              <a:chExt cx="2363244" cy="139500"/>
            </a:xfrm>
          </p:grpSpPr>
          <p:sp>
            <p:nvSpPr>
              <p:cNvPr id="12839" name="Google Shape;12839;p68"/>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40" name="Google Shape;12840;p68"/>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41" name="Google Shape;12841;p68"/>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42" name="Google Shape;12842;p68"/>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43" name="Google Shape;12843;p68"/>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2844" name="Google Shape;12844;p68"/>
            <p:cNvGrpSpPr/>
            <p:nvPr/>
          </p:nvGrpSpPr>
          <p:grpSpPr>
            <a:xfrm>
              <a:off x="3358412" y="3466996"/>
              <a:ext cx="2363244" cy="139500"/>
              <a:chOff x="3358412" y="3466996"/>
              <a:chExt cx="2363244" cy="139500"/>
            </a:xfrm>
          </p:grpSpPr>
          <p:sp>
            <p:nvSpPr>
              <p:cNvPr id="12845" name="Google Shape;12845;p68"/>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46" name="Google Shape;12846;p68"/>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47" name="Google Shape;12847;p68"/>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48" name="Google Shape;12848;p68"/>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49" name="Google Shape;12849;p68"/>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2850" name="Google Shape;12850;p68"/>
            <p:cNvGrpSpPr/>
            <p:nvPr/>
          </p:nvGrpSpPr>
          <p:grpSpPr>
            <a:xfrm>
              <a:off x="3358412" y="3648507"/>
              <a:ext cx="2363244" cy="139500"/>
              <a:chOff x="3358412" y="3648507"/>
              <a:chExt cx="2363244" cy="139500"/>
            </a:xfrm>
          </p:grpSpPr>
          <p:sp>
            <p:nvSpPr>
              <p:cNvPr id="12851" name="Google Shape;12851;p68"/>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52" name="Google Shape;12852;p68"/>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53" name="Google Shape;12853;p68"/>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54" name="Google Shape;12854;p68"/>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55" name="Google Shape;12855;p68"/>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2856" name="Google Shape;12856;p68"/>
            <p:cNvGrpSpPr/>
            <p:nvPr/>
          </p:nvGrpSpPr>
          <p:grpSpPr>
            <a:xfrm>
              <a:off x="3358412" y="3830018"/>
              <a:ext cx="2363244" cy="139500"/>
              <a:chOff x="3358412" y="3830018"/>
              <a:chExt cx="2363244" cy="139500"/>
            </a:xfrm>
          </p:grpSpPr>
          <p:sp>
            <p:nvSpPr>
              <p:cNvPr id="12857" name="Google Shape;12857;p68"/>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58" name="Google Shape;12858;p68"/>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59" name="Google Shape;12859;p68"/>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60" name="Google Shape;12860;p68"/>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61" name="Google Shape;12861;p68"/>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2862" name="Google Shape;12862;p68"/>
            <p:cNvGrpSpPr/>
            <p:nvPr/>
          </p:nvGrpSpPr>
          <p:grpSpPr>
            <a:xfrm>
              <a:off x="3358399" y="4011514"/>
              <a:ext cx="2363377" cy="139537"/>
              <a:chOff x="3294800" y="4134603"/>
              <a:chExt cx="2638876" cy="152400"/>
            </a:xfrm>
          </p:grpSpPr>
          <p:sp>
            <p:nvSpPr>
              <p:cNvPr id="12863" name="Google Shape;12863;p68"/>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64" name="Google Shape;12864;p68"/>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65" name="Google Shape;12865;p68"/>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66" name="Google Shape;12866;p68"/>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67" name="Google Shape;12867;p68"/>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2868" name="Google Shape;12868;p68"/>
            <p:cNvGrpSpPr/>
            <p:nvPr/>
          </p:nvGrpSpPr>
          <p:grpSpPr>
            <a:xfrm>
              <a:off x="3358399" y="4193010"/>
              <a:ext cx="2363377" cy="139537"/>
              <a:chOff x="3294800" y="4134603"/>
              <a:chExt cx="2638876" cy="152400"/>
            </a:xfrm>
          </p:grpSpPr>
          <p:sp>
            <p:nvSpPr>
              <p:cNvPr id="12869" name="Google Shape;12869;p68"/>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70" name="Google Shape;12870;p68"/>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71" name="Google Shape;12871;p68"/>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72" name="Google Shape;12872;p68"/>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73" name="Google Shape;12873;p68"/>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graphicFrame>
        <p:nvGraphicFramePr>
          <p:cNvPr id="12874" name="Google Shape;12874;p68"/>
          <p:cNvGraphicFramePr/>
          <p:nvPr/>
        </p:nvGraphicFramePr>
        <p:xfrm>
          <a:off x="728250" y="2361201"/>
          <a:ext cx="2369799" cy="889351"/>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2875" name="Google Shape;12875;p68"/>
          <p:cNvGrpSpPr/>
          <p:nvPr/>
        </p:nvGrpSpPr>
        <p:grpSpPr>
          <a:xfrm>
            <a:off x="4177920" y="2765015"/>
            <a:ext cx="1302095" cy="60959"/>
            <a:chOff x="3558802" y="4011427"/>
            <a:chExt cx="1866000" cy="111300"/>
          </a:xfrm>
        </p:grpSpPr>
        <p:sp>
          <p:nvSpPr>
            <p:cNvPr id="12876" name="Google Shape;12876;p6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77" name="Google Shape;12877;p68"/>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878" name="Google Shape;12878;p68"/>
          <p:cNvGrpSpPr/>
          <p:nvPr/>
        </p:nvGrpSpPr>
        <p:grpSpPr>
          <a:xfrm>
            <a:off x="4723407" y="3047175"/>
            <a:ext cx="914340" cy="60959"/>
            <a:chOff x="3558802" y="4011427"/>
            <a:chExt cx="1866000" cy="111300"/>
          </a:xfrm>
        </p:grpSpPr>
        <p:sp>
          <p:nvSpPr>
            <p:cNvPr id="12879" name="Google Shape;12879;p6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2880" name="Google Shape;12880;p68"/>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881" name="Google Shape;12881;p68"/>
          <p:cNvGrpSpPr/>
          <p:nvPr/>
        </p:nvGrpSpPr>
        <p:grpSpPr>
          <a:xfrm>
            <a:off x="5926925" y="3381697"/>
            <a:ext cx="2519825" cy="1001454"/>
            <a:chOff x="1906114" y="789980"/>
            <a:chExt cx="1487676" cy="606868"/>
          </a:xfrm>
        </p:grpSpPr>
        <p:cxnSp>
          <p:nvCxnSpPr>
            <p:cNvPr id="12882" name="Google Shape;12882;p6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2883" name="Google Shape;12883;p6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2884" name="Google Shape;12884;p6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2885" name="Google Shape;12885;p68"/>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algn="ctr" defTabSz="914378">
                <a:spcAft>
                  <a:spcPts val="1600"/>
                </a:spcAft>
              </a:pPr>
              <a:r>
                <a:rPr lang="en" sz="300">
                  <a:solidFill>
                    <a:srgbClr val="E3E9ED"/>
                  </a:solidFill>
                  <a:ea typeface="+mn-ea"/>
                </a:rPr>
                <a:t>JANUARY</a:t>
              </a:r>
              <a:endParaRPr sz="300">
                <a:solidFill>
                  <a:srgbClr val="E3E9ED"/>
                </a:solidFill>
                <a:ea typeface="+mn-ea"/>
              </a:endParaRPr>
            </a:p>
          </p:txBody>
        </p:sp>
        <p:sp>
          <p:nvSpPr>
            <p:cNvPr id="12886" name="Google Shape;12886;p68"/>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algn="ctr" defTabSz="914378">
                <a:spcAft>
                  <a:spcPts val="1600"/>
                </a:spcAft>
              </a:pPr>
              <a:r>
                <a:rPr lang="en" sz="300">
                  <a:solidFill>
                    <a:srgbClr val="E3E9ED"/>
                  </a:solidFill>
                  <a:ea typeface="+mn-ea"/>
                </a:rPr>
                <a:t>FEBRUARY</a:t>
              </a:r>
              <a:endParaRPr sz="300">
                <a:solidFill>
                  <a:srgbClr val="E3E9ED"/>
                </a:solidFill>
                <a:ea typeface="+mn-ea"/>
              </a:endParaRPr>
            </a:p>
          </p:txBody>
        </p:sp>
        <p:sp>
          <p:nvSpPr>
            <p:cNvPr id="12887" name="Google Shape;12887;p68"/>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algn="ctr" defTabSz="914378">
                <a:spcAft>
                  <a:spcPts val="1600"/>
                </a:spcAft>
              </a:pPr>
              <a:r>
                <a:rPr lang="en" sz="300">
                  <a:solidFill>
                    <a:srgbClr val="E3E9ED"/>
                  </a:solidFill>
                  <a:ea typeface="+mn-ea"/>
                </a:rPr>
                <a:t>MARCH</a:t>
              </a:r>
              <a:endParaRPr sz="300">
                <a:solidFill>
                  <a:srgbClr val="E3E9ED"/>
                </a:solidFill>
                <a:ea typeface="+mn-ea"/>
              </a:endParaRPr>
            </a:p>
          </p:txBody>
        </p:sp>
        <p:sp>
          <p:nvSpPr>
            <p:cNvPr id="12888" name="Google Shape;12888;p68"/>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algn="ctr" defTabSz="914378">
                <a:spcAft>
                  <a:spcPts val="1600"/>
                </a:spcAft>
              </a:pPr>
              <a:r>
                <a:rPr lang="en" sz="300">
                  <a:solidFill>
                    <a:srgbClr val="E3E9ED"/>
                  </a:solidFill>
                  <a:ea typeface="+mn-ea"/>
                </a:rPr>
                <a:t>APRIL</a:t>
              </a:r>
              <a:endParaRPr sz="300">
                <a:solidFill>
                  <a:srgbClr val="E3E9ED"/>
                </a:solidFill>
                <a:ea typeface="+mn-ea"/>
              </a:endParaRPr>
            </a:p>
          </p:txBody>
        </p:sp>
        <p:sp>
          <p:nvSpPr>
            <p:cNvPr id="12889" name="Google Shape;12889;p68"/>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2890" name="Google Shape;12890;p68"/>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defTabSz="914378"/>
              <a:endParaRPr>
                <a:ea typeface="+mn-ea"/>
              </a:endParaRPr>
            </a:p>
          </p:txBody>
        </p:sp>
        <p:sp>
          <p:nvSpPr>
            <p:cNvPr id="12891" name="Google Shape;12891;p68"/>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892" name="Google Shape;12892;p68"/>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893" name="Google Shape;12893;p68"/>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894" name="Google Shape;12894;p68"/>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2895" name="Google Shape;12895;p68"/>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algn="r" defTabSz="914378">
                <a:spcAft>
                  <a:spcPts val="1600"/>
                </a:spcAft>
              </a:pPr>
              <a:r>
                <a:rPr lang="en" sz="300">
                  <a:solidFill>
                    <a:srgbClr val="E3E9ED"/>
                  </a:solidFill>
                  <a:ea typeface="+mn-ea"/>
                </a:rPr>
                <a:t>PHASE 1</a:t>
              </a:r>
              <a:endParaRPr sz="300">
                <a:solidFill>
                  <a:srgbClr val="E3E9ED"/>
                </a:solidFill>
                <a:ea typeface="+mn-ea"/>
              </a:endParaRPr>
            </a:p>
          </p:txBody>
        </p:sp>
        <p:sp>
          <p:nvSpPr>
            <p:cNvPr id="12896" name="Google Shape;12896;p68"/>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algn="r" defTabSz="914378">
                <a:lnSpc>
                  <a:spcPct val="115000"/>
                </a:lnSpc>
                <a:spcAft>
                  <a:spcPts val="1600"/>
                </a:spcAft>
              </a:pPr>
              <a:r>
                <a:rPr lang="en" sz="300">
                  <a:solidFill>
                    <a:srgbClr val="E3E9ED"/>
                  </a:solidFill>
                  <a:ea typeface="+mn-ea"/>
                </a:rPr>
                <a:t>Task 1</a:t>
              </a:r>
              <a:endParaRPr sz="300">
                <a:solidFill>
                  <a:srgbClr val="E3E9ED"/>
                </a:solidFill>
                <a:ea typeface="+mn-ea"/>
              </a:endParaRPr>
            </a:p>
          </p:txBody>
        </p:sp>
        <p:sp>
          <p:nvSpPr>
            <p:cNvPr id="12897" name="Google Shape;12897;p68"/>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algn="r" defTabSz="914378">
                <a:lnSpc>
                  <a:spcPct val="115000"/>
                </a:lnSpc>
                <a:spcAft>
                  <a:spcPts val="1600"/>
                </a:spcAft>
              </a:pPr>
              <a:r>
                <a:rPr lang="en" sz="300">
                  <a:solidFill>
                    <a:srgbClr val="E3E9ED"/>
                  </a:solidFill>
                  <a:ea typeface="+mn-ea"/>
                </a:rPr>
                <a:t>Task 2</a:t>
              </a:r>
              <a:endParaRPr sz="300">
                <a:solidFill>
                  <a:srgbClr val="E3E9ED"/>
                </a:solidFill>
                <a:ea typeface="+mn-ea"/>
              </a:endParaRPr>
            </a:p>
          </p:txBody>
        </p:sp>
        <p:sp>
          <p:nvSpPr>
            <p:cNvPr id="12898" name="Google Shape;12898;p68"/>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899" name="Google Shape;12899;p68"/>
          <p:cNvGrpSpPr/>
          <p:nvPr/>
        </p:nvGrpSpPr>
        <p:grpSpPr>
          <a:xfrm>
            <a:off x="3372613" y="1159009"/>
            <a:ext cx="2363393" cy="1005865"/>
            <a:chOff x="3292400" y="1193188"/>
            <a:chExt cx="2615240" cy="1131075"/>
          </a:xfrm>
        </p:grpSpPr>
        <p:sp>
          <p:nvSpPr>
            <p:cNvPr id="12900" name="Google Shape;12900;p68"/>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defTabSz="914378"/>
              <a:endParaRPr sz="200">
                <a:solidFill>
                  <a:srgbClr val="FFFFFF"/>
                </a:solidFill>
                <a:ea typeface="+mn-ea"/>
              </a:endParaRPr>
            </a:p>
          </p:txBody>
        </p:sp>
        <p:sp>
          <p:nvSpPr>
            <p:cNvPr id="12901" name="Google Shape;12901;p68"/>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sz="200">
                <a:solidFill>
                  <a:srgbClr val="FFFFFF"/>
                </a:solidFill>
                <a:ea typeface="+mn-ea"/>
              </a:endParaRPr>
            </a:p>
          </p:txBody>
        </p:sp>
        <p:sp>
          <p:nvSpPr>
            <p:cNvPr id="12902" name="Google Shape;12902;p68"/>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defTabSz="914378">
                <a:spcAft>
                  <a:spcPts val="1600"/>
                </a:spcAft>
              </a:pPr>
              <a:r>
                <a:rPr lang="en" sz="200">
                  <a:solidFill>
                    <a:srgbClr val="FFFFFF"/>
                  </a:solidFill>
                  <a:ea typeface="+mn-ea"/>
                </a:rPr>
                <a:t>JANUARY</a:t>
              </a:r>
              <a:endParaRPr sz="200">
                <a:solidFill>
                  <a:srgbClr val="FFFFFF"/>
                </a:solidFill>
                <a:ea typeface="+mn-ea"/>
              </a:endParaRPr>
            </a:p>
          </p:txBody>
        </p:sp>
        <p:sp>
          <p:nvSpPr>
            <p:cNvPr id="12903" name="Google Shape;12903;p68"/>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defTabSz="914378">
                <a:spcAft>
                  <a:spcPts val="1600"/>
                </a:spcAft>
              </a:pPr>
              <a:r>
                <a:rPr lang="en" sz="200">
                  <a:solidFill>
                    <a:srgbClr val="FFFFFF"/>
                  </a:solidFill>
                  <a:ea typeface="+mn-ea"/>
                </a:rPr>
                <a:t>FEBRUARY</a:t>
              </a:r>
              <a:endParaRPr sz="200">
                <a:solidFill>
                  <a:srgbClr val="FFFFFF"/>
                </a:solidFill>
                <a:ea typeface="+mn-ea"/>
              </a:endParaRPr>
            </a:p>
          </p:txBody>
        </p:sp>
        <p:sp>
          <p:nvSpPr>
            <p:cNvPr id="12904" name="Google Shape;12904;p68"/>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defTabSz="914378">
                <a:spcAft>
                  <a:spcPts val="1600"/>
                </a:spcAft>
              </a:pPr>
              <a:r>
                <a:rPr lang="en" sz="200">
                  <a:solidFill>
                    <a:srgbClr val="FFFFFF"/>
                  </a:solidFill>
                  <a:ea typeface="+mn-ea"/>
                </a:rPr>
                <a:t>MARCH</a:t>
              </a:r>
              <a:endParaRPr sz="200">
                <a:solidFill>
                  <a:srgbClr val="FFFFFF"/>
                </a:solidFill>
                <a:ea typeface="+mn-ea"/>
              </a:endParaRPr>
            </a:p>
          </p:txBody>
        </p:sp>
        <p:sp>
          <p:nvSpPr>
            <p:cNvPr id="12905" name="Google Shape;12905;p68"/>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defTabSz="914378">
                <a:spcAft>
                  <a:spcPts val="1600"/>
                </a:spcAft>
              </a:pPr>
              <a:r>
                <a:rPr lang="en" sz="200">
                  <a:solidFill>
                    <a:srgbClr val="FFFFFF"/>
                  </a:solidFill>
                  <a:ea typeface="+mn-ea"/>
                </a:rPr>
                <a:t>APRIL</a:t>
              </a:r>
              <a:endParaRPr sz="200">
                <a:solidFill>
                  <a:srgbClr val="FFFFFF"/>
                </a:solidFill>
                <a:ea typeface="+mn-ea"/>
              </a:endParaRPr>
            </a:p>
          </p:txBody>
        </p:sp>
        <p:sp>
          <p:nvSpPr>
            <p:cNvPr id="12906" name="Google Shape;12906;p68"/>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defTabSz="914378">
                <a:spcAft>
                  <a:spcPts val="1600"/>
                </a:spcAft>
              </a:pPr>
              <a:r>
                <a:rPr lang="en" sz="200">
                  <a:solidFill>
                    <a:srgbClr val="FFFFFF"/>
                  </a:solidFill>
                  <a:ea typeface="+mn-ea"/>
                </a:rPr>
                <a:t>MAY</a:t>
              </a:r>
              <a:endParaRPr sz="200">
                <a:solidFill>
                  <a:srgbClr val="FFFFFF"/>
                </a:solidFill>
                <a:ea typeface="+mn-ea"/>
              </a:endParaRPr>
            </a:p>
          </p:txBody>
        </p:sp>
        <p:sp>
          <p:nvSpPr>
            <p:cNvPr id="12907" name="Google Shape;12907;p68"/>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defTabSz="914378">
                <a:spcAft>
                  <a:spcPts val="1600"/>
                </a:spcAft>
              </a:pPr>
              <a:r>
                <a:rPr lang="en" sz="200">
                  <a:solidFill>
                    <a:srgbClr val="FFFFFF"/>
                  </a:solidFill>
                  <a:ea typeface="+mn-ea"/>
                </a:rPr>
                <a:t>JUNE</a:t>
              </a:r>
              <a:endParaRPr sz="200">
                <a:solidFill>
                  <a:srgbClr val="FFFFFF"/>
                </a:solidFill>
                <a:ea typeface="+mn-ea"/>
              </a:endParaRPr>
            </a:p>
          </p:txBody>
        </p:sp>
        <p:sp>
          <p:nvSpPr>
            <p:cNvPr id="12908" name="Google Shape;12908;p68"/>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defTabSz="914378">
                <a:spcAft>
                  <a:spcPts val="1600"/>
                </a:spcAft>
              </a:pPr>
              <a:r>
                <a:rPr lang="en" sz="200">
                  <a:solidFill>
                    <a:srgbClr val="FFFFFF"/>
                  </a:solidFill>
                  <a:ea typeface="+mn-ea"/>
                </a:rPr>
                <a:t>PHASE 1</a:t>
              </a:r>
              <a:endParaRPr sz="200">
                <a:solidFill>
                  <a:srgbClr val="FFFFFF"/>
                </a:solidFill>
                <a:ea typeface="+mn-ea"/>
              </a:endParaRPr>
            </a:p>
          </p:txBody>
        </p:sp>
        <p:sp>
          <p:nvSpPr>
            <p:cNvPr id="12909" name="Google Shape;12909;p68"/>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defTabSz="914378">
                <a:spcAft>
                  <a:spcPts val="1600"/>
                </a:spcAft>
              </a:pPr>
              <a:r>
                <a:rPr lang="en" sz="200">
                  <a:solidFill>
                    <a:srgbClr val="FFFFFF"/>
                  </a:solidFill>
                  <a:ea typeface="+mn-ea"/>
                </a:rPr>
                <a:t>PHASE 2</a:t>
              </a:r>
              <a:endParaRPr sz="200">
                <a:solidFill>
                  <a:srgbClr val="FFFFFF"/>
                </a:solidFill>
                <a:ea typeface="+mn-ea"/>
              </a:endParaRPr>
            </a:p>
          </p:txBody>
        </p:sp>
        <p:sp>
          <p:nvSpPr>
            <p:cNvPr id="12910" name="Google Shape;12910;p68"/>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defTabSz="914378">
                <a:lnSpc>
                  <a:spcPct val="115000"/>
                </a:lnSpc>
                <a:spcAft>
                  <a:spcPts val="1600"/>
                </a:spcAft>
              </a:pPr>
              <a:r>
                <a:rPr lang="en" sz="200">
                  <a:solidFill>
                    <a:srgbClr val="FFFFFF"/>
                  </a:solidFill>
                  <a:ea typeface="+mn-ea"/>
                </a:rPr>
                <a:t>Task 1</a:t>
              </a:r>
              <a:endParaRPr sz="200">
                <a:solidFill>
                  <a:srgbClr val="FFFFFF"/>
                </a:solidFill>
                <a:ea typeface="+mn-ea"/>
              </a:endParaRPr>
            </a:p>
          </p:txBody>
        </p:sp>
        <p:sp>
          <p:nvSpPr>
            <p:cNvPr id="12911" name="Google Shape;12911;p68"/>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defTabSz="914378">
                <a:lnSpc>
                  <a:spcPct val="115000"/>
                </a:lnSpc>
                <a:spcAft>
                  <a:spcPts val="1600"/>
                </a:spcAft>
              </a:pPr>
              <a:r>
                <a:rPr lang="en" sz="200">
                  <a:solidFill>
                    <a:srgbClr val="FFFFFF"/>
                  </a:solidFill>
                  <a:ea typeface="+mn-ea"/>
                </a:rPr>
                <a:t>Task 2</a:t>
              </a:r>
              <a:endParaRPr sz="200">
                <a:solidFill>
                  <a:srgbClr val="FFFFFF"/>
                </a:solidFill>
                <a:ea typeface="+mn-ea"/>
              </a:endParaRPr>
            </a:p>
          </p:txBody>
        </p:sp>
        <p:sp>
          <p:nvSpPr>
            <p:cNvPr id="12912" name="Google Shape;12912;p68"/>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defTabSz="914378">
                <a:lnSpc>
                  <a:spcPct val="115000"/>
                </a:lnSpc>
                <a:spcAft>
                  <a:spcPts val="1600"/>
                </a:spcAft>
              </a:pPr>
              <a:r>
                <a:rPr lang="en" sz="200">
                  <a:solidFill>
                    <a:srgbClr val="FFFFFF"/>
                  </a:solidFill>
                  <a:ea typeface="+mn-ea"/>
                </a:rPr>
                <a:t>Task 1</a:t>
              </a:r>
              <a:endParaRPr sz="200">
                <a:solidFill>
                  <a:srgbClr val="FFFFFF"/>
                </a:solidFill>
                <a:ea typeface="+mn-ea"/>
              </a:endParaRPr>
            </a:p>
          </p:txBody>
        </p:sp>
        <p:sp>
          <p:nvSpPr>
            <p:cNvPr id="12913" name="Google Shape;12913;p68"/>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defTabSz="914378">
                <a:lnSpc>
                  <a:spcPct val="115000"/>
                </a:lnSpc>
                <a:spcAft>
                  <a:spcPts val="1600"/>
                </a:spcAft>
              </a:pPr>
              <a:r>
                <a:rPr lang="en" sz="200">
                  <a:solidFill>
                    <a:srgbClr val="FFFFFF"/>
                  </a:solidFill>
                  <a:ea typeface="+mn-ea"/>
                </a:rPr>
                <a:t>Task 2</a:t>
              </a:r>
              <a:endParaRPr sz="200">
                <a:solidFill>
                  <a:srgbClr val="FFFFFF"/>
                </a:solidFill>
                <a:ea typeface="+mn-ea"/>
              </a:endParaRPr>
            </a:p>
          </p:txBody>
        </p:sp>
        <p:grpSp>
          <p:nvGrpSpPr>
            <p:cNvPr id="12914" name="Google Shape;12914;p68"/>
            <p:cNvGrpSpPr/>
            <p:nvPr/>
          </p:nvGrpSpPr>
          <p:grpSpPr>
            <a:xfrm>
              <a:off x="3748438" y="1378608"/>
              <a:ext cx="2159202" cy="903971"/>
              <a:chOff x="1683525" y="2179850"/>
              <a:chExt cx="4519050" cy="2134525"/>
            </a:xfrm>
          </p:grpSpPr>
          <p:sp>
            <p:nvSpPr>
              <p:cNvPr id="12915" name="Google Shape;12915;p6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defTabSz="914378"/>
                <a:endParaRPr sz="200">
                  <a:solidFill>
                    <a:srgbClr val="FFFFFF"/>
                  </a:solidFill>
                  <a:ea typeface="+mn-ea"/>
                </a:endParaRPr>
              </a:p>
            </p:txBody>
          </p:sp>
          <p:sp>
            <p:nvSpPr>
              <p:cNvPr id="12916" name="Google Shape;12916;p6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defTabSz="914378"/>
                <a:endParaRPr sz="200">
                  <a:solidFill>
                    <a:srgbClr val="FFFFFF"/>
                  </a:solidFill>
                  <a:ea typeface="+mn-ea"/>
                </a:endParaRPr>
              </a:p>
            </p:txBody>
          </p:sp>
          <p:sp>
            <p:nvSpPr>
              <p:cNvPr id="12917" name="Google Shape;12917;p6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defTabSz="914378"/>
                <a:endParaRPr sz="200">
                  <a:solidFill>
                    <a:srgbClr val="FFFFFF"/>
                  </a:solidFill>
                  <a:ea typeface="+mn-ea"/>
                </a:endParaRPr>
              </a:p>
            </p:txBody>
          </p:sp>
          <p:sp>
            <p:nvSpPr>
              <p:cNvPr id="12918" name="Google Shape;12918;p6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defTabSz="914378"/>
                <a:endParaRPr sz="200">
                  <a:solidFill>
                    <a:srgbClr val="FFFFFF"/>
                  </a:solidFill>
                  <a:ea typeface="+mn-ea"/>
                </a:endParaRPr>
              </a:p>
            </p:txBody>
          </p:sp>
          <p:sp>
            <p:nvSpPr>
              <p:cNvPr id="12919" name="Google Shape;12919;p6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defTabSz="914378"/>
                <a:endParaRPr sz="200">
                  <a:solidFill>
                    <a:srgbClr val="FFFFFF"/>
                  </a:solidFill>
                  <a:ea typeface="+mn-ea"/>
                </a:endParaRPr>
              </a:p>
            </p:txBody>
          </p:sp>
          <p:sp>
            <p:nvSpPr>
              <p:cNvPr id="12920" name="Google Shape;12920;p6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defTabSz="914378"/>
                <a:endParaRPr sz="200">
                  <a:solidFill>
                    <a:srgbClr val="FFFFFF"/>
                  </a:solidFill>
                  <a:ea typeface="+mn-ea"/>
                </a:endParaRPr>
              </a:p>
            </p:txBody>
          </p:sp>
          <p:sp>
            <p:nvSpPr>
              <p:cNvPr id="12921" name="Google Shape;12921;p6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sz="200">
                  <a:solidFill>
                    <a:srgbClr val="FFFFFF"/>
                  </a:solidFill>
                  <a:ea typeface="+mn-ea"/>
                </a:endParaRPr>
              </a:p>
            </p:txBody>
          </p:sp>
          <p:sp>
            <p:nvSpPr>
              <p:cNvPr id="12922" name="Google Shape;12922;p6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defTabSz="914378"/>
                <a:endParaRPr sz="200">
                  <a:solidFill>
                    <a:srgbClr val="FFFFFF"/>
                  </a:solidFill>
                  <a:ea typeface="+mn-ea"/>
                </a:endParaRPr>
              </a:p>
            </p:txBody>
          </p:sp>
          <p:sp>
            <p:nvSpPr>
              <p:cNvPr id="12923" name="Google Shape;12923;p6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sz="200">
                  <a:solidFill>
                    <a:srgbClr val="FFFFFF"/>
                  </a:solidFill>
                  <a:ea typeface="+mn-ea"/>
                </a:endParaRPr>
              </a:p>
            </p:txBody>
          </p:sp>
          <p:sp>
            <p:nvSpPr>
              <p:cNvPr id="12924" name="Google Shape;12924;p6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defTabSz="914378"/>
                <a:endParaRPr sz="200">
                  <a:solidFill>
                    <a:srgbClr val="FFFFFF"/>
                  </a:solidFill>
                  <a:ea typeface="+mn-ea"/>
                </a:endParaRPr>
              </a:p>
            </p:txBody>
          </p:sp>
          <p:sp>
            <p:nvSpPr>
              <p:cNvPr id="12925" name="Google Shape;12925;p6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sz="200">
                  <a:solidFill>
                    <a:srgbClr val="FFFFFF"/>
                  </a:solidFill>
                  <a:ea typeface="+mn-ea"/>
                </a:endParaRPr>
              </a:p>
            </p:txBody>
          </p:sp>
          <p:sp>
            <p:nvSpPr>
              <p:cNvPr id="12926" name="Google Shape;12926;p6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defTabSz="914378"/>
                <a:endParaRPr sz="200">
                  <a:solidFill>
                    <a:srgbClr val="FFFFFF"/>
                  </a:solidFill>
                  <a:ea typeface="+mn-ea"/>
                </a:endParaRPr>
              </a:p>
            </p:txBody>
          </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2930"/>
        <p:cNvGrpSpPr/>
        <p:nvPr/>
      </p:nvGrpSpPr>
      <p:grpSpPr>
        <a:xfrm>
          <a:off x="0" y="0"/>
          <a:ext cx="0" cy="0"/>
          <a:chOff x="0" y="0"/>
          <a:chExt cx="0" cy="0"/>
        </a:xfrm>
      </p:grpSpPr>
      <p:grpSp>
        <p:nvGrpSpPr>
          <p:cNvPr id="12931" name="Google Shape;12931;p69"/>
          <p:cNvGrpSpPr/>
          <p:nvPr/>
        </p:nvGrpSpPr>
        <p:grpSpPr>
          <a:xfrm>
            <a:off x="3353583" y="1145627"/>
            <a:ext cx="2363393" cy="1017867"/>
            <a:chOff x="3292400" y="1219146"/>
            <a:chExt cx="2615240" cy="1110239"/>
          </a:xfrm>
        </p:grpSpPr>
        <p:sp>
          <p:nvSpPr>
            <p:cNvPr id="12932" name="Google Shape;12932;p69"/>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defTabSz="914378"/>
              <a:endParaRPr sz="200">
                <a:solidFill>
                  <a:srgbClr val="FFFFFF"/>
                </a:solidFill>
                <a:ea typeface="+mn-ea"/>
              </a:endParaRPr>
            </a:p>
          </p:txBody>
        </p:sp>
        <p:sp>
          <p:nvSpPr>
            <p:cNvPr id="12933" name="Google Shape;12933;p69"/>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defTabSz="914378"/>
              <a:endParaRPr sz="200">
                <a:solidFill>
                  <a:srgbClr val="FFFFFF"/>
                </a:solidFill>
                <a:ea typeface="+mn-ea"/>
              </a:endParaRPr>
            </a:p>
          </p:txBody>
        </p:sp>
        <p:sp>
          <p:nvSpPr>
            <p:cNvPr id="12934" name="Google Shape;12934;p69"/>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algn="ctr" defTabSz="914378">
                <a:spcAft>
                  <a:spcPts val="1600"/>
                </a:spcAft>
              </a:pPr>
              <a:r>
                <a:rPr lang="en" sz="200">
                  <a:solidFill>
                    <a:srgbClr val="FFFFFF"/>
                  </a:solidFill>
                  <a:ea typeface="+mn-ea"/>
                </a:rPr>
                <a:t>JANUARY</a:t>
              </a:r>
              <a:endParaRPr sz="200">
                <a:solidFill>
                  <a:srgbClr val="FFFFFF"/>
                </a:solidFill>
                <a:ea typeface="+mn-ea"/>
              </a:endParaRPr>
            </a:p>
          </p:txBody>
        </p:sp>
        <p:sp>
          <p:nvSpPr>
            <p:cNvPr id="12935" name="Google Shape;12935;p69"/>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algn="ctr" defTabSz="914378">
                <a:spcAft>
                  <a:spcPts val="1600"/>
                </a:spcAft>
              </a:pPr>
              <a:r>
                <a:rPr lang="en" sz="200">
                  <a:solidFill>
                    <a:srgbClr val="FFFFFF"/>
                  </a:solidFill>
                  <a:ea typeface="+mn-ea"/>
                </a:rPr>
                <a:t>FEBRUARY</a:t>
              </a:r>
              <a:endParaRPr sz="200">
                <a:solidFill>
                  <a:srgbClr val="FFFFFF"/>
                </a:solidFill>
                <a:ea typeface="+mn-ea"/>
              </a:endParaRPr>
            </a:p>
          </p:txBody>
        </p:sp>
        <p:sp>
          <p:nvSpPr>
            <p:cNvPr id="12936" name="Google Shape;12936;p69"/>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algn="ctr" defTabSz="914378">
                <a:spcAft>
                  <a:spcPts val="1600"/>
                </a:spcAft>
              </a:pPr>
              <a:r>
                <a:rPr lang="en" sz="200">
                  <a:solidFill>
                    <a:srgbClr val="FFFFFF"/>
                  </a:solidFill>
                  <a:ea typeface="+mn-ea"/>
                </a:rPr>
                <a:t>MARCH</a:t>
              </a:r>
              <a:endParaRPr sz="200">
                <a:solidFill>
                  <a:srgbClr val="FFFFFF"/>
                </a:solidFill>
                <a:ea typeface="+mn-ea"/>
              </a:endParaRPr>
            </a:p>
          </p:txBody>
        </p:sp>
        <p:sp>
          <p:nvSpPr>
            <p:cNvPr id="12937" name="Google Shape;12937;p69"/>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algn="ctr" defTabSz="914378">
                <a:spcAft>
                  <a:spcPts val="1600"/>
                </a:spcAft>
              </a:pPr>
              <a:r>
                <a:rPr lang="en" sz="200">
                  <a:solidFill>
                    <a:srgbClr val="FFFFFF"/>
                  </a:solidFill>
                  <a:ea typeface="+mn-ea"/>
                </a:rPr>
                <a:t>APRIL</a:t>
              </a:r>
              <a:endParaRPr sz="200">
                <a:solidFill>
                  <a:srgbClr val="FFFFFF"/>
                </a:solidFill>
                <a:ea typeface="+mn-ea"/>
              </a:endParaRPr>
            </a:p>
          </p:txBody>
        </p:sp>
        <p:sp>
          <p:nvSpPr>
            <p:cNvPr id="12938" name="Google Shape;12938;p69"/>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algn="ctr" defTabSz="914378">
                <a:spcAft>
                  <a:spcPts val="1600"/>
                </a:spcAft>
              </a:pPr>
              <a:r>
                <a:rPr lang="en" sz="200">
                  <a:solidFill>
                    <a:srgbClr val="FFFFFF"/>
                  </a:solidFill>
                  <a:ea typeface="+mn-ea"/>
                </a:rPr>
                <a:t>MAY</a:t>
              </a:r>
              <a:endParaRPr sz="200">
                <a:solidFill>
                  <a:srgbClr val="FFFFFF"/>
                </a:solidFill>
                <a:ea typeface="+mn-ea"/>
              </a:endParaRPr>
            </a:p>
          </p:txBody>
        </p:sp>
        <p:sp>
          <p:nvSpPr>
            <p:cNvPr id="12939" name="Google Shape;12939;p69"/>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algn="ctr" defTabSz="914378">
                <a:spcAft>
                  <a:spcPts val="1600"/>
                </a:spcAft>
              </a:pPr>
              <a:r>
                <a:rPr lang="en" sz="200">
                  <a:solidFill>
                    <a:srgbClr val="FFFFFF"/>
                  </a:solidFill>
                  <a:ea typeface="+mn-ea"/>
                </a:rPr>
                <a:t>JUNE</a:t>
              </a:r>
              <a:endParaRPr sz="200">
                <a:solidFill>
                  <a:srgbClr val="FFFFFF"/>
                </a:solidFill>
                <a:ea typeface="+mn-ea"/>
              </a:endParaRPr>
            </a:p>
          </p:txBody>
        </p:sp>
        <p:sp>
          <p:nvSpPr>
            <p:cNvPr id="12940" name="Google Shape;12940;p69"/>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algn="r" defTabSz="914378">
                <a:spcAft>
                  <a:spcPts val="1600"/>
                </a:spcAft>
              </a:pPr>
              <a:r>
                <a:rPr lang="en" sz="200">
                  <a:solidFill>
                    <a:srgbClr val="FFFFFF"/>
                  </a:solidFill>
                  <a:ea typeface="+mn-ea"/>
                </a:rPr>
                <a:t>PHASE 1</a:t>
              </a:r>
              <a:endParaRPr sz="200">
                <a:solidFill>
                  <a:srgbClr val="FFFFFF"/>
                </a:solidFill>
                <a:ea typeface="+mn-ea"/>
              </a:endParaRPr>
            </a:p>
          </p:txBody>
        </p:sp>
        <p:sp>
          <p:nvSpPr>
            <p:cNvPr id="12941" name="Google Shape;12941;p69"/>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algn="r" defTabSz="914378">
                <a:spcAft>
                  <a:spcPts val="1600"/>
                </a:spcAft>
              </a:pPr>
              <a:r>
                <a:rPr lang="en" sz="200">
                  <a:solidFill>
                    <a:srgbClr val="FFFFFF"/>
                  </a:solidFill>
                  <a:ea typeface="+mn-ea"/>
                </a:rPr>
                <a:t>PHASE 2</a:t>
              </a:r>
              <a:endParaRPr sz="200">
                <a:solidFill>
                  <a:srgbClr val="FFFFFF"/>
                </a:solidFill>
                <a:ea typeface="+mn-ea"/>
              </a:endParaRPr>
            </a:p>
          </p:txBody>
        </p:sp>
        <p:sp>
          <p:nvSpPr>
            <p:cNvPr id="12942" name="Google Shape;12942;p69"/>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algn="r" defTabSz="914378">
                <a:lnSpc>
                  <a:spcPct val="115000"/>
                </a:lnSpc>
                <a:spcAft>
                  <a:spcPts val="1600"/>
                </a:spcAft>
              </a:pPr>
              <a:r>
                <a:rPr lang="en" sz="200">
                  <a:solidFill>
                    <a:srgbClr val="FFFFFF"/>
                  </a:solidFill>
                  <a:ea typeface="+mn-ea"/>
                </a:rPr>
                <a:t>Task 1</a:t>
              </a:r>
              <a:endParaRPr sz="200">
                <a:solidFill>
                  <a:srgbClr val="FFFFFF"/>
                </a:solidFill>
                <a:ea typeface="+mn-ea"/>
              </a:endParaRPr>
            </a:p>
          </p:txBody>
        </p:sp>
        <p:sp>
          <p:nvSpPr>
            <p:cNvPr id="12943" name="Google Shape;12943;p69"/>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algn="r" defTabSz="914378">
                <a:lnSpc>
                  <a:spcPct val="115000"/>
                </a:lnSpc>
                <a:spcAft>
                  <a:spcPts val="1600"/>
                </a:spcAft>
              </a:pPr>
              <a:r>
                <a:rPr lang="en" sz="200">
                  <a:solidFill>
                    <a:srgbClr val="FFFFFF"/>
                  </a:solidFill>
                  <a:ea typeface="+mn-ea"/>
                </a:rPr>
                <a:t>Task 2</a:t>
              </a:r>
              <a:endParaRPr sz="200">
                <a:solidFill>
                  <a:srgbClr val="FFFFFF"/>
                </a:solidFill>
                <a:ea typeface="+mn-ea"/>
              </a:endParaRPr>
            </a:p>
          </p:txBody>
        </p:sp>
        <p:sp>
          <p:nvSpPr>
            <p:cNvPr id="12944" name="Google Shape;12944;p69"/>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algn="r" defTabSz="914378">
                <a:lnSpc>
                  <a:spcPct val="115000"/>
                </a:lnSpc>
                <a:spcAft>
                  <a:spcPts val="1600"/>
                </a:spcAft>
              </a:pPr>
              <a:r>
                <a:rPr lang="en" sz="200">
                  <a:solidFill>
                    <a:srgbClr val="FFFFFF"/>
                  </a:solidFill>
                  <a:ea typeface="+mn-ea"/>
                </a:rPr>
                <a:t>Task 1</a:t>
              </a:r>
              <a:endParaRPr sz="200">
                <a:solidFill>
                  <a:srgbClr val="FFFFFF"/>
                </a:solidFill>
                <a:ea typeface="+mn-ea"/>
              </a:endParaRPr>
            </a:p>
          </p:txBody>
        </p:sp>
        <p:sp>
          <p:nvSpPr>
            <p:cNvPr id="12945" name="Google Shape;12945;p69"/>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algn="r" defTabSz="914378">
                <a:lnSpc>
                  <a:spcPct val="115000"/>
                </a:lnSpc>
                <a:spcAft>
                  <a:spcPts val="1600"/>
                </a:spcAft>
              </a:pPr>
              <a:r>
                <a:rPr lang="en" sz="200">
                  <a:solidFill>
                    <a:srgbClr val="FFFFFF"/>
                  </a:solidFill>
                  <a:ea typeface="+mn-ea"/>
                </a:rPr>
                <a:t>Task 2</a:t>
              </a:r>
              <a:endParaRPr sz="200">
                <a:solidFill>
                  <a:srgbClr val="FFFFFF"/>
                </a:solidFill>
                <a:ea typeface="+mn-ea"/>
              </a:endParaRPr>
            </a:p>
          </p:txBody>
        </p:sp>
        <p:grpSp>
          <p:nvGrpSpPr>
            <p:cNvPr id="12946" name="Google Shape;12946;p69"/>
            <p:cNvGrpSpPr/>
            <p:nvPr/>
          </p:nvGrpSpPr>
          <p:grpSpPr>
            <a:xfrm>
              <a:off x="3748438" y="1378608"/>
              <a:ext cx="2159202" cy="903971"/>
              <a:chOff x="1683525" y="2179850"/>
              <a:chExt cx="4519050" cy="2134525"/>
            </a:xfrm>
          </p:grpSpPr>
          <p:sp>
            <p:nvSpPr>
              <p:cNvPr id="12947" name="Google Shape;12947;p6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defTabSz="914378"/>
                <a:endParaRPr sz="200">
                  <a:solidFill>
                    <a:srgbClr val="FFFFFF"/>
                  </a:solidFill>
                  <a:ea typeface="+mn-ea"/>
                </a:endParaRPr>
              </a:p>
            </p:txBody>
          </p:sp>
          <p:sp>
            <p:nvSpPr>
              <p:cNvPr id="12948" name="Google Shape;12948;p6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defTabSz="914378"/>
                <a:endParaRPr sz="200">
                  <a:solidFill>
                    <a:srgbClr val="FFFFFF"/>
                  </a:solidFill>
                  <a:ea typeface="+mn-ea"/>
                </a:endParaRPr>
              </a:p>
            </p:txBody>
          </p:sp>
          <p:sp>
            <p:nvSpPr>
              <p:cNvPr id="12949" name="Google Shape;12949;p6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defTabSz="914378"/>
                <a:endParaRPr sz="200">
                  <a:solidFill>
                    <a:srgbClr val="FFFFFF"/>
                  </a:solidFill>
                  <a:ea typeface="+mn-ea"/>
                </a:endParaRPr>
              </a:p>
            </p:txBody>
          </p:sp>
          <p:sp>
            <p:nvSpPr>
              <p:cNvPr id="12950" name="Google Shape;12950;p6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defTabSz="914378"/>
                <a:endParaRPr sz="200">
                  <a:solidFill>
                    <a:srgbClr val="FFFFFF"/>
                  </a:solidFill>
                  <a:ea typeface="+mn-ea"/>
                </a:endParaRPr>
              </a:p>
            </p:txBody>
          </p:sp>
          <p:sp>
            <p:nvSpPr>
              <p:cNvPr id="12951" name="Google Shape;12951;p6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defTabSz="914378"/>
                <a:endParaRPr sz="200">
                  <a:solidFill>
                    <a:srgbClr val="FFFFFF"/>
                  </a:solidFill>
                  <a:ea typeface="+mn-ea"/>
                </a:endParaRPr>
              </a:p>
            </p:txBody>
          </p:sp>
          <p:sp>
            <p:nvSpPr>
              <p:cNvPr id="12952" name="Google Shape;12952;p6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defTabSz="914378"/>
                <a:endParaRPr sz="200">
                  <a:solidFill>
                    <a:srgbClr val="FFFFFF"/>
                  </a:solidFill>
                  <a:ea typeface="+mn-ea"/>
                </a:endParaRPr>
              </a:p>
            </p:txBody>
          </p:sp>
          <p:sp>
            <p:nvSpPr>
              <p:cNvPr id="12953" name="Google Shape;12953;p6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sz="200">
                  <a:solidFill>
                    <a:srgbClr val="FFFFFF"/>
                  </a:solidFill>
                  <a:ea typeface="+mn-ea"/>
                </a:endParaRPr>
              </a:p>
            </p:txBody>
          </p:sp>
          <p:sp>
            <p:nvSpPr>
              <p:cNvPr id="12954" name="Google Shape;12954;p6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defTabSz="914378"/>
                <a:endParaRPr sz="200">
                  <a:solidFill>
                    <a:srgbClr val="FFFFFF"/>
                  </a:solidFill>
                  <a:ea typeface="+mn-ea"/>
                </a:endParaRPr>
              </a:p>
            </p:txBody>
          </p:sp>
          <p:sp>
            <p:nvSpPr>
              <p:cNvPr id="12955" name="Google Shape;12955;p6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sz="200">
                  <a:solidFill>
                    <a:srgbClr val="FFFFFF"/>
                  </a:solidFill>
                  <a:ea typeface="+mn-ea"/>
                </a:endParaRPr>
              </a:p>
            </p:txBody>
          </p:sp>
          <p:sp>
            <p:nvSpPr>
              <p:cNvPr id="12956" name="Google Shape;12956;p6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defTabSz="914378"/>
                <a:endParaRPr sz="200">
                  <a:solidFill>
                    <a:srgbClr val="FFFFFF"/>
                  </a:solidFill>
                  <a:ea typeface="+mn-ea"/>
                </a:endParaRPr>
              </a:p>
            </p:txBody>
          </p:sp>
          <p:sp>
            <p:nvSpPr>
              <p:cNvPr id="12957" name="Google Shape;12957;p6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sz="200">
                  <a:solidFill>
                    <a:srgbClr val="FFFFFF"/>
                  </a:solidFill>
                  <a:ea typeface="+mn-ea"/>
                </a:endParaRPr>
              </a:p>
            </p:txBody>
          </p:sp>
          <p:sp>
            <p:nvSpPr>
              <p:cNvPr id="12958" name="Google Shape;12958;p6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defTabSz="914378"/>
                <a:endParaRPr sz="200">
                  <a:solidFill>
                    <a:srgbClr val="FFFFFF"/>
                  </a:solidFill>
                  <a:ea typeface="+mn-ea"/>
                </a:endParaRPr>
              </a:p>
            </p:txBody>
          </p:sp>
        </p:grpSp>
      </p:grpSp>
      <p:graphicFrame>
        <p:nvGraphicFramePr>
          <p:cNvPr id="12959" name="Google Shape;12959;p69"/>
          <p:cNvGraphicFramePr/>
          <p:nvPr/>
        </p:nvGraphicFramePr>
        <p:xfrm>
          <a:off x="5949675" y="2323100"/>
          <a:ext cx="2491299" cy="868599"/>
        </p:xfrm>
        <a:graphic>
          <a:graphicData uri="http://schemas.openxmlformats.org/drawingml/2006/table">
            <a:tbl>
              <a:tblPr>
                <a:noFill/>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2960" name="Google Shape;12960;p69"/>
          <p:cNvGrpSpPr/>
          <p:nvPr/>
        </p:nvGrpSpPr>
        <p:grpSpPr>
          <a:xfrm>
            <a:off x="5926925" y="3381697"/>
            <a:ext cx="2519825" cy="1001454"/>
            <a:chOff x="1906114" y="789980"/>
            <a:chExt cx="1487676" cy="606868"/>
          </a:xfrm>
        </p:grpSpPr>
        <p:cxnSp>
          <p:nvCxnSpPr>
            <p:cNvPr id="12961" name="Google Shape;12961;p6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2962" name="Google Shape;12962;p6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2963" name="Google Shape;12963;p6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2964" name="Google Shape;12964;p69"/>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algn="ctr" defTabSz="914378">
                <a:spcAft>
                  <a:spcPts val="1600"/>
                </a:spcAft>
              </a:pPr>
              <a:r>
                <a:rPr lang="en" sz="300">
                  <a:solidFill>
                    <a:srgbClr val="E3E9ED"/>
                  </a:solidFill>
                  <a:ea typeface="+mn-ea"/>
                </a:rPr>
                <a:t>JANUARY</a:t>
              </a:r>
              <a:endParaRPr sz="300">
                <a:solidFill>
                  <a:srgbClr val="E3E9ED"/>
                </a:solidFill>
                <a:ea typeface="+mn-ea"/>
              </a:endParaRPr>
            </a:p>
          </p:txBody>
        </p:sp>
        <p:sp>
          <p:nvSpPr>
            <p:cNvPr id="12965" name="Google Shape;12965;p69"/>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algn="ctr" defTabSz="914378">
                <a:spcAft>
                  <a:spcPts val="1600"/>
                </a:spcAft>
              </a:pPr>
              <a:r>
                <a:rPr lang="en" sz="300">
                  <a:solidFill>
                    <a:srgbClr val="E3E9ED"/>
                  </a:solidFill>
                  <a:ea typeface="+mn-ea"/>
                </a:rPr>
                <a:t>FEBRUARY</a:t>
              </a:r>
              <a:endParaRPr sz="300">
                <a:solidFill>
                  <a:srgbClr val="E3E9ED"/>
                </a:solidFill>
                <a:ea typeface="+mn-ea"/>
              </a:endParaRPr>
            </a:p>
          </p:txBody>
        </p:sp>
        <p:sp>
          <p:nvSpPr>
            <p:cNvPr id="12966" name="Google Shape;12966;p69"/>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algn="ctr" defTabSz="914378">
                <a:spcAft>
                  <a:spcPts val="1600"/>
                </a:spcAft>
              </a:pPr>
              <a:r>
                <a:rPr lang="en" sz="300">
                  <a:solidFill>
                    <a:srgbClr val="E3E9ED"/>
                  </a:solidFill>
                  <a:ea typeface="+mn-ea"/>
                </a:rPr>
                <a:t>MARCH</a:t>
              </a:r>
              <a:endParaRPr sz="300">
                <a:solidFill>
                  <a:srgbClr val="E3E9ED"/>
                </a:solidFill>
                <a:ea typeface="+mn-ea"/>
              </a:endParaRPr>
            </a:p>
          </p:txBody>
        </p:sp>
        <p:sp>
          <p:nvSpPr>
            <p:cNvPr id="12967" name="Google Shape;12967;p69"/>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algn="ctr" defTabSz="914378">
                <a:spcAft>
                  <a:spcPts val="1600"/>
                </a:spcAft>
              </a:pPr>
              <a:r>
                <a:rPr lang="en" sz="300">
                  <a:solidFill>
                    <a:srgbClr val="E3E9ED"/>
                  </a:solidFill>
                  <a:ea typeface="+mn-ea"/>
                </a:rPr>
                <a:t>APRIL</a:t>
              </a:r>
              <a:endParaRPr sz="300">
                <a:solidFill>
                  <a:srgbClr val="E3E9ED"/>
                </a:solidFill>
                <a:ea typeface="+mn-ea"/>
              </a:endParaRPr>
            </a:p>
          </p:txBody>
        </p:sp>
        <p:sp>
          <p:nvSpPr>
            <p:cNvPr id="12968" name="Google Shape;12968;p69"/>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2969" name="Google Shape;12969;p69"/>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defTabSz="914378"/>
              <a:endParaRPr>
                <a:ea typeface="+mn-ea"/>
              </a:endParaRPr>
            </a:p>
          </p:txBody>
        </p:sp>
        <p:sp>
          <p:nvSpPr>
            <p:cNvPr id="12970" name="Google Shape;12970;p69"/>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971" name="Google Shape;12971;p69"/>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972" name="Google Shape;12972;p69"/>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973" name="Google Shape;12973;p69"/>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2974" name="Google Shape;12974;p69"/>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algn="r" defTabSz="914378">
                <a:spcAft>
                  <a:spcPts val="1600"/>
                </a:spcAft>
              </a:pPr>
              <a:r>
                <a:rPr lang="en" sz="300">
                  <a:solidFill>
                    <a:srgbClr val="E3E9ED"/>
                  </a:solidFill>
                  <a:ea typeface="+mn-ea"/>
                </a:rPr>
                <a:t>PHASE 1</a:t>
              </a:r>
              <a:endParaRPr sz="300">
                <a:solidFill>
                  <a:srgbClr val="E3E9ED"/>
                </a:solidFill>
                <a:ea typeface="+mn-ea"/>
              </a:endParaRPr>
            </a:p>
          </p:txBody>
        </p:sp>
        <p:sp>
          <p:nvSpPr>
            <p:cNvPr id="12975" name="Google Shape;12975;p69"/>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algn="r" defTabSz="914378">
                <a:lnSpc>
                  <a:spcPct val="115000"/>
                </a:lnSpc>
                <a:spcAft>
                  <a:spcPts val="1600"/>
                </a:spcAft>
              </a:pPr>
              <a:r>
                <a:rPr lang="en" sz="300">
                  <a:solidFill>
                    <a:srgbClr val="E3E9ED"/>
                  </a:solidFill>
                  <a:ea typeface="+mn-ea"/>
                </a:rPr>
                <a:t>Task 1</a:t>
              </a:r>
              <a:endParaRPr sz="300">
                <a:solidFill>
                  <a:srgbClr val="E3E9ED"/>
                </a:solidFill>
                <a:ea typeface="+mn-ea"/>
              </a:endParaRPr>
            </a:p>
          </p:txBody>
        </p:sp>
        <p:sp>
          <p:nvSpPr>
            <p:cNvPr id="12976" name="Google Shape;12976;p69"/>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algn="r" defTabSz="914378">
                <a:lnSpc>
                  <a:spcPct val="115000"/>
                </a:lnSpc>
                <a:spcAft>
                  <a:spcPts val="1600"/>
                </a:spcAft>
              </a:pPr>
              <a:r>
                <a:rPr lang="en" sz="300">
                  <a:solidFill>
                    <a:srgbClr val="E3E9ED"/>
                  </a:solidFill>
                  <a:ea typeface="+mn-ea"/>
                </a:rPr>
                <a:t>Task 2</a:t>
              </a:r>
              <a:endParaRPr sz="300">
                <a:solidFill>
                  <a:srgbClr val="E3E9ED"/>
                </a:solidFill>
                <a:ea typeface="+mn-ea"/>
              </a:endParaRPr>
            </a:p>
          </p:txBody>
        </p:sp>
        <p:sp>
          <p:nvSpPr>
            <p:cNvPr id="12977" name="Google Shape;12977;p69"/>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2978" name="Google Shape;12978;p69"/>
          <p:cNvGrpSpPr/>
          <p:nvPr/>
        </p:nvGrpSpPr>
        <p:grpSpPr>
          <a:xfrm>
            <a:off x="726399" y="1190656"/>
            <a:ext cx="2394370" cy="976502"/>
            <a:chOff x="749309" y="1112739"/>
            <a:chExt cx="2371603" cy="976502"/>
          </a:xfrm>
        </p:grpSpPr>
        <p:sp>
          <p:nvSpPr>
            <p:cNvPr id="12979" name="Google Shape;12979;p69"/>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2980" name="Google Shape;12980;p69"/>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2981" name="Google Shape;12981;p69"/>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2982" name="Google Shape;12982;p69"/>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2983" name="Google Shape;12983;p69"/>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2984" name="Google Shape;12984;p69"/>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2985" name="Google Shape;12985;p69"/>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986" name="Google Shape;12986;p69"/>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2987" name="Google Shape;12987;p69"/>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2988" name="Google Shape;12988;p69"/>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2989" name="Google Shape;12989;p69"/>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2990" name="Google Shape;12990;p69"/>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2991" name="Google Shape;12991;p69"/>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2992" name="Google Shape;12992;p69"/>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2993" name="Google Shape;12993;p69"/>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2994" name="Google Shape;12994;p69"/>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2995" name="Google Shape;12995;p69"/>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2996" name="Google Shape;12996;p69"/>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2997" name="Google Shape;12997;p69"/>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2998" name="Google Shape;12998;p69"/>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2999" name="Google Shape;12999;p69"/>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00" name="Google Shape;13000;p69"/>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3001" name="Google Shape;13001;p69"/>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3002" name="Google Shape;13002;p69"/>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3003" name="Google Shape;13003;p69"/>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3004" name="Google Shape;13004;p69"/>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3005" name="Google Shape;13005;p69"/>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3006" name="Google Shape;13006;p69"/>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07" name="Google Shape;13007;p69"/>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13008" name="Google Shape;13008;p69"/>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13009" name="Google Shape;13009;p69"/>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13010" name="Google Shape;13010;p69"/>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grpSp>
      <p:graphicFrame>
        <p:nvGraphicFramePr>
          <p:cNvPr id="13011" name="Google Shape;13011;p69"/>
          <p:cNvGraphicFramePr/>
          <p:nvPr/>
        </p:nvGraphicFramePr>
        <p:xfrm>
          <a:off x="5949700" y="1188951"/>
          <a:ext cx="2491299" cy="976426"/>
        </p:xfrm>
        <a:graphic>
          <a:graphicData uri="http://schemas.openxmlformats.org/drawingml/2006/table">
            <a:tbl>
              <a:tblPr>
                <a:noFill/>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13012" name="Google Shape;13012;p69"/>
          <p:cNvGraphicFramePr/>
          <p:nvPr/>
        </p:nvGraphicFramePr>
        <p:xfrm>
          <a:off x="3356413" y="2323101"/>
          <a:ext cx="2363400" cy="868574"/>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13013" name="Google Shape;13013;p69"/>
          <p:cNvGrpSpPr/>
          <p:nvPr/>
        </p:nvGrpSpPr>
        <p:grpSpPr>
          <a:xfrm>
            <a:off x="4100342" y="2709743"/>
            <a:ext cx="1517436" cy="74460"/>
            <a:chOff x="3980086" y="2804397"/>
            <a:chExt cx="1227600" cy="66900"/>
          </a:xfrm>
        </p:grpSpPr>
        <p:sp>
          <p:nvSpPr>
            <p:cNvPr id="13014" name="Google Shape;13014;p6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defTabSz="914378"/>
              <a:endParaRPr>
                <a:ea typeface="+mn-ea"/>
              </a:endParaRPr>
            </a:p>
          </p:txBody>
        </p:sp>
        <p:sp>
          <p:nvSpPr>
            <p:cNvPr id="13015" name="Google Shape;13015;p6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016" name="Google Shape;13016;p69"/>
          <p:cNvGrpSpPr/>
          <p:nvPr/>
        </p:nvGrpSpPr>
        <p:grpSpPr>
          <a:xfrm>
            <a:off x="4725406" y="3002330"/>
            <a:ext cx="892956" cy="74460"/>
            <a:chOff x="3980086" y="2804397"/>
            <a:chExt cx="1227600" cy="66900"/>
          </a:xfrm>
        </p:grpSpPr>
        <p:sp>
          <p:nvSpPr>
            <p:cNvPr id="13017" name="Google Shape;13017;p6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defTabSz="914378"/>
              <a:endParaRPr>
                <a:ea typeface="+mn-ea"/>
              </a:endParaRPr>
            </a:p>
          </p:txBody>
        </p:sp>
        <p:sp>
          <p:nvSpPr>
            <p:cNvPr id="13018" name="Google Shape;13018;p6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019" name="Google Shape;13019;p69"/>
          <p:cNvGrpSpPr/>
          <p:nvPr/>
        </p:nvGrpSpPr>
        <p:grpSpPr>
          <a:xfrm>
            <a:off x="3358498" y="3361214"/>
            <a:ext cx="2363244" cy="1005943"/>
            <a:chOff x="3358415" y="3361302"/>
            <a:chExt cx="2363244" cy="1024695"/>
          </a:xfrm>
        </p:grpSpPr>
        <p:grpSp>
          <p:nvGrpSpPr>
            <p:cNvPr id="13020" name="Google Shape;13020;p69"/>
            <p:cNvGrpSpPr/>
            <p:nvPr/>
          </p:nvGrpSpPr>
          <p:grpSpPr>
            <a:xfrm>
              <a:off x="3358415" y="3361302"/>
              <a:ext cx="441300" cy="1024695"/>
              <a:chOff x="3358415" y="3361302"/>
              <a:chExt cx="441300" cy="1024695"/>
            </a:xfrm>
          </p:grpSpPr>
          <p:sp>
            <p:nvSpPr>
              <p:cNvPr id="13021" name="Google Shape;13021;p69"/>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13022" name="Google Shape;13022;p69"/>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23" name="Google Shape;13023;p69"/>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24" name="Google Shape;13024;p69"/>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25" name="Google Shape;13025;p69"/>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26" name="Google Shape;13026;p69"/>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027" name="Google Shape;13027;p69"/>
            <p:cNvGrpSpPr/>
            <p:nvPr/>
          </p:nvGrpSpPr>
          <p:grpSpPr>
            <a:xfrm>
              <a:off x="3838901" y="3361302"/>
              <a:ext cx="441300" cy="1024695"/>
              <a:chOff x="3838901" y="3361302"/>
              <a:chExt cx="441300" cy="1024695"/>
            </a:xfrm>
          </p:grpSpPr>
          <p:sp>
            <p:nvSpPr>
              <p:cNvPr id="13028" name="Google Shape;13028;p69"/>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13029" name="Google Shape;13029;p69"/>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30" name="Google Shape;13030;p69"/>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31" name="Google Shape;13031;p69"/>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32" name="Google Shape;13032;p69"/>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33" name="Google Shape;13033;p69"/>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034" name="Google Shape;13034;p69"/>
            <p:cNvGrpSpPr/>
            <p:nvPr/>
          </p:nvGrpSpPr>
          <p:grpSpPr>
            <a:xfrm>
              <a:off x="4319387" y="3361302"/>
              <a:ext cx="441300" cy="1024695"/>
              <a:chOff x="4319387" y="3361302"/>
              <a:chExt cx="441300" cy="1024695"/>
            </a:xfrm>
          </p:grpSpPr>
          <p:sp>
            <p:nvSpPr>
              <p:cNvPr id="13035" name="Google Shape;13035;p69"/>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13036" name="Google Shape;13036;p69"/>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37" name="Google Shape;13037;p69"/>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38" name="Google Shape;13038;p69"/>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39" name="Google Shape;13039;p69"/>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40" name="Google Shape;13040;p69"/>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041" name="Google Shape;13041;p69"/>
            <p:cNvGrpSpPr/>
            <p:nvPr/>
          </p:nvGrpSpPr>
          <p:grpSpPr>
            <a:xfrm>
              <a:off x="4799873" y="3361302"/>
              <a:ext cx="441300" cy="1024695"/>
              <a:chOff x="4799873" y="3361302"/>
              <a:chExt cx="441300" cy="1024695"/>
            </a:xfrm>
          </p:grpSpPr>
          <p:sp>
            <p:nvSpPr>
              <p:cNvPr id="13042" name="Google Shape;13042;p69"/>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13043" name="Google Shape;13043;p69"/>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44" name="Google Shape;13044;p69"/>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45" name="Google Shape;13045;p69"/>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46" name="Google Shape;13046;p69"/>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47" name="Google Shape;13047;p69"/>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048" name="Google Shape;13048;p69"/>
            <p:cNvGrpSpPr/>
            <p:nvPr/>
          </p:nvGrpSpPr>
          <p:grpSpPr>
            <a:xfrm>
              <a:off x="5280360" y="3361302"/>
              <a:ext cx="441300" cy="1024695"/>
              <a:chOff x="5280360" y="3361302"/>
              <a:chExt cx="441300" cy="1024695"/>
            </a:xfrm>
          </p:grpSpPr>
          <p:sp>
            <p:nvSpPr>
              <p:cNvPr id="13049" name="Google Shape;13049;p69"/>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13050" name="Google Shape;13050;p69"/>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51" name="Google Shape;13051;p69"/>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52" name="Google Shape;13052;p69"/>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53" name="Google Shape;13053;p69"/>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54" name="Google Shape;13054;p69"/>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graphicFrame>
        <p:nvGraphicFramePr>
          <p:cNvPr id="13055" name="Google Shape;13055;p69"/>
          <p:cNvGraphicFramePr/>
          <p:nvPr/>
        </p:nvGraphicFramePr>
        <p:xfrm>
          <a:off x="724925" y="2323101"/>
          <a:ext cx="2403600" cy="881399"/>
        </p:xfrm>
        <a:graphic>
          <a:graphicData uri="http://schemas.openxmlformats.org/drawingml/2006/table">
            <a:tbl>
              <a:tblPr>
                <a:noFill/>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13056" name="Google Shape;13056;p69"/>
          <p:cNvGrpSpPr/>
          <p:nvPr/>
        </p:nvGrpSpPr>
        <p:grpSpPr>
          <a:xfrm>
            <a:off x="726451" y="3372825"/>
            <a:ext cx="2403614" cy="1005900"/>
            <a:chOff x="726450" y="3372825"/>
            <a:chExt cx="2403614" cy="1005900"/>
          </a:xfrm>
        </p:grpSpPr>
        <p:grpSp>
          <p:nvGrpSpPr>
            <p:cNvPr id="13057" name="Google Shape;13057;p69"/>
            <p:cNvGrpSpPr/>
            <p:nvPr/>
          </p:nvGrpSpPr>
          <p:grpSpPr>
            <a:xfrm>
              <a:off x="726450" y="3696000"/>
              <a:ext cx="2403614" cy="500898"/>
              <a:chOff x="726450" y="3696000"/>
              <a:chExt cx="2403614" cy="500898"/>
            </a:xfrm>
          </p:grpSpPr>
          <p:sp>
            <p:nvSpPr>
              <p:cNvPr id="13058" name="Google Shape;13058;p69"/>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defTabSz="914378"/>
                <a:endParaRPr sz="200">
                  <a:ea typeface="+mn-ea"/>
                </a:endParaRPr>
              </a:p>
            </p:txBody>
          </p:sp>
          <p:sp>
            <p:nvSpPr>
              <p:cNvPr id="13059" name="Google Shape;13059;p69"/>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defTabSz="914378"/>
                <a:endParaRPr sz="200">
                  <a:ea typeface="+mn-ea"/>
                </a:endParaRPr>
              </a:p>
            </p:txBody>
          </p:sp>
        </p:grpSp>
        <p:grpSp>
          <p:nvGrpSpPr>
            <p:cNvPr id="13060" name="Google Shape;13060;p69"/>
            <p:cNvGrpSpPr/>
            <p:nvPr/>
          </p:nvGrpSpPr>
          <p:grpSpPr>
            <a:xfrm>
              <a:off x="1348050" y="3372825"/>
              <a:ext cx="1720425" cy="1005900"/>
              <a:chOff x="1348050" y="3372825"/>
              <a:chExt cx="1720425" cy="1005900"/>
            </a:xfrm>
          </p:grpSpPr>
          <p:sp>
            <p:nvSpPr>
              <p:cNvPr id="13061" name="Google Shape;13061;p69"/>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defTabSz="914378"/>
                <a:endParaRPr sz="200">
                  <a:ea typeface="+mn-ea"/>
                </a:endParaRPr>
              </a:p>
            </p:txBody>
          </p:sp>
          <p:sp>
            <p:nvSpPr>
              <p:cNvPr id="13062" name="Google Shape;13062;p69"/>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defTabSz="914378"/>
                <a:endParaRPr sz="200">
                  <a:ea typeface="+mn-ea"/>
                </a:endParaRPr>
              </a:p>
            </p:txBody>
          </p:sp>
          <p:sp>
            <p:nvSpPr>
              <p:cNvPr id="13063" name="Google Shape;13063;p69"/>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defTabSz="914378"/>
                <a:endParaRPr sz="200">
                  <a:ea typeface="+mn-ea"/>
                </a:endParaRPr>
              </a:p>
            </p:txBody>
          </p:sp>
          <p:sp>
            <p:nvSpPr>
              <p:cNvPr id="13064" name="Google Shape;13064;p69"/>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defTabSz="914378"/>
                <a:endParaRPr sz="200">
                  <a:ea typeface="+mn-ea"/>
                </a:endParaRPr>
              </a:p>
            </p:txBody>
          </p:sp>
          <p:sp>
            <p:nvSpPr>
              <p:cNvPr id="13065" name="Google Shape;13065;p69"/>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defTabSz="914378"/>
                <a:endParaRPr sz="200">
                  <a:ea typeface="+mn-ea"/>
                </a:endParaRPr>
              </a:p>
            </p:txBody>
          </p:sp>
        </p:grpSp>
        <p:grpSp>
          <p:nvGrpSpPr>
            <p:cNvPr id="13066" name="Google Shape;13066;p69"/>
            <p:cNvGrpSpPr/>
            <p:nvPr/>
          </p:nvGrpSpPr>
          <p:grpSpPr>
            <a:xfrm>
              <a:off x="1455707" y="3731058"/>
              <a:ext cx="1491150" cy="417657"/>
              <a:chOff x="1455707" y="3731058"/>
              <a:chExt cx="1491150" cy="417657"/>
            </a:xfrm>
          </p:grpSpPr>
          <p:grpSp>
            <p:nvGrpSpPr>
              <p:cNvPr id="13067" name="Google Shape;13067;p69"/>
              <p:cNvGrpSpPr/>
              <p:nvPr/>
            </p:nvGrpSpPr>
            <p:grpSpPr>
              <a:xfrm>
                <a:off x="1472938" y="3745828"/>
                <a:ext cx="72126" cy="53788"/>
                <a:chOff x="1472938" y="3745828"/>
                <a:chExt cx="72126" cy="53788"/>
              </a:xfrm>
            </p:grpSpPr>
            <p:sp>
              <p:nvSpPr>
                <p:cNvPr id="13068" name="Google Shape;13068;p69"/>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69" name="Google Shape;13069;p69"/>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070" name="Google Shape;13070;p69"/>
              <p:cNvGrpSpPr/>
              <p:nvPr/>
            </p:nvGrpSpPr>
            <p:grpSpPr>
              <a:xfrm>
                <a:off x="1819181" y="4089633"/>
                <a:ext cx="72126" cy="53788"/>
                <a:chOff x="1819181" y="4089633"/>
                <a:chExt cx="72126" cy="53788"/>
              </a:xfrm>
            </p:grpSpPr>
            <p:sp>
              <p:nvSpPr>
                <p:cNvPr id="13071" name="Google Shape;13071;p69"/>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72" name="Google Shape;13072;p69"/>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073" name="Google Shape;13073;p69"/>
              <p:cNvGrpSpPr/>
              <p:nvPr/>
            </p:nvGrpSpPr>
            <p:grpSpPr>
              <a:xfrm>
                <a:off x="1455707" y="4084171"/>
                <a:ext cx="64321" cy="64544"/>
                <a:chOff x="1455707" y="4084171"/>
                <a:chExt cx="64321" cy="64544"/>
              </a:xfrm>
            </p:grpSpPr>
            <p:sp>
              <p:nvSpPr>
                <p:cNvPr id="13074" name="Google Shape;13074;p69"/>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75" name="Google Shape;13075;p69"/>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076" name="Google Shape;13076;p69"/>
              <p:cNvGrpSpPr/>
              <p:nvPr/>
            </p:nvGrpSpPr>
            <p:grpSpPr>
              <a:xfrm>
                <a:off x="1818610" y="3731058"/>
                <a:ext cx="64321" cy="64544"/>
                <a:chOff x="1818610" y="3731058"/>
                <a:chExt cx="64321" cy="64544"/>
              </a:xfrm>
            </p:grpSpPr>
            <p:sp>
              <p:nvSpPr>
                <p:cNvPr id="13077" name="Google Shape;13077;p69"/>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78" name="Google Shape;13078;p69"/>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079" name="Google Shape;13079;p69"/>
              <p:cNvGrpSpPr/>
              <p:nvPr/>
            </p:nvGrpSpPr>
            <p:grpSpPr>
              <a:xfrm>
                <a:off x="2172491" y="4089633"/>
                <a:ext cx="72126" cy="53788"/>
                <a:chOff x="2172491" y="4089633"/>
                <a:chExt cx="72126" cy="53788"/>
              </a:xfrm>
            </p:grpSpPr>
            <p:sp>
              <p:nvSpPr>
                <p:cNvPr id="13080" name="Google Shape;13080;p69"/>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81" name="Google Shape;13081;p69"/>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082" name="Google Shape;13082;p69"/>
              <p:cNvGrpSpPr/>
              <p:nvPr/>
            </p:nvGrpSpPr>
            <p:grpSpPr>
              <a:xfrm>
                <a:off x="2171920" y="3731058"/>
                <a:ext cx="64321" cy="64544"/>
                <a:chOff x="2171920" y="3731058"/>
                <a:chExt cx="64321" cy="64544"/>
              </a:xfrm>
            </p:grpSpPr>
            <p:sp>
              <p:nvSpPr>
                <p:cNvPr id="13083" name="Google Shape;13083;p69"/>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84" name="Google Shape;13084;p69"/>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085" name="Google Shape;13085;p69"/>
              <p:cNvGrpSpPr/>
              <p:nvPr/>
            </p:nvGrpSpPr>
            <p:grpSpPr>
              <a:xfrm>
                <a:off x="2874730" y="3745828"/>
                <a:ext cx="72126" cy="53788"/>
                <a:chOff x="2874730" y="3745828"/>
                <a:chExt cx="72126" cy="53788"/>
              </a:xfrm>
            </p:grpSpPr>
            <p:sp>
              <p:nvSpPr>
                <p:cNvPr id="13086" name="Google Shape;13086;p69"/>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87" name="Google Shape;13087;p69"/>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088" name="Google Shape;13088;p69"/>
              <p:cNvGrpSpPr/>
              <p:nvPr/>
            </p:nvGrpSpPr>
            <p:grpSpPr>
              <a:xfrm>
                <a:off x="2878589" y="4081481"/>
                <a:ext cx="64321" cy="64544"/>
                <a:chOff x="2878589" y="4081481"/>
                <a:chExt cx="64321" cy="64544"/>
              </a:xfrm>
            </p:grpSpPr>
            <p:sp>
              <p:nvSpPr>
                <p:cNvPr id="13089" name="Google Shape;13089;p69"/>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90" name="Google Shape;13090;p69"/>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091" name="Google Shape;13091;p69"/>
              <p:cNvGrpSpPr/>
              <p:nvPr/>
            </p:nvGrpSpPr>
            <p:grpSpPr>
              <a:xfrm>
                <a:off x="2525796" y="4089633"/>
                <a:ext cx="72126" cy="53788"/>
                <a:chOff x="2525796" y="4089633"/>
                <a:chExt cx="72126" cy="53788"/>
              </a:xfrm>
            </p:grpSpPr>
            <p:sp>
              <p:nvSpPr>
                <p:cNvPr id="13092" name="Google Shape;13092;p69"/>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93" name="Google Shape;13093;p69"/>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094" name="Google Shape;13094;p69"/>
              <p:cNvGrpSpPr/>
              <p:nvPr/>
            </p:nvGrpSpPr>
            <p:grpSpPr>
              <a:xfrm>
                <a:off x="2525225" y="3731058"/>
                <a:ext cx="64321" cy="64544"/>
                <a:chOff x="2525225" y="3731058"/>
                <a:chExt cx="64321" cy="64544"/>
              </a:xfrm>
            </p:grpSpPr>
            <p:sp>
              <p:nvSpPr>
                <p:cNvPr id="13095" name="Google Shape;13095;p69"/>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096" name="Google Shape;13096;p69"/>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3100"/>
        <p:cNvGrpSpPr/>
        <p:nvPr/>
      </p:nvGrpSpPr>
      <p:grpSpPr>
        <a:xfrm>
          <a:off x="0" y="0"/>
          <a:ext cx="0" cy="0"/>
          <a:chOff x="0" y="0"/>
          <a:chExt cx="0" cy="0"/>
        </a:xfrm>
      </p:grpSpPr>
      <p:grpSp>
        <p:nvGrpSpPr>
          <p:cNvPr id="13101" name="Google Shape;13101;p70"/>
          <p:cNvGrpSpPr/>
          <p:nvPr/>
        </p:nvGrpSpPr>
        <p:grpSpPr>
          <a:xfrm>
            <a:off x="4814684" y="1191442"/>
            <a:ext cx="745431" cy="718863"/>
            <a:chOff x="4249973" y="1201875"/>
            <a:chExt cx="1958568" cy="1888762"/>
          </a:xfrm>
        </p:grpSpPr>
        <p:sp>
          <p:nvSpPr>
            <p:cNvPr id="13102" name="Google Shape;13102;p70"/>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3103" name="Google Shape;13103;p70"/>
            <p:cNvGrpSpPr/>
            <p:nvPr/>
          </p:nvGrpSpPr>
          <p:grpSpPr>
            <a:xfrm>
              <a:off x="5853086" y="1789142"/>
              <a:ext cx="355454" cy="1048099"/>
              <a:chOff x="5576108" y="2016725"/>
              <a:chExt cx="565200" cy="1666560"/>
            </a:xfrm>
          </p:grpSpPr>
          <p:sp>
            <p:nvSpPr>
              <p:cNvPr id="13104" name="Google Shape;13104;p70"/>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defTabSz="914378"/>
                <a:endParaRPr sz="1200">
                  <a:solidFill>
                    <a:srgbClr val="FFFFFF"/>
                  </a:solidFill>
                  <a:latin typeface="Roboto Medium"/>
                  <a:ea typeface="Roboto Medium"/>
                  <a:cs typeface="Roboto Medium"/>
                  <a:sym typeface="Roboto Medium"/>
                </a:endParaRPr>
              </a:p>
            </p:txBody>
          </p:sp>
          <p:sp>
            <p:nvSpPr>
              <p:cNvPr id="13105" name="Google Shape;13105;p7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106" name="Google Shape;13106;p70"/>
            <p:cNvGrpSpPr/>
            <p:nvPr/>
          </p:nvGrpSpPr>
          <p:grpSpPr>
            <a:xfrm>
              <a:off x="4869455" y="2691676"/>
              <a:ext cx="1013897" cy="398961"/>
              <a:chOff x="4012057" y="3451825"/>
              <a:chExt cx="1612175" cy="634379"/>
            </a:xfrm>
          </p:grpSpPr>
          <p:sp>
            <p:nvSpPr>
              <p:cNvPr id="13107" name="Google Shape;13107;p70"/>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defTabSz="914378"/>
                <a:endParaRPr sz="1200">
                  <a:solidFill>
                    <a:srgbClr val="FFFFFF"/>
                  </a:solidFill>
                  <a:latin typeface="Roboto Medium"/>
                  <a:ea typeface="Roboto Medium"/>
                  <a:cs typeface="Roboto Medium"/>
                  <a:sym typeface="Roboto Medium"/>
                </a:endParaRPr>
              </a:p>
            </p:txBody>
          </p:sp>
          <p:sp>
            <p:nvSpPr>
              <p:cNvPr id="13108" name="Google Shape;13108;p7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109" name="Google Shape;13109;p70"/>
            <p:cNvGrpSpPr/>
            <p:nvPr/>
          </p:nvGrpSpPr>
          <p:grpSpPr>
            <a:xfrm>
              <a:off x="4276937" y="2155961"/>
              <a:ext cx="651965" cy="891358"/>
              <a:chOff x="3069908" y="2599997"/>
              <a:chExt cx="1036675" cy="1417328"/>
            </a:xfrm>
          </p:grpSpPr>
          <p:sp>
            <p:nvSpPr>
              <p:cNvPr id="13110" name="Google Shape;13110;p70"/>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defTabSz="914378"/>
                <a:endParaRPr sz="1200">
                  <a:solidFill>
                    <a:srgbClr val="FFFFFF"/>
                  </a:solidFill>
                  <a:latin typeface="Roboto Medium"/>
                  <a:ea typeface="Roboto Medium"/>
                  <a:cs typeface="Roboto Medium"/>
                  <a:sym typeface="Roboto Medium"/>
                </a:endParaRPr>
              </a:p>
            </p:txBody>
          </p:sp>
          <p:sp>
            <p:nvSpPr>
              <p:cNvPr id="13111" name="Google Shape;13111;p7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112" name="Google Shape;13112;p70"/>
            <p:cNvGrpSpPr/>
            <p:nvPr/>
          </p:nvGrpSpPr>
          <p:grpSpPr>
            <a:xfrm>
              <a:off x="5054918" y="1201875"/>
              <a:ext cx="999548" cy="602711"/>
              <a:chOff x="4306958" y="1082925"/>
              <a:chExt cx="1589359" cy="958358"/>
            </a:xfrm>
          </p:grpSpPr>
          <p:sp>
            <p:nvSpPr>
              <p:cNvPr id="13113" name="Google Shape;13113;p70"/>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defTabSz="914378"/>
                <a:endParaRPr sz="1200">
                  <a:solidFill>
                    <a:srgbClr val="FFFFFF"/>
                  </a:solidFill>
                  <a:latin typeface="Roboto Medium"/>
                  <a:ea typeface="Roboto Medium"/>
                  <a:cs typeface="Roboto Medium"/>
                  <a:sym typeface="Roboto Medium"/>
                </a:endParaRPr>
              </a:p>
            </p:txBody>
          </p:sp>
          <p:sp>
            <p:nvSpPr>
              <p:cNvPr id="13114" name="Google Shape;13114;p7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115" name="Google Shape;13115;p70"/>
            <p:cNvGrpSpPr/>
            <p:nvPr/>
          </p:nvGrpSpPr>
          <p:grpSpPr>
            <a:xfrm>
              <a:off x="4249973" y="1303451"/>
              <a:ext cx="799317" cy="841334"/>
              <a:chOff x="3027033" y="1244439"/>
              <a:chExt cx="1270977" cy="1337786"/>
            </a:xfrm>
          </p:grpSpPr>
          <p:sp>
            <p:nvSpPr>
              <p:cNvPr id="13116" name="Google Shape;13116;p70"/>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algn="ctr" defTabSz="914378"/>
                <a:endParaRPr sz="1200">
                  <a:solidFill>
                    <a:srgbClr val="FFFFFF"/>
                  </a:solidFill>
                  <a:latin typeface="Roboto Medium"/>
                  <a:ea typeface="Roboto Medium"/>
                  <a:cs typeface="Roboto Medium"/>
                  <a:sym typeface="Roboto Medium"/>
                </a:endParaRPr>
              </a:p>
            </p:txBody>
          </p:sp>
          <p:sp>
            <p:nvSpPr>
              <p:cNvPr id="13117" name="Google Shape;13117;p7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3118" name="Google Shape;13118;p70"/>
          <p:cNvGrpSpPr/>
          <p:nvPr/>
        </p:nvGrpSpPr>
        <p:grpSpPr>
          <a:xfrm>
            <a:off x="731058" y="2069890"/>
            <a:ext cx="761767" cy="729896"/>
            <a:chOff x="2657744" y="2337745"/>
            <a:chExt cx="832987" cy="798137"/>
          </a:xfrm>
        </p:grpSpPr>
        <p:sp>
          <p:nvSpPr>
            <p:cNvPr id="13119" name="Google Shape;13119;p70"/>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120" name="Google Shape;13120;p70"/>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121" name="Google Shape;13121;p7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122" name="Google Shape;13122;p70"/>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123" name="Google Shape;13123;p7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124" name="Google Shape;13124;p7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125" name="Google Shape;13125;p70"/>
          <p:cNvGrpSpPr/>
          <p:nvPr/>
        </p:nvGrpSpPr>
        <p:grpSpPr>
          <a:xfrm>
            <a:off x="3242023" y="2073098"/>
            <a:ext cx="685569" cy="723586"/>
            <a:chOff x="3398134" y="2057755"/>
            <a:chExt cx="704087" cy="743130"/>
          </a:xfrm>
        </p:grpSpPr>
        <p:grpSp>
          <p:nvGrpSpPr>
            <p:cNvPr id="13126" name="Google Shape;13126;p70"/>
            <p:cNvGrpSpPr/>
            <p:nvPr/>
          </p:nvGrpSpPr>
          <p:grpSpPr>
            <a:xfrm>
              <a:off x="3398134" y="2290183"/>
              <a:ext cx="315300" cy="219900"/>
              <a:chOff x="3398134" y="2290183"/>
              <a:chExt cx="315300" cy="219900"/>
            </a:xfrm>
          </p:grpSpPr>
          <p:sp>
            <p:nvSpPr>
              <p:cNvPr id="13127" name="Google Shape;13127;p70"/>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defTabSz="914378"/>
                <a:endParaRPr>
                  <a:solidFill>
                    <a:srgbClr val="00C3B1"/>
                  </a:solidFill>
                  <a:latin typeface="Calibri"/>
                  <a:ea typeface="Calibri"/>
                  <a:cs typeface="Calibri"/>
                  <a:sym typeface="Calibri"/>
                </a:endParaRPr>
              </a:p>
            </p:txBody>
          </p:sp>
          <p:cxnSp>
            <p:nvCxnSpPr>
              <p:cNvPr id="13128" name="Google Shape;13128;p70"/>
              <p:cNvCxnSpPr>
                <a:stCxn id="13127"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3129" name="Google Shape;13129;p70"/>
            <p:cNvGrpSpPr/>
            <p:nvPr/>
          </p:nvGrpSpPr>
          <p:grpSpPr>
            <a:xfrm>
              <a:off x="3547823" y="2467358"/>
              <a:ext cx="219900" cy="333527"/>
              <a:chOff x="3547823" y="2467358"/>
              <a:chExt cx="219900" cy="333527"/>
            </a:xfrm>
          </p:grpSpPr>
          <p:sp>
            <p:nvSpPr>
              <p:cNvPr id="13130" name="Google Shape;13130;p70"/>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algn="ctr" defTabSz="914378"/>
                <a:endParaRPr>
                  <a:solidFill>
                    <a:srgbClr val="00C3B1"/>
                  </a:solidFill>
                  <a:latin typeface="Calibri"/>
                  <a:ea typeface="Calibri"/>
                  <a:cs typeface="Calibri"/>
                  <a:sym typeface="Calibri"/>
                </a:endParaRPr>
              </a:p>
            </p:txBody>
          </p:sp>
          <p:cxnSp>
            <p:nvCxnSpPr>
              <p:cNvPr id="13131" name="Google Shape;13131;p70"/>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3132" name="Google Shape;13132;p70"/>
            <p:cNvGrpSpPr/>
            <p:nvPr/>
          </p:nvGrpSpPr>
          <p:grpSpPr>
            <a:xfrm>
              <a:off x="3734138" y="2467358"/>
              <a:ext cx="219900" cy="333527"/>
              <a:chOff x="3734138" y="2467358"/>
              <a:chExt cx="219900" cy="333527"/>
            </a:xfrm>
          </p:grpSpPr>
          <p:sp>
            <p:nvSpPr>
              <p:cNvPr id="13133" name="Google Shape;13133;p70"/>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algn="ctr" defTabSz="914378"/>
                <a:endParaRPr>
                  <a:solidFill>
                    <a:srgbClr val="00C3B1"/>
                  </a:solidFill>
                  <a:latin typeface="Calibri"/>
                  <a:ea typeface="Calibri"/>
                  <a:cs typeface="Calibri"/>
                  <a:sym typeface="Calibri"/>
                </a:endParaRPr>
              </a:p>
            </p:txBody>
          </p:sp>
          <p:cxnSp>
            <p:nvCxnSpPr>
              <p:cNvPr id="13134" name="Google Shape;13134;p70"/>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3135" name="Google Shape;13135;p70"/>
            <p:cNvGrpSpPr/>
            <p:nvPr/>
          </p:nvGrpSpPr>
          <p:grpSpPr>
            <a:xfrm>
              <a:off x="3787560" y="2288011"/>
              <a:ext cx="314661" cy="219900"/>
              <a:chOff x="3787560" y="2288011"/>
              <a:chExt cx="314661" cy="219900"/>
            </a:xfrm>
          </p:grpSpPr>
          <p:sp>
            <p:nvSpPr>
              <p:cNvPr id="13136" name="Google Shape;13136;p70"/>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algn="ctr" defTabSz="914378"/>
                <a:endParaRPr>
                  <a:solidFill>
                    <a:srgbClr val="00C3B1"/>
                  </a:solidFill>
                  <a:latin typeface="Calibri"/>
                  <a:ea typeface="Calibri"/>
                  <a:cs typeface="Calibri"/>
                  <a:sym typeface="Calibri"/>
                </a:endParaRPr>
              </a:p>
            </p:txBody>
          </p:sp>
          <p:cxnSp>
            <p:nvCxnSpPr>
              <p:cNvPr id="13137" name="Google Shape;13137;p70"/>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3138" name="Google Shape;13138;p70"/>
            <p:cNvGrpSpPr/>
            <p:nvPr/>
          </p:nvGrpSpPr>
          <p:grpSpPr>
            <a:xfrm>
              <a:off x="3637290" y="2057755"/>
              <a:ext cx="219900" cy="335499"/>
              <a:chOff x="3637290" y="2057755"/>
              <a:chExt cx="219900" cy="335499"/>
            </a:xfrm>
          </p:grpSpPr>
          <p:sp>
            <p:nvSpPr>
              <p:cNvPr id="13139" name="Google Shape;13139;p70"/>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algn="ctr" defTabSz="914378"/>
                <a:endParaRPr>
                  <a:solidFill>
                    <a:srgbClr val="FFFFFF"/>
                  </a:solidFill>
                  <a:latin typeface="Calibri"/>
                  <a:ea typeface="Calibri"/>
                  <a:cs typeface="Calibri"/>
                  <a:sym typeface="Calibri"/>
                </a:endParaRPr>
              </a:p>
            </p:txBody>
          </p:sp>
          <p:cxnSp>
            <p:nvCxnSpPr>
              <p:cNvPr id="13140" name="Google Shape;13140;p70"/>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3141" name="Google Shape;13141;p70"/>
          <p:cNvGrpSpPr/>
          <p:nvPr/>
        </p:nvGrpSpPr>
        <p:grpSpPr>
          <a:xfrm>
            <a:off x="4917245" y="2079793"/>
            <a:ext cx="710153" cy="710153"/>
            <a:chOff x="5007123" y="2079403"/>
            <a:chExt cx="687600" cy="687600"/>
          </a:xfrm>
        </p:grpSpPr>
        <p:sp>
          <p:nvSpPr>
            <p:cNvPr id="13142" name="Google Shape;13142;p70"/>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143" name="Google Shape;13143;p70"/>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144" name="Google Shape;13144;p70"/>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145" name="Google Shape;13145;p70"/>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146" name="Google Shape;13146;p70"/>
          <p:cNvGrpSpPr/>
          <p:nvPr/>
        </p:nvGrpSpPr>
        <p:grpSpPr>
          <a:xfrm>
            <a:off x="5726682" y="2074300"/>
            <a:ext cx="720998" cy="721183"/>
            <a:chOff x="5797446" y="2063053"/>
            <a:chExt cx="698100" cy="698280"/>
          </a:xfrm>
        </p:grpSpPr>
        <p:sp>
          <p:nvSpPr>
            <p:cNvPr id="13147" name="Google Shape;13147;p70"/>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148" name="Google Shape;13148;p70"/>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149" name="Google Shape;13149;p70"/>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150" name="Google Shape;13150;p70"/>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151" name="Google Shape;13151;p70"/>
          <p:cNvGrpSpPr/>
          <p:nvPr/>
        </p:nvGrpSpPr>
        <p:grpSpPr>
          <a:xfrm>
            <a:off x="8171829" y="3719904"/>
            <a:ext cx="280585" cy="673164"/>
            <a:chOff x="8075075" y="3754290"/>
            <a:chExt cx="255612" cy="613194"/>
          </a:xfrm>
        </p:grpSpPr>
        <p:grpSp>
          <p:nvGrpSpPr>
            <p:cNvPr id="13152" name="Google Shape;13152;p70"/>
            <p:cNvGrpSpPr/>
            <p:nvPr/>
          </p:nvGrpSpPr>
          <p:grpSpPr>
            <a:xfrm>
              <a:off x="8075075" y="3754290"/>
              <a:ext cx="255612" cy="613194"/>
              <a:chOff x="8075075" y="3754290"/>
              <a:chExt cx="255612" cy="613194"/>
            </a:xfrm>
          </p:grpSpPr>
          <p:sp>
            <p:nvSpPr>
              <p:cNvPr id="13153" name="Google Shape;13153;p70"/>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154" name="Google Shape;13154;p70"/>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13155" name="Google Shape;13155;p70"/>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156" name="Google Shape;13156;p70"/>
          <p:cNvGrpSpPr/>
          <p:nvPr/>
        </p:nvGrpSpPr>
        <p:grpSpPr>
          <a:xfrm>
            <a:off x="5288887" y="3708701"/>
            <a:ext cx="470352" cy="683745"/>
            <a:chOff x="1697726" y="3244179"/>
            <a:chExt cx="788124" cy="1146069"/>
          </a:xfrm>
        </p:grpSpPr>
        <p:sp>
          <p:nvSpPr>
            <p:cNvPr id="13157" name="Google Shape;13157;p7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158" name="Google Shape;13158;p7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13159" name="Google Shape;13159;p70"/>
          <p:cNvSpPr/>
          <p:nvPr/>
        </p:nvSpPr>
        <p:spPr>
          <a:xfrm>
            <a:off x="8146351" y="3622704"/>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nvGrpSpPr>
          <p:cNvPr id="13160" name="Google Shape;13160;p70"/>
          <p:cNvGrpSpPr/>
          <p:nvPr/>
        </p:nvGrpSpPr>
        <p:grpSpPr>
          <a:xfrm>
            <a:off x="5910038" y="3719903"/>
            <a:ext cx="293891" cy="293845"/>
            <a:chOff x="6134814" y="3754290"/>
            <a:chExt cx="293891" cy="293845"/>
          </a:xfrm>
        </p:grpSpPr>
        <p:sp>
          <p:nvSpPr>
            <p:cNvPr id="13161" name="Google Shape;13161;p70"/>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162" name="Google Shape;13162;p70"/>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163" name="Google Shape;13163;p70"/>
          <p:cNvGrpSpPr/>
          <p:nvPr/>
        </p:nvGrpSpPr>
        <p:grpSpPr>
          <a:xfrm>
            <a:off x="5910038" y="4098575"/>
            <a:ext cx="293891" cy="293891"/>
            <a:chOff x="6134814" y="4086186"/>
            <a:chExt cx="293891" cy="293891"/>
          </a:xfrm>
        </p:grpSpPr>
        <p:sp>
          <p:nvSpPr>
            <p:cNvPr id="13164" name="Google Shape;13164;p70"/>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165" name="Google Shape;13165;p70"/>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13166" name="Google Shape;13166;p70"/>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167" name="Google Shape;13167;p70"/>
          <p:cNvSpPr/>
          <p:nvPr/>
        </p:nvSpPr>
        <p:spPr>
          <a:xfrm rot="10800000">
            <a:off x="6354728" y="3716838"/>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3168" name="Google Shape;13168;p70"/>
          <p:cNvGrpSpPr/>
          <p:nvPr/>
        </p:nvGrpSpPr>
        <p:grpSpPr>
          <a:xfrm>
            <a:off x="7835014" y="2927266"/>
            <a:ext cx="622883" cy="621944"/>
            <a:chOff x="1187048" y="238125"/>
            <a:chExt cx="5256397" cy="5248476"/>
          </a:xfrm>
        </p:grpSpPr>
        <p:sp>
          <p:nvSpPr>
            <p:cNvPr id="13169" name="Google Shape;13169;p7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170" name="Google Shape;13170;p70"/>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171" name="Google Shape;13171;p70"/>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172" name="Google Shape;13172;p70"/>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173" name="Google Shape;13173;p70"/>
          <p:cNvGrpSpPr/>
          <p:nvPr/>
        </p:nvGrpSpPr>
        <p:grpSpPr>
          <a:xfrm>
            <a:off x="2292119" y="2936876"/>
            <a:ext cx="1310987" cy="612407"/>
            <a:chOff x="238125" y="1188750"/>
            <a:chExt cx="7140450" cy="3335550"/>
          </a:xfrm>
        </p:grpSpPr>
        <p:sp>
          <p:nvSpPr>
            <p:cNvPr id="13174" name="Google Shape;13174;p7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175" name="Google Shape;13175;p7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176" name="Google Shape;13176;p7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177" name="Google Shape;13177;p7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178" name="Google Shape;13178;p7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179" name="Google Shape;13179;p70"/>
          <p:cNvGrpSpPr/>
          <p:nvPr/>
        </p:nvGrpSpPr>
        <p:grpSpPr>
          <a:xfrm>
            <a:off x="6617991" y="2927430"/>
            <a:ext cx="1110299" cy="621702"/>
            <a:chOff x="238125" y="1335475"/>
            <a:chExt cx="5418735" cy="3034175"/>
          </a:xfrm>
        </p:grpSpPr>
        <p:sp>
          <p:nvSpPr>
            <p:cNvPr id="13180" name="Google Shape;13180;p7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181" name="Google Shape;13181;p7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182" name="Google Shape;13182;p7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183" name="Google Shape;13183;p70"/>
          <p:cNvGrpSpPr/>
          <p:nvPr/>
        </p:nvGrpSpPr>
        <p:grpSpPr>
          <a:xfrm>
            <a:off x="5435650" y="2924328"/>
            <a:ext cx="1074451" cy="627181"/>
            <a:chOff x="5359127" y="2910889"/>
            <a:chExt cx="1097723" cy="640831"/>
          </a:xfrm>
        </p:grpSpPr>
        <p:grpSp>
          <p:nvGrpSpPr>
            <p:cNvPr id="13184" name="Google Shape;13184;p70"/>
            <p:cNvGrpSpPr/>
            <p:nvPr/>
          </p:nvGrpSpPr>
          <p:grpSpPr>
            <a:xfrm>
              <a:off x="5929791" y="3263088"/>
              <a:ext cx="527060" cy="287097"/>
              <a:chOff x="5929791" y="3263088"/>
              <a:chExt cx="527060" cy="287097"/>
            </a:xfrm>
          </p:grpSpPr>
          <p:sp>
            <p:nvSpPr>
              <p:cNvPr id="13185" name="Google Shape;13185;p70"/>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defTabSz="914378"/>
                <a:endParaRPr sz="900">
                  <a:ea typeface="+mn-ea"/>
                </a:endParaRPr>
              </a:p>
            </p:txBody>
          </p:sp>
          <p:sp>
            <p:nvSpPr>
              <p:cNvPr id="13186" name="Google Shape;13186;p70"/>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defTabSz="914378"/>
                <a:endParaRPr sz="900">
                  <a:ea typeface="+mn-ea"/>
                </a:endParaRPr>
              </a:p>
            </p:txBody>
          </p:sp>
        </p:grpSp>
        <p:grpSp>
          <p:nvGrpSpPr>
            <p:cNvPr id="13187" name="Google Shape;13187;p70"/>
            <p:cNvGrpSpPr/>
            <p:nvPr/>
          </p:nvGrpSpPr>
          <p:grpSpPr>
            <a:xfrm>
              <a:off x="5359127" y="3263089"/>
              <a:ext cx="526428" cy="288631"/>
              <a:chOff x="5359127" y="3263089"/>
              <a:chExt cx="526428" cy="288631"/>
            </a:xfrm>
          </p:grpSpPr>
          <p:sp>
            <p:nvSpPr>
              <p:cNvPr id="13188" name="Google Shape;13188;p70"/>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defTabSz="914378"/>
                <a:endParaRPr sz="900">
                  <a:ea typeface="+mn-ea"/>
                </a:endParaRPr>
              </a:p>
            </p:txBody>
          </p:sp>
          <p:sp>
            <p:nvSpPr>
              <p:cNvPr id="13189" name="Google Shape;13189;p70"/>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defTabSz="914378"/>
                <a:endParaRPr sz="900">
                  <a:ea typeface="+mn-ea"/>
                </a:endParaRPr>
              </a:p>
            </p:txBody>
          </p:sp>
        </p:grpSp>
        <p:grpSp>
          <p:nvGrpSpPr>
            <p:cNvPr id="13190" name="Google Shape;13190;p70"/>
            <p:cNvGrpSpPr/>
            <p:nvPr/>
          </p:nvGrpSpPr>
          <p:grpSpPr>
            <a:xfrm>
              <a:off x="5551525" y="2910889"/>
              <a:ext cx="520901" cy="610283"/>
              <a:chOff x="5551525" y="2910889"/>
              <a:chExt cx="520901" cy="610283"/>
            </a:xfrm>
          </p:grpSpPr>
          <p:sp>
            <p:nvSpPr>
              <p:cNvPr id="13191" name="Google Shape;13191;p70"/>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defTabSz="914378"/>
                <a:endParaRPr sz="900">
                  <a:ea typeface="+mn-ea"/>
                </a:endParaRPr>
              </a:p>
            </p:txBody>
          </p:sp>
          <p:sp>
            <p:nvSpPr>
              <p:cNvPr id="13192" name="Google Shape;13192;p70"/>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defTabSz="914378"/>
                <a:endParaRPr sz="900">
                  <a:ea typeface="+mn-ea"/>
                </a:endParaRPr>
              </a:p>
            </p:txBody>
          </p:sp>
        </p:grpSp>
        <p:grpSp>
          <p:nvGrpSpPr>
            <p:cNvPr id="13193" name="Google Shape;13193;p70"/>
            <p:cNvGrpSpPr/>
            <p:nvPr/>
          </p:nvGrpSpPr>
          <p:grpSpPr>
            <a:xfrm>
              <a:off x="5743962" y="2919100"/>
              <a:ext cx="623674" cy="284502"/>
              <a:chOff x="5743962" y="2919100"/>
              <a:chExt cx="623674" cy="284502"/>
            </a:xfrm>
          </p:grpSpPr>
          <p:sp>
            <p:nvSpPr>
              <p:cNvPr id="13194" name="Google Shape;13194;p70"/>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defTabSz="914378"/>
                <a:endParaRPr sz="900">
                  <a:ea typeface="+mn-ea"/>
                </a:endParaRPr>
              </a:p>
            </p:txBody>
          </p:sp>
          <p:sp>
            <p:nvSpPr>
              <p:cNvPr id="13195" name="Google Shape;13195;p70"/>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defTabSz="914378"/>
                <a:endParaRPr sz="900">
                  <a:ea typeface="+mn-ea"/>
                </a:endParaRPr>
              </a:p>
            </p:txBody>
          </p:sp>
        </p:grpSp>
      </p:grpSp>
      <p:grpSp>
        <p:nvGrpSpPr>
          <p:cNvPr id="13196" name="Google Shape;13196;p70"/>
          <p:cNvGrpSpPr/>
          <p:nvPr/>
        </p:nvGrpSpPr>
        <p:grpSpPr>
          <a:xfrm>
            <a:off x="7586863" y="2075038"/>
            <a:ext cx="874976" cy="719600"/>
            <a:chOff x="7608988" y="2093194"/>
            <a:chExt cx="817276" cy="672147"/>
          </a:xfrm>
        </p:grpSpPr>
        <p:cxnSp>
          <p:nvCxnSpPr>
            <p:cNvPr id="13197" name="Google Shape;13197;p70"/>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198" name="Google Shape;13198;p70"/>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199" name="Google Shape;13199;p70"/>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200" name="Google Shape;13200;p70"/>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201" name="Google Shape;13201;p70"/>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3202" name="Google Shape;13202;p70"/>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3203" name="Google Shape;13203;p70"/>
            <p:cNvGrpSpPr/>
            <p:nvPr/>
          </p:nvGrpSpPr>
          <p:grpSpPr>
            <a:xfrm>
              <a:off x="7721175" y="2093194"/>
              <a:ext cx="599587" cy="623846"/>
              <a:chOff x="7721175" y="2093194"/>
              <a:chExt cx="599587" cy="623846"/>
            </a:xfrm>
          </p:grpSpPr>
          <p:grpSp>
            <p:nvGrpSpPr>
              <p:cNvPr id="13204" name="Google Shape;13204;p70"/>
              <p:cNvGrpSpPr/>
              <p:nvPr/>
            </p:nvGrpSpPr>
            <p:grpSpPr>
              <a:xfrm>
                <a:off x="7721175" y="2093194"/>
                <a:ext cx="291605" cy="623846"/>
                <a:chOff x="9405575" y="2061418"/>
                <a:chExt cx="291605" cy="623846"/>
              </a:xfrm>
            </p:grpSpPr>
            <p:sp>
              <p:nvSpPr>
                <p:cNvPr id="13205" name="Google Shape;13205;p7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206" name="Google Shape;13206;p7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207" name="Google Shape;13207;p7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208" name="Google Shape;13208;p7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209" name="Google Shape;13209;p7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210" name="Google Shape;13210;p7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211" name="Google Shape;13211;p7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212" name="Google Shape;13212;p70"/>
              <p:cNvGrpSpPr/>
              <p:nvPr/>
            </p:nvGrpSpPr>
            <p:grpSpPr>
              <a:xfrm flipH="1">
                <a:off x="8029157" y="2093194"/>
                <a:ext cx="291605" cy="623846"/>
                <a:chOff x="9405575" y="2061418"/>
                <a:chExt cx="291605" cy="623846"/>
              </a:xfrm>
            </p:grpSpPr>
            <p:sp>
              <p:nvSpPr>
                <p:cNvPr id="13213" name="Google Shape;13213;p7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214" name="Google Shape;13214;p7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215" name="Google Shape;13215;p7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216" name="Google Shape;13216;p7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217" name="Google Shape;13217;p7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218" name="Google Shape;13218;p7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219" name="Google Shape;13219;p7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grpSp>
        </p:grpSp>
      </p:grpSp>
      <p:grpSp>
        <p:nvGrpSpPr>
          <p:cNvPr id="13220" name="Google Shape;13220;p70"/>
          <p:cNvGrpSpPr/>
          <p:nvPr/>
        </p:nvGrpSpPr>
        <p:grpSpPr>
          <a:xfrm>
            <a:off x="4031300" y="1191442"/>
            <a:ext cx="712557" cy="785901"/>
            <a:chOff x="4206459" y="1191441"/>
            <a:chExt cx="712557" cy="785901"/>
          </a:xfrm>
        </p:grpSpPr>
        <p:sp>
          <p:nvSpPr>
            <p:cNvPr id="13221" name="Google Shape;13221;p70"/>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222" name="Google Shape;13222;p70"/>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223" name="Google Shape;13223;p70"/>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224" name="Google Shape;13224;p70"/>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3225" name="Google Shape;13225;p70"/>
            <p:cNvGrpSpPr/>
            <p:nvPr/>
          </p:nvGrpSpPr>
          <p:grpSpPr>
            <a:xfrm>
              <a:off x="4644280" y="1290523"/>
              <a:ext cx="143716" cy="29463"/>
              <a:chOff x="4644280" y="1290523"/>
              <a:chExt cx="143716" cy="29463"/>
            </a:xfrm>
          </p:grpSpPr>
          <p:sp>
            <p:nvSpPr>
              <p:cNvPr id="13226" name="Google Shape;13226;p70"/>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227" name="Google Shape;13227;p70"/>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228" name="Google Shape;13228;p70"/>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229" name="Google Shape;13229;p70"/>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230" name="Google Shape;13230;p70"/>
            <p:cNvGrpSpPr/>
            <p:nvPr/>
          </p:nvGrpSpPr>
          <p:grpSpPr>
            <a:xfrm>
              <a:off x="4356567" y="1191441"/>
              <a:ext cx="143690" cy="29488"/>
              <a:chOff x="4356567" y="1191441"/>
              <a:chExt cx="143690" cy="29488"/>
            </a:xfrm>
          </p:grpSpPr>
          <p:sp>
            <p:nvSpPr>
              <p:cNvPr id="13231" name="Google Shape;13231;p70"/>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232" name="Google Shape;13232;p70"/>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233" name="Google Shape;13233;p70"/>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234" name="Google Shape;13234;p70"/>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235" name="Google Shape;13235;p70"/>
            <p:cNvGrpSpPr/>
            <p:nvPr/>
          </p:nvGrpSpPr>
          <p:grpSpPr>
            <a:xfrm>
              <a:off x="4339009" y="1863727"/>
              <a:ext cx="143703" cy="29476"/>
              <a:chOff x="4339009" y="1863727"/>
              <a:chExt cx="143703" cy="29476"/>
            </a:xfrm>
          </p:grpSpPr>
          <p:sp>
            <p:nvSpPr>
              <p:cNvPr id="13236" name="Google Shape;13236;p70"/>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237" name="Google Shape;13237;p70"/>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238" name="Google Shape;13238;p70"/>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239" name="Google Shape;13239;p70"/>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240" name="Google Shape;13240;p70"/>
            <p:cNvGrpSpPr/>
            <p:nvPr/>
          </p:nvGrpSpPr>
          <p:grpSpPr>
            <a:xfrm>
              <a:off x="4206459" y="1607315"/>
              <a:ext cx="29539" cy="142899"/>
              <a:chOff x="4206459" y="1607315"/>
              <a:chExt cx="29539" cy="142899"/>
            </a:xfrm>
          </p:grpSpPr>
          <p:sp>
            <p:nvSpPr>
              <p:cNvPr id="13241" name="Google Shape;13241;p70"/>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242" name="Google Shape;13242;p70"/>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243" name="Google Shape;13243;p70"/>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244" name="Google Shape;13244;p70"/>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sp>
          <p:nvSpPr>
            <p:cNvPr id="13245" name="Google Shape;13245;p70"/>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246" name="Google Shape;13246;p70"/>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247" name="Google Shape;13247;p70"/>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248" name="Google Shape;13248;p70"/>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nvGrpSpPr>
            <p:cNvPr id="13249" name="Google Shape;13249;p70"/>
            <p:cNvGrpSpPr/>
            <p:nvPr/>
          </p:nvGrpSpPr>
          <p:grpSpPr>
            <a:xfrm>
              <a:off x="4889463" y="1423737"/>
              <a:ext cx="29552" cy="142899"/>
              <a:chOff x="4889463" y="1423737"/>
              <a:chExt cx="29552" cy="142899"/>
            </a:xfrm>
          </p:grpSpPr>
          <p:sp>
            <p:nvSpPr>
              <p:cNvPr id="13250" name="Google Shape;13250;p70"/>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251" name="Google Shape;13251;p70"/>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252" name="Google Shape;13252;p70"/>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253" name="Google Shape;13253;p70"/>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254" name="Google Shape;13254;p70"/>
            <p:cNvGrpSpPr/>
            <p:nvPr/>
          </p:nvGrpSpPr>
          <p:grpSpPr>
            <a:xfrm>
              <a:off x="4771663" y="1876896"/>
              <a:ext cx="108651" cy="100447"/>
              <a:chOff x="4771663" y="1876896"/>
              <a:chExt cx="108651" cy="100447"/>
            </a:xfrm>
          </p:grpSpPr>
          <p:sp>
            <p:nvSpPr>
              <p:cNvPr id="13255" name="Google Shape;13255;p70"/>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256" name="Google Shape;13256;p70"/>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257" name="Google Shape;13257;p70"/>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258" name="Google Shape;13258;p70"/>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3259" name="Google Shape;13259;p70"/>
          <p:cNvGrpSpPr/>
          <p:nvPr/>
        </p:nvGrpSpPr>
        <p:grpSpPr>
          <a:xfrm>
            <a:off x="4026775" y="2074665"/>
            <a:ext cx="791287" cy="720350"/>
            <a:chOff x="267375" y="1071875"/>
            <a:chExt cx="470500" cy="428550"/>
          </a:xfrm>
        </p:grpSpPr>
        <p:sp>
          <p:nvSpPr>
            <p:cNvPr id="13260" name="Google Shape;13260;p70"/>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261" name="Google Shape;13261;p70"/>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262" name="Google Shape;13262;p70"/>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263" name="Google Shape;13263;p70"/>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264" name="Google Shape;13264;p70"/>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265" name="Google Shape;13265;p70"/>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266" name="Google Shape;13266;p70"/>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267" name="Google Shape;13267;p70"/>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268" name="Google Shape;13268;p70"/>
          <p:cNvGrpSpPr/>
          <p:nvPr/>
        </p:nvGrpSpPr>
        <p:grpSpPr>
          <a:xfrm>
            <a:off x="727269" y="3719295"/>
            <a:ext cx="1408444" cy="673166"/>
            <a:chOff x="712664" y="3693287"/>
            <a:chExt cx="1460738" cy="698160"/>
          </a:xfrm>
        </p:grpSpPr>
        <p:grpSp>
          <p:nvGrpSpPr>
            <p:cNvPr id="13269" name="Google Shape;13269;p70"/>
            <p:cNvGrpSpPr/>
            <p:nvPr/>
          </p:nvGrpSpPr>
          <p:grpSpPr>
            <a:xfrm>
              <a:off x="1380079" y="4133090"/>
              <a:ext cx="234048" cy="258099"/>
              <a:chOff x="1380079" y="4133090"/>
              <a:chExt cx="234048" cy="258099"/>
            </a:xfrm>
          </p:grpSpPr>
          <p:sp>
            <p:nvSpPr>
              <p:cNvPr id="13270" name="Google Shape;13270;p70"/>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271" name="Google Shape;13271;p70"/>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272" name="Google Shape;13272;p70"/>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273" name="Google Shape;13273;p70"/>
            <p:cNvGrpSpPr/>
            <p:nvPr/>
          </p:nvGrpSpPr>
          <p:grpSpPr>
            <a:xfrm>
              <a:off x="884610" y="3864082"/>
              <a:ext cx="1118566" cy="527275"/>
              <a:chOff x="890961" y="3865463"/>
              <a:chExt cx="1115221" cy="525698"/>
            </a:xfrm>
          </p:grpSpPr>
          <p:sp>
            <p:nvSpPr>
              <p:cNvPr id="13274" name="Google Shape;13274;p70"/>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275" name="Google Shape;13275;p70"/>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276" name="Google Shape;13276;p70"/>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277" name="Google Shape;13277;p70"/>
            <p:cNvGrpSpPr/>
            <p:nvPr/>
          </p:nvGrpSpPr>
          <p:grpSpPr>
            <a:xfrm>
              <a:off x="712664" y="3693287"/>
              <a:ext cx="1460738" cy="698160"/>
              <a:chOff x="712664" y="3693025"/>
              <a:chExt cx="1460738" cy="698160"/>
            </a:xfrm>
          </p:grpSpPr>
          <p:sp>
            <p:nvSpPr>
              <p:cNvPr id="13278" name="Google Shape;13278;p70"/>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279" name="Google Shape;13279;p70"/>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280" name="Google Shape;13280;p70"/>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281" name="Google Shape;13281;p70"/>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282" name="Google Shape;13282;p70"/>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283" name="Google Shape;13283;p70"/>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grpSp>
        <p:nvGrpSpPr>
          <p:cNvPr id="13284" name="Google Shape;13284;p70"/>
          <p:cNvGrpSpPr/>
          <p:nvPr/>
        </p:nvGrpSpPr>
        <p:grpSpPr>
          <a:xfrm>
            <a:off x="3164986" y="1191442"/>
            <a:ext cx="795485" cy="738831"/>
            <a:chOff x="3348603" y="1236445"/>
            <a:chExt cx="749256" cy="695894"/>
          </a:xfrm>
        </p:grpSpPr>
        <p:grpSp>
          <p:nvGrpSpPr>
            <p:cNvPr id="13285" name="Google Shape;13285;p70"/>
            <p:cNvGrpSpPr/>
            <p:nvPr/>
          </p:nvGrpSpPr>
          <p:grpSpPr>
            <a:xfrm>
              <a:off x="3583779" y="1236445"/>
              <a:ext cx="293795" cy="285811"/>
              <a:chOff x="3750225" y="1774000"/>
              <a:chExt cx="149575" cy="145525"/>
            </a:xfrm>
          </p:grpSpPr>
          <p:sp>
            <p:nvSpPr>
              <p:cNvPr id="13286" name="Google Shape;13286;p7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287" name="Google Shape;13287;p7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288" name="Google Shape;13288;p70"/>
            <p:cNvGrpSpPr/>
            <p:nvPr/>
          </p:nvGrpSpPr>
          <p:grpSpPr>
            <a:xfrm>
              <a:off x="3775534" y="1462599"/>
              <a:ext cx="322325" cy="285958"/>
              <a:chOff x="3847850" y="1889150"/>
              <a:chExt cx="164100" cy="145600"/>
            </a:xfrm>
          </p:grpSpPr>
          <p:sp>
            <p:nvSpPr>
              <p:cNvPr id="13289" name="Google Shape;13289;p7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290" name="Google Shape;13290;p7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291" name="Google Shape;13291;p70"/>
            <p:cNvGrpSpPr/>
            <p:nvPr/>
          </p:nvGrpSpPr>
          <p:grpSpPr>
            <a:xfrm>
              <a:off x="3545329" y="1646528"/>
              <a:ext cx="293746" cy="285811"/>
              <a:chOff x="3730650" y="1982800"/>
              <a:chExt cx="149550" cy="145525"/>
            </a:xfrm>
          </p:grpSpPr>
          <p:sp>
            <p:nvSpPr>
              <p:cNvPr id="13292" name="Google Shape;13292;p7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293" name="Google Shape;13293;p7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294" name="Google Shape;13294;p70"/>
            <p:cNvGrpSpPr/>
            <p:nvPr/>
          </p:nvGrpSpPr>
          <p:grpSpPr>
            <a:xfrm>
              <a:off x="3348603" y="1415046"/>
              <a:ext cx="294384" cy="284387"/>
              <a:chOff x="3630494" y="1864938"/>
              <a:chExt cx="149875" cy="144800"/>
            </a:xfrm>
          </p:grpSpPr>
          <p:sp>
            <p:nvSpPr>
              <p:cNvPr id="13295" name="Google Shape;13295;p70"/>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296" name="Google Shape;13296;p70"/>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grpSp>
        <p:nvGrpSpPr>
          <p:cNvPr id="13297" name="Google Shape;13297;p70"/>
          <p:cNvGrpSpPr/>
          <p:nvPr/>
        </p:nvGrpSpPr>
        <p:grpSpPr>
          <a:xfrm>
            <a:off x="2286513" y="3714338"/>
            <a:ext cx="1324924" cy="678083"/>
            <a:chOff x="2413923" y="3711366"/>
            <a:chExt cx="1374117" cy="703260"/>
          </a:xfrm>
        </p:grpSpPr>
        <p:grpSp>
          <p:nvGrpSpPr>
            <p:cNvPr id="13298" name="Google Shape;13298;p70"/>
            <p:cNvGrpSpPr/>
            <p:nvPr/>
          </p:nvGrpSpPr>
          <p:grpSpPr>
            <a:xfrm>
              <a:off x="2413923" y="3711366"/>
              <a:ext cx="1374117" cy="703260"/>
              <a:chOff x="2413923" y="3711366"/>
              <a:chExt cx="1374117" cy="703260"/>
            </a:xfrm>
          </p:grpSpPr>
          <p:sp>
            <p:nvSpPr>
              <p:cNvPr id="13299" name="Google Shape;13299;p70"/>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3300" name="Google Shape;13300;p70"/>
              <p:cNvGrpSpPr/>
              <p:nvPr/>
            </p:nvGrpSpPr>
            <p:grpSpPr>
              <a:xfrm>
                <a:off x="2600284" y="3808654"/>
                <a:ext cx="234506" cy="138009"/>
                <a:chOff x="2600284" y="3808654"/>
                <a:chExt cx="234506" cy="138009"/>
              </a:xfrm>
            </p:grpSpPr>
            <p:sp>
              <p:nvSpPr>
                <p:cNvPr id="13301" name="Google Shape;13301;p70"/>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cxnSp>
              <p:nvCxnSpPr>
                <p:cNvPr id="13302" name="Google Shape;13302;p70"/>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3303" name="Google Shape;13303;p70"/>
              <p:cNvGrpSpPr/>
              <p:nvPr/>
            </p:nvGrpSpPr>
            <p:grpSpPr>
              <a:xfrm>
                <a:off x="3359659" y="3805664"/>
                <a:ext cx="232294" cy="141000"/>
                <a:chOff x="3359659" y="3805664"/>
                <a:chExt cx="232294" cy="141000"/>
              </a:xfrm>
            </p:grpSpPr>
            <p:sp>
              <p:nvSpPr>
                <p:cNvPr id="13304" name="Google Shape;13304;p70"/>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cxnSp>
              <p:nvCxnSpPr>
                <p:cNvPr id="13305" name="Google Shape;13305;p70"/>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3306" name="Google Shape;13306;p70"/>
              <p:cNvGrpSpPr/>
              <p:nvPr/>
            </p:nvGrpSpPr>
            <p:grpSpPr>
              <a:xfrm>
                <a:off x="3067316" y="3711366"/>
                <a:ext cx="66900" cy="166809"/>
                <a:chOff x="3067316" y="3711366"/>
                <a:chExt cx="66900" cy="166809"/>
              </a:xfrm>
            </p:grpSpPr>
            <p:sp>
              <p:nvSpPr>
                <p:cNvPr id="13307" name="Google Shape;13307;p70"/>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cxnSp>
              <p:nvCxnSpPr>
                <p:cNvPr id="13308" name="Google Shape;13308;p70"/>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3309" name="Google Shape;13309;p70"/>
              <p:cNvGrpSpPr/>
              <p:nvPr/>
            </p:nvGrpSpPr>
            <p:grpSpPr>
              <a:xfrm>
                <a:off x="2413923" y="4058666"/>
                <a:ext cx="224119" cy="66900"/>
                <a:chOff x="2413923" y="4058666"/>
                <a:chExt cx="224119" cy="66900"/>
              </a:xfrm>
            </p:grpSpPr>
            <p:sp>
              <p:nvSpPr>
                <p:cNvPr id="13310" name="Google Shape;13310;p70"/>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cxnSp>
              <p:nvCxnSpPr>
                <p:cNvPr id="13311" name="Google Shape;13311;p70"/>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3312" name="Google Shape;13312;p70"/>
              <p:cNvGrpSpPr/>
              <p:nvPr/>
            </p:nvGrpSpPr>
            <p:grpSpPr>
              <a:xfrm>
                <a:off x="3564643" y="4058666"/>
                <a:ext cx="223397" cy="66900"/>
                <a:chOff x="3564643" y="4058666"/>
                <a:chExt cx="223397" cy="66900"/>
              </a:xfrm>
            </p:grpSpPr>
            <p:sp>
              <p:nvSpPr>
                <p:cNvPr id="13313" name="Google Shape;13313;p70"/>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cxnSp>
              <p:nvCxnSpPr>
                <p:cNvPr id="13314" name="Google Shape;13314;p70"/>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3315" name="Google Shape;13315;p70"/>
            <p:cNvGrpSpPr/>
            <p:nvPr/>
          </p:nvGrpSpPr>
          <p:grpSpPr>
            <a:xfrm>
              <a:off x="2633353" y="3965763"/>
              <a:ext cx="933975" cy="445687"/>
              <a:chOff x="2633353" y="3965763"/>
              <a:chExt cx="933975" cy="445687"/>
            </a:xfrm>
          </p:grpSpPr>
          <p:sp>
            <p:nvSpPr>
              <p:cNvPr id="13316" name="Google Shape;13316;p70"/>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3317" name="Google Shape;13317;p70"/>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3318" name="Google Shape;13318;p70"/>
          <p:cNvGrpSpPr/>
          <p:nvPr/>
        </p:nvGrpSpPr>
        <p:grpSpPr>
          <a:xfrm>
            <a:off x="6410785" y="1264885"/>
            <a:ext cx="1131087" cy="587383"/>
            <a:chOff x="238125" y="999450"/>
            <a:chExt cx="7140700" cy="3708225"/>
          </a:xfrm>
        </p:grpSpPr>
        <p:sp>
          <p:nvSpPr>
            <p:cNvPr id="13319" name="Google Shape;13319;p7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20" name="Google Shape;13320;p7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21" name="Google Shape;13321;p7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22" name="Google Shape;13322;p7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23" name="Google Shape;13323;p70"/>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24" name="Google Shape;13324;p7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25" name="Google Shape;13325;p7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26" name="Google Shape;13326;p7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27" name="Google Shape;13327;p7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328" name="Google Shape;13328;p70"/>
          <p:cNvGrpSpPr/>
          <p:nvPr/>
        </p:nvGrpSpPr>
        <p:grpSpPr>
          <a:xfrm>
            <a:off x="3762234" y="3714380"/>
            <a:ext cx="1375854" cy="678131"/>
            <a:chOff x="3913765" y="3641905"/>
            <a:chExt cx="1522805" cy="750560"/>
          </a:xfrm>
        </p:grpSpPr>
        <p:grpSp>
          <p:nvGrpSpPr>
            <p:cNvPr id="13329" name="Google Shape;13329;p70"/>
            <p:cNvGrpSpPr/>
            <p:nvPr/>
          </p:nvGrpSpPr>
          <p:grpSpPr>
            <a:xfrm>
              <a:off x="3913765" y="3997002"/>
              <a:ext cx="1522805" cy="395463"/>
              <a:chOff x="3913765" y="3997002"/>
              <a:chExt cx="1522805" cy="395463"/>
            </a:xfrm>
          </p:grpSpPr>
          <p:grpSp>
            <p:nvGrpSpPr>
              <p:cNvPr id="13330" name="Google Shape;13330;p70"/>
              <p:cNvGrpSpPr/>
              <p:nvPr/>
            </p:nvGrpSpPr>
            <p:grpSpPr>
              <a:xfrm>
                <a:off x="3913765" y="4138659"/>
                <a:ext cx="507602" cy="253806"/>
                <a:chOff x="3913765" y="4138659"/>
                <a:chExt cx="507602" cy="253806"/>
              </a:xfrm>
            </p:grpSpPr>
            <p:sp>
              <p:nvSpPr>
                <p:cNvPr id="13331" name="Google Shape;13331;p70"/>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32" name="Google Shape;13332;p70"/>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defTabSz="914378"/>
                  <a:r>
                    <a:rPr lang="en">
                      <a:ea typeface="+mn-ea"/>
                    </a:rPr>
                    <a:t>     </a:t>
                  </a:r>
                  <a:endParaRPr>
                    <a:ea typeface="+mn-ea"/>
                  </a:endParaRPr>
                </a:p>
              </p:txBody>
            </p:sp>
          </p:grpSp>
          <p:grpSp>
            <p:nvGrpSpPr>
              <p:cNvPr id="13333" name="Google Shape;13333;p70"/>
              <p:cNvGrpSpPr/>
              <p:nvPr/>
            </p:nvGrpSpPr>
            <p:grpSpPr>
              <a:xfrm>
                <a:off x="4421361" y="3997002"/>
                <a:ext cx="507618" cy="395463"/>
                <a:chOff x="4421361" y="3997002"/>
                <a:chExt cx="507618" cy="395463"/>
              </a:xfrm>
            </p:grpSpPr>
            <p:sp>
              <p:nvSpPr>
                <p:cNvPr id="13334" name="Google Shape;13334;p70"/>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35" name="Google Shape;13335;p70"/>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336" name="Google Shape;13336;p70"/>
              <p:cNvGrpSpPr/>
              <p:nvPr/>
            </p:nvGrpSpPr>
            <p:grpSpPr>
              <a:xfrm>
                <a:off x="4928973" y="4189418"/>
                <a:ext cx="507596" cy="203047"/>
                <a:chOff x="4928973" y="4189418"/>
                <a:chExt cx="507596" cy="203047"/>
              </a:xfrm>
            </p:grpSpPr>
            <p:sp>
              <p:nvSpPr>
                <p:cNvPr id="13337" name="Google Shape;13337;p70"/>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38" name="Google Shape;13338;p70"/>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grpSp>
          <p:nvGrpSpPr>
            <p:cNvPr id="13339" name="Google Shape;13339;p70"/>
            <p:cNvGrpSpPr/>
            <p:nvPr/>
          </p:nvGrpSpPr>
          <p:grpSpPr>
            <a:xfrm>
              <a:off x="4482186" y="3641905"/>
              <a:ext cx="397605" cy="349784"/>
              <a:chOff x="2906375" y="1159725"/>
              <a:chExt cx="1860575" cy="1636800"/>
            </a:xfrm>
          </p:grpSpPr>
          <p:sp>
            <p:nvSpPr>
              <p:cNvPr id="13340" name="Google Shape;13340;p70"/>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41" name="Google Shape;13341;p70"/>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42" name="Google Shape;13342;p70"/>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43" name="Google Shape;13343;p70"/>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grpSp>
        <p:nvGrpSpPr>
          <p:cNvPr id="13344" name="Google Shape;13344;p70"/>
          <p:cNvGrpSpPr/>
          <p:nvPr/>
        </p:nvGrpSpPr>
        <p:grpSpPr>
          <a:xfrm>
            <a:off x="6546944" y="2074306"/>
            <a:ext cx="940737" cy="721067"/>
            <a:chOff x="6599718" y="2068734"/>
            <a:chExt cx="940737" cy="721067"/>
          </a:xfrm>
        </p:grpSpPr>
        <p:sp>
          <p:nvSpPr>
            <p:cNvPr id="13345" name="Google Shape;13345;p70"/>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46" name="Google Shape;13346;p70"/>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47" name="Google Shape;13347;p70"/>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48" name="Google Shape;13348;p70"/>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49" name="Google Shape;13349;p70"/>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50" name="Google Shape;13350;p70"/>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3351" name="Google Shape;13351;p70"/>
            <p:cNvGrpSpPr/>
            <p:nvPr/>
          </p:nvGrpSpPr>
          <p:grpSpPr>
            <a:xfrm>
              <a:off x="6836957" y="2068734"/>
              <a:ext cx="461892" cy="721067"/>
              <a:chOff x="6836957" y="2068734"/>
              <a:chExt cx="461892" cy="721067"/>
            </a:xfrm>
          </p:grpSpPr>
          <p:sp>
            <p:nvSpPr>
              <p:cNvPr id="13352" name="Google Shape;13352;p70"/>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53" name="Google Shape;13353;p70"/>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54" name="Google Shape;13354;p70"/>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55" name="Google Shape;13355;p70"/>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56" name="Google Shape;13356;p70"/>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57" name="Google Shape;13357;p70"/>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3358" name="Google Shape;13358;p70"/>
              <p:cNvGrpSpPr/>
              <p:nvPr/>
            </p:nvGrpSpPr>
            <p:grpSpPr>
              <a:xfrm>
                <a:off x="6836957" y="2068734"/>
                <a:ext cx="461892" cy="721067"/>
                <a:chOff x="6836957" y="2068734"/>
                <a:chExt cx="461892" cy="721067"/>
              </a:xfrm>
            </p:grpSpPr>
            <p:sp>
              <p:nvSpPr>
                <p:cNvPr id="13359" name="Google Shape;13359;p70"/>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60" name="Google Shape;13360;p70"/>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61" name="Google Shape;13361;p70"/>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62" name="Google Shape;13362;p70"/>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63" name="Google Shape;13363;p70"/>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64" name="Google Shape;13364;p70"/>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65" name="Google Shape;13365;p70"/>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grpSp>
      <p:grpSp>
        <p:nvGrpSpPr>
          <p:cNvPr id="13366" name="Google Shape;13366;p70"/>
          <p:cNvGrpSpPr/>
          <p:nvPr/>
        </p:nvGrpSpPr>
        <p:grpSpPr>
          <a:xfrm>
            <a:off x="2430263" y="2078652"/>
            <a:ext cx="712577" cy="712374"/>
            <a:chOff x="2559249" y="2069323"/>
            <a:chExt cx="685566" cy="685634"/>
          </a:xfrm>
        </p:grpSpPr>
        <p:sp>
          <p:nvSpPr>
            <p:cNvPr id="13367" name="Google Shape;13367;p70"/>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68" name="Google Shape;13368;p70"/>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69" name="Google Shape;13369;p70"/>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70" name="Google Shape;13370;p70"/>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71" name="Google Shape;13371;p70"/>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72" name="Google Shape;13372;p70"/>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73" name="Google Shape;13373;p70"/>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74" name="Google Shape;13374;p70"/>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75" name="Google Shape;13375;p70"/>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76" name="Google Shape;13376;p70"/>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77" name="Google Shape;13377;p70"/>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78" name="Google Shape;13378;p70"/>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79" name="Google Shape;13379;p70"/>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380" name="Google Shape;13380;p70"/>
          <p:cNvGrpSpPr/>
          <p:nvPr/>
        </p:nvGrpSpPr>
        <p:grpSpPr>
          <a:xfrm>
            <a:off x="7612700" y="1191442"/>
            <a:ext cx="845645" cy="711911"/>
            <a:chOff x="951975" y="315800"/>
            <a:chExt cx="5860325" cy="4933550"/>
          </a:xfrm>
        </p:grpSpPr>
        <p:sp>
          <p:nvSpPr>
            <p:cNvPr id="13381" name="Google Shape;13381;p70"/>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82" name="Google Shape;13382;p70"/>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83" name="Google Shape;13383;p70"/>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84" name="Google Shape;13384;p70"/>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85" name="Google Shape;13385;p70"/>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86" name="Google Shape;13386;p70"/>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87" name="Google Shape;13387;p70"/>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88" name="Google Shape;13388;p70"/>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389" name="Google Shape;13389;p70"/>
          <p:cNvGrpSpPr/>
          <p:nvPr/>
        </p:nvGrpSpPr>
        <p:grpSpPr>
          <a:xfrm>
            <a:off x="3709828" y="2927550"/>
            <a:ext cx="1617932" cy="621724"/>
            <a:chOff x="3862800" y="3038525"/>
            <a:chExt cx="1329006" cy="510698"/>
          </a:xfrm>
        </p:grpSpPr>
        <p:sp>
          <p:nvSpPr>
            <p:cNvPr id="13390" name="Google Shape;13390;p70"/>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91" name="Google Shape;13391;p70"/>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3392" name="Google Shape;13392;p70"/>
            <p:cNvGrpSpPr/>
            <p:nvPr/>
          </p:nvGrpSpPr>
          <p:grpSpPr>
            <a:xfrm>
              <a:off x="3967075" y="3040337"/>
              <a:ext cx="1019927" cy="402126"/>
              <a:chOff x="3967075" y="3040337"/>
              <a:chExt cx="1019927" cy="402126"/>
            </a:xfrm>
          </p:grpSpPr>
          <p:sp>
            <p:nvSpPr>
              <p:cNvPr id="13393" name="Google Shape;13393;p70"/>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94" name="Google Shape;13394;p70"/>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395" name="Google Shape;13395;p70"/>
            <p:cNvGrpSpPr/>
            <p:nvPr/>
          </p:nvGrpSpPr>
          <p:grpSpPr>
            <a:xfrm>
              <a:off x="4186700" y="3040337"/>
              <a:ext cx="390475" cy="183289"/>
              <a:chOff x="4186700" y="3040337"/>
              <a:chExt cx="390475" cy="183289"/>
            </a:xfrm>
          </p:grpSpPr>
          <p:sp>
            <p:nvSpPr>
              <p:cNvPr id="13396" name="Google Shape;13396;p70"/>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397" name="Google Shape;13397;p70"/>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398" name="Google Shape;13398;p70"/>
            <p:cNvGrpSpPr/>
            <p:nvPr/>
          </p:nvGrpSpPr>
          <p:grpSpPr>
            <a:xfrm>
              <a:off x="4073727" y="3040337"/>
              <a:ext cx="697794" cy="296263"/>
              <a:chOff x="4073727" y="3040337"/>
              <a:chExt cx="697794" cy="296263"/>
            </a:xfrm>
          </p:grpSpPr>
          <p:sp>
            <p:nvSpPr>
              <p:cNvPr id="13399" name="Google Shape;13399;p70"/>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00" name="Google Shape;13400;p70"/>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401" name="Google Shape;13401;p70"/>
            <p:cNvGrpSpPr/>
            <p:nvPr/>
          </p:nvGrpSpPr>
          <p:grpSpPr>
            <a:xfrm>
              <a:off x="3862800" y="3038525"/>
              <a:ext cx="1329006" cy="510698"/>
              <a:chOff x="3862800" y="3038525"/>
              <a:chExt cx="1329006" cy="510698"/>
            </a:xfrm>
          </p:grpSpPr>
          <p:sp>
            <p:nvSpPr>
              <p:cNvPr id="13402" name="Google Shape;13402;p70"/>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03" name="Google Shape;13403;p70"/>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grpSp>
        <p:nvGrpSpPr>
          <p:cNvPr id="13404" name="Google Shape;13404;p70"/>
          <p:cNvGrpSpPr/>
          <p:nvPr/>
        </p:nvGrpSpPr>
        <p:grpSpPr>
          <a:xfrm>
            <a:off x="718151" y="1191441"/>
            <a:ext cx="883205" cy="775176"/>
            <a:chOff x="649648" y="271400"/>
            <a:chExt cx="6215377" cy="5455143"/>
          </a:xfrm>
        </p:grpSpPr>
        <p:sp>
          <p:nvSpPr>
            <p:cNvPr id="13405" name="Google Shape;13405;p70"/>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06" name="Google Shape;13406;p70"/>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07" name="Google Shape;13407;p70"/>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08" name="Google Shape;13408;p70"/>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09" name="Google Shape;13409;p70"/>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10" name="Google Shape;13410;p70"/>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11" name="Google Shape;13411;p70"/>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12" name="Google Shape;13412;p70"/>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13" name="Google Shape;13413;p70"/>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14" name="Google Shape;13414;p70"/>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15" name="Google Shape;13415;p70"/>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16" name="Google Shape;13416;p70"/>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417" name="Google Shape;13417;p70"/>
          <p:cNvGrpSpPr/>
          <p:nvPr/>
        </p:nvGrpSpPr>
        <p:grpSpPr>
          <a:xfrm>
            <a:off x="2326452" y="1191442"/>
            <a:ext cx="767704" cy="815489"/>
            <a:chOff x="2499700" y="1135950"/>
            <a:chExt cx="732402" cy="777990"/>
          </a:xfrm>
        </p:grpSpPr>
        <p:grpSp>
          <p:nvGrpSpPr>
            <p:cNvPr id="13418" name="Google Shape;13418;p70"/>
            <p:cNvGrpSpPr/>
            <p:nvPr/>
          </p:nvGrpSpPr>
          <p:grpSpPr>
            <a:xfrm>
              <a:off x="2499700" y="1135950"/>
              <a:ext cx="732402" cy="694705"/>
              <a:chOff x="2499700" y="1135950"/>
              <a:chExt cx="732402" cy="694705"/>
            </a:xfrm>
          </p:grpSpPr>
          <p:sp>
            <p:nvSpPr>
              <p:cNvPr id="13419" name="Google Shape;13419;p70"/>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20" name="Google Shape;13420;p70"/>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21" name="Google Shape;13421;p70"/>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22" name="Google Shape;13422;p70"/>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23" name="Google Shape;13423;p70"/>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24" name="Google Shape;13424;p70"/>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25" name="Google Shape;13425;p70"/>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26" name="Google Shape;13426;p70"/>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27" name="Google Shape;13427;p70"/>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28" name="Google Shape;13428;p70"/>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29" name="Google Shape;13429;p70"/>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30" name="Google Shape;13430;p70"/>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31" name="Google Shape;13431;p70"/>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32" name="Google Shape;13432;p70"/>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33" name="Google Shape;13433;p70"/>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34" name="Google Shape;13434;p70"/>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35" name="Google Shape;13435;p70"/>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36" name="Google Shape;13436;p70"/>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37" name="Google Shape;13437;p70"/>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38" name="Google Shape;13438;p70"/>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39" name="Google Shape;13439;p70"/>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40" name="Google Shape;13440;p70"/>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41" name="Google Shape;13441;p70"/>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42" name="Google Shape;13442;p70"/>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43" name="Google Shape;13443;p70"/>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44" name="Google Shape;13444;p70"/>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45" name="Google Shape;13445;p70"/>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446" name="Google Shape;13446;p70"/>
            <p:cNvGrpSpPr/>
            <p:nvPr/>
          </p:nvGrpSpPr>
          <p:grpSpPr>
            <a:xfrm>
              <a:off x="2517909" y="1188726"/>
              <a:ext cx="702702" cy="725214"/>
              <a:chOff x="2517909" y="1188726"/>
              <a:chExt cx="702702" cy="725214"/>
            </a:xfrm>
          </p:grpSpPr>
          <p:sp>
            <p:nvSpPr>
              <p:cNvPr id="13447" name="Google Shape;13447;p70"/>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448" name="Google Shape;13448;p70"/>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449" name="Google Shape;13449;p70"/>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450" name="Google Shape;13450;p70"/>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451" name="Google Shape;13451;p70"/>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3452" name="Google Shape;13452;p70"/>
          <p:cNvGrpSpPr/>
          <p:nvPr/>
        </p:nvGrpSpPr>
        <p:grpSpPr>
          <a:xfrm>
            <a:off x="1672185" y="1191442"/>
            <a:ext cx="583439" cy="870229"/>
            <a:chOff x="1716825" y="1121550"/>
            <a:chExt cx="622800" cy="928938"/>
          </a:xfrm>
        </p:grpSpPr>
        <p:grpSp>
          <p:nvGrpSpPr>
            <p:cNvPr id="13453" name="Google Shape;13453;p70"/>
            <p:cNvGrpSpPr/>
            <p:nvPr/>
          </p:nvGrpSpPr>
          <p:grpSpPr>
            <a:xfrm>
              <a:off x="1716825" y="1121550"/>
              <a:ext cx="622800" cy="928938"/>
              <a:chOff x="1716825" y="1121550"/>
              <a:chExt cx="622800" cy="928938"/>
            </a:xfrm>
          </p:grpSpPr>
          <p:cxnSp>
            <p:nvCxnSpPr>
              <p:cNvPr id="13454" name="Google Shape;13454;p70"/>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3455" name="Google Shape;13455;p70"/>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456" name="Google Shape;13456;p70"/>
            <p:cNvGrpSpPr/>
            <p:nvPr/>
          </p:nvGrpSpPr>
          <p:grpSpPr>
            <a:xfrm>
              <a:off x="1768050" y="1172775"/>
              <a:ext cx="520200" cy="832000"/>
              <a:chOff x="1768050" y="1172775"/>
              <a:chExt cx="520200" cy="832000"/>
            </a:xfrm>
          </p:grpSpPr>
          <p:cxnSp>
            <p:nvCxnSpPr>
              <p:cNvPr id="13457" name="Google Shape;13457;p70"/>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3458" name="Google Shape;13458;p70"/>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459" name="Google Shape;13459;p70"/>
            <p:cNvGrpSpPr/>
            <p:nvPr/>
          </p:nvGrpSpPr>
          <p:grpSpPr>
            <a:xfrm>
              <a:off x="1820100" y="1225475"/>
              <a:ext cx="416400" cy="729575"/>
              <a:chOff x="1820100" y="1225475"/>
              <a:chExt cx="416400" cy="729575"/>
            </a:xfrm>
          </p:grpSpPr>
          <p:cxnSp>
            <p:nvCxnSpPr>
              <p:cNvPr id="13460" name="Google Shape;13460;p70"/>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3461" name="Google Shape;13461;p70"/>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462" name="Google Shape;13462;p70"/>
            <p:cNvGrpSpPr/>
            <p:nvPr/>
          </p:nvGrpSpPr>
          <p:grpSpPr>
            <a:xfrm>
              <a:off x="1874250" y="1278825"/>
              <a:ext cx="308100" cy="605275"/>
              <a:chOff x="1874250" y="1278825"/>
              <a:chExt cx="308100" cy="605275"/>
            </a:xfrm>
          </p:grpSpPr>
          <p:cxnSp>
            <p:nvCxnSpPr>
              <p:cNvPr id="13463" name="Google Shape;13463;p70"/>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3464" name="Google Shape;13464;p70"/>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13465" name="Google Shape;13465;p70"/>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466" name="Google Shape;13466;p70"/>
          <p:cNvGrpSpPr/>
          <p:nvPr/>
        </p:nvGrpSpPr>
        <p:grpSpPr>
          <a:xfrm>
            <a:off x="1592007" y="2077764"/>
            <a:ext cx="739072" cy="714152"/>
            <a:chOff x="4334725" y="1355875"/>
            <a:chExt cx="3106650" cy="3001900"/>
          </a:xfrm>
        </p:grpSpPr>
        <p:grpSp>
          <p:nvGrpSpPr>
            <p:cNvPr id="13467" name="Google Shape;13467;p70"/>
            <p:cNvGrpSpPr/>
            <p:nvPr/>
          </p:nvGrpSpPr>
          <p:grpSpPr>
            <a:xfrm>
              <a:off x="4516050" y="1724875"/>
              <a:ext cx="2693725" cy="2632900"/>
              <a:chOff x="4516050" y="1724875"/>
              <a:chExt cx="2693725" cy="2632900"/>
            </a:xfrm>
          </p:grpSpPr>
          <p:sp>
            <p:nvSpPr>
              <p:cNvPr id="13468" name="Google Shape;13468;p70"/>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69" name="Google Shape;13469;p70"/>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70" name="Google Shape;13470;p70"/>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471" name="Google Shape;13471;p70"/>
            <p:cNvGrpSpPr/>
            <p:nvPr/>
          </p:nvGrpSpPr>
          <p:grpSpPr>
            <a:xfrm>
              <a:off x="4334725" y="1355875"/>
              <a:ext cx="3106650" cy="2709650"/>
              <a:chOff x="4334725" y="1355875"/>
              <a:chExt cx="3106650" cy="2709650"/>
            </a:xfrm>
          </p:grpSpPr>
          <p:sp>
            <p:nvSpPr>
              <p:cNvPr id="13472" name="Google Shape;13472;p70"/>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73" name="Google Shape;13473;p70"/>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74" name="Google Shape;13474;p70"/>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grpSp>
        <p:nvGrpSpPr>
          <p:cNvPr id="13475" name="Google Shape;13475;p70"/>
          <p:cNvGrpSpPr/>
          <p:nvPr/>
        </p:nvGrpSpPr>
        <p:grpSpPr>
          <a:xfrm>
            <a:off x="7708957" y="3708535"/>
            <a:ext cx="312074" cy="684173"/>
            <a:chOff x="7645573" y="3754300"/>
            <a:chExt cx="293855" cy="644170"/>
          </a:xfrm>
        </p:grpSpPr>
        <p:sp>
          <p:nvSpPr>
            <p:cNvPr id="13476" name="Google Shape;13476;p70"/>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77" name="Google Shape;13477;p70"/>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478" name="Google Shape;13478;p70"/>
          <p:cNvGrpSpPr/>
          <p:nvPr/>
        </p:nvGrpSpPr>
        <p:grpSpPr>
          <a:xfrm>
            <a:off x="5630945" y="1191442"/>
            <a:ext cx="709011" cy="739359"/>
            <a:chOff x="5830645" y="1256617"/>
            <a:chExt cx="530340" cy="553040"/>
          </a:xfrm>
        </p:grpSpPr>
        <p:grpSp>
          <p:nvGrpSpPr>
            <p:cNvPr id="13479" name="Google Shape;13479;p70"/>
            <p:cNvGrpSpPr/>
            <p:nvPr/>
          </p:nvGrpSpPr>
          <p:grpSpPr>
            <a:xfrm>
              <a:off x="5830645" y="1256617"/>
              <a:ext cx="259743" cy="269909"/>
              <a:chOff x="5830645" y="1256617"/>
              <a:chExt cx="259743" cy="269909"/>
            </a:xfrm>
          </p:grpSpPr>
          <p:sp>
            <p:nvSpPr>
              <p:cNvPr id="13480" name="Google Shape;13480;p70"/>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81" name="Google Shape;13481;p70"/>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482" name="Google Shape;13482;p70"/>
            <p:cNvGrpSpPr/>
            <p:nvPr/>
          </p:nvGrpSpPr>
          <p:grpSpPr>
            <a:xfrm>
              <a:off x="6101293" y="1256617"/>
              <a:ext cx="259692" cy="269909"/>
              <a:chOff x="6101293" y="1256617"/>
              <a:chExt cx="259692" cy="269909"/>
            </a:xfrm>
          </p:grpSpPr>
          <p:sp>
            <p:nvSpPr>
              <p:cNvPr id="13483" name="Google Shape;13483;p70"/>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84" name="Google Shape;13484;p70"/>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485" name="Google Shape;13485;p70"/>
            <p:cNvGrpSpPr/>
            <p:nvPr/>
          </p:nvGrpSpPr>
          <p:grpSpPr>
            <a:xfrm>
              <a:off x="5830645" y="1539749"/>
              <a:ext cx="259692" cy="269909"/>
              <a:chOff x="5830645" y="1539749"/>
              <a:chExt cx="259692" cy="269909"/>
            </a:xfrm>
          </p:grpSpPr>
          <p:sp>
            <p:nvSpPr>
              <p:cNvPr id="13486" name="Google Shape;13486;p70"/>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87" name="Google Shape;13487;p70"/>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488" name="Google Shape;13488;p70"/>
            <p:cNvGrpSpPr/>
            <p:nvPr/>
          </p:nvGrpSpPr>
          <p:grpSpPr>
            <a:xfrm>
              <a:off x="6101293" y="1539749"/>
              <a:ext cx="259692" cy="269909"/>
              <a:chOff x="6101293" y="1539749"/>
              <a:chExt cx="259692" cy="269909"/>
            </a:xfrm>
          </p:grpSpPr>
          <p:sp>
            <p:nvSpPr>
              <p:cNvPr id="13489" name="Google Shape;13489;p70"/>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90" name="Google Shape;13490;p70"/>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
          <p:nvSpPr>
            <p:cNvPr id="13491" name="Google Shape;13491;p70"/>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3492" name="Google Shape;13492;p70"/>
          <p:cNvGrpSpPr/>
          <p:nvPr/>
        </p:nvGrpSpPr>
        <p:grpSpPr>
          <a:xfrm>
            <a:off x="732439" y="2927557"/>
            <a:ext cx="1452955" cy="621360"/>
            <a:chOff x="732422" y="2990152"/>
            <a:chExt cx="1337773" cy="572102"/>
          </a:xfrm>
        </p:grpSpPr>
        <p:sp>
          <p:nvSpPr>
            <p:cNvPr id="13493" name="Google Shape;13493;p70"/>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94" name="Google Shape;13494;p70"/>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95" name="Google Shape;13495;p70"/>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96" name="Google Shape;13496;p70"/>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97" name="Google Shape;13497;p70"/>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498" name="Google Shape;13498;p70"/>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09"/>
        <p:cNvGrpSpPr/>
        <p:nvPr/>
      </p:nvGrpSpPr>
      <p:grpSpPr>
        <a:xfrm>
          <a:off x="0" y="0"/>
          <a:ext cx="0" cy="0"/>
          <a:chOff x="0" y="0"/>
          <a:chExt cx="0" cy="0"/>
        </a:xfrm>
      </p:grpSpPr>
      <p:sp>
        <p:nvSpPr>
          <p:cNvPr id="210" name="Google Shape;210;p32"/>
          <p:cNvSpPr txBox="1">
            <a:spLocks noGrp="1"/>
          </p:cNvSpPr>
          <p:nvPr>
            <p:ph type="title" idx="2"/>
          </p:nvPr>
        </p:nvSpPr>
        <p:spPr>
          <a:xfrm>
            <a:off x="3778200" y="1403800"/>
            <a:ext cx="1587600" cy="100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pic>
        <p:nvPicPr>
          <p:cNvPr id="211" name="Google Shape;211;p32"/>
          <p:cNvPicPr preferRelativeResize="0"/>
          <p:nvPr/>
        </p:nvPicPr>
        <p:blipFill>
          <a:blip r:embed="rId3">
            <a:alphaModFix amt="86000"/>
          </a:blip>
          <a:stretch>
            <a:fillRect/>
          </a:stretch>
        </p:blipFill>
        <p:spPr>
          <a:xfrm rot="1344117">
            <a:off x="3823925" y="1324475"/>
            <a:ext cx="1496149" cy="1160650"/>
          </a:xfrm>
          <a:prstGeom prst="rect">
            <a:avLst/>
          </a:prstGeom>
          <a:noFill/>
          <a:ln>
            <a:noFill/>
          </a:ln>
        </p:spPr>
      </p:pic>
      <p:pic>
        <p:nvPicPr>
          <p:cNvPr id="212" name="Google Shape;212;p32"/>
          <p:cNvPicPr preferRelativeResize="0"/>
          <p:nvPr/>
        </p:nvPicPr>
        <p:blipFill rotWithShape="1">
          <a:blip r:embed="rId4">
            <a:alphaModFix/>
          </a:blip>
          <a:srcRect t="16970" r="8892" b="21025"/>
          <a:stretch/>
        </p:blipFill>
        <p:spPr>
          <a:xfrm rot="10800000">
            <a:off x="833700" y="1225600"/>
            <a:ext cx="2036850" cy="810276"/>
          </a:xfrm>
          <a:prstGeom prst="rect">
            <a:avLst/>
          </a:prstGeom>
          <a:noFill/>
          <a:ln>
            <a:noFill/>
          </a:ln>
        </p:spPr>
      </p:pic>
      <p:pic>
        <p:nvPicPr>
          <p:cNvPr id="213" name="Google Shape;213;p32"/>
          <p:cNvPicPr preferRelativeResize="0"/>
          <p:nvPr/>
        </p:nvPicPr>
        <p:blipFill rotWithShape="1">
          <a:blip r:embed="rId5">
            <a:alphaModFix/>
          </a:blip>
          <a:srcRect t="16734" r="8892" b="18300"/>
          <a:stretch/>
        </p:blipFill>
        <p:spPr>
          <a:xfrm rot="10800000">
            <a:off x="833700" y="1737957"/>
            <a:ext cx="2036850" cy="846042"/>
          </a:xfrm>
          <a:prstGeom prst="rect">
            <a:avLst/>
          </a:prstGeom>
          <a:noFill/>
          <a:ln>
            <a:noFill/>
          </a:ln>
        </p:spPr>
      </p:pic>
      <p:sp>
        <p:nvSpPr>
          <p:cNvPr id="214" name="Google Shape;214;p32"/>
          <p:cNvSpPr txBox="1">
            <a:spLocks noGrp="1"/>
          </p:cNvSpPr>
          <p:nvPr>
            <p:ph type="title"/>
          </p:nvPr>
        </p:nvSpPr>
        <p:spPr>
          <a:xfrm>
            <a:off x="2673000" y="2550900"/>
            <a:ext cx="3798000" cy="815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OVERVIEW</a:t>
            </a:r>
            <a:endParaRPr/>
          </a:p>
        </p:txBody>
      </p:sp>
      <p:sp>
        <p:nvSpPr>
          <p:cNvPr id="215" name="Google Shape;215;p32"/>
          <p:cNvSpPr txBox="1">
            <a:spLocks noGrp="1"/>
          </p:cNvSpPr>
          <p:nvPr>
            <p:ph type="subTitle" idx="1"/>
          </p:nvPr>
        </p:nvSpPr>
        <p:spPr>
          <a:xfrm>
            <a:off x="2937741" y="3307350"/>
            <a:ext cx="3268500" cy="7926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You can enter a subtitle here if you need it</a:t>
            </a:r>
            <a:endParaRPr/>
          </a:p>
          <a:p>
            <a:pPr marL="0" lvl="0" indent="0" algn="ctr" rtl="0">
              <a:spcBef>
                <a:spcPts val="0"/>
              </a:spcBef>
              <a:spcAft>
                <a:spcPts val="0"/>
              </a:spcAft>
              <a:buNone/>
            </a:pP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3502"/>
        <p:cNvGrpSpPr/>
        <p:nvPr/>
      </p:nvGrpSpPr>
      <p:grpSpPr>
        <a:xfrm>
          <a:off x="0" y="0"/>
          <a:ext cx="0" cy="0"/>
          <a:chOff x="0" y="0"/>
          <a:chExt cx="0" cy="0"/>
        </a:xfrm>
      </p:grpSpPr>
      <p:grpSp>
        <p:nvGrpSpPr>
          <p:cNvPr id="13503" name="Google Shape;13503;p71"/>
          <p:cNvGrpSpPr/>
          <p:nvPr/>
        </p:nvGrpSpPr>
        <p:grpSpPr>
          <a:xfrm>
            <a:off x="732429" y="1171357"/>
            <a:ext cx="845921" cy="690752"/>
            <a:chOff x="732428" y="1198513"/>
            <a:chExt cx="845921" cy="690752"/>
          </a:xfrm>
        </p:grpSpPr>
        <p:grpSp>
          <p:nvGrpSpPr>
            <p:cNvPr id="13504" name="Google Shape;13504;p71"/>
            <p:cNvGrpSpPr/>
            <p:nvPr/>
          </p:nvGrpSpPr>
          <p:grpSpPr>
            <a:xfrm>
              <a:off x="823030" y="1198513"/>
              <a:ext cx="755319" cy="690752"/>
              <a:chOff x="823030" y="1198513"/>
              <a:chExt cx="755319" cy="690752"/>
            </a:xfrm>
          </p:grpSpPr>
          <p:sp>
            <p:nvSpPr>
              <p:cNvPr id="13505" name="Google Shape;13505;p71"/>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defTabSz="914378"/>
                <a:endParaRPr>
                  <a:ea typeface="+mn-ea"/>
                </a:endParaRPr>
              </a:p>
            </p:txBody>
          </p:sp>
          <p:sp>
            <p:nvSpPr>
              <p:cNvPr id="13506" name="Google Shape;13506;p71"/>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507" name="Google Shape;13507;p71"/>
            <p:cNvGrpSpPr/>
            <p:nvPr/>
          </p:nvGrpSpPr>
          <p:grpSpPr>
            <a:xfrm>
              <a:off x="732428" y="1239937"/>
              <a:ext cx="739912" cy="607886"/>
              <a:chOff x="732428" y="1239937"/>
              <a:chExt cx="739912" cy="607886"/>
            </a:xfrm>
          </p:grpSpPr>
          <p:sp>
            <p:nvSpPr>
              <p:cNvPr id="13508" name="Google Shape;13508;p71"/>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09" name="Google Shape;13509;p71"/>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510" name="Google Shape;13510;p71"/>
            <p:cNvGrpSpPr/>
            <p:nvPr/>
          </p:nvGrpSpPr>
          <p:grpSpPr>
            <a:xfrm>
              <a:off x="732428" y="1277018"/>
              <a:ext cx="702832" cy="533758"/>
              <a:chOff x="732428" y="1277018"/>
              <a:chExt cx="702832" cy="533758"/>
            </a:xfrm>
          </p:grpSpPr>
          <p:sp>
            <p:nvSpPr>
              <p:cNvPr id="13511" name="Google Shape;13511;p71"/>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512" name="Google Shape;13512;p71"/>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513" name="Google Shape;13513;p71"/>
            <p:cNvGrpSpPr/>
            <p:nvPr/>
          </p:nvGrpSpPr>
          <p:grpSpPr>
            <a:xfrm>
              <a:off x="931170" y="1306653"/>
              <a:ext cx="647179" cy="474455"/>
              <a:chOff x="931170" y="1306653"/>
              <a:chExt cx="647179" cy="474455"/>
            </a:xfrm>
          </p:grpSpPr>
          <p:sp>
            <p:nvSpPr>
              <p:cNvPr id="13514" name="Google Shape;13514;p71"/>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3515" name="Google Shape;13515;p71"/>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sp>
          <p:nvSpPr>
            <p:cNvPr id="13516" name="Google Shape;13516;p71"/>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517" name="Google Shape;13517;p71"/>
          <p:cNvGrpSpPr/>
          <p:nvPr/>
        </p:nvGrpSpPr>
        <p:grpSpPr>
          <a:xfrm>
            <a:off x="3964037" y="1171364"/>
            <a:ext cx="634656" cy="699982"/>
            <a:chOff x="5985650" y="2860025"/>
            <a:chExt cx="1396075" cy="1539775"/>
          </a:xfrm>
        </p:grpSpPr>
        <p:sp>
          <p:nvSpPr>
            <p:cNvPr id="13518" name="Google Shape;13518;p71"/>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519" name="Google Shape;13519;p71"/>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3520" name="Google Shape;13520;p71"/>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521" name="Google Shape;13521;p71"/>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3522" name="Google Shape;13522;p71"/>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23" name="Google Shape;13523;p71"/>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24" name="Google Shape;13524;p71"/>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25" name="Google Shape;13525;p71"/>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26" name="Google Shape;13526;p71"/>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27" name="Google Shape;13527;p71"/>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28" name="Google Shape;13528;p71"/>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29" name="Google Shape;13529;p71"/>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30" name="Google Shape;13530;p71"/>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31" name="Google Shape;13531;p71"/>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32" name="Google Shape;13532;p71"/>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33" name="Google Shape;13533;p71"/>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34" name="Google Shape;13534;p71"/>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35" name="Google Shape;13535;p71"/>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36" name="Google Shape;13536;p71"/>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37" name="Google Shape;13537;p71"/>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38" name="Google Shape;13538;p71"/>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39" name="Google Shape;13539;p71"/>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40" name="Google Shape;13540;p71"/>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41" name="Google Shape;13541;p71"/>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42" name="Google Shape;13542;p71"/>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43" name="Google Shape;13543;p71"/>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44" name="Google Shape;13544;p71"/>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45" name="Google Shape;13545;p71"/>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46" name="Google Shape;13546;p71"/>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47" name="Google Shape;13547;p71"/>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48" name="Google Shape;13548;p71"/>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49" name="Google Shape;13549;p71"/>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550" name="Google Shape;13550;p71"/>
          <p:cNvGrpSpPr/>
          <p:nvPr/>
        </p:nvGrpSpPr>
        <p:grpSpPr>
          <a:xfrm>
            <a:off x="4719688" y="1171357"/>
            <a:ext cx="725845" cy="699975"/>
            <a:chOff x="4249973" y="1201875"/>
            <a:chExt cx="1958568" cy="1888762"/>
          </a:xfrm>
        </p:grpSpPr>
        <p:sp>
          <p:nvSpPr>
            <p:cNvPr id="13551" name="Google Shape;13551;p71"/>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nvGrpSpPr>
            <p:cNvPr id="13552" name="Google Shape;13552;p71"/>
            <p:cNvGrpSpPr/>
            <p:nvPr/>
          </p:nvGrpSpPr>
          <p:grpSpPr>
            <a:xfrm>
              <a:off x="5853086" y="1789142"/>
              <a:ext cx="355454" cy="1048099"/>
              <a:chOff x="5576108" y="2016725"/>
              <a:chExt cx="565200" cy="1666560"/>
            </a:xfrm>
          </p:grpSpPr>
          <p:sp>
            <p:nvSpPr>
              <p:cNvPr id="13553" name="Google Shape;13553;p71"/>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algn="ctr" defTabSz="914378"/>
                <a:endParaRPr sz="1200">
                  <a:solidFill>
                    <a:srgbClr val="FFFFFF"/>
                  </a:solidFill>
                  <a:latin typeface="Roboto Medium"/>
                  <a:ea typeface="Roboto Medium"/>
                  <a:cs typeface="Roboto Medium"/>
                  <a:sym typeface="Roboto Medium"/>
                </a:endParaRPr>
              </a:p>
            </p:txBody>
          </p:sp>
          <p:sp>
            <p:nvSpPr>
              <p:cNvPr id="13554" name="Google Shape;13554;p71"/>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555" name="Google Shape;13555;p71"/>
            <p:cNvGrpSpPr/>
            <p:nvPr/>
          </p:nvGrpSpPr>
          <p:grpSpPr>
            <a:xfrm>
              <a:off x="4869455" y="2691676"/>
              <a:ext cx="1013897" cy="398961"/>
              <a:chOff x="4012057" y="3451825"/>
              <a:chExt cx="1612175" cy="634379"/>
            </a:xfrm>
          </p:grpSpPr>
          <p:sp>
            <p:nvSpPr>
              <p:cNvPr id="13556" name="Google Shape;13556;p71"/>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algn="ctr" defTabSz="914378"/>
                <a:endParaRPr sz="1200">
                  <a:solidFill>
                    <a:srgbClr val="FFFFFF"/>
                  </a:solidFill>
                  <a:latin typeface="Roboto Medium"/>
                  <a:ea typeface="Roboto Medium"/>
                  <a:cs typeface="Roboto Medium"/>
                  <a:sym typeface="Roboto Medium"/>
                </a:endParaRPr>
              </a:p>
            </p:txBody>
          </p:sp>
          <p:sp>
            <p:nvSpPr>
              <p:cNvPr id="13557" name="Google Shape;13557;p71"/>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558" name="Google Shape;13558;p71"/>
            <p:cNvGrpSpPr/>
            <p:nvPr/>
          </p:nvGrpSpPr>
          <p:grpSpPr>
            <a:xfrm>
              <a:off x="4276937" y="2155961"/>
              <a:ext cx="651965" cy="891358"/>
              <a:chOff x="3069908" y="2599997"/>
              <a:chExt cx="1036675" cy="1417328"/>
            </a:xfrm>
          </p:grpSpPr>
          <p:sp>
            <p:nvSpPr>
              <p:cNvPr id="13559" name="Google Shape;13559;p71"/>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algn="ctr" defTabSz="914378"/>
                <a:endParaRPr sz="1200">
                  <a:solidFill>
                    <a:srgbClr val="FFFFFF"/>
                  </a:solidFill>
                  <a:latin typeface="Roboto Medium"/>
                  <a:ea typeface="Roboto Medium"/>
                  <a:cs typeface="Roboto Medium"/>
                  <a:sym typeface="Roboto Medium"/>
                </a:endParaRPr>
              </a:p>
            </p:txBody>
          </p:sp>
          <p:sp>
            <p:nvSpPr>
              <p:cNvPr id="13560" name="Google Shape;13560;p71"/>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561" name="Google Shape;13561;p71"/>
            <p:cNvGrpSpPr/>
            <p:nvPr/>
          </p:nvGrpSpPr>
          <p:grpSpPr>
            <a:xfrm>
              <a:off x="5054918" y="1201875"/>
              <a:ext cx="999548" cy="602711"/>
              <a:chOff x="4306958" y="1082925"/>
              <a:chExt cx="1589359" cy="958358"/>
            </a:xfrm>
          </p:grpSpPr>
          <p:sp>
            <p:nvSpPr>
              <p:cNvPr id="13562" name="Google Shape;13562;p71"/>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algn="ctr" defTabSz="914378"/>
                <a:endParaRPr sz="1200">
                  <a:solidFill>
                    <a:srgbClr val="FFFFFF"/>
                  </a:solidFill>
                  <a:latin typeface="Roboto Medium"/>
                  <a:ea typeface="Roboto Medium"/>
                  <a:cs typeface="Roboto Medium"/>
                  <a:sym typeface="Roboto Medium"/>
                </a:endParaRPr>
              </a:p>
            </p:txBody>
          </p:sp>
          <p:sp>
            <p:nvSpPr>
              <p:cNvPr id="13563" name="Google Shape;13563;p71"/>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564" name="Google Shape;13564;p71"/>
            <p:cNvGrpSpPr/>
            <p:nvPr/>
          </p:nvGrpSpPr>
          <p:grpSpPr>
            <a:xfrm>
              <a:off x="4249973" y="1303451"/>
              <a:ext cx="799317" cy="841334"/>
              <a:chOff x="3027033" y="1244439"/>
              <a:chExt cx="1270977" cy="1337786"/>
            </a:xfrm>
          </p:grpSpPr>
          <p:sp>
            <p:nvSpPr>
              <p:cNvPr id="13565" name="Google Shape;13565;p71"/>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algn="ctr" defTabSz="914378"/>
                <a:endParaRPr sz="1200">
                  <a:solidFill>
                    <a:srgbClr val="FFFFFF"/>
                  </a:solidFill>
                  <a:latin typeface="Roboto Medium"/>
                  <a:ea typeface="Roboto Medium"/>
                  <a:cs typeface="Roboto Medium"/>
                  <a:sym typeface="Roboto Medium"/>
                </a:endParaRPr>
              </a:p>
            </p:txBody>
          </p:sp>
          <p:sp>
            <p:nvSpPr>
              <p:cNvPr id="13566" name="Google Shape;13566;p71"/>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3567" name="Google Shape;13567;p71"/>
          <p:cNvGrpSpPr/>
          <p:nvPr/>
        </p:nvGrpSpPr>
        <p:grpSpPr>
          <a:xfrm>
            <a:off x="4072552" y="2058137"/>
            <a:ext cx="750769" cy="683784"/>
            <a:chOff x="4204684" y="2104422"/>
            <a:chExt cx="699822" cy="637382"/>
          </a:xfrm>
        </p:grpSpPr>
        <p:grpSp>
          <p:nvGrpSpPr>
            <p:cNvPr id="13568" name="Google Shape;13568;p71"/>
            <p:cNvGrpSpPr/>
            <p:nvPr/>
          </p:nvGrpSpPr>
          <p:grpSpPr>
            <a:xfrm>
              <a:off x="4204684" y="2430067"/>
              <a:ext cx="342957" cy="311738"/>
              <a:chOff x="4204684" y="2430067"/>
              <a:chExt cx="342957" cy="311738"/>
            </a:xfrm>
          </p:grpSpPr>
          <p:sp>
            <p:nvSpPr>
              <p:cNvPr id="13569" name="Google Shape;13569;p71"/>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70" name="Google Shape;13570;p71"/>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571" name="Google Shape;13571;p71"/>
            <p:cNvGrpSpPr/>
            <p:nvPr/>
          </p:nvGrpSpPr>
          <p:grpSpPr>
            <a:xfrm>
              <a:off x="4561586" y="2430067"/>
              <a:ext cx="342920" cy="311738"/>
              <a:chOff x="4561586" y="2430067"/>
              <a:chExt cx="342920" cy="311738"/>
            </a:xfrm>
          </p:grpSpPr>
          <p:sp>
            <p:nvSpPr>
              <p:cNvPr id="13572" name="Google Shape;13572;p71"/>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3573" name="Google Shape;13573;p71"/>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574" name="Google Shape;13574;p71"/>
            <p:cNvGrpSpPr/>
            <p:nvPr/>
          </p:nvGrpSpPr>
          <p:grpSpPr>
            <a:xfrm>
              <a:off x="4561586" y="2104422"/>
              <a:ext cx="342920" cy="311738"/>
              <a:chOff x="4561586" y="2104422"/>
              <a:chExt cx="342920" cy="311738"/>
            </a:xfrm>
          </p:grpSpPr>
          <p:sp>
            <p:nvSpPr>
              <p:cNvPr id="13575" name="Google Shape;13575;p71"/>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3576" name="Google Shape;13576;p71"/>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577" name="Google Shape;13577;p71"/>
            <p:cNvGrpSpPr/>
            <p:nvPr/>
          </p:nvGrpSpPr>
          <p:grpSpPr>
            <a:xfrm>
              <a:off x="4204684" y="2104422"/>
              <a:ext cx="342957" cy="311664"/>
              <a:chOff x="4204684" y="2104422"/>
              <a:chExt cx="342957" cy="311664"/>
            </a:xfrm>
          </p:grpSpPr>
          <p:sp>
            <p:nvSpPr>
              <p:cNvPr id="13578" name="Google Shape;13578;p71"/>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3579" name="Google Shape;13579;p71"/>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3580" name="Google Shape;13580;p71"/>
          <p:cNvGrpSpPr/>
          <p:nvPr/>
        </p:nvGrpSpPr>
        <p:grpSpPr>
          <a:xfrm>
            <a:off x="5536985" y="1171352"/>
            <a:ext cx="660591" cy="688867"/>
            <a:chOff x="5830645" y="1267368"/>
            <a:chExt cx="530340" cy="553040"/>
          </a:xfrm>
        </p:grpSpPr>
        <p:sp>
          <p:nvSpPr>
            <p:cNvPr id="13581" name="Google Shape;13581;p71"/>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nvGrpSpPr>
            <p:cNvPr id="13582" name="Google Shape;13582;p71"/>
            <p:cNvGrpSpPr/>
            <p:nvPr/>
          </p:nvGrpSpPr>
          <p:grpSpPr>
            <a:xfrm>
              <a:off x="5830645" y="1267368"/>
              <a:ext cx="259743" cy="269909"/>
              <a:chOff x="5830645" y="1267368"/>
              <a:chExt cx="259743" cy="269909"/>
            </a:xfrm>
          </p:grpSpPr>
          <p:sp>
            <p:nvSpPr>
              <p:cNvPr id="13583" name="Google Shape;13583;p71"/>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584" name="Google Shape;13584;p71"/>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585" name="Google Shape;13585;p71"/>
            <p:cNvGrpSpPr/>
            <p:nvPr/>
          </p:nvGrpSpPr>
          <p:grpSpPr>
            <a:xfrm>
              <a:off x="6101293" y="1267368"/>
              <a:ext cx="259692" cy="269909"/>
              <a:chOff x="6101293" y="1267368"/>
              <a:chExt cx="259692" cy="269909"/>
            </a:xfrm>
          </p:grpSpPr>
          <p:sp>
            <p:nvSpPr>
              <p:cNvPr id="13586" name="Google Shape;13586;p71"/>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3587" name="Google Shape;13587;p71"/>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588" name="Google Shape;13588;p71"/>
            <p:cNvGrpSpPr/>
            <p:nvPr/>
          </p:nvGrpSpPr>
          <p:grpSpPr>
            <a:xfrm>
              <a:off x="5830645" y="1550500"/>
              <a:ext cx="259692" cy="269909"/>
              <a:chOff x="5830645" y="1550500"/>
              <a:chExt cx="259692" cy="269909"/>
            </a:xfrm>
          </p:grpSpPr>
          <p:sp>
            <p:nvSpPr>
              <p:cNvPr id="13589" name="Google Shape;13589;p71"/>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3590" name="Google Shape;13590;p71"/>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591" name="Google Shape;13591;p71"/>
            <p:cNvGrpSpPr/>
            <p:nvPr/>
          </p:nvGrpSpPr>
          <p:grpSpPr>
            <a:xfrm>
              <a:off x="6101293" y="1550500"/>
              <a:ext cx="259692" cy="269909"/>
              <a:chOff x="6101293" y="1550500"/>
              <a:chExt cx="259692" cy="269909"/>
            </a:xfrm>
          </p:grpSpPr>
          <p:sp>
            <p:nvSpPr>
              <p:cNvPr id="13592" name="Google Shape;13592;p71"/>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593" name="Google Shape;13593;p71"/>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3594" name="Google Shape;13594;p71"/>
          <p:cNvGrpSpPr/>
          <p:nvPr/>
        </p:nvGrpSpPr>
        <p:grpSpPr>
          <a:xfrm>
            <a:off x="739138" y="2061811"/>
            <a:ext cx="697154" cy="679574"/>
            <a:chOff x="2679875" y="2361475"/>
            <a:chExt cx="780425" cy="760575"/>
          </a:xfrm>
        </p:grpSpPr>
        <p:sp>
          <p:nvSpPr>
            <p:cNvPr id="13595" name="Google Shape;13595;p71"/>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3596" name="Google Shape;13596;p71"/>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597" name="Google Shape;13597;p71"/>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598" name="Google Shape;13598;p71"/>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3599" name="Google Shape;13599;p71"/>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3600" name="Google Shape;13600;p71"/>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601" name="Google Shape;13601;p71"/>
          <p:cNvGrpSpPr/>
          <p:nvPr/>
        </p:nvGrpSpPr>
        <p:grpSpPr>
          <a:xfrm>
            <a:off x="3138298" y="1171403"/>
            <a:ext cx="735829" cy="684547"/>
            <a:chOff x="3351965" y="1148808"/>
            <a:chExt cx="750770" cy="698375"/>
          </a:xfrm>
        </p:grpSpPr>
        <p:grpSp>
          <p:nvGrpSpPr>
            <p:cNvPr id="13602" name="Google Shape;13602;p71"/>
            <p:cNvGrpSpPr/>
            <p:nvPr/>
          </p:nvGrpSpPr>
          <p:grpSpPr>
            <a:xfrm>
              <a:off x="3586796" y="1148808"/>
              <a:ext cx="294857" cy="286830"/>
              <a:chOff x="3750225" y="1774000"/>
              <a:chExt cx="149575" cy="145525"/>
            </a:xfrm>
          </p:grpSpPr>
          <p:sp>
            <p:nvSpPr>
              <p:cNvPr id="13603" name="Google Shape;13603;p71"/>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3604" name="Google Shape;13604;p71"/>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605" name="Google Shape;13605;p71"/>
            <p:cNvGrpSpPr/>
            <p:nvPr/>
          </p:nvGrpSpPr>
          <p:grpSpPr>
            <a:xfrm>
              <a:off x="3779245" y="1375768"/>
              <a:ext cx="323490" cy="286978"/>
              <a:chOff x="3847850" y="1889150"/>
              <a:chExt cx="164100" cy="145600"/>
            </a:xfrm>
          </p:grpSpPr>
          <p:sp>
            <p:nvSpPr>
              <p:cNvPr id="13606" name="Google Shape;13606;p71"/>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3607" name="Google Shape;13607;p71"/>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608" name="Google Shape;13608;p71"/>
            <p:cNvGrpSpPr/>
            <p:nvPr/>
          </p:nvGrpSpPr>
          <p:grpSpPr>
            <a:xfrm>
              <a:off x="3351965" y="1330435"/>
              <a:ext cx="295449" cy="285401"/>
              <a:chOff x="3631100" y="1866150"/>
              <a:chExt cx="149875" cy="144800"/>
            </a:xfrm>
          </p:grpSpPr>
          <p:sp>
            <p:nvSpPr>
              <p:cNvPr id="13609" name="Google Shape;13609;p71"/>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defTabSz="914378"/>
                <a:endParaRPr>
                  <a:ea typeface="+mn-ea"/>
                </a:endParaRPr>
              </a:p>
            </p:txBody>
          </p:sp>
          <p:sp>
            <p:nvSpPr>
              <p:cNvPr id="13610" name="Google Shape;13610;p71"/>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611" name="Google Shape;13611;p71"/>
            <p:cNvGrpSpPr/>
            <p:nvPr/>
          </p:nvGrpSpPr>
          <p:grpSpPr>
            <a:xfrm>
              <a:off x="3548208" y="1560352"/>
              <a:ext cx="294808" cy="286830"/>
              <a:chOff x="3730650" y="1982800"/>
              <a:chExt cx="149550" cy="145525"/>
            </a:xfrm>
          </p:grpSpPr>
          <p:sp>
            <p:nvSpPr>
              <p:cNvPr id="13612" name="Google Shape;13612;p71"/>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3613" name="Google Shape;13613;p71"/>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3614" name="Google Shape;13614;p71"/>
          <p:cNvGrpSpPr/>
          <p:nvPr/>
        </p:nvGrpSpPr>
        <p:grpSpPr>
          <a:xfrm>
            <a:off x="7639950" y="1171357"/>
            <a:ext cx="804565" cy="677795"/>
            <a:chOff x="7636443" y="1204988"/>
            <a:chExt cx="804565" cy="677795"/>
          </a:xfrm>
        </p:grpSpPr>
        <p:grpSp>
          <p:nvGrpSpPr>
            <p:cNvPr id="13615" name="Google Shape;13615;p71"/>
            <p:cNvGrpSpPr/>
            <p:nvPr/>
          </p:nvGrpSpPr>
          <p:grpSpPr>
            <a:xfrm>
              <a:off x="7636443" y="1509705"/>
              <a:ext cx="804565" cy="373078"/>
              <a:chOff x="7636443" y="1509705"/>
              <a:chExt cx="804565" cy="373078"/>
            </a:xfrm>
          </p:grpSpPr>
          <p:sp>
            <p:nvSpPr>
              <p:cNvPr id="13616" name="Google Shape;13616;p71"/>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3617" name="Google Shape;13617;p71"/>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618" name="Google Shape;13618;p71"/>
            <p:cNvGrpSpPr/>
            <p:nvPr/>
          </p:nvGrpSpPr>
          <p:grpSpPr>
            <a:xfrm>
              <a:off x="7636443" y="1408133"/>
              <a:ext cx="804565" cy="373078"/>
              <a:chOff x="7636443" y="1408133"/>
              <a:chExt cx="804565" cy="373078"/>
            </a:xfrm>
          </p:grpSpPr>
          <p:sp>
            <p:nvSpPr>
              <p:cNvPr id="13619" name="Google Shape;13619;p71"/>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3620" name="Google Shape;13620;p71"/>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621" name="Google Shape;13621;p71"/>
            <p:cNvGrpSpPr/>
            <p:nvPr/>
          </p:nvGrpSpPr>
          <p:grpSpPr>
            <a:xfrm>
              <a:off x="7636443" y="1306560"/>
              <a:ext cx="804565" cy="373078"/>
              <a:chOff x="7636443" y="1306560"/>
              <a:chExt cx="804565" cy="373078"/>
            </a:xfrm>
          </p:grpSpPr>
          <p:sp>
            <p:nvSpPr>
              <p:cNvPr id="13622" name="Google Shape;13622;p71"/>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3623" name="Google Shape;13623;p71"/>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624" name="Google Shape;13624;p71"/>
            <p:cNvGrpSpPr/>
            <p:nvPr/>
          </p:nvGrpSpPr>
          <p:grpSpPr>
            <a:xfrm>
              <a:off x="7636443" y="1204988"/>
              <a:ext cx="804565" cy="373078"/>
              <a:chOff x="7636443" y="1204988"/>
              <a:chExt cx="804565" cy="373078"/>
            </a:xfrm>
          </p:grpSpPr>
          <p:sp>
            <p:nvSpPr>
              <p:cNvPr id="13625" name="Google Shape;13625;p71"/>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626" name="Google Shape;13626;p71"/>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3627" name="Google Shape;13627;p71"/>
          <p:cNvGrpSpPr/>
          <p:nvPr/>
        </p:nvGrpSpPr>
        <p:grpSpPr>
          <a:xfrm>
            <a:off x="4978797" y="2078771"/>
            <a:ext cx="661339" cy="661188"/>
            <a:chOff x="3990000" y="975400"/>
            <a:chExt cx="3934200" cy="3933300"/>
          </a:xfrm>
        </p:grpSpPr>
        <p:sp>
          <p:nvSpPr>
            <p:cNvPr id="13628" name="Google Shape;13628;p71"/>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629" name="Google Shape;13629;p71"/>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3630" name="Google Shape;13630;p71"/>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3631" name="Google Shape;13631;p71"/>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632" name="Google Shape;13632;p71"/>
          <p:cNvGrpSpPr/>
          <p:nvPr/>
        </p:nvGrpSpPr>
        <p:grpSpPr>
          <a:xfrm>
            <a:off x="6622445" y="2057410"/>
            <a:ext cx="868881" cy="684241"/>
            <a:chOff x="6598259" y="2078634"/>
            <a:chExt cx="868881" cy="684241"/>
          </a:xfrm>
        </p:grpSpPr>
        <p:sp>
          <p:nvSpPr>
            <p:cNvPr id="13633" name="Google Shape;13633;p71"/>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3634" name="Google Shape;13634;p71"/>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defTabSz="914378"/>
              <a:endParaRPr>
                <a:ea typeface="+mn-ea"/>
              </a:endParaRPr>
            </a:p>
          </p:txBody>
        </p:sp>
        <p:sp>
          <p:nvSpPr>
            <p:cNvPr id="13635" name="Google Shape;13635;p71"/>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defTabSz="914378"/>
              <a:endParaRPr>
                <a:ea typeface="+mn-ea"/>
              </a:endParaRPr>
            </a:p>
          </p:txBody>
        </p:sp>
        <p:sp>
          <p:nvSpPr>
            <p:cNvPr id="13636" name="Google Shape;13636;p71"/>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defTabSz="914378"/>
              <a:endParaRPr>
                <a:ea typeface="+mn-ea"/>
              </a:endParaRPr>
            </a:p>
          </p:txBody>
        </p:sp>
        <p:sp>
          <p:nvSpPr>
            <p:cNvPr id="13637" name="Google Shape;13637;p71"/>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defTabSz="914378"/>
              <a:endParaRPr>
                <a:ea typeface="+mn-ea"/>
              </a:endParaRPr>
            </a:p>
          </p:txBody>
        </p:sp>
        <p:sp>
          <p:nvSpPr>
            <p:cNvPr id="13638" name="Google Shape;13638;p71"/>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defTabSz="914378"/>
              <a:endParaRPr>
                <a:ea typeface="+mn-ea"/>
              </a:endParaRPr>
            </a:p>
          </p:txBody>
        </p:sp>
        <p:grpSp>
          <p:nvGrpSpPr>
            <p:cNvPr id="13639" name="Google Shape;13639;p71"/>
            <p:cNvGrpSpPr/>
            <p:nvPr/>
          </p:nvGrpSpPr>
          <p:grpSpPr>
            <a:xfrm>
              <a:off x="6808175" y="2078634"/>
              <a:ext cx="452229" cy="684241"/>
              <a:chOff x="6808175" y="2078634"/>
              <a:chExt cx="452229" cy="684241"/>
            </a:xfrm>
          </p:grpSpPr>
          <p:sp>
            <p:nvSpPr>
              <p:cNvPr id="13640" name="Google Shape;13640;p71"/>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3641" name="Google Shape;13641;p71"/>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13642" name="Google Shape;13642;p71"/>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643" name="Google Shape;13643;p71"/>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3644" name="Google Shape;13644;p71"/>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3645" name="Google Shape;13645;p71"/>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grpSp>
            <p:nvGrpSpPr>
              <p:cNvPr id="13646" name="Google Shape;13646;p71"/>
              <p:cNvGrpSpPr/>
              <p:nvPr/>
            </p:nvGrpSpPr>
            <p:grpSpPr>
              <a:xfrm>
                <a:off x="6821586" y="2078634"/>
                <a:ext cx="426871" cy="684241"/>
                <a:chOff x="6821586" y="2078634"/>
                <a:chExt cx="426871" cy="684241"/>
              </a:xfrm>
            </p:grpSpPr>
            <p:grpSp>
              <p:nvGrpSpPr>
                <p:cNvPr id="13647" name="Google Shape;13647;p71"/>
                <p:cNvGrpSpPr/>
                <p:nvPr/>
              </p:nvGrpSpPr>
              <p:grpSpPr>
                <a:xfrm>
                  <a:off x="6821586" y="2078634"/>
                  <a:ext cx="426871" cy="684241"/>
                  <a:chOff x="6821586" y="2078634"/>
                  <a:chExt cx="426871" cy="684241"/>
                </a:xfrm>
              </p:grpSpPr>
              <p:sp>
                <p:nvSpPr>
                  <p:cNvPr id="13648" name="Google Shape;13648;p71"/>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defTabSz="914378"/>
                    <a:endParaRPr>
                      <a:ea typeface="+mn-ea"/>
                    </a:endParaRPr>
                  </a:p>
                </p:txBody>
              </p:sp>
              <p:sp>
                <p:nvSpPr>
                  <p:cNvPr id="13649" name="Google Shape;13649;p71"/>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defTabSz="914378"/>
                    <a:endParaRPr>
                      <a:ea typeface="+mn-ea"/>
                    </a:endParaRPr>
                  </a:p>
                </p:txBody>
              </p:sp>
              <p:sp>
                <p:nvSpPr>
                  <p:cNvPr id="13650" name="Google Shape;13650;p71"/>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defTabSz="914378"/>
                    <a:endParaRPr>
                      <a:ea typeface="+mn-ea"/>
                    </a:endParaRPr>
                  </a:p>
                </p:txBody>
              </p:sp>
              <p:sp>
                <p:nvSpPr>
                  <p:cNvPr id="13651" name="Google Shape;13651;p71"/>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defTabSz="914378"/>
                    <a:endParaRPr>
                      <a:ea typeface="+mn-ea"/>
                    </a:endParaRPr>
                  </a:p>
                </p:txBody>
              </p:sp>
              <p:sp>
                <p:nvSpPr>
                  <p:cNvPr id="13652" name="Google Shape;13652;p71"/>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defTabSz="914378"/>
                    <a:endParaRPr>
                      <a:ea typeface="+mn-ea"/>
                    </a:endParaRPr>
                  </a:p>
                </p:txBody>
              </p:sp>
              <p:sp>
                <p:nvSpPr>
                  <p:cNvPr id="13653" name="Google Shape;13653;p71"/>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defTabSz="914378"/>
                    <a:endParaRPr>
                      <a:ea typeface="+mn-ea"/>
                    </a:endParaRPr>
                  </a:p>
                </p:txBody>
              </p:sp>
              <p:sp>
                <p:nvSpPr>
                  <p:cNvPr id="13654" name="Google Shape;13654;p71"/>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655" name="Google Shape;13655;p71"/>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656" name="Google Shape;13656;p71"/>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defTabSz="914378"/>
                    <a:endParaRPr>
                      <a:ea typeface="+mn-ea"/>
                    </a:endParaRPr>
                  </a:p>
                </p:txBody>
              </p:sp>
              <p:sp>
                <p:nvSpPr>
                  <p:cNvPr id="13657" name="Google Shape;13657;p71"/>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defTabSz="914378"/>
                    <a:endParaRPr>
                      <a:ea typeface="+mn-ea"/>
                    </a:endParaRPr>
                  </a:p>
                </p:txBody>
              </p:sp>
              <p:sp>
                <p:nvSpPr>
                  <p:cNvPr id="13658" name="Google Shape;13658;p71"/>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defTabSz="914378"/>
                    <a:endParaRPr>
                      <a:ea typeface="+mn-ea"/>
                    </a:endParaRPr>
                  </a:p>
                </p:txBody>
              </p:sp>
              <p:sp>
                <p:nvSpPr>
                  <p:cNvPr id="13659" name="Google Shape;13659;p71"/>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defTabSz="914378"/>
                    <a:endParaRPr>
                      <a:ea typeface="+mn-ea"/>
                    </a:endParaRPr>
                  </a:p>
                </p:txBody>
              </p:sp>
              <p:sp>
                <p:nvSpPr>
                  <p:cNvPr id="13660" name="Google Shape;13660;p71"/>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defTabSz="914378"/>
                    <a:endParaRPr>
                      <a:ea typeface="+mn-ea"/>
                    </a:endParaRPr>
                  </a:p>
                </p:txBody>
              </p:sp>
              <p:sp>
                <p:nvSpPr>
                  <p:cNvPr id="13661" name="Google Shape;13661;p71"/>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defTabSz="914378"/>
                    <a:endParaRPr>
                      <a:ea typeface="+mn-ea"/>
                    </a:endParaRPr>
                  </a:p>
                </p:txBody>
              </p:sp>
              <p:sp>
                <p:nvSpPr>
                  <p:cNvPr id="13662" name="Google Shape;13662;p71"/>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defTabSz="914378"/>
                    <a:endParaRPr>
                      <a:ea typeface="+mn-ea"/>
                    </a:endParaRPr>
                  </a:p>
                </p:txBody>
              </p:sp>
              <p:sp>
                <p:nvSpPr>
                  <p:cNvPr id="13663" name="Google Shape;13663;p71"/>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defTabSz="914378"/>
                    <a:endParaRPr>
                      <a:ea typeface="+mn-ea"/>
                    </a:endParaRPr>
                  </a:p>
                </p:txBody>
              </p:sp>
              <p:sp>
                <p:nvSpPr>
                  <p:cNvPr id="13664" name="Google Shape;13664;p71"/>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defTabSz="914378"/>
                    <a:endParaRPr>
                      <a:ea typeface="+mn-ea"/>
                    </a:endParaRPr>
                  </a:p>
                </p:txBody>
              </p:sp>
              <p:sp>
                <p:nvSpPr>
                  <p:cNvPr id="13665" name="Google Shape;13665;p71"/>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defTabSz="914378"/>
                    <a:endParaRPr>
                      <a:ea typeface="+mn-ea"/>
                    </a:endParaRPr>
                  </a:p>
                </p:txBody>
              </p:sp>
              <p:sp>
                <p:nvSpPr>
                  <p:cNvPr id="13666" name="Google Shape;13666;p71"/>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defTabSz="914378"/>
                    <a:endParaRPr>
                      <a:ea typeface="+mn-ea"/>
                    </a:endParaRPr>
                  </a:p>
                </p:txBody>
              </p:sp>
            </p:grpSp>
            <p:sp>
              <p:nvSpPr>
                <p:cNvPr id="13667" name="Google Shape;13667;p71"/>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defTabSz="914378"/>
                  <a:endParaRPr>
                    <a:ea typeface="+mn-ea"/>
                  </a:endParaRPr>
                </a:p>
              </p:txBody>
            </p:sp>
            <p:sp>
              <p:nvSpPr>
                <p:cNvPr id="13668" name="Google Shape;13668;p71"/>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3669" name="Google Shape;13669;p71"/>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defTabSz="914378"/>
                  <a:endParaRPr>
                    <a:ea typeface="+mn-ea"/>
                  </a:endParaRPr>
                </a:p>
              </p:txBody>
            </p:sp>
            <p:sp>
              <p:nvSpPr>
                <p:cNvPr id="13670" name="Google Shape;13670;p71"/>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defTabSz="914378"/>
                  <a:endParaRPr>
                    <a:ea typeface="+mn-ea"/>
                  </a:endParaRPr>
                </a:p>
              </p:txBody>
            </p:sp>
            <p:sp>
              <p:nvSpPr>
                <p:cNvPr id="13671" name="Google Shape;13671;p71"/>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defTabSz="914378"/>
                  <a:endParaRPr>
                    <a:ea typeface="+mn-ea"/>
                  </a:endParaRPr>
                </a:p>
              </p:txBody>
            </p:sp>
            <p:sp>
              <p:nvSpPr>
                <p:cNvPr id="13672" name="Google Shape;13672;p71"/>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defTabSz="914378"/>
                  <a:endParaRPr>
                    <a:ea typeface="+mn-ea"/>
                  </a:endParaRPr>
                </a:p>
              </p:txBody>
            </p:sp>
          </p:grpSp>
        </p:grpSp>
      </p:grpSp>
      <p:grpSp>
        <p:nvGrpSpPr>
          <p:cNvPr id="13673" name="Google Shape;13673;p71"/>
          <p:cNvGrpSpPr/>
          <p:nvPr/>
        </p:nvGrpSpPr>
        <p:grpSpPr>
          <a:xfrm>
            <a:off x="5795610" y="2063018"/>
            <a:ext cx="671358" cy="671358"/>
            <a:chOff x="6535625" y="760425"/>
            <a:chExt cx="1665900" cy="1665900"/>
          </a:xfrm>
        </p:grpSpPr>
        <p:sp>
          <p:nvSpPr>
            <p:cNvPr id="13674" name="Google Shape;13674;p71"/>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3675" name="Google Shape;13675;p71"/>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3676" name="Google Shape;13676;p71"/>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3677" name="Google Shape;13677;p71"/>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678" name="Google Shape;13678;p71"/>
          <p:cNvGrpSpPr/>
          <p:nvPr/>
        </p:nvGrpSpPr>
        <p:grpSpPr>
          <a:xfrm>
            <a:off x="732428" y="3731418"/>
            <a:ext cx="1340789" cy="640830"/>
            <a:chOff x="238125" y="1151100"/>
            <a:chExt cx="7139450" cy="3412300"/>
          </a:xfrm>
        </p:grpSpPr>
        <p:sp>
          <p:nvSpPr>
            <p:cNvPr id="13679" name="Google Shape;13679;p71"/>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680" name="Google Shape;13680;p71"/>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681" name="Google Shape;13681;p71"/>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682" name="Google Shape;13682;p71"/>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3683" name="Google Shape;13683;p71"/>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3684" name="Google Shape;13684;p71"/>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3685" name="Google Shape;13685;p71"/>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686" name="Google Shape;13686;p71"/>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687" name="Google Shape;13687;p71"/>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3688" name="Google Shape;13688;p71"/>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689" name="Google Shape;13689;p71"/>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13690" name="Google Shape;13690;p71"/>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691" name="Google Shape;13691;p71"/>
          <p:cNvGrpSpPr/>
          <p:nvPr/>
        </p:nvGrpSpPr>
        <p:grpSpPr>
          <a:xfrm>
            <a:off x="5599651" y="2934700"/>
            <a:ext cx="985357" cy="585764"/>
            <a:chOff x="5145061" y="2881789"/>
            <a:chExt cx="1107641" cy="658458"/>
          </a:xfrm>
        </p:grpSpPr>
        <p:grpSp>
          <p:nvGrpSpPr>
            <p:cNvPr id="13692" name="Google Shape;13692;p71"/>
            <p:cNvGrpSpPr/>
            <p:nvPr/>
          </p:nvGrpSpPr>
          <p:grpSpPr>
            <a:xfrm>
              <a:off x="5722989" y="3244587"/>
              <a:ext cx="529713" cy="295659"/>
              <a:chOff x="5722989" y="3244587"/>
              <a:chExt cx="529713" cy="295659"/>
            </a:xfrm>
          </p:grpSpPr>
          <p:sp>
            <p:nvSpPr>
              <p:cNvPr id="13693" name="Google Shape;13693;p71"/>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defTabSz="914378"/>
                <a:endParaRPr sz="900">
                  <a:ea typeface="+mn-ea"/>
                </a:endParaRPr>
              </a:p>
            </p:txBody>
          </p:sp>
          <p:sp>
            <p:nvSpPr>
              <p:cNvPr id="13694" name="Google Shape;13694;p71"/>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defTabSz="914378"/>
                <a:endParaRPr sz="900">
                  <a:ea typeface="+mn-ea"/>
                </a:endParaRPr>
              </a:p>
            </p:txBody>
          </p:sp>
        </p:grpSp>
        <p:grpSp>
          <p:nvGrpSpPr>
            <p:cNvPr id="13695" name="Google Shape;13695;p71"/>
            <p:cNvGrpSpPr/>
            <p:nvPr/>
          </p:nvGrpSpPr>
          <p:grpSpPr>
            <a:xfrm>
              <a:off x="5145061" y="3244587"/>
              <a:ext cx="536807" cy="295659"/>
              <a:chOff x="5145061" y="3244587"/>
              <a:chExt cx="536807" cy="295659"/>
            </a:xfrm>
          </p:grpSpPr>
          <p:sp>
            <p:nvSpPr>
              <p:cNvPr id="13696" name="Google Shape;13696;p71"/>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defTabSz="914378"/>
                <a:endParaRPr sz="900">
                  <a:ea typeface="+mn-ea"/>
                </a:endParaRPr>
              </a:p>
            </p:txBody>
          </p:sp>
          <p:sp>
            <p:nvSpPr>
              <p:cNvPr id="13697" name="Google Shape;13697;p71"/>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defTabSz="914378"/>
                <a:endParaRPr sz="900">
                  <a:ea typeface="+mn-ea"/>
                </a:endParaRPr>
              </a:p>
            </p:txBody>
          </p:sp>
        </p:grpSp>
        <p:grpSp>
          <p:nvGrpSpPr>
            <p:cNvPr id="13698" name="Google Shape;13698;p71"/>
            <p:cNvGrpSpPr/>
            <p:nvPr/>
          </p:nvGrpSpPr>
          <p:grpSpPr>
            <a:xfrm>
              <a:off x="5341327" y="2898245"/>
              <a:ext cx="532309" cy="614891"/>
              <a:chOff x="5341327" y="2898245"/>
              <a:chExt cx="532309" cy="614891"/>
            </a:xfrm>
          </p:grpSpPr>
          <p:sp>
            <p:nvSpPr>
              <p:cNvPr id="13699" name="Google Shape;13699;p71"/>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defTabSz="914378"/>
                <a:endParaRPr sz="900">
                  <a:ea typeface="+mn-ea"/>
                </a:endParaRPr>
              </a:p>
            </p:txBody>
          </p:sp>
          <p:sp>
            <p:nvSpPr>
              <p:cNvPr id="13700" name="Google Shape;13700;p71"/>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defTabSz="914378"/>
                <a:endParaRPr sz="900">
                  <a:ea typeface="+mn-ea"/>
                </a:endParaRPr>
              </a:p>
            </p:txBody>
          </p:sp>
        </p:grpSp>
        <p:grpSp>
          <p:nvGrpSpPr>
            <p:cNvPr id="13701" name="Google Shape;13701;p71"/>
            <p:cNvGrpSpPr/>
            <p:nvPr/>
          </p:nvGrpSpPr>
          <p:grpSpPr>
            <a:xfrm>
              <a:off x="5532290" y="2881789"/>
              <a:ext cx="620516" cy="305456"/>
              <a:chOff x="5532290" y="2881789"/>
              <a:chExt cx="620516" cy="305456"/>
            </a:xfrm>
          </p:grpSpPr>
          <p:sp>
            <p:nvSpPr>
              <p:cNvPr id="13702" name="Google Shape;13702;p71"/>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defTabSz="914378"/>
                <a:endParaRPr sz="900">
                  <a:ea typeface="+mn-ea"/>
                </a:endParaRPr>
              </a:p>
            </p:txBody>
          </p:sp>
          <p:sp>
            <p:nvSpPr>
              <p:cNvPr id="13703" name="Google Shape;13703;p71"/>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defTabSz="914378"/>
                <a:endParaRPr sz="900">
                  <a:ea typeface="+mn-ea"/>
                </a:endParaRPr>
              </a:p>
            </p:txBody>
          </p:sp>
        </p:grpSp>
      </p:grpSp>
      <p:grpSp>
        <p:nvGrpSpPr>
          <p:cNvPr id="13704" name="Google Shape;13704;p71"/>
          <p:cNvGrpSpPr/>
          <p:nvPr/>
        </p:nvGrpSpPr>
        <p:grpSpPr>
          <a:xfrm>
            <a:off x="8178573" y="3726758"/>
            <a:ext cx="269068" cy="645491"/>
            <a:chOff x="7026852" y="3311869"/>
            <a:chExt cx="434331" cy="1041954"/>
          </a:xfrm>
        </p:grpSpPr>
        <p:sp>
          <p:nvSpPr>
            <p:cNvPr id="13705" name="Google Shape;13705;p71"/>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3706" name="Google Shape;13706;p71"/>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13707" name="Google Shape;13707;p71"/>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708" name="Google Shape;13708;p71"/>
          <p:cNvGrpSpPr/>
          <p:nvPr/>
        </p:nvGrpSpPr>
        <p:grpSpPr>
          <a:xfrm>
            <a:off x="6195154" y="3765996"/>
            <a:ext cx="293882" cy="293836"/>
            <a:chOff x="4873519" y="3311869"/>
            <a:chExt cx="499374" cy="499296"/>
          </a:xfrm>
        </p:grpSpPr>
        <p:sp>
          <p:nvSpPr>
            <p:cNvPr id="13709" name="Google Shape;13709;p71"/>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3710" name="Google Shape;13710;p71"/>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711" name="Google Shape;13711;p71"/>
          <p:cNvGrpSpPr/>
          <p:nvPr/>
        </p:nvGrpSpPr>
        <p:grpSpPr>
          <a:xfrm>
            <a:off x="6195154" y="4078366"/>
            <a:ext cx="293882" cy="293882"/>
            <a:chOff x="4873519" y="3875839"/>
            <a:chExt cx="499374" cy="499374"/>
          </a:xfrm>
        </p:grpSpPr>
        <p:sp>
          <p:nvSpPr>
            <p:cNvPr id="13712" name="Google Shape;13712;p71"/>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3713" name="Google Shape;13713;p71"/>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714" name="Google Shape;13714;p71"/>
          <p:cNvGrpSpPr/>
          <p:nvPr/>
        </p:nvGrpSpPr>
        <p:grpSpPr>
          <a:xfrm>
            <a:off x="2425682" y="2050319"/>
            <a:ext cx="698104" cy="698208"/>
            <a:chOff x="2565073" y="2075876"/>
            <a:chExt cx="672482" cy="672518"/>
          </a:xfrm>
        </p:grpSpPr>
        <p:sp>
          <p:nvSpPr>
            <p:cNvPr id="13715" name="Google Shape;13715;p71"/>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3716" name="Google Shape;13716;p71"/>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717" name="Google Shape;13717;p71"/>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718" name="Google Shape;13718;p71"/>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3719" name="Google Shape;13719;p71"/>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3720" name="Google Shape;13720;p71"/>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721" name="Google Shape;13721;p71"/>
          <p:cNvGrpSpPr/>
          <p:nvPr/>
        </p:nvGrpSpPr>
        <p:grpSpPr>
          <a:xfrm>
            <a:off x="5649092" y="3734920"/>
            <a:ext cx="438354" cy="637329"/>
            <a:chOff x="1697726" y="3244179"/>
            <a:chExt cx="788124" cy="1146069"/>
          </a:xfrm>
        </p:grpSpPr>
        <p:sp>
          <p:nvSpPr>
            <p:cNvPr id="13722" name="Google Shape;13722;p71"/>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3723" name="Google Shape;13723;p71"/>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sp>
        <p:nvSpPr>
          <p:cNvPr id="13724" name="Google Shape;13724;p71"/>
          <p:cNvSpPr/>
          <p:nvPr/>
        </p:nvSpPr>
        <p:spPr>
          <a:xfrm>
            <a:off x="8146351" y="3622704"/>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nvGrpSpPr>
          <p:cNvPr id="13725" name="Google Shape;13725;p71"/>
          <p:cNvGrpSpPr/>
          <p:nvPr/>
        </p:nvGrpSpPr>
        <p:grpSpPr>
          <a:xfrm>
            <a:off x="7650307" y="2063283"/>
            <a:ext cx="799565" cy="670282"/>
            <a:chOff x="7617850" y="2063282"/>
            <a:chExt cx="799565" cy="670282"/>
          </a:xfrm>
        </p:grpSpPr>
        <p:cxnSp>
          <p:nvCxnSpPr>
            <p:cNvPr id="13726" name="Google Shape;13726;p71"/>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727" name="Google Shape;13727;p71"/>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728" name="Google Shape;13728;p71"/>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729" name="Google Shape;13729;p71"/>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730" name="Google Shape;13730;p71"/>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3731" name="Google Shape;13731;p71"/>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3732" name="Google Shape;13732;p71"/>
            <p:cNvGrpSpPr/>
            <p:nvPr/>
          </p:nvGrpSpPr>
          <p:grpSpPr>
            <a:xfrm>
              <a:off x="7734309" y="2063282"/>
              <a:ext cx="570957" cy="620095"/>
              <a:chOff x="7734309" y="2063282"/>
              <a:chExt cx="570957" cy="620095"/>
            </a:xfrm>
          </p:grpSpPr>
          <p:grpSp>
            <p:nvGrpSpPr>
              <p:cNvPr id="13733" name="Google Shape;13733;p71"/>
              <p:cNvGrpSpPr/>
              <p:nvPr/>
            </p:nvGrpSpPr>
            <p:grpSpPr>
              <a:xfrm>
                <a:off x="8031573" y="2063282"/>
                <a:ext cx="273693" cy="620095"/>
                <a:chOff x="8031573" y="2063282"/>
                <a:chExt cx="273693" cy="620095"/>
              </a:xfrm>
            </p:grpSpPr>
            <p:sp>
              <p:nvSpPr>
                <p:cNvPr id="13734" name="Google Shape;13734;p71"/>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735" name="Google Shape;13735;p71"/>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736" name="Google Shape;13736;p71"/>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737" name="Google Shape;13737;p71"/>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738" name="Google Shape;13738;p71"/>
              <p:cNvGrpSpPr/>
              <p:nvPr/>
            </p:nvGrpSpPr>
            <p:grpSpPr>
              <a:xfrm flipH="1">
                <a:off x="7734309" y="2063282"/>
                <a:ext cx="273693" cy="620095"/>
                <a:chOff x="8031573" y="2063282"/>
                <a:chExt cx="273693" cy="620095"/>
              </a:xfrm>
            </p:grpSpPr>
            <p:sp>
              <p:nvSpPr>
                <p:cNvPr id="13739" name="Google Shape;13739;p71"/>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740" name="Google Shape;13740;p71"/>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741" name="Google Shape;13741;p71"/>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742" name="Google Shape;13742;p71"/>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grpSp>
        </p:grpSp>
      </p:grpSp>
      <p:sp>
        <p:nvSpPr>
          <p:cNvPr id="13743" name="Google Shape;13743;p71"/>
          <p:cNvSpPr/>
          <p:nvPr/>
        </p:nvSpPr>
        <p:spPr>
          <a:xfrm>
            <a:off x="7110561" y="3755373"/>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3744" name="Google Shape;13744;p71"/>
          <p:cNvSpPr/>
          <p:nvPr/>
        </p:nvSpPr>
        <p:spPr>
          <a:xfrm rot="10800000">
            <a:off x="6596744" y="3752787"/>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3745" name="Google Shape;13745;p71"/>
          <p:cNvGrpSpPr/>
          <p:nvPr/>
        </p:nvGrpSpPr>
        <p:grpSpPr>
          <a:xfrm>
            <a:off x="7836914" y="2916765"/>
            <a:ext cx="602567" cy="601884"/>
            <a:chOff x="1186975" y="238125"/>
            <a:chExt cx="5244275" cy="5238325"/>
          </a:xfrm>
        </p:grpSpPr>
        <p:sp>
          <p:nvSpPr>
            <p:cNvPr id="13746" name="Google Shape;13746;p71"/>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747" name="Google Shape;13747;p71"/>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3748" name="Google Shape;13748;p71"/>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3749" name="Google Shape;13749;p71"/>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750" name="Google Shape;13750;p71"/>
          <p:cNvGrpSpPr/>
          <p:nvPr/>
        </p:nvGrpSpPr>
        <p:grpSpPr>
          <a:xfrm>
            <a:off x="3279651" y="2056249"/>
            <a:ext cx="651848" cy="687338"/>
            <a:chOff x="3400515" y="2056248"/>
            <a:chExt cx="698134" cy="735987"/>
          </a:xfrm>
        </p:grpSpPr>
        <p:grpSp>
          <p:nvGrpSpPr>
            <p:cNvPr id="13751" name="Google Shape;13751;p71"/>
            <p:cNvGrpSpPr/>
            <p:nvPr/>
          </p:nvGrpSpPr>
          <p:grpSpPr>
            <a:xfrm>
              <a:off x="3400515" y="2283913"/>
              <a:ext cx="312919" cy="219900"/>
              <a:chOff x="3400515" y="2283913"/>
              <a:chExt cx="312919" cy="219900"/>
            </a:xfrm>
          </p:grpSpPr>
          <p:sp>
            <p:nvSpPr>
              <p:cNvPr id="13752" name="Google Shape;13752;p71"/>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algn="ctr" defTabSz="914378"/>
                <a:endParaRPr>
                  <a:solidFill>
                    <a:srgbClr val="00C3B1"/>
                  </a:solidFill>
                  <a:latin typeface="Calibri"/>
                  <a:ea typeface="Calibri"/>
                  <a:cs typeface="Calibri"/>
                  <a:sym typeface="Calibri"/>
                </a:endParaRPr>
              </a:p>
            </p:txBody>
          </p:sp>
          <p:cxnSp>
            <p:nvCxnSpPr>
              <p:cNvPr id="13753" name="Google Shape;13753;p71"/>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13754" name="Google Shape;13754;p71"/>
            <p:cNvGrpSpPr/>
            <p:nvPr/>
          </p:nvGrpSpPr>
          <p:grpSpPr>
            <a:xfrm>
              <a:off x="3547823" y="2461089"/>
              <a:ext cx="219900" cy="331146"/>
              <a:chOff x="3547823" y="2461089"/>
              <a:chExt cx="219900" cy="331146"/>
            </a:xfrm>
          </p:grpSpPr>
          <p:sp>
            <p:nvSpPr>
              <p:cNvPr id="13755" name="Google Shape;13755;p71"/>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algn="ctr" defTabSz="914378"/>
                <a:endParaRPr>
                  <a:solidFill>
                    <a:srgbClr val="00C3B1"/>
                  </a:solidFill>
                  <a:latin typeface="Calibri"/>
                  <a:ea typeface="Calibri"/>
                  <a:cs typeface="Calibri"/>
                  <a:sym typeface="Calibri"/>
                </a:endParaRPr>
              </a:p>
            </p:txBody>
          </p:sp>
          <p:cxnSp>
            <p:nvCxnSpPr>
              <p:cNvPr id="13756" name="Google Shape;13756;p71"/>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13757" name="Google Shape;13757;p71"/>
            <p:cNvGrpSpPr/>
            <p:nvPr/>
          </p:nvGrpSpPr>
          <p:grpSpPr>
            <a:xfrm>
              <a:off x="3734138" y="2461089"/>
              <a:ext cx="219900" cy="331146"/>
              <a:chOff x="3734138" y="2461089"/>
              <a:chExt cx="219900" cy="331146"/>
            </a:xfrm>
          </p:grpSpPr>
          <p:sp>
            <p:nvSpPr>
              <p:cNvPr id="13758" name="Google Shape;13758;p71"/>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algn="ctr" defTabSz="914378"/>
                <a:endParaRPr>
                  <a:solidFill>
                    <a:srgbClr val="00C3B1"/>
                  </a:solidFill>
                  <a:latin typeface="Calibri"/>
                  <a:ea typeface="Calibri"/>
                  <a:cs typeface="Calibri"/>
                  <a:sym typeface="Calibri"/>
                </a:endParaRPr>
              </a:p>
            </p:txBody>
          </p:sp>
          <p:cxnSp>
            <p:nvCxnSpPr>
              <p:cNvPr id="13759" name="Google Shape;13759;p71"/>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13760" name="Google Shape;13760;p71"/>
            <p:cNvGrpSpPr/>
            <p:nvPr/>
          </p:nvGrpSpPr>
          <p:grpSpPr>
            <a:xfrm>
              <a:off x="3787560" y="2281742"/>
              <a:ext cx="311089" cy="219900"/>
              <a:chOff x="3787560" y="2281742"/>
              <a:chExt cx="311089" cy="219900"/>
            </a:xfrm>
          </p:grpSpPr>
          <p:sp>
            <p:nvSpPr>
              <p:cNvPr id="13761" name="Google Shape;13761;p71"/>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algn="ctr" defTabSz="914378"/>
                <a:endParaRPr>
                  <a:solidFill>
                    <a:srgbClr val="00C3B1"/>
                  </a:solidFill>
                  <a:latin typeface="Calibri"/>
                  <a:ea typeface="Calibri"/>
                  <a:cs typeface="Calibri"/>
                  <a:sym typeface="Calibri"/>
                </a:endParaRPr>
              </a:p>
            </p:txBody>
          </p:sp>
          <p:cxnSp>
            <p:nvCxnSpPr>
              <p:cNvPr id="13762" name="Google Shape;13762;p71"/>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13763" name="Google Shape;13763;p71"/>
            <p:cNvGrpSpPr/>
            <p:nvPr/>
          </p:nvGrpSpPr>
          <p:grpSpPr>
            <a:xfrm>
              <a:off x="3637290" y="2056248"/>
              <a:ext cx="219900" cy="330736"/>
              <a:chOff x="3637290" y="2056248"/>
              <a:chExt cx="219900" cy="330736"/>
            </a:xfrm>
          </p:grpSpPr>
          <p:sp>
            <p:nvSpPr>
              <p:cNvPr id="13764" name="Google Shape;13764;p71"/>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algn="ctr" defTabSz="914378"/>
                <a:endParaRPr>
                  <a:solidFill>
                    <a:srgbClr val="FFFFFF"/>
                  </a:solidFill>
                  <a:latin typeface="Calibri"/>
                  <a:ea typeface="Calibri"/>
                  <a:cs typeface="Calibri"/>
                  <a:sym typeface="Calibri"/>
                </a:endParaRPr>
              </a:p>
            </p:txBody>
          </p:sp>
          <p:cxnSp>
            <p:nvCxnSpPr>
              <p:cNvPr id="13765" name="Google Shape;13765;p71"/>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13766" name="Google Shape;13766;p71"/>
          <p:cNvGrpSpPr/>
          <p:nvPr/>
        </p:nvGrpSpPr>
        <p:grpSpPr>
          <a:xfrm>
            <a:off x="2571357" y="2926255"/>
            <a:ext cx="1268144" cy="592394"/>
            <a:chOff x="238125" y="1188750"/>
            <a:chExt cx="7140450" cy="3335550"/>
          </a:xfrm>
        </p:grpSpPr>
        <p:sp>
          <p:nvSpPr>
            <p:cNvPr id="13767" name="Google Shape;13767;p71"/>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3768" name="Google Shape;13768;p71"/>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3769" name="Google Shape;13769;p71"/>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3770" name="Google Shape;13770;p71"/>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3771" name="Google Shape;13771;p71"/>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772" name="Google Shape;13772;p71"/>
          <p:cNvGrpSpPr/>
          <p:nvPr/>
        </p:nvGrpSpPr>
        <p:grpSpPr>
          <a:xfrm>
            <a:off x="6679258" y="2928411"/>
            <a:ext cx="1053944" cy="590147"/>
            <a:chOff x="238125" y="1335475"/>
            <a:chExt cx="5418735" cy="3034175"/>
          </a:xfrm>
        </p:grpSpPr>
        <p:sp>
          <p:nvSpPr>
            <p:cNvPr id="13773" name="Google Shape;13773;p71"/>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3774" name="Google Shape;13774;p71"/>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3775" name="Google Shape;13775;p71"/>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776" name="Google Shape;13776;p71"/>
          <p:cNvGrpSpPr/>
          <p:nvPr/>
        </p:nvGrpSpPr>
        <p:grpSpPr>
          <a:xfrm>
            <a:off x="4110067" y="3733310"/>
            <a:ext cx="1268207" cy="638939"/>
            <a:chOff x="3967651" y="3645904"/>
            <a:chExt cx="1479304" cy="745292"/>
          </a:xfrm>
        </p:grpSpPr>
        <p:grpSp>
          <p:nvGrpSpPr>
            <p:cNvPr id="13777" name="Google Shape;13777;p71"/>
            <p:cNvGrpSpPr/>
            <p:nvPr/>
          </p:nvGrpSpPr>
          <p:grpSpPr>
            <a:xfrm>
              <a:off x="3967651" y="4009026"/>
              <a:ext cx="1479304" cy="382170"/>
              <a:chOff x="3967651" y="4009026"/>
              <a:chExt cx="1479304" cy="382170"/>
            </a:xfrm>
          </p:grpSpPr>
          <p:grpSp>
            <p:nvGrpSpPr>
              <p:cNvPr id="13778" name="Google Shape;13778;p71"/>
              <p:cNvGrpSpPr/>
              <p:nvPr/>
            </p:nvGrpSpPr>
            <p:grpSpPr>
              <a:xfrm>
                <a:off x="4892216" y="4195630"/>
                <a:ext cx="554739" cy="195566"/>
                <a:chOff x="3604375" y="4892160"/>
                <a:chExt cx="1651500" cy="582215"/>
              </a:xfrm>
            </p:grpSpPr>
            <p:sp>
              <p:nvSpPr>
                <p:cNvPr id="13779" name="Google Shape;13779;p71"/>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3780" name="Google Shape;13780;p71"/>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781" name="Google Shape;13781;p71"/>
              <p:cNvGrpSpPr/>
              <p:nvPr/>
            </p:nvGrpSpPr>
            <p:grpSpPr>
              <a:xfrm>
                <a:off x="3967651" y="4146303"/>
                <a:ext cx="579402" cy="244893"/>
                <a:chOff x="851875" y="4745310"/>
                <a:chExt cx="1724925" cy="729065"/>
              </a:xfrm>
            </p:grpSpPr>
            <p:sp>
              <p:nvSpPr>
                <p:cNvPr id="13782" name="Google Shape;13782;p71"/>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3783" name="Google Shape;13783;p71"/>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784" name="Google Shape;13784;p71"/>
              <p:cNvGrpSpPr/>
              <p:nvPr/>
            </p:nvGrpSpPr>
            <p:grpSpPr>
              <a:xfrm>
                <a:off x="4460753" y="4009026"/>
                <a:ext cx="493110" cy="382170"/>
                <a:chOff x="2319875" y="4336625"/>
                <a:chExt cx="1468025" cy="1137750"/>
              </a:xfrm>
            </p:grpSpPr>
            <p:sp>
              <p:nvSpPr>
                <p:cNvPr id="13785" name="Google Shape;13785;p71"/>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3786" name="Google Shape;13786;p71"/>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3787" name="Google Shape;13787;p71"/>
            <p:cNvGrpSpPr/>
            <p:nvPr/>
          </p:nvGrpSpPr>
          <p:grpSpPr>
            <a:xfrm>
              <a:off x="4479443" y="3645904"/>
              <a:ext cx="455965" cy="388789"/>
              <a:chOff x="2957425" y="238100"/>
              <a:chExt cx="1910200" cy="1628775"/>
            </a:xfrm>
          </p:grpSpPr>
          <p:sp>
            <p:nvSpPr>
              <p:cNvPr id="13788" name="Google Shape;13788;p71"/>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3789" name="Google Shape;13789;p71"/>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sp>
            <p:nvSpPr>
              <p:cNvPr id="13790" name="Google Shape;13790;p71"/>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3791" name="Google Shape;13791;p71"/>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sp>
            <p:nvSpPr>
              <p:cNvPr id="13792" name="Google Shape;13792;p71"/>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3793" name="Google Shape;13793;p71"/>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794" name="Google Shape;13794;p71"/>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defTabSz="914378"/>
                <a:endParaRPr>
                  <a:ea typeface="+mn-ea"/>
                </a:endParaRPr>
              </a:p>
            </p:txBody>
          </p:sp>
          <p:sp>
            <p:nvSpPr>
              <p:cNvPr id="13795" name="Google Shape;13795;p71"/>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sp>
            <p:nvSpPr>
              <p:cNvPr id="13796" name="Google Shape;13796;p71"/>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sp>
            <p:nvSpPr>
              <p:cNvPr id="13797" name="Google Shape;13797;p71"/>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3798" name="Google Shape;13798;p71"/>
          <p:cNvGrpSpPr/>
          <p:nvPr/>
        </p:nvGrpSpPr>
        <p:grpSpPr>
          <a:xfrm>
            <a:off x="2496179" y="3734511"/>
            <a:ext cx="1243128" cy="637739"/>
            <a:chOff x="2496310" y="3693351"/>
            <a:chExt cx="1342906" cy="688926"/>
          </a:xfrm>
        </p:grpSpPr>
        <p:grpSp>
          <p:nvGrpSpPr>
            <p:cNvPr id="13799" name="Google Shape;13799;p71"/>
            <p:cNvGrpSpPr/>
            <p:nvPr/>
          </p:nvGrpSpPr>
          <p:grpSpPr>
            <a:xfrm>
              <a:off x="2496310" y="3693351"/>
              <a:ext cx="1342906" cy="688875"/>
              <a:chOff x="2496310" y="3693351"/>
              <a:chExt cx="1342906" cy="688875"/>
            </a:xfrm>
          </p:grpSpPr>
          <p:sp>
            <p:nvSpPr>
              <p:cNvPr id="13800" name="Google Shape;13800;p71"/>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3801" name="Google Shape;13801;p71"/>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3802" name="Google Shape;13802;p71"/>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3803" name="Google Shape;13803;p71"/>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3804" name="Google Shape;13804;p71"/>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3805" name="Google Shape;13805;p71"/>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cxnSp>
            <p:nvCxnSpPr>
              <p:cNvPr id="13806" name="Google Shape;13806;p71"/>
              <p:cNvCxnSpPr>
                <a:stCxn id="13804"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13807" name="Google Shape;13807;p71"/>
              <p:cNvCxnSpPr>
                <a:stCxn id="13801"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13808" name="Google Shape;13808;p71"/>
              <p:cNvCxnSpPr>
                <a:stCxn id="13802"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13809" name="Google Shape;13809;p71"/>
              <p:cNvCxnSpPr>
                <a:stCxn id="13805"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13810" name="Google Shape;13810;p71"/>
              <p:cNvCxnSpPr>
                <a:stCxn id="13803"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3811" name="Google Shape;13811;p71"/>
            <p:cNvGrpSpPr/>
            <p:nvPr/>
          </p:nvGrpSpPr>
          <p:grpSpPr>
            <a:xfrm>
              <a:off x="2675275" y="3930557"/>
              <a:ext cx="1003306" cy="451719"/>
              <a:chOff x="2675275" y="4174282"/>
              <a:chExt cx="1003306" cy="451719"/>
            </a:xfrm>
          </p:grpSpPr>
          <p:sp>
            <p:nvSpPr>
              <p:cNvPr id="13812" name="Google Shape;13812;p71"/>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defTabSz="914378"/>
                <a:endParaRPr>
                  <a:ea typeface="+mn-ea"/>
                </a:endParaRPr>
              </a:p>
            </p:txBody>
          </p:sp>
          <p:sp>
            <p:nvSpPr>
              <p:cNvPr id="13813" name="Google Shape;13813;p71"/>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3814" name="Google Shape;13814;p71"/>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3815" name="Google Shape;13815;p71"/>
          <p:cNvGrpSpPr/>
          <p:nvPr/>
        </p:nvGrpSpPr>
        <p:grpSpPr>
          <a:xfrm>
            <a:off x="1669851" y="1171357"/>
            <a:ext cx="574511" cy="874709"/>
            <a:chOff x="1715404" y="1112080"/>
            <a:chExt cx="642270" cy="977984"/>
          </a:xfrm>
        </p:grpSpPr>
        <p:grpSp>
          <p:nvGrpSpPr>
            <p:cNvPr id="13816" name="Google Shape;13816;p71"/>
            <p:cNvGrpSpPr/>
            <p:nvPr/>
          </p:nvGrpSpPr>
          <p:grpSpPr>
            <a:xfrm>
              <a:off x="1715404" y="1112080"/>
              <a:ext cx="642270" cy="977984"/>
              <a:chOff x="1715404" y="1112080"/>
              <a:chExt cx="642270" cy="977984"/>
            </a:xfrm>
          </p:grpSpPr>
          <p:sp>
            <p:nvSpPr>
              <p:cNvPr id="13817" name="Google Shape;13817;p71"/>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13818" name="Google Shape;13818;p71"/>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819" name="Google Shape;13819;p71"/>
            <p:cNvGrpSpPr/>
            <p:nvPr/>
          </p:nvGrpSpPr>
          <p:grpSpPr>
            <a:xfrm>
              <a:off x="1768927" y="1165603"/>
              <a:ext cx="535225" cy="851367"/>
              <a:chOff x="1768927" y="1165603"/>
              <a:chExt cx="535225" cy="851367"/>
            </a:xfrm>
          </p:grpSpPr>
          <p:sp>
            <p:nvSpPr>
              <p:cNvPr id="13820" name="Google Shape;13820;p71"/>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821" name="Google Shape;13821;p71"/>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822" name="Google Shape;13822;p71"/>
            <p:cNvGrpSpPr/>
            <p:nvPr/>
          </p:nvGrpSpPr>
          <p:grpSpPr>
            <a:xfrm>
              <a:off x="1822449" y="1219125"/>
              <a:ext cx="428180" cy="718859"/>
              <a:chOff x="1822449" y="1219125"/>
              <a:chExt cx="428180" cy="718859"/>
            </a:xfrm>
          </p:grpSpPr>
          <p:sp>
            <p:nvSpPr>
              <p:cNvPr id="13823" name="Google Shape;13823;p71"/>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824" name="Google Shape;13824;p71"/>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825" name="Google Shape;13825;p71"/>
            <p:cNvGrpSpPr/>
            <p:nvPr/>
          </p:nvGrpSpPr>
          <p:grpSpPr>
            <a:xfrm>
              <a:off x="1875972" y="1272648"/>
              <a:ext cx="321135" cy="586939"/>
              <a:chOff x="1875972" y="1272648"/>
              <a:chExt cx="321135" cy="586939"/>
            </a:xfrm>
          </p:grpSpPr>
          <p:sp>
            <p:nvSpPr>
              <p:cNvPr id="13826" name="Google Shape;13826;p71"/>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827" name="Google Shape;13827;p71"/>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3828" name="Google Shape;13828;p71"/>
          <p:cNvGrpSpPr/>
          <p:nvPr/>
        </p:nvGrpSpPr>
        <p:grpSpPr>
          <a:xfrm>
            <a:off x="7777012" y="3728079"/>
            <a:ext cx="293855" cy="644170"/>
            <a:chOff x="241025" y="3151575"/>
            <a:chExt cx="293855" cy="644170"/>
          </a:xfrm>
        </p:grpSpPr>
        <p:sp>
          <p:nvSpPr>
            <p:cNvPr id="13829" name="Google Shape;13829;p71"/>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3830" name="Google Shape;13830;p71"/>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831" name="Google Shape;13831;p71"/>
          <p:cNvGrpSpPr/>
          <p:nvPr/>
        </p:nvGrpSpPr>
        <p:grpSpPr>
          <a:xfrm>
            <a:off x="724995" y="2928079"/>
            <a:ext cx="1779649" cy="591620"/>
            <a:chOff x="246070" y="1983375"/>
            <a:chExt cx="1855347" cy="616849"/>
          </a:xfrm>
        </p:grpSpPr>
        <p:sp>
          <p:nvSpPr>
            <p:cNvPr id="13832" name="Google Shape;13832;p71"/>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833" name="Google Shape;13833;p71"/>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834" name="Google Shape;13834;p71"/>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3835" name="Google Shape;13835;p71"/>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defTabSz="914378"/>
              <a:endParaRPr>
                <a:ea typeface="+mn-ea"/>
              </a:endParaRPr>
            </a:p>
          </p:txBody>
        </p:sp>
        <p:sp>
          <p:nvSpPr>
            <p:cNvPr id="13836" name="Google Shape;13836;p71"/>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3837" name="Google Shape;13837;p71"/>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3838" name="Google Shape;13838;p71"/>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839" name="Google Shape;13839;p71"/>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3840" name="Google Shape;13840;p71"/>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841" name="Google Shape;13841;p71"/>
          <p:cNvGrpSpPr/>
          <p:nvPr/>
        </p:nvGrpSpPr>
        <p:grpSpPr>
          <a:xfrm>
            <a:off x="2335862" y="1171357"/>
            <a:ext cx="711055" cy="745993"/>
            <a:chOff x="2496269" y="1171698"/>
            <a:chExt cx="761953" cy="799392"/>
          </a:xfrm>
        </p:grpSpPr>
        <p:grpSp>
          <p:nvGrpSpPr>
            <p:cNvPr id="13842" name="Google Shape;13842;p71"/>
            <p:cNvGrpSpPr/>
            <p:nvPr/>
          </p:nvGrpSpPr>
          <p:grpSpPr>
            <a:xfrm>
              <a:off x="2496269" y="1171698"/>
              <a:ext cx="761953" cy="723022"/>
              <a:chOff x="2496269" y="1171698"/>
              <a:chExt cx="761953" cy="723022"/>
            </a:xfrm>
          </p:grpSpPr>
          <p:sp>
            <p:nvSpPr>
              <p:cNvPr id="13843" name="Google Shape;13843;p71"/>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13844" name="Google Shape;13844;p71"/>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grpSp>
            <p:nvGrpSpPr>
              <p:cNvPr id="13845" name="Google Shape;13845;p71"/>
              <p:cNvGrpSpPr/>
              <p:nvPr/>
            </p:nvGrpSpPr>
            <p:grpSpPr>
              <a:xfrm>
                <a:off x="2496269" y="1171698"/>
                <a:ext cx="761953" cy="723022"/>
                <a:chOff x="2496269" y="1120652"/>
                <a:chExt cx="761953" cy="723022"/>
              </a:xfrm>
            </p:grpSpPr>
            <p:grpSp>
              <p:nvGrpSpPr>
                <p:cNvPr id="13846" name="Google Shape;13846;p71"/>
                <p:cNvGrpSpPr/>
                <p:nvPr/>
              </p:nvGrpSpPr>
              <p:grpSpPr>
                <a:xfrm>
                  <a:off x="2496269" y="1120652"/>
                  <a:ext cx="761953" cy="723022"/>
                  <a:chOff x="2496269" y="1120652"/>
                  <a:chExt cx="761953" cy="723022"/>
                </a:xfrm>
              </p:grpSpPr>
              <p:grpSp>
                <p:nvGrpSpPr>
                  <p:cNvPr id="13847" name="Google Shape;13847;p71"/>
                  <p:cNvGrpSpPr/>
                  <p:nvPr/>
                </p:nvGrpSpPr>
                <p:grpSpPr>
                  <a:xfrm>
                    <a:off x="2496269" y="1304589"/>
                    <a:ext cx="407089" cy="305057"/>
                    <a:chOff x="2496269" y="1304589"/>
                    <a:chExt cx="407089" cy="305057"/>
                  </a:xfrm>
                </p:grpSpPr>
                <p:sp>
                  <p:nvSpPr>
                    <p:cNvPr id="13848" name="Google Shape;13848;p71"/>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13849" name="Google Shape;13849;p71"/>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850" name="Google Shape;13850;p71"/>
                  <p:cNvGrpSpPr/>
                  <p:nvPr/>
                </p:nvGrpSpPr>
                <p:grpSpPr>
                  <a:xfrm>
                    <a:off x="2586468" y="1493376"/>
                    <a:ext cx="358850" cy="349656"/>
                    <a:chOff x="2586468" y="1493376"/>
                    <a:chExt cx="358850" cy="349656"/>
                  </a:xfrm>
                </p:grpSpPr>
                <p:sp>
                  <p:nvSpPr>
                    <p:cNvPr id="13851" name="Google Shape;13851;p71"/>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852" name="Google Shape;13852;p71"/>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853" name="Google Shape;13853;p71"/>
                  <p:cNvGrpSpPr/>
                  <p:nvPr/>
                </p:nvGrpSpPr>
                <p:grpSpPr>
                  <a:xfrm>
                    <a:off x="2807939" y="1494024"/>
                    <a:ext cx="358857" cy="349650"/>
                    <a:chOff x="2807939" y="1494024"/>
                    <a:chExt cx="358857" cy="349650"/>
                  </a:xfrm>
                </p:grpSpPr>
                <p:sp>
                  <p:nvSpPr>
                    <p:cNvPr id="13854" name="Google Shape;13854;p71"/>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855" name="Google Shape;13855;p71"/>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856" name="Google Shape;13856;p71"/>
                  <p:cNvGrpSpPr/>
                  <p:nvPr/>
                </p:nvGrpSpPr>
                <p:grpSpPr>
                  <a:xfrm>
                    <a:off x="2851133" y="1305635"/>
                    <a:ext cx="407089" cy="305057"/>
                    <a:chOff x="2851133" y="1305635"/>
                    <a:chExt cx="407089" cy="305057"/>
                  </a:xfrm>
                </p:grpSpPr>
                <p:sp>
                  <p:nvSpPr>
                    <p:cNvPr id="13857" name="Google Shape;13857;p71"/>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3858" name="Google Shape;13858;p71"/>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859" name="Google Shape;13859;p71"/>
                  <p:cNvGrpSpPr/>
                  <p:nvPr/>
                </p:nvGrpSpPr>
                <p:grpSpPr>
                  <a:xfrm>
                    <a:off x="2727495" y="1120652"/>
                    <a:ext cx="300271" cy="396358"/>
                    <a:chOff x="2727495" y="1120652"/>
                    <a:chExt cx="300271" cy="396358"/>
                  </a:xfrm>
                </p:grpSpPr>
                <p:sp>
                  <p:nvSpPr>
                    <p:cNvPr id="13860" name="Google Shape;13860;p71"/>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3861" name="Google Shape;13861;p71"/>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3862" name="Google Shape;13862;p71"/>
                <p:cNvGrpSpPr/>
                <p:nvPr/>
              </p:nvGrpSpPr>
              <p:grpSpPr>
                <a:xfrm>
                  <a:off x="2722305" y="1350460"/>
                  <a:ext cx="308357" cy="308344"/>
                  <a:chOff x="2722305" y="1350460"/>
                  <a:chExt cx="308357" cy="308344"/>
                </a:xfrm>
              </p:grpSpPr>
              <p:sp>
                <p:nvSpPr>
                  <p:cNvPr id="13863" name="Google Shape;13863;p71"/>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nvGrpSpPr>
                  <p:cNvPr id="13864" name="Google Shape;13864;p71"/>
                  <p:cNvGrpSpPr/>
                  <p:nvPr/>
                </p:nvGrpSpPr>
                <p:grpSpPr>
                  <a:xfrm>
                    <a:off x="2725064" y="1364529"/>
                    <a:ext cx="297954" cy="280182"/>
                    <a:chOff x="2725064" y="1364529"/>
                    <a:chExt cx="297954" cy="280182"/>
                  </a:xfrm>
                </p:grpSpPr>
                <p:sp>
                  <p:nvSpPr>
                    <p:cNvPr id="13865" name="Google Shape;13865;p71"/>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866" name="Google Shape;13866;p71"/>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3867" name="Google Shape;13867;p71"/>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3868" name="Google Shape;13868;p71"/>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869" name="Google Shape;13869;p71"/>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grpSp>
            </p:grpSp>
          </p:grpSp>
        </p:grpSp>
        <p:sp>
          <p:nvSpPr>
            <p:cNvPr id="13870" name="Google Shape;13870;p71"/>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871" name="Google Shape;13871;p71"/>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872" name="Google Shape;13872;p71"/>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873" name="Google Shape;13873;p71"/>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874" name="Google Shape;13874;p71"/>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875" name="Google Shape;13875;p71"/>
          <p:cNvGrpSpPr/>
          <p:nvPr/>
        </p:nvGrpSpPr>
        <p:grpSpPr>
          <a:xfrm>
            <a:off x="3924561" y="2927462"/>
            <a:ext cx="1569144" cy="591015"/>
            <a:chOff x="3820100" y="3023049"/>
            <a:chExt cx="1303926" cy="491162"/>
          </a:xfrm>
        </p:grpSpPr>
        <p:grpSp>
          <p:nvGrpSpPr>
            <p:cNvPr id="13876" name="Google Shape;13876;p71"/>
            <p:cNvGrpSpPr/>
            <p:nvPr/>
          </p:nvGrpSpPr>
          <p:grpSpPr>
            <a:xfrm>
              <a:off x="3820100" y="3023072"/>
              <a:ext cx="1303926" cy="491139"/>
              <a:chOff x="3820100" y="3023072"/>
              <a:chExt cx="1303926" cy="491139"/>
            </a:xfrm>
          </p:grpSpPr>
          <p:sp>
            <p:nvSpPr>
              <p:cNvPr id="13877" name="Google Shape;13877;p71"/>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878" name="Google Shape;13878;p71"/>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879" name="Google Shape;13879;p71"/>
            <p:cNvGrpSpPr/>
            <p:nvPr/>
          </p:nvGrpSpPr>
          <p:grpSpPr>
            <a:xfrm>
              <a:off x="4132439" y="3023645"/>
              <a:ext cx="393633" cy="177096"/>
              <a:chOff x="4132439" y="3023645"/>
              <a:chExt cx="393633" cy="177096"/>
            </a:xfrm>
          </p:grpSpPr>
          <p:sp>
            <p:nvSpPr>
              <p:cNvPr id="13880" name="Google Shape;13880;p71"/>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3881" name="Google Shape;13881;p71"/>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882" name="Google Shape;13882;p71"/>
            <p:cNvGrpSpPr/>
            <p:nvPr/>
          </p:nvGrpSpPr>
          <p:grpSpPr>
            <a:xfrm>
              <a:off x="3921811" y="3023049"/>
              <a:ext cx="1002397" cy="388943"/>
              <a:chOff x="3921811" y="3023049"/>
              <a:chExt cx="1002397" cy="388943"/>
            </a:xfrm>
          </p:grpSpPr>
          <p:sp>
            <p:nvSpPr>
              <p:cNvPr id="13883" name="Google Shape;13883;p71"/>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3884" name="Google Shape;13884;p71"/>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885" name="Google Shape;13885;p71"/>
            <p:cNvGrpSpPr/>
            <p:nvPr/>
          </p:nvGrpSpPr>
          <p:grpSpPr>
            <a:xfrm>
              <a:off x="4023645" y="3023049"/>
              <a:ext cx="683032" cy="286722"/>
              <a:chOff x="4023645" y="3023049"/>
              <a:chExt cx="683032" cy="286722"/>
            </a:xfrm>
          </p:grpSpPr>
          <p:sp>
            <p:nvSpPr>
              <p:cNvPr id="13886" name="Google Shape;13886;p71"/>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3887" name="Google Shape;13887;p71"/>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3888" name="Google Shape;13888;p71"/>
          <p:cNvGrpSpPr/>
          <p:nvPr/>
        </p:nvGrpSpPr>
        <p:grpSpPr>
          <a:xfrm>
            <a:off x="1556683" y="2054308"/>
            <a:ext cx="713522" cy="688025"/>
            <a:chOff x="1706078" y="2092648"/>
            <a:chExt cx="660913" cy="637296"/>
          </a:xfrm>
        </p:grpSpPr>
        <p:sp>
          <p:nvSpPr>
            <p:cNvPr id="13889" name="Google Shape;13889;p71"/>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nvGrpSpPr>
            <p:cNvPr id="13890" name="Google Shape;13890;p71"/>
            <p:cNvGrpSpPr/>
            <p:nvPr/>
          </p:nvGrpSpPr>
          <p:grpSpPr>
            <a:xfrm>
              <a:off x="1706078" y="2092648"/>
              <a:ext cx="660913" cy="575241"/>
              <a:chOff x="1706078" y="2092648"/>
              <a:chExt cx="660913" cy="575241"/>
            </a:xfrm>
          </p:grpSpPr>
          <p:sp>
            <p:nvSpPr>
              <p:cNvPr id="13891" name="Google Shape;13891;p71"/>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3892" name="Google Shape;13892;p71"/>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3893" name="Google Shape;13893;p71"/>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3894" name="Google Shape;13894;p71"/>
          <p:cNvGrpSpPr/>
          <p:nvPr/>
        </p:nvGrpSpPr>
        <p:grpSpPr>
          <a:xfrm>
            <a:off x="6318542" y="1171856"/>
            <a:ext cx="1317459" cy="684168"/>
            <a:chOff x="238125" y="999450"/>
            <a:chExt cx="7140700" cy="3708225"/>
          </a:xfrm>
        </p:grpSpPr>
        <p:sp>
          <p:nvSpPr>
            <p:cNvPr id="13895" name="Google Shape;13895;p71"/>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896" name="Google Shape;13896;p71"/>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3897" name="Google Shape;13897;p71"/>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3898" name="Google Shape;13898;p71"/>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3899" name="Google Shape;13899;p71"/>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defTabSz="914378"/>
              <a:endParaRPr>
                <a:ea typeface="+mn-ea"/>
              </a:endParaRPr>
            </a:p>
          </p:txBody>
        </p:sp>
        <p:sp>
          <p:nvSpPr>
            <p:cNvPr id="13900" name="Google Shape;13900;p71"/>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13901" name="Google Shape;13901;p71"/>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3902" name="Google Shape;13902;p71"/>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3903" name="Google Shape;13903;p71"/>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3907"/>
        <p:cNvGrpSpPr/>
        <p:nvPr/>
      </p:nvGrpSpPr>
      <p:grpSpPr>
        <a:xfrm>
          <a:off x="0" y="0"/>
          <a:ext cx="0" cy="0"/>
          <a:chOff x="0" y="0"/>
          <a:chExt cx="0" cy="0"/>
        </a:xfrm>
      </p:grpSpPr>
      <p:grpSp>
        <p:nvGrpSpPr>
          <p:cNvPr id="13908" name="Google Shape;13908;p72"/>
          <p:cNvGrpSpPr/>
          <p:nvPr/>
        </p:nvGrpSpPr>
        <p:grpSpPr>
          <a:xfrm>
            <a:off x="729239" y="1179666"/>
            <a:ext cx="1636117" cy="1526144"/>
            <a:chOff x="729238" y="1179665"/>
            <a:chExt cx="1636117" cy="1526144"/>
          </a:xfrm>
        </p:grpSpPr>
        <p:grpSp>
          <p:nvGrpSpPr>
            <p:cNvPr id="13909" name="Google Shape;13909;p72"/>
            <p:cNvGrpSpPr/>
            <p:nvPr/>
          </p:nvGrpSpPr>
          <p:grpSpPr>
            <a:xfrm>
              <a:off x="729238" y="1179665"/>
              <a:ext cx="80700" cy="1526144"/>
              <a:chOff x="729238" y="1179665"/>
              <a:chExt cx="80700" cy="1526144"/>
            </a:xfrm>
          </p:grpSpPr>
          <p:sp>
            <p:nvSpPr>
              <p:cNvPr id="13910" name="Google Shape;13910;p72"/>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11" name="Google Shape;13911;p72"/>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12" name="Google Shape;13912;p72"/>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13" name="Google Shape;13913;p72"/>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14" name="Google Shape;13914;p72"/>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3915" name="Google Shape;13915;p72"/>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3916" name="Google Shape;13916;p72"/>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3917" name="Google Shape;13917;p72"/>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3918" name="Google Shape;13918;p72"/>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3919" name="Google Shape;13919;p72"/>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920" name="Google Shape;13920;p72"/>
            <p:cNvGrpSpPr/>
            <p:nvPr/>
          </p:nvGrpSpPr>
          <p:grpSpPr>
            <a:xfrm>
              <a:off x="903098" y="1179665"/>
              <a:ext cx="80700" cy="1526144"/>
              <a:chOff x="903098" y="1179665"/>
              <a:chExt cx="80700" cy="1526144"/>
            </a:xfrm>
          </p:grpSpPr>
          <p:sp>
            <p:nvSpPr>
              <p:cNvPr id="13921" name="Google Shape;13921;p72"/>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22" name="Google Shape;13922;p72"/>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23" name="Google Shape;13923;p72"/>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24" name="Google Shape;13924;p72"/>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25" name="Google Shape;13925;p72"/>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26" name="Google Shape;13926;p72"/>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27" name="Google Shape;13927;p72"/>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3928" name="Google Shape;13928;p72"/>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3929" name="Google Shape;13929;p72"/>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3930" name="Google Shape;13930;p72"/>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931" name="Google Shape;13931;p72"/>
            <p:cNvGrpSpPr/>
            <p:nvPr/>
          </p:nvGrpSpPr>
          <p:grpSpPr>
            <a:xfrm>
              <a:off x="1076958" y="1179665"/>
              <a:ext cx="80700" cy="1526144"/>
              <a:chOff x="1076958" y="1179665"/>
              <a:chExt cx="80700" cy="1526144"/>
            </a:xfrm>
          </p:grpSpPr>
          <p:sp>
            <p:nvSpPr>
              <p:cNvPr id="13932" name="Google Shape;13932;p72"/>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33" name="Google Shape;13933;p72"/>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34" name="Google Shape;13934;p72"/>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35" name="Google Shape;13935;p72"/>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36" name="Google Shape;13936;p72"/>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37" name="Google Shape;13937;p72"/>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38" name="Google Shape;13938;p72"/>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39" name="Google Shape;13939;p72"/>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3940" name="Google Shape;13940;p72"/>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3941" name="Google Shape;13941;p72"/>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942" name="Google Shape;13942;p72"/>
            <p:cNvGrpSpPr/>
            <p:nvPr/>
          </p:nvGrpSpPr>
          <p:grpSpPr>
            <a:xfrm>
              <a:off x="1247707" y="1179665"/>
              <a:ext cx="80700" cy="1526144"/>
              <a:chOff x="1247707" y="1179665"/>
              <a:chExt cx="80700" cy="1526144"/>
            </a:xfrm>
          </p:grpSpPr>
          <p:sp>
            <p:nvSpPr>
              <p:cNvPr id="13943" name="Google Shape;13943;p72"/>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44" name="Google Shape;13944;p72"/>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45" name="Google Shape;13945;p72"/>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46" name="Google Shape;13946;p72"/>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3947" name="Google Shape;13947;p72"/>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3948" name="Google Shape;13948;p72"/>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3949" name="Google Shape;13949;p72"/>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3950" name="Google Shape;13950;p72"/>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3951" name="Google Shape;13951;p72"/>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3952" name="Google Shape;13952;p72"/>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953" name="Google Shape;13953;p72"/>
            <p:cNvGrpSpPr/>
            <p:nvPr/>
          </p:nvGrpSpPr>
          <p:grpSpPr>
            <a:xfrm>
              <a:off x="1421567" y="1179665"/>
              <a:ext cx="80700" cy="1526144"/>
              <a:chOff x="1421567" y="1179665"/>
              <a:chExt cx="80700" cy="1526144"/>
            </a:xfrm>
          </p:grpSpPr>
          <p:sp>
            <p:nvSpPr>
              <p:cNvPr id="13954" name="Google Shape;13954;p72"/>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55" name="Google Shape;13955;p72"/>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56" name="Google Shape;13956;p72"/>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57" name="Google Shape;13957;p72"/>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58" name="Google Shape;13958;p72"/>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59" name="Google Shape;13959;p72"/>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60" name="Google Shape;13960;p72"/>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61" name="Google Shape;13961;p72"/>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62" name="Google Shape;13962;p72"/>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3963" name="Google Shape;13963;p72"/>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964" name="Google Shape;13964;p72"/>
            <p:cNvGrpSpPr/>
            <p:nvPr/>
          </p:nvGrpSpPr>
          <p:grpSpPr>
            <a:xfrm>
              <a:off x="1592327" y="1179665"/>
              <a:ext cx="80700" cy="1526144"/>
              <a:chOff x="1592327" y="1179665"/>
              <a:chExt cx="80700" cy="1526144"/>
            </a:xfrm>
          </p:grpSpPr>
          <p:sp>
            <p:nvSpPr>
              <p:cNvPr id="13965" name="Google Shape;13965;p72"/>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66" name="Google Shape;13966;p72"/>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67" name="Google Shape;13967;p72"/>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68" name="Google Shape;13968;p72"/>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69" name="Google Shape;13969;p72"/>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70" name="Google Shape;13970;p72"/>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71" name="Google Shape;13971;p72"/>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3972" name="Google Shape;13972;p72"/>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3973" name="Google Shape;13973;p72"/>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3974" name="Google Shape;13974;p72"/>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975" name="Google Shape;13975;p72"/>
            <p:cNvGrpSpPr/>
            <p:nvPr/>
          </p:nvGrpSpPr>
          <p:grpSpPr>
            <a:xfrm>
              <a:off x="1766187" y="1179665"/>
              <a:ext cx="80700" cy="1526144"/>
              <a:chOff x="1766187" y="1179665"/>
              <a:chExt cx="80700" cy="1526144"/>
            </a:xfrm>
          </p:grpSpPr>
          <p:sp>
            <p:nvSpPr>
              <p:cNvPr id="13976" name="Google Shape;13976;p72"/>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77" name="Google Shape;13977;p72"/>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78" name="Google Shape;13978;p72"/>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79" name="Google Shape;13979;p72"/>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80" name="Google Shape;13980;p72"/>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81" name="Google Shape;13981;p72"/>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82" name="Google Shape;13982;p72"/>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83" name="Google Shape;13983;p72"/>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84" name="Google Shape;13984;p72"/>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85" name="Google Shape;13985;p72"/>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986" name="Google Shape;13986;p72"/>
            <p:cNvGrpSpPr/>
            <p:nvPr/>
          </p:nvGrpSpPr>
          <p:grpSpPr>
            <a:xfrm>
              <a:off x="1936935" y="1179665"/>
              <a:ext cx="80700" cy="1526144"/>
              <a:chOff x="1936935" y="1179665"/>
              <a:chExt cx="80700" cy="1526144"/>
            </a:xfrm>
          </p:grpSpPr>
          <p:sp>
            <p:nvSpPr>
              <p:cNvPr id="13987" name="Google Shape;13987;p72"/>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88" name="Google Shape;13988;p72"/>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89" name="Google Shape;13989;p72"/>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90" name="Google Shape;13990;p72"/>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91" name="Google Shape;13991;p72"/>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92" name="Google Shape;13992;p72"/>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3993" name="Google Shape;13993;p72"/>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3994" name="Google Shape;13994;p72"/>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3995" name="Google Shape;13995;p72"/>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3996" name="Google Shape;13996;p72"/>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3997" name="Google Shape;13997;p72"/>
            <p:cNvGrpSpPr/>
            <p:nvPr/>
          </p:nvGrpSpPr>
          <p:grpSpPr>
            <a:xfrm>
              <a:off x="2110795" y="1179665"/>
              <a:ext cx="80700" cy="1526144"/>
              <a:chOff x="2110795" y="1179665"/>
              <a:chExt cx="80700" cy="1526144"/>
            </a:xfrm>
          </p:grpSpPr>
          <p:sp>
            <p:nvSpPr>
              <p:cNvPr id="13998" name="Google Shape;13998;p72"/>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3999" name="Google Shape;13999;p72"/>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00" name="Google Shape;14000;p72"/>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01" name="Google Shape;14001;p72"/>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02" name="Google Shape;14002;p72"/>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003" name="Google Shape;14003;p72"/>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004" name="Google Shape;14004;p72"/>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005" name="Google Shape;14005;p72"/>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006" name="Google Shape;14006;p72"/>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007" name="Google Shape;14007;p72"/>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008" name="Google Shape;14008;p72"/>
            <p:cNvGrpSpPr/>
            <p:nvPr/>
          </p:nvGrpSpPr>
          <p:grpSpPr>
            <a:xfrm>
              <a:off x="2284655" y="1179665"/>
              <a:ext cx="80700" cy="1526144"/>
              <a:chOff x="2284655" y="1179665"/>
              <a:chExt cx="80700" cy="1526144"/>
            </a:xfrm>
          </p:grpSpPr>
          <p:sp>
            <p:nvSpPr>
              <p:cNvPr id="14009" name="Google Shape;14009;p72"/>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10" name="Google Shape;14010;p72"/>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11" name="Google Shape;14011;p72"/>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12" name="Google Shape;14012;p72"/>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13" name="Google Shape;14013;p72"/>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14" name="Google Shape;14014;p72"/>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15" name="Google Shape;14015;p72"/>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016" name="Google Shape;14016;p72"/>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017" name="Google Shape;14017;p72"/>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018" name="Google Shape;14018;p72"/>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4019" name="Google Shape;14019;p72"/>
          <p:cNvGrpSpPr/>
          <p:nvPr/>
        </p:nvGrpSpPr>
        <p:grpSpPr>
          <a:xfrm>
            <a:off x="2623905" y="1198804"/>
            <a:ext cx="1364248" cy="1102133"/>
            <a:chOff x="2623904" y="1198803"/>
            <a:chExt cx="1364248" cy="1102133"/>
          </a:xfrm>
        </p:grpSpPr>
        <p:grpSp>
          <p:nvGrpSpPr>
            <p:cNvPr id="14020" name="Google Shape;14020;p72"/>
            <p:cNvGrpSpPr/>
            <p:nvPr/>
          </p:nvGrpSpPr>
          <p:grpSpPr>
            <a:xfrm>
              <a:off x="2623907" y="1198803"/>
              <a:ext cx="1364245" cy="273000"/>
              <a:chOff x="2623907" y="1198803"/>
              <a:chExt cx="1364245" cy="273000"/>
            </a:xfrm>
          </p:grpSpPr>
          <p:sp>
            <p:nvSpPr>
              <p:cNvPr id="14021" name="Google Shape;14021;p72"/>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22" name="Google Shape;14022;p72"/>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4023" name="Google Shape;14023;p72"/>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4024" name="Google Shape;14024;p72"/>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4025" name="Google Shape;14025;p72"/>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026" name="Google Shape;14026;p72"/>
            <p:cNvGrpSpPr/>
            <p:nvPr/>
          </p:nvGrpSpPr>
          <p:grpSpPr>
            <a:xfrm>
              <a:off x="2623904" y="1476964"/>
              <a:ext cx="1364245" cy="273000"/>
              <a:chOff x="2623904" y="1476964"/>
              <a:chExt cx="1364245" cy="273000"/>
            </a:xfrm>
          </p:grpSpPr>
          <p:sp>
            <p:nvSpPr>
              <p:cNvPr id="14027" name="Google Shape;14027;p72"/>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28" name="Google Shape;14028;p72"/>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29" name="Google Shape;14029;p72"/>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30" name="Google Shape;14030;p72"/>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4031" name="Google Shape;14031;p72"/>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032" name="Google Shape;14032;p72"/>
            <p:cNvGrpSpPr/>
            <p:nvPr/>
          </p:nvGrpSpPr>
          <p:grpSpPr>
            <a:xfrm>
              <a:off x="2623907" y="1749775"/>
              <a:ext cx="1364245" cy="273000"/>
              <a:chOff x="2623907" y="1749775"/>
              <a:chExt cx="1364245" cy="273000"/>
            </a:xfrm>
          </p:grpSpPr>
          <p:sp>
            <p:nvSpPr>
              <p:cNvPr id="14033" name="Google Shape;14033;p72"/>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34" name="Google Shape;14034;p72"/>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35" name="Google Shape;14035;p72"/>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4036" name="Google Shape;14036;p72"/>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4037" name="Google Shape;14037;p72"/>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038" name="Google Shape;14038;p72"/>
            <p:cNvGrpSpPr/>
            <p:nvPr/>
          </p:nvGrpSpPr>
          <p:grpSpPr>
            <a:xfrm>
              <a:off x="2623904" y="2027936"/>
              <a:ext cx="1364245" cy="273000"/>
              <a:chOff x="2623904" y="2027936"/>
              <a:chExt cx="1364245" cy="273000"/>
            </a:xfrm>
          </p:grpSpPr>
          <p:sp>
            <p:nvSpPr>
              <p:cNvPr id="14039" name="Google Shape;14039;p72"/>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4040" name="Google Shape;14040;p72"/>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4041" name="Google Shape;14041;p72"/>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4042" name="Google Shape;14042;p72"/>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4043" name="Google Shape;14043;p72"/>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4044" name="Google Shape;14044;p72"/>
          <p:cNvGrpSpPr/>
          <p:nvPr/>
        </p:nvGrpSpPr>
        <p:grpSpPr>
          <a:xfrm>
            <a:off x="2613366" y="2657987"/>
            <a:ext cx="1387541" cy="159124"/>
            <a:chOff x="3200660" y="2180272"/>
            <a:chExt cx="2563824" cy="378237"/>
          </a:xfrm>
        </p:grpSpPr>
        <p:sp>
          <p:nvSpPr>
            <p:cNvPr id="14045" name="Google Shape;14045;p72"/>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46" name="Google Shape;14046;p72"/>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47" name="Google Shape;14047;p72"/>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48" name="Google Shape;14048;p72"/>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49" name="Google Shape;14049;p72"/>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50" name="Google Shape;14050;p72"/>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51" name="Google Shape;14051;p72"/>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52" name="Google Shape;14052;p72"/>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53" name="Google Shape;14053;p72"/>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54" name="Google Shape;14054;p72"/>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55" name="Google Shape;14055;p72"/>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56" name="Google Shape;14056;p72"/>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57" name="Google Shape;14057;p72"/>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58" name="Google Shape;14058;p72"/>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59" name="Google Shape;14059;p72"/>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60" name="Google Shape;14060;p72"/>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61" name="Google Shape;14061;p72"/>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62" name="Google Shape;14062;p72"/>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4063" name="Google Shape;14063;p72"/>
          <p:cNvGrpSpPr/>
          <p:nvPr/>
        </p:nvGrpSpPr>
        <p:grpSpPr>
          <a:xfrm>
            <a:off x="2609890" y="2935812"/>
            <a:ext cx="1390502" cy="159625"/>
            <a:chOff x="3530150" y="2790075"/>
            <a:chExt cx="1962600" cy="225300"/>
          </a:xfrm>
        </p:grpSpPr>
        <p:sp>
          <p:nvSpPr>
            <p:cNvPr id="14064" name="Google Shape;14064;p72"/>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65" name="Google Shape;14065;p72"/>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066" name="Google Shape;14066;p72"/>
          <p:cNvGrpSpPr/>
          <p:nvPr/>
        </p:nvGrpSpPr>
        <p:grpSpPr>
          <a:xfrm>
            <a:off x="2610544" y="3214138"/>
            <a:ext cx="1411629" cy="153761"/>
            <a:chOff x="3558802" y="4011427"/>
            <a:chExt cx="1866000" cy="111300"/>
          </a:xfrm>
        </p:grpSpPr>
        <p:sp>
          <p:nvSpPr>
            <p:cNvPr id="14067" name="Google Shape;14067;p7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68" name="Google Shape;14068;p72"/>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069" name="Google Shape;14069;p72"/>
          <p:cNvGrpSpPr/>
          <p:nvPr/>
        </p:nvGrpSpPr>
        <p:grpSpPr>
          <a:xfrm>
            <a:off x="2610236" y="2419537"/>
            <a:ext cx="1383503" cy="119749"/>
            <a:chOff x="3465975" y="2270276"/>
            <a:chExt cx="1986364" cy="171929"/>
          </a:xfrm>
        </p:grpSpPr>
        <p:sp>
          <p:nvSpPr>
            <p:cNvPr id="14070" name="Google Shape;14070;p72"/>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71" name="Google Shape;14071;p72"/>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72" name="Google Shape;14072;p72"/>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73" name="Google Shape;14073;p72"/>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74" name="Google Shape;14074;p72"/>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75" name="Google Shape;14075;p72"/>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76" name="Google Shape;14076;p72"/>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77" name="Google Shape;14077;p72"/>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4078" name="Google Shape;14078;p72"/>
          <p:cNvGrpSpPr/>
          <p:nvPr/>
        </p:nvGrpSpPr>
        <p:grpSpPr>
          <a:xfrm>
            <a:off x="2621244" y="3783188"/>
            <a:ext cx="1369531" cy="195460"/>
            <a:chOff x="723300" y="4253549"/>
            <a:chExt cx="2276482" cy="324900"/>
          </a:xfrm>
        </p:grpSpPr>
        <p:sp>
          <p:nvSpPr>
            <p:cNvPr id="14079" name="Google Shape;14079;p72"/>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4080" name="Google Shape;14080;p72"/>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4081" name="Google Shape;14081;p72"/>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4082" name="Google Shape;14082;p72"/>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4083" name="Google Shape;14083;p72"/>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4084" name="Google Shape;14084;p72"/>
          <p:cNvGrpSpPr/>
          <p:nvPr/>
        </p:nvGrpSpPr>
        <p:grpSpPr>
          <a:xfrm>
            <a:off x="2610803" y="3484368"/>
            <a:ext cx="1389066" cy="180119"/>
            <a:chOff x="705948" y="3788465"/>
            <a:chExt cx="2308953" cy="299400"/>
          </a:xfrm>
        </p:grpSpPr>
        <p:sp>
          <p:nvSpPr>
            <p:cNvPr id="14085" name="Google Shape;14085;p72"/>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4086" name="Google Shape;14086;p72"/>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4087" name="Google Shape;14087;p72"/>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4088" name="Google Shape;14088;p72"/>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89" name="Google Shape;14089;p72"/>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4090" name="Google Shape;14090;p72"/>
          <p:cNvGrpSpPr/>
          <p:nvPr/>
        </p:nvGrpSpPr>
        <p:grpSpPr>
          <a:xfrm>
            <a:off x="2658742" y="4097347"/>
            <a:ext cx="1304609" cy="294074"/>
            <a:chOff x="2658741" y="4097347"/>
            <a:chExt cx="1304609" cy="294074"/>
          </a:xfrm>
        </p:grpSpPr>
        <p:grpSp>
          <p:nvGrpSpPr>
            <p:cNvPr id="14091" name="Google Shape;14091;p72"/>
            <p:cNvGrpSpPr/>
            <p:nvPr/>
          </p:nvGrpSpPr>
          <p:grpSpPr>
            <a:xfrm>
              <a:off x="2658741" y="4097347"/>
              <a:ext cx="118572" cy="294074"/>
              <a:chOff x="3343310" y="4475555"/>
              <a:chExt cx="127717" cy="316753"/>
            </a:xfrm>
          </p:grpSpPr>
          <p:sp>
            <p:nvSpPr>
              <p:cNvPr id="14092" name="Google Shape;14092;p7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14093" name="Google Shape;14093;p7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094" name="Google Shape;14094;p72"/>
            <p:cNvGrpSpPr/>
            <p:nvPr/>
          </p:nvGrpSpPr>
          <p:grpSpPr>
            <a:xfrm>
              <a:off x="3815519" y="4098388"/>
              <a:ext cx="147831" cy="291991"/>
              <a:chOff x="3527539" y="4476677"/>
              <a:chExt cx="159232" cy="314510"/>
            </a:xfrm>
          </p:grpSpPr>
          <p:sp>
            <p:nvSpPr>
              <p:cNvPr id="14095" name="Google Shape;14095;p7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96" name="Google Shape;14096;p7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4097" name="Google Shape;14097;p72"/>
            <p:cNvGrpSpPr/>
            <p:nvPr/>
          </p:nvGrpSpPr>
          <p:grpSpPr>
            <a:xfrm>
              <a:off x="3511696" y="4098388"/>
              <a:ext cx="147831" cy="291991"/>
              <a:chOff x="3527539" y="4476677"/>
              <a:chExt cx="159232" cy="314510"/>
            </a:xfrm>
          </p:grpSpPr>
          <p:sp>
            <p:nvSpPr>
              <p:cNvPr id="14098" name="Google Shape;14098;p7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099" name="Google Shape;14099;p7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4100" name="Google Shape;14100;p72"/>
            <p:cNvGrpSpPr/>
            <p:nvPr/>
          </p:nvGrpSpPr>
          <p:grpSpPr>
            <a:xfrm>
              <a:off x="3207874" y="4098388"/>
              <a:ext cx="147831" cy="291991"/>
              <a:chOff x="3527539" y="4476677"/>
              <a:chExt cx="159232" cy="314510"/>
            </a:xfrm>
          </p:grpSpPr>
          <p:sp>
            <p:nvSpPr>
              <p:cNvPr id="14101" name="Google Shape;14101;p7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14102" name="Google Shape;14102;p7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103" name="Google Shape;14103;p72"/>
            <p:cNvGrpSpPr/>
            <p:nvPr/>
          </p:nvGrpSpPr>
          <p:grpSpPr>
            <a:xfrm>
              <a:off x="2933305" y="4097347"/>
              <a:ext cx="118572" cy="294074"/>
              <a:chOff x="3343310" y="4475555"/>
              <a:chExt cx="127717" cy="316753"/>
            </a:xfrm>
          </p:grpSpPr>
          <p:sp>
            <p:nvSpPr>
              <p:cNvPr id="14104" name="Google Shape;14104;p7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14105" name="Google Shape;14105;p7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4106" name="Google Shape;14106;p72"/>
          <p:cNvGrpSpPr/>
          <p:nvPr/>
        </p:nvGrpSpPr>
        <p:grpSpPr>
          <a:xfrm>
            <a:off x="4277572" y="2080470"/>
            <a:ext cx="1433821" cy="191501"/>
            <a:chOff x="4273350" y="2080469"/>
            <a:chExt cx="1433821" cy="191501"/>
          </a:xfrm>
        </p:grpSpPr>
        <p:grpSp>
          <p:nvGrpSpPr>
            <p:cNvPr id="14107" name="Google Shape;14107;p72"/>
            <p:cNvGrpSpPr/>
            <p:nvPr/>
          </p:nvGrpSpPr>
          <p:grpSpPr>
            <a:xfrm>
              <a:off x="4273350" y="2080469"/>
              <a:ext cx="1433821" cy="0"/>
              <a:chOff x="5224975" y="2962250"/>
              <a:chExt cx="1544400" cy="0"/>
            </a:xfrm>
          </p:grpSpPr>
          <p:cxnSp>
            <p:nvCxnSpPr>
              <p:cNvPr id="14108" name="Google Shape;14108;p72"/>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4109" name="Google Shape;14109;p72"/>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4110" name="Google Shape;14110;p72"/>
            <p:cNvGrpSpPr/>
            <p:nvPr/>
          </p:nvGrpSpPr>
          <p:grpSpPr>
            <a:xfrm>
              <a:off x="4273350" y="2271969"/>
              <a:ext cx="1433821" cy="0"/>
              <a:chOff x="5224975" y="2962250"/>
              <a:chExt cx="1544400" cy="0"/>
            </a:xfrm>
          </p:grpSpPr>
          <p:cxnSp>
            <p:nvCxnSpPr>
              <p:cNvPr id="14111" name="Google Shape;14111;p72"/>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4112" name="Google Shape;14112;p72"/>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4113" name="Google Shape;14113;p72"/>
          <p:cNvGrpSpPr/>
          <p:nvPr/>
        </p:nvGrpSpPr>
        <p:grpSpPr>
          <a:xfrm>
            <a:off x="4279127" y="1183037"/>
            <a:ext cx="1430711" cy="743389"/>
            <a:chOff x="5159450" y="1919950"/>
            <a:chExt cx="1541050" cy="862500"/>
          </a:xfrm>
        </p:grpSpPr>
        <p:sp>
          <p:nvSpPr>
            <p:cNvPr id="14114" name="Google Shape;14114;p72"/>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4115" name="Google Shape;14115;p72"/>
            <p:cNvGrpSpPr/>
            <p:nvPr/>
          </p:nvGrpSpPr>
          <p:grpSpPr>
            <a:xfrm>
              <a:off x="5159450" y="1919950"/>
              <a:ext cx="1541050" cy="862500"/>
              <a:chOff x="5159450" y="1919950"/>
              <a:chExt cx="1541050" cy="862500"/>
            </a:xfrm>
          </p:grpSpPr>
          <p:cxnSp>
            <p:nvCxnSpPr>
              <p:cNvPr id="14116" name="Google Shape;14116;p72"/>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4117" name="Google Shape;14117;p72"/>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4118" name="Google Shape;14118;p72"/>
          <p:cNvGrpSpPr/>
          <p:nvPr/>
        </p:nvGrpSpPr>
        <p:grpSpPr>
          <a:xfrm>
            <a:off x="4269240" y="2406365"/>
            <a:ext cx="1450484" cy="1052087"/>
            <a:chOff x="5230575" y="1554475"/>
            <a:chExt cx="2137150" cy="1550150"/>
          </a:xfrm>
        </p:grpSpPr>
        <p:sp>
          <p:nvSpPr>
            <p:cNvPr id="14119" name="Google Shape;14119;p72"/>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20" name="Google Shape;14120;p72"/>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21" name="Google Shape;14121;p72"/>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22" name="Google Shape;14122;p72"/>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23" name="Google Shape;14123;p72"/>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24" name="Google Shape;14124;p72"/>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25" name="Google Shape;14125;p72"/>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26" name="Google Shape;14126;p72"/>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27" name="Google Shape;14127;p72"/>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28" name="Google Shape;14128;p72"/>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29" name="Google Shape;14129;p72"/>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30" name="Google Shape;14130;p72"/>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31" name="Google Shape;14131;p72"/>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4132" name="Google Shape;14132;p72"/>
          <p:cNvGrpSpPr/>
          <p:nvPr/>
        </p:nvGrpSpPr>
        <p:grpSpPr>
          <a:xfrm rot="10800000">
            <a:off x="4285790" y="3498553"/>
            <a:ext cx="1417383" cy="887946"/>
            <a:chOff x="5645403" y="2920021"/>
            <a:chExt cx="2650800" cy="2180614"/>
          </a:xfrm>
        </p:grpSpPr>
        <p:sp>
          <p:nvSpPr>
            <p:cNvPr id="14133" name="Google Shape;14133;p72"/>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cxnSp>
          <p:nvCxnSpPr>
            <p:cNvPr id="14134" name="Google Shape;14134;p72"/>
            <p:cNvCxnSpPr>
              <a:stCxn id="14133"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4135" name="Google Shape;14135;p72"/>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cxnSp>
          <p:nvCxnSpPr>
            <p:cNvPr id="14136" name="Google Shape;14136;p72"/>
            <p:cNvCxnSpPr>
              <a:endCxn id="14135"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4137" name="Google Shape;14137;p72"/>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cxnSp>
          <p:nvCxnSpPr>
            <p:cNvPr id="14138" name="Google Shape;14138;p72"/>
            <p:cNvCxnSpPr>
              <a:stCxn id="14137"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4139" name="Google Shape;14139;p72"/>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cxnSp>
          <p:nvCxnSpPr>
            <p:cNvPr id="14140" name="Google Shape;14140;p72"/>
            <p:cNvCxnSpPr>
              <a:endCxn id="14139"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4141" name="Google Shape;14141;p72"/>
          <p:cNvGrpSpPr/>
          <p:nvPr/>
        </p:nvGrpSpPr>
        <p:grpSpPr>
          <a:xfrm>
            <a:off x="7386151" y="2401909"/>
            <a:ext cx="1071743" cy="1021579"/>
            <a:chOff x="7189833" y="2022667"/>
            <a:chExt cx="1251159" cy="1192597"/>
          </a:xfrm>
        </p:grpSpPr>
        <p:sp>
          <p:nvSpPr>
            <p:cNvPr id="14142" name="Google Shape;14142;p72"/>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43" name="Google Shape;14143;p72"/>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44" name="Google Shape;14144;p72"/>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45" name="Google Shape;14145;p72"/>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4146" name="Google Shape;14146;p72"/>
          <p:cNvGrpSpPr/>
          <p:nvPr/>
        </p:nvGrpSpPr>
        <p:grpSpPr>
          <a:xfrm>
            <a:off x="727422" y="2828315"/>
            <a:ext cx="1695374" cy="1560837"/>
            <a:chOff x="727421" y="2828315"/>
            <a:chExt cx="1695374" cy="1560837"/>
          </a:xfrm>
        </p:grpSpPr>
        <p:grpSp>
          <p:nvGrpSpPr>
            <p:cNvPr id="14147" name="Google Shape;14147;p72"/>
            <p:cNvGrpSpPr/>
            <p:nvPr/>
          </p:nvGrpSpPr>
          <p:grpSpPr>
            <a:xfrm>
              <a:off x="819108" y="2882501"/>
              <a:ext cx="103104" cy="1426186"/>
              <a:chOff x="4674013" y="3100904"/>
              <a:chExt cx="122758" cy="1698043"/>
            </a:xfrm>
          </p:grpSpPr>
          <p:sp>
            <p:nvSpPr>
              <p:cNvPr id="14148" name="Google Shape;14148;p72"/>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49" name="Google Shape;14149;p72"/>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50" name="Google Shape;14150;p72"/>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51" name="Google Shape;14151;p72"/>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52" name="Google Shape;14152;p72"/>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53" name="Google Shape;14153;p72"/>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54" name="Google Shape;14154;p72"/>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4155" name="Google Shape;14155;p72"/>
            <p:cNvGrpSpPr/>
            <p:nvPr/>
          </p:nvGrpSpPr>
          <p:grpSpPr>
            <a:xfrm>
              <a:off x="1062475" y="2882501"/>
              <a:ext cx="103104" cy="1426186"/>
              <a:chOff x="4940438" y="3100904"/>
              <a:chExt cx="122758" cy="1698043"/>
            </a:xfrm>
          </p:grpSpPr>
          <p:sp>
            <p:nvSpPr>
              <p:cNvPr id="14156" name="Google Shape;14156;p72"/>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57" name="Google Shape;14157;p72"/>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58" name="Google Shape;14158;p72"/>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59" name="Google Shape;14159;p72"/>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60" name="Google Shape;14160;p72"/>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61" name="Google Shape;14161;p72"/>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62" name="Google Shape;14162;p72"/>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4163" name="Google Shape;14163;p72"/>
            <p:cNvGrpSpPr/>
            <p:nvPr/>
          </p:nvGrpSpPr>
          <p:grpSpPr>
            <a:xfrm>
              <a:off x="1299324" y="2882501"/>
              <a:ext cx="103104" cy="1426186"/>
              <a:chOff x="5206863" y="3100904"/>
              <a:chExt cx="122758" cy="1698043"/>
            </a:xfrm>
          </p:grpSpPr>
          <p:sp>
            <p:nvSpPr>
              <p:cNvPr id="14164" name="Google Shape;14164;p7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65" name="Google Shape;14165;p7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66" name="Google Shape;14166;p7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67" name="Google Shape;14167;p7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68" name="Google Shape;14168;p7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69" name="Google Shape;14169;p7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70" name="Google Shape;14170;p7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4171" name="Google Shape;14171;p72"/>
            <p:cNvGrpSpPr/>
            <p:nvPr/>
          </p:nvGrpSpPr>
          <p:grpSpPr>
            <a:xfrm>
              <a:off x="1786057" y="2882501"/>
              <a:ext cx="103104" cy="1426186"/>
              <a:chOff x="6006138" y="3143629"/>
              <a:chExt cx="122758" cy="1698043"/>
            </a:xfrm>
          </p:grpSpPr>
          <p:sp>
            <p:nvSpPr>
              <p:cNvPr id="14172" name="Google Shape;14172;p7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73" name="Google Shape;14173;p7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74" name="Google Shape;14174;p7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75" name="Google Shape;14175;p7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76" name="Google Shape;14176;p7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77" name="Google Shape;14177;p7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78" name="Google Shape;14178;p7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4179" name="Google Shape;14179;p72"/>
            <p:cNvGrpSpPr/>
            <p:nvPr/>
          </p:nvGrpSpPr>
          <p:grpSpPr>
            <a:xfrm>
              <a:off x="2029422" y="2882501"/>
              <a:ext cx="103104" cy="1426186"/>
              <a:chOff x="6805413" y="3100904"/>
              <a:chExt cx="122758" cy="1698043"/>
            </a:xfrm>
          </p:grpSpPr>
          <p:sp>
            <p:nvSpPr>
              <p:cNvPr id="14180" name="Google Shape;14180;p72"/>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81" name="Google Shape;14181;p72"/>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82" name="Google Shape;14182;p72"/>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83" name="Google Shape;14183;p72"/>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84" name="Google Shape;14184;p72"/>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85" name="Google Shape;14185;p72"/>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86" name="Google Shape;14186;p72"/>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4187" name="Google Shape;14187;p72"/>
            <p:cNvGrpSpPr/>
            <p:nvPr/>
          </p:nvGrpSpPr>
          <p:grpSpPr>
            <a:xfrm>
              <a:off x="727421" y="2828315"/>
              <a:ext cx="1695374" cy="1560837"/>
              <a:chOff x="734799" y="2782450"/>
              <a:chExt cx="1571100" cy="1577400"/>
            </a:xfrm>
          </p:grpSpPr>
          <p:cxnSp>
            <p:nvCxnSpPr>
              <p:cNvPr id="14188" name="Google Shape;14188;p72"/>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4189" name="Google Shape;14189;p72"/>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4190" name="Google Shape;14190;p72"/>
            <p:cNvGrpSpPr/>
            <p:nvPr/>
          </p:nvGrpSpPr>
          <p:grpSpPr>
            <a:xfrm>
              <a:off x="2272795" y="2882501"/>
              <a:ext cx="103104" cy="1426186"/>
              <a:chOff x="5206863" y="3100904"/>
              <a:chExt cx="122758" cy="1698043"/>
            </a:xfrm>
          </p:grpSpPr>
          <p:sp>
            <p:nvSpPr>
              <p:cNvPr id="14191" name="Google Shape;14191;p7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92" name="Google Shape;14192;p7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93" name="Google Shape;14193;p7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94" name="Google Shape;14194;p7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95" name="Google Shape;14195;p7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96" name="Google Shape;14196;p7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197" name="Google Shape;14197;p7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4198" name="Google Shape;14198;p72"/>
            <p:cNvGrpSpPr/>
            <p:nvPr/>
          </p:nvGrpSpPr>
          <p:grpSpPr>
            <a:xfrm>
              <a:off x="1542694" y="2882501"/>
              <a:ext cx="103104" cy="1426186"/>
              <a:chOff x="6006138" y="3143629"/>
              <a:chExt cx="122758" cy="1698043"/>
            </a:xfrm>
          </p:grpSpPr>
          <p:sp>
            <p:nvSpPr>
              <p:cNvPr id="14199" name="Google Shape;14199;p7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200" name="Google Shape;14200;p7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201" name="Google Shape;14201;p7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4202" name="Google Shape;14202;p7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4203" name="Google Shape;14203;p7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4204" name="Google Shape;14204;p7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4205" name="Google Shape;14205;p7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4206" name="Google Shape;14206;p72"/>
          <p:cNvGrpSpPr/>
          <p:nvPr/>
        </p:nvGrpSpPr>
        <p:grpSpPr>
          <a:xfrm>
            <a:off x="5936000" y="2405888"/>
            <a:ext cx="1248543" cy="1025319"/>
            <a:chOff x="5183758" y="1210600"/>
            <a:chExt cx="3605380" cy="2960783"/>
          </a:xfrm>
        </p:grpSpPr>
        <p:sp>
          <p:nvSpPr>
            <p:cNvPr id="14207" name="Google Shape;14207;p72"/>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208" name="Google Shape;14208;p72"/>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209" name="Google Shape;14209;p72"/>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210" name="Google Shape;14210;p72"/>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cxnSp>
          <p:nvCxnSpPr>
            <p:cNvPr id="14211" name="Google Shape;14211;p72"/>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4212" name="Google Shape;14212;p72"/>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4213" name="Google Shape;14213;p72"/>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4214" name="Google Shape;14214;p72"/>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4215" name="Google Shape;14215;p72"/>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4216" name="Google Shape;14216;p72"/>
          <p:cNvGrpSpPr/>
          <p:nvPr/>
        </p:nvGrpSpPr>
        <p:grpSpPr>
          <a:xfrm>
            <a:off x="5793062" y="3544204"/>
            <a:ext cx="2664831" cy="843440"/>
            <a:chOff x="5916567" y="1099697"/>
            <a:chExt cx="2556683" cy="809211"/>
          </a:xfrm>
        </p:grpSpPr>
        <p:sp>
          <p:nvSpPr>
            <p:cNvPr id="14217" name="Google Shape;14217;p72"/>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218" name="Google Shape;14218;p72"/>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219" name="Google Shape;14219;p72"/>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220" name="Google Shape;14220;p72"/>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221" name="Google Shape;14221;p72"/>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222" name="Google Shape;14222;p72"/>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223" name="Google Shape;14223;p72"/>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224" name="Google Shape;14224;p72"/>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4225" name="Google Shape;14225;p72"/>
          <p:cNvGrpSpPr/>
          <p:nvPr/>
        </p:nvGrpSpPr>
        <p:grpSpPr>
          <a:xfrm>
            <a:off x="5900603" y="1193064"/>
            <a:ext cx="1299851" cy="1023338"/>
            <a:chOff x="5900602" y="1193063"/>
            <a:chExt cx="1299851" cy="1023338"/>
          </a:xfrm>
        </p:grpSpPr>
        <p:grpSp>
          <p:nvGrpSpPr>
            <p:cNvPr id="14226" name="Google Shape;14226;p72"/>
            <p:cNvGrpSpPr/>
            <p:nvPr/>
          </p:nvGrpSpPr>
          <p:grpSpPr>
            <a:xfrm>
              <a:off x="6743564" y="1193063"/>
              <a:ext cx="456889" cy="700379"/>
              <a:chOff x="6743564" y="1193063"/>
              <a:chExt cx="456889" cy="700379"/>
            </a:xfrm>
          </p:grpSpPr>
          <p:grpSp>
            <p:nvGrpSpPr>
              <p:cNvPr id="14227" name="Google Shape;14227;p72"/>
              <p:cNvGrpSpPr/>
              <p:nvPr/>
            </p:nvGrpSpPr>
            <p:grpSpPr>
              <a:xfrm>
                <a:off x="6743564" y="1690731"/>
                <a:ext cx="214402" cy="202710"/>
                <a:chOff x="6743564" y="1690731"/>
                <a:chExt cx="214402" cy="202710"/>
              </a:xfrm>
            </p:grpSpPr>
            <p:sp>
              <p:nvSpPr>
                <p:cNvPr id="14228" name="Google Shape;14228;p72"/>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229" name="Google Shape;14229;p72"/>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4230" name="Google Shape;14230;p72"/>
              <p:cNvGrpSpPr/>
              <p:nvPr/>
            </p:nvGrpSpPr>
            <p:grpSpPr>
              <a:xfrm>
                <a:off x="6915505" y="1193063"/>
                <a:ext cx="284947" cy="589637"/>
                <a:chOff x="6915505" y="1193063"/>
                <a:chExt cx="284947" cy="589637"/>
              </a:xfrm>
            </p:grpSpPr>
            <p:sp>
              <p:nvSpPr>
                <p:cNvPr id="14231" name="Google Shape;14231;p72"/>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cxnSp>
              <p:nvCxnSpPr>
                <p:cNvPr id="14232" name="Google Shape;14232;p72"/>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4233" name="Google Shape;14233;p72"/>
            <p:cNvGrpSpPr/>
            <p:nvPr/>
          </p:nvGrpSpPr>
          <p:grpSpPr>
            <a:xfrm>
              <a:off x="6520337" y="1193063"/>
              <a:ext cx="341815" cy="801589"/>
              <a:chOff x="6520337" y="1193063"/>
              <a:chExt cx="341815" cy="801589"/>
            </a:xfrm>
          </p:grpSpPr>
          <p:grpSp>
            <p:nvGrpSpPr>
              <p:cNvPr id="14234" name="Google Shape;14234;p72"/>
              <p:cNvGrpSpPr/>
              <p:nvPr/>
            </p:nvGrpSpPr>
            <p:grpSpPr>
              <a:xfrm>
                <a:off x="6520337" y="1589527"/>
                <a:ext cx="213950" cy="405125"/>
                <a:chOff x="6520337" y="1589527"/>
                <a:chExt cx="213950" cy="405125"/>
              </a:xfrm>
            </p:grpSpPr>
            <p:sp>
              <p:nvSpPr>
                <p:cNvPr id="14235" name="Google Shape;14235;p72"/>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236" name="Google Shape;14236;p72"/>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4237" name="Google Shape;14237;p72"/>
              <p:cNvGrpSpPr/>
              <p:nvPr/>
            </p:nvGrpSpPr>
            <p:grpSpPr>
              <a:xfrm>
                <a:off x="6577204" y="1193063"/>
                <a:ext cx="284947" cy="453562"/>
                <a:chOff x="6577204" y="1193063"/>
                <a:chExt cx="284947" cy="453562"/>
              </a:xfrm>
            </p:grpSpPr>
            <p:sp>
              <p:nvSpPr>
                <p:cNvPr id="14238" name="Google Shape;14238;p72"/>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cxnSp>
              <p:nvCxnSpPr>
                <p:cNvPr id="14239" name="Google Shape;14239;p72"/>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4240" name="Google Shape;14240;p72"/>
            <p:cNvGrpSpPr/>
            <p:nvPr/>
          </p:nvGrpSpPr>
          <p:grpSpPr>
            <a:xfrm>
              <a:off x="6238903" y="1193063"/>
              <a:ext cx="300475" cy="901782"/>
              <a:chOff x="6238903" y="1193063"/>
              <a:chExt cx="300475" cy="901782"/>
            </a:xfrm>
          </p:grpSpPr>
          <p:grpSp>
            <p:nvGrpSpPr>
              <p:cNvPr id="14241" name="Google Shape;14241;p72"/>
              <p:cNvGrpSpPr/>
              <p:nvPr/>
            </p:nvGrpSpPr>
            <p:grpSpPr>
              <a:xfrm>
                <a:off x="6290865" y="1489315"/>
                <a:ext cx="248514" cy="605530"/>
                <a:chOff x="6290865" y="1489315"/>
                <a:chExt cx="248514" cy="605530"/>
              </a:xfrm>
            </p:grpSpPr>
            <p:sp>
              <p:nvSpPr>
                <p:cNvPr id="14242" name="Google Shape;14242;p72"/>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243" name="Google Shape;14243;p72"/>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4244" name="Google Shape;14244;p72"/>
              <p:cNvGrpSpPr/>
              <p:nvPr/>
            </p:nvGrpSpPr>
            <p:grpSpPr>
              <a:xfrm>
                <a:off x="6238903" y="1193063"/>
                <a:ext cx="284947" cy="327512"/>
                <a:chOff x="6238903" y="1193063"/>
                <a:chExt cx="284947" cy="327512"/>
              </a:xfrm>
            </p:grpSpPr>
            <p:sp>
              <p:nvSpPr>
                <p:cNvPr id="14245" name="Google Shape;14245;p72"/>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cxnSp>
              <p:nvCxnSpPr>
                <p:cNvPr id="14246" name="Google Shape;14246;p72"/>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4247" name="Google Shape;14247;p72"/>
            <p:cNvGrpSpPr/>
            <p:nvPr/>
          </p:nvGrpSpPr>
          <p:grpSpPr>
            <a:xfrm>
              <a:off x="5900602" y="1193063"/>
              <a:ext cx="444345" cy="1023338"/>
              <a:chOff x="5900602" y="1193063"/>
              <a:chExt cx="444345" cy="1023338"/>
            </a:xfrm>
          </p:grpSpPr>
          <p:grpSp>
            <p:nvGrpSpPr>
              <p:cNvPr id="14248" name="Google Shape;14248;p72"/>
              <p:cNvGrpSpPr/>
              <p:nvPr/>
            </p:nvGrpSpPr>
            <p:grpSpPr>
              <a:xfrm>
                <a:off x="6046501" y="1367785"/>
                <a:ext cx="298446" cy="848616"/>
                <a:chOff x="6046501" y="1367785"/>
                <a:chExt cx="298446" cy="848616"/>
              </a:xfrm>
            </p:grpSpPr>
            <p:sp>
              <p:nvSpPr>
                <p:cNvPr id="14249" name="Google Shape;14249;p72"/>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250" name="Google Shape;14250;p72"/>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4251" name="Google Shape;14251;p72"/>
              <p:cNvGrpSpPr/>
              <p:nvPr/>
            </p:nvGrpSpPr>
            <p:grpSpPr>
              <a:xfrm>
                <a:off x="5900602" y="1193063"/>
                <a:ext cx="284947" cy="182312"/>
                <a:chOff x="5900602" y="1193063"/>
                <a:chExt cx="284947" cy="182312"/>
              </a:xfrm>
            </p:grpSpPr>
            <p:sp>
              <p:nvSpPr>
                <p:cNvPr id="14252" name="Google Shape;14252;p72"/>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cxnSp>
              <p:nvCxnSpPr>
                <p:cNvPr id="14253" name="Google Shape;14253;p72"/>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4254" name="Google Shape;14254;p72"/>
          <p:cNvGrpSpPr/>
          <p:nvPr/>
        </p:nvGrpSpPr>
        <p:grpSpPr>
          <a:xfrm>
            <a:off x="7238485" y="1193209"/>
            <a:ext cx="1219413" cy="1051365"/>
            <a:chOff x="7287122" y="1165658"/>
            <a:chExt cx="1219413" cy="1051365"/>
          </a:xfrm>
        </p:grpSpPr>
        <p:grpSp>
          <p:nvGrpSpPr>
            <p:cNvPr id="14255" name="Google Shape;14255;p72"/>
            <p:cNvGrpSpPr/>
            <p:nvPr/>
          </p:nvGrpSpPr>
          <p:grpSpPr>
            <a:xfrm>
              <a:off x="7287122" y="1969723"/>
              <a:ext cx="1219413" cy="247300"/>
              <a:chOff x="7287122" y="1969723"/>
              <a:chExt cx="1219413" cy="247300"/>
            </a:xfrm>
          </p:grpSpPr>
          <p:sp>
            <p:nvSpPr>
              <p:cNvPr id="14256" name="Google Shape;14256;p72"/>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4257" name="Google Shape;14257;p72"/>
              <p:cNvGrpSpPr/>
              <p:nvPr/>
            </p:nvGrpSpPr>
            <p:grpSpPr>
              <a:xfrm>
                <a:off x="7287122" y="2063892"/>
                <a:ext cx="1151753" cy="73428"/>
                <a:chOff x="7287122" y="2063892"/>
                <a:chExt cx="1151753" cy="73428"/>
              </a:xfrm>
            </p:grpSpPr>
            <p:sp>
              <p:nvSpPr>
                <p:cNvPr id="14258" name="Google Shape;14258;p72"/>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cxnSp>
              <p:nvCxnSpPr>
                <p:cNvPr id="14259" name="Google Shape;14259;p72"/>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4260" name="Google Shape;14260;p72"/>
            <p:cNvGrpSpPr/>
            <p:nvPr/>
          </p:nvGrpSpPr>
          <p:grpSpPr>
            <a:xfrm>
              <a:off x="7287122" y="1712201"/>
              <a:ext cx="1219403" cy="246767"/>
              <a:chOff x="7287122" y="1712201"/>
              <a:chExt cx="1219403" cy="246767"/>
            </a:xfrm>
          </p:grpSpPr>
          <p:sp>
            <p:nvSpPr>
              <p:cNvPr id="14261" name="Google Shape;14261;p72"/>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4262" name="Google Shape;14262;p72"/>
              <p:cNvGrpSpPr/>
              <p:nvPr/>
            </p:nvGrpSpPr>
            <p:grpSpPr>
              <a:xfrm>
                <a:off x="7287122" y="1842861"/>
                <a:ext cx="1005303" cy="73419"/>
                <a:chOff x="7287122" y="1842861"/>
                <a:chExt cx="1005303" cy="73419"/>
              </a:xfrm>
            </p:grpSpPr>
            <p:sp>
              <p:nvSpPr>
                <p:cNvPr id="14263" name="Google Shape;14263;p72"/>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cxnSp>
              <p:nvCxnSpPr>
                <p:cNvPr id="14264" name="Google Shape;14264;p72"/>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4265" name="Google Shape;14265;p72"/>
            <p:cNvGrpSpPr/>
            <p:nvPr/>
          </p:nvGrpSpPr>
          <p:grpSpPr>
            <a:xfrm>
              <a:off x="7287122" y="1447520"/>
              <a:ext cx="1219403" cy="286667"/>
              <a:chOff x="7287122" y="1447520"/>
              <a:chExt cx="1219403" cy="286667"/>
            </a:xfrm>
          </p:grpSpPr>
          <p:sp>
            <p:nvSpPr>
              <p:cNvPr id="14266" name="Google Shape;14266;p72"/>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4267" name="Google Shape;14267;p72"/>
              <p:cNvGrpSpPr/>
              <p:nvPr/>
            </p:nvGrpSpPr>
            <p:grpSpPr>
              <a:xfrm>
                <a:off x="7287122" y="1581977"/>
                <a:ext cx="852803" cy="73428"/>
                <a:chOff x="7287122" y="1581977"/>
                <a:chExt cx="852803" cy="73428"/>
              </a:xfrm>
            </p:grpSpPr>
            <p:sp>
              <p:nvSpPr>
                <p:cNvPr id="14268" name="Google Shape;14268;p72"/>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cxnSp>
              <p:nvCxnSpPr>
                <p:cNvPr id="14269" name="Google Shape;14269;p72"/>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4270" name="Google Shape;14270;p72"/>
            <p:cNvGrpSpPr/>
            <p:nvPr/>
          </p:nvGrpSpPr>
          <p:grpSpPr>
            <a:xfrm>
              <a:off x="7287122" y="1165658"/>
              <a:ext cx="1219403" cy="344253"/>
              <a:chOff x="7287122" y="1165658"/>
              <a:chExt cx="1219403" cy="344253"/>
            </a:xfrm>
          </p:grpSpPr>
          <p:sp>
            <p:nvSpPr>
              <p:cNvPr id="14271" name="Google Shape;14271;p72"/>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nvGrpSpPr>
              <p:cNvPr id="14272" name="Google Shape;14272;p72"/>
              <p:cNvGrpSpPr/>
              <p:nvPr/>
            </p:nvGrpSpPr>
            <p:grpSpPr>
              <a:xfrm>
                <a:off x="7287122" y="1341025"/>
                <a:ext cx="695703" cy="73419"/>
                <a:chOff x="7287122" y="1341025"/>
                <a:chExt cx="695703" cy="73419"/>
              </a:xfrm>
            </p:grpSpPr>
            <p:sp>
              <p:nvSpPr>
                <p:cNvPr id="14273" name="Google Shape;14273;p72"/>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cxnSp>
              <p:nvCxnSpPr>
                <p:cNvPr id="14274" name="Google Shape;14274;p72"/>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4278"/>
        <p:cNvGrpSpPr/>
        <p:nvPr/>
      </p:nvGrpSpPr>
      <p:grpSpPr>
        <a:xfrm>
          <a:off x="0" y="0"/>
          <a:ext cx="0" cy="0"/>
          <a:chOff x="0" y="0"/>
          <a:chExt cx="0" cy="0"/>
        </a:xfrm>
      </p:grpSpPr>
      <p:grpSp>
        <p:nvGrpSpPr>
          <p:cNvPr id="14279" name="Google Shape;14279;p73"/>
          <p:cNvGrpSpPr/>
          <p:nvPr/>
        </p:nvGrpSpPr>
        <p:grpSpPr>
          <a:xfrm>
            <a:off x="729239" y="1179666"/>
            <a:ext cx="1636117" cy="1526144"/>
            <a:chOff x="729238" y="1179665"/>
            <a:chExt cx="1636117" cy="1526144"/>
          </a:xfrm>
        </p:grpSpPr>
        <p:grpSp>
          <p:nvGrpSpPr>
            <p:cNvPr id="14280" name="Google Shape;14280;p73"/>
            <p:cNvGrpSpPr/>
            <p:nvPr/>
          </p:nvGrpSpPr>
          <p:grpSpPr>
            <a:xfrm>
              <a:off x="729238" y="1179665"/>
              <a:ext cx="80700" cy="1526144"/>
              <a:chOff x="729238" y="1179665"/>
              <a:chExt cx="80700" cy="1526144"/>
            </a:xfrm>
          </p:grpSpPr>
          <p:sp>
            <p:nvSpPr>
              <p:cNvPr id="14281" name="Google Shape;14281;p73"/>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282" name="Google Shape;14282;p73"/>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283" name="Google Shape;14283;p73"/>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284" name="Google Shape;14284;p73"/>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285" name="Google Shape;14285;p73"/>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286" name="Google Shape;14286;p73"/>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287" name="Google Shape;14287;p73"/>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288" name="Google Shape;14288;p73"/>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289" name="Google Shape;14289;p73"/>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290" name="Google Shape;14290;p73"/>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291" name="Google Shape;14291;p73"/>
            <p:cNvGrpSpPr/>
            <p:nvPr/>
          </p:nvGrpSpPr>
          <p:grpSpPr>
            <a:xfrm>
              <a:off x="903098" y="1179665"/>
              <a:ext cx="80700" cy="1526144"/>
              <a:chOff x="903098" y="1179665"/>
              <a:chExt cx="80700" cy="1526144"/>
            </a:xfrm>
          </p:grpSpPr>
          <p:sp>
            <p:nvSpPr>
              <p:cNvPr id="14292" name="Google Shape;14292;p73"/>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293" name="Google Shape;14293;p73"/>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294" name="Google Shape;14294;p73"/>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295" name="Google Shape;14295;p73"/>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296" name="Google Shape;14296;p73"/>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297" name="Google Shape;14297;p73"/>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298" name="Google Shape;14298;p73"/>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299" name="Google Shape;14299;p73"/>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300" name="Google Shape;14300;p73"/>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301" name="Google Shape;14301;p73"/>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302" name="Google Shape;14302;p73"/>
            <p:cNvGrpSpPr/>
            <p:nvPr/>
          </p:nvGrpSpPr>
          <p:grpSpPr>
            <a:xfrm>
              <a:off x="1076958" y="1179665"/>
              <a:ext cx="80700" cy="1526144"/>
              <a:chOff x="1076958" y="1179665"/>
              <a:chExt cx="80700" cy="1526144"/>
            </a:xfrm>
          </p:grpSpPr>
          <p:sp>
            <p:nvSpPr>
              <p:cNvPr id="14303" name="Google Shape;14303;p73"/>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04" name="Google Shape;14304;p73"/>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05" name="Google Shape;14305;p73"/>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06" name="Google Shape;14306;p73"/>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07" name="Google Shape;14307;p73"/>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08" name="Google Shape;14308;p73"/>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09" name="Google Shape;14309;p73"/>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10" name="Google Shape;14310;p73"/>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311" name="Google Shape;14311;p73"/>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312" name="Google Shape;14312;p73"/>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313" name="Google Shape;14313;p73"/>
            <p:cNvGrpSpPr/>
            <p:nvPr/>
          </p:nvGrpSpPr>
          <p:grpSpPr>
            <a:xfrm>
              <a:off x="1247707" y="1179665"/>
              <a:ext cx="80700" cy="1526144"/>
              <a:chOff x="1247707" y="1179665"/>
              <a:chExt cx="80700" cy="1526144"/>
            </a:xfrm>
          </p:grpSpPr>
          <p:sp>
            <p:nvSpPr>
              <p:cNvPr id="14314" name="Google Shape;14314;p73"/>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15" name="Google Shape;14315;p73"/>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16" name="Google Shape;14316;p73"/>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17" name="Google Shape;14317;p73"/>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318" name="Google Shape;14318;p73"/>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319" name="Google Shape;14319;p73"/>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320" name="Google Shape;14320;p73"/>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321" name="Google Shape;14321;p73"/>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322" name="Google Shape;14322;p73"/>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323" name="Google Shape;14323;p73"/>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324" name="Google Shape;14324;p73"/>
            <p:cNvGrpSpPr/>
            <p:nvPr/>
          </p:nvGrpSpPr>
          <p:grpSpPr>
            <a:xfrm>
              <a:off x="1421567" y="1179665"/>
              <a:ext cx="80700" cy="1526144"/>
              <a:chOff x="1421567" y="1179665"/>
              <a:chExt cx="80700" cy="1526144"/>
            </a:xfrm>
          </p:grpSpPr>
          <p:sp>
            <p:nvSpPr>
              <p:cNvPr id="14325" name="Google Shape;14325;p73"/>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26" name="Google Shape;14326;p73"/>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27" name="Google Shape;14327;p73"/>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28" name="Google Shape;14328;p73"/>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29" name="Google Shape;14329;p73"/>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30" name="Google Shape;14330;p73"/>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31" name="Google Shape;14331;p73"/>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32" name="Google Shape;14332;p73"/>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33" name="Google Shape;14333;p73"/>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334" name="Google Shape;14334;p73"/>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335" name="Google Shape;14335;p73"/>
            <p:cNvGrpSpPr/>
            <p:nvPr/>
          </p:nvGrpSpPr>
          <p:grpSpPr>
            <a:xfrm>
              <a:off x="1592327" y="1179665"/>
              <a:ext cx="80700" cy="1526144"/>
              <a:chOff x="1592327" y="1179665"/>
              <a:chExt cx="80700" cy="1526144"/>
            </a:xfrm>
          </p:grpSpPr>
          <p:sp>
            <p:nvSpPr>
              <p:cNvPr id="14336" name="Google Shape;14336;p73"/>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37" name="Google Shape;14337;p73"/>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38" name="Google Shape;14338;p73"/>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39" name="Google Shape;14339;p73"/>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40" name="Google Shape;14340;p73"/>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41" name="Google Shape;14341;p73"/>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42" name="Google Shape;14342;p73"/>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343" name="Google Shape;14343;p73"/>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344" name="Google Shape;14344;p73"/>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345" name="Google Shape;14345;p73"/>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346" name="Google Shape;14346;p73"/>
            <p:cNvGrpSpPr/>
            <p:nvPr/>
          </p:nvGrpSpPr>
          <p:grpSpPr>
            <a:xfrm>
              <a:off x="1766187" y="1179665"/>
              <a:ext cx="80700" cy="1526144"/>
              <a:chOff x="1766187" y="1179665"/>
              <a:chExt cx="80700" cy="1526144"/>
            </a:xfrm>
          </p:grpSpPr>
          <p:sp>
            <p:nvSpPr>
              <p:cNvPr id="14347" name="Google Shape;14347;p73"/>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48" name="Google Shape;14348;p73"/>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49" name="Google Shape;14349;p73"/>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50" name="Google Shape;14350;p73"/>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51" name="Google Shape;14351;p73"/>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52" name="Google Shape;14352;p73"/>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53" name="Google Shape;14353;p73"/>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54" name="Google Shape;14354;p73"/>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55" name="Google Shape;14355;p73"/>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56" name="Google Shape;14356;p73"/>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357" name="Google Shape;14357;p73"/>
            <p:cNvGrpSpPr/>
            <p:nvPr/>
          </p:nvGrpSpPr>
          <p:grpSpPr>
            <a:xfrm>
              <a:off x="1936935" y="1179665"/>
              <a:ext cx="80700" cy="1526144"/>
              <a:chOff x="1936935" y="1179665"/>
              <a:chExt cx="80700" cy="1526144"/>
            </a:xfrm>
          </p:grpSpPr>
          <p:sp>
            <p:nvSpPr>
              <p:cNvPr id="14358" name="Google Shape;14358;p73"/>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59" name="Google Shape;14359;p73"/>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60" name="Google Shape;14360;p73"/>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61" name="Google Shape;14361;p73"/>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62" name="Google Shape;14362;p73"/>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63" name="Google Shape;14363;p73"/>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364" name="Google Shape;14364;p73"/>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365" name="Google Shape;14365;p73"/>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366" name="Google Shape;14366;p73"/>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367" name="Google Shape;14367;p73"/>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368" name="Google Shape;14368;p73"/>
            <p:cNvGrpSpPr/>
            <p:nvPr/>
          </p:nvGrpSpPr>
          <p:grpSpPr>
            <a:xfrm>
              <a:off x="2110795" y="1179665"/>
              <a:ext cx="80700" cy="1526144"/>
              <a:chOff x="2110795" y="1179665"/>
              <a:chExt cx="80700" cy="1526144"/>
            </a:xfrm>
          </p:grpSpPr>
          <p:sp>
            <p:nvSpPr>
              <p:cNvPr id="14369" name="Google Shape;14369;p73"/>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70" name="Google Shape;14370;p73"/>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71" name="Google Shape;14371;p73"/>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72" name="Google Shape;14372;p73"/>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73" name="Google Shape;14373;p73"/>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374" name="Google Shape;14374;p73"/>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375" name="Google Shape;14375;p73"/>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376" name="Google Shape;14376;p73"/>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377" name="Google Shape;14377;p73"/>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378" name="Google Shape;14378;p73"/>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379" name="Google Shape;14379;p73"/>
            <p:cNvGrpSpPr/>
            <p:nvPr/>
          </p:nvGrpSpPr>
          <p:grpSpPr>
            <a:xfrm>
              <a:off x="2284655" y="1179665"/>
              <a:ext cx="80700" cy="1526144"/>
              <a:chOff x="2284655" y="1179665"/>
              <a:chExt cx="80700" cy="1526144"/>
            </a:xfrm>
          </p:grpSpPr>
          <p:sp>
            <p:nvSpPr>
              <p:cNvPr id="14380" name="Google Shape;14380;p73"/>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81" name="Google Shape;14381;p73"/>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82" name="Google Shape;14382;p73"/>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83" name="Google Shape;14383;p73"/>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84" name="Google Shape;14384;p73"/>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85" name="Google Shape;14385;p73"/>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386" name="Google Shape;14386;p73"/>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387" name="Google Shape;14387;p73"/>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388" name="Google Shape;14388;p73"/>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4389" name="Google Shape;14389;p73"/>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4390" name="Google Shape;14390;p73"/>
          <p:cNvGrpSpPr/>
          <p:nvPr/>
        </p:nvGrpSpPr>
        <p:grpSpPr>
          <a:xfrm>
            <a:off x="2623905" y="1198804"/>
            <a:ext cx="1364248" cy="1102133"/>
            <a:chOff x="2623904" y="1198803"/>
            <a:chExt cx="1364248" cy="1102133"/>
          </a:xfrm>
        </p:grpSpPr>
        <p:grpSp>
          <p:nvGrpSpPr>
            <p:cNvPr id="14391" name="Google Shape;14391;p73"/>
            <p:cNvGrpSpPr/>
            <p:nvPr/>
          </p:nvGrpSpPr>
          <p:grpSpPr>
            <a:xfrm>
              <a:off x="2623907" y="1198803"/>
              <a:ext cx="1364245" cy="273000"/>
              <a:chOff x="2623907" y="1198803"/>
              <a:chExt cx="1364245" cy="273000"/>
            </a:xfrm>
          </p:grpSpPr>
          <p:sp>
            <p:nvSpPr>
              <p:cNvPr id="14392" name="Google Shape;14392;p73"/>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4393" name="Google Shape;14393;p73"/>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4394" name="Google Shape;14394;p73"/>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4395" name="Google Shape;14395;p73"/>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4396" name="Google Shape;14396;p73"/>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397" name="Google Shape;14397;p73"/>
            <p:cNvGrpSpPr/>
            <p:nvPr/>
          </p:nvGrpSpPr>
          <p:grpSpPr>
            <a:xfrm>
              <a:off x="2623904" y="1476964"/>
              <a:ext cx="1364245" cy="273000"/>
              <a:chOff x="2623904" y="1476964"/>
              <a:chExt cx="1364245" cy="273000"/>
            </a:xfrm>
          </p:grpSpPr>
          <p:sp>
            <p:nvSpPr>
              <p:cNvPr id="14398" name="Google Shape;14398;p73"/>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4399" name="Google Shape;14399;p73"/>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4400" name="Google Shape;14400;p73"/>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401" name="Google Shape;14401;p73"/>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402" name="Google Shape;14402;p73"/>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403" name="Google Shape;14403;p73"/>
            <p:cNvGrpSpPr/>
            <p:nvPr/>
          </p:nvGrpSpPr>
          <p:grpSpPr>
            <a:xfrm>
              <a:off x="2623907" y="1749775"/>
              <a:ext cx="1364245" cy="273000"/>
              <a:chOff x="2623907" y="1749775"/>
              <a:chExt cx="1364245" cy="273000"/>
            </a:xfrm>
          </p:grpSpPr>
          <p:sp>
            <p:nvSpPr>
              <p:cNvPr id="14404" name="Google Shape;14404;p73"/>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4405" name="Google Shape;14405;p73"/>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4406" name="Google Shape;14406;p73"/>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4407" name="Google Shape;14407;p73"/>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408" name="Google Shape;14408;p73"/>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409" name="Google Shape;14409;p73"/>
            <p:cNvGrpSpPr/>
            <p:nvPr/>
          </p:nvGrpSpPr>
          <p:grpSpPr>
            <a:xfrm>
              <a:off x="2623904" y="2027936"/>
              <a:ext cx="1364245" cy="273000"/>
              <a:chOff x="2623904" y="2027936"/>
              <a:chExt cx="1364245" cy="273000"/>
            </a:xfrm>
          </p:grpSpPr>
          <p:sp>
            <p:nvSpPr>
              <p:cNvPr id="14410" name="Google Shape;14410;p73"/>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4411" name="Google Shape;14411;p73"/>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4412" name="Google Shape;14412;p73"/>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4413" name="Google Shape;14413;p73"/>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4414" name="Google Shape;14414;p73"/>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4415" name="Google Shape;14415;p73"/>
          <p:cNvGrpSpPr/>
          <p:nvPr/>
        </p:nvGrpSpPr>
        <p:grpSpPr>
          <a:xfrm>
            <a:off x="2613366" y="2657877"/>
            <a:ext cx="1387541" cy="159124"/>
            <a:chOff x="3200660" y="2180272"/>
            <a:chExt cx="2563824" cy="378237"/>
          </a:xfrm>
        </p:grpSpPr>
        <p:sp>
          <p:nvSpPr>
            <p:cNvPr id="14416" name="Google Shape;14416;p73"/>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4417" name="Google Shape;14417;p73"/>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4418" name="Google Shape;14418;p73"/>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4419" name="Google Shape;14419;p73"/>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4420" name="Google Shape;14420;p73"/>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4421" name="Google Shape;14421;p73"/>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4422" name="Google Shape;14422;p73"/>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4423" name="Google Shape;14423;p73"/>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4424" name="Google Shape;14424;p73"/>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4425" name="Google Shape;14425;p73"/>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4426" name="Google Shape;14426;p73"/>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4427" name="Google Shape;14427;p73"/>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428" name="Google Shape;14428;p73"/>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429" name="Google Shape;14429;p73"/>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430" name="Google Shape;14430;p73"/>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431" name="Google Shape;14431;p73"/>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432" name="Google Shape;14432;p73"/>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433" name="Google Shape;14433;p73"/>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434" name="Google Shape;14434;p73"/>
          <p:cNvGrpSpPr/>
          <p:nvPr/>
        </p:nvGrpSpPr>
        <p:grpSpPr>
          <a:xfrm>
            <a:off x="2609890" y="2935641"/>
            <a:ext cx="1390502" cy="159625"/>
            <a:chOff x="3530150" y="2790075"/>
            <a:chExt cx="1962600" cy="225300"/>
          </a:xfrm>
        </p:grpSpPr>
        <p:sp>
          <p:nvSpPr>
            <p:cNvPr id="14435" name="Google Shape;14435;p73"/>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436" name="Google Shape;14436;p73"/>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437" name="Google Shape;14437;p73"/>
          <p:cNvGrpSpPr/>
          <p:nvPr/>
        </p:nvGrpSpPr>
        <p:grpSpPr>
          <a:xfrm>
            <a:off x="2609948" y="3213906"/>
            <a:ext cx="1411629" cy="154175"/>
            <a:chOff x="3558802" y="4011244"/>
            <a:chExt cx="1866000" cy="111600"/>
          </a:xfrm>
        </p:grpSpPr>
        <p:sp>
          <p:nvSpPr>
            <p:cNvPr id="14438" name="Google Shape;14438;p73"/>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439" name="Google Shape;14439;p73"/>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440" name="Google Shape;14440;p73"/>
          <p:cNvGrpSpPr/>
          <p:nvPr/>
        </p:nvGrpSpPr>
        <p:grpSpPr>
          <a:xfrm>
            <a:off x="2610236" y="2419476"/>
            <a:ext cx="1383503" cy="119761"/>
            <a:chOff x="3465975" y="2270258"/>
            <a:chExt cx="1986364" cy="171947"/>
          </a:xfrm>
        </p:grpSpPr>
        <p:sp>
          <p:nvSpPr>
            <p:cNvPr id="14441" name="Google Shape;14441;p73"/>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442" name="Google Shape;14442;p73"/>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443" name="Google Shape;14443;p73"/>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444" name="Google Shape;14444;p73"/>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445" name="Google Shape;14445;p73"/>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446" name="Google Shape;14446;p73"/>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447" name="Google Shape;14447;p73"/>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448" name="Google Shape;14448;p73"/>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449" name="Google Shape;14449;p73"/>
          <p:cNvGrpSpPr/>
          <p:nvPr/>
        </p:nvGrpSpPr>
        <p:grpSpPr>
          <a:xfrm>
            <a:off x="2621244" y="3783249"/>
            <a:ext cx="1369531" cy="195460"/>
            <a:chOff x="723300" y="4253549"/>
            <a:chExt cx="2276482" cy="324900"/>
          </a:xfrm>
        </p:grpSpPr>
        <p:sp>
          <p:nvSpPr>
            <p:cNvPr id="14450" name="Google Shape;14450;p73"/>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4451" name="Google Shape;14451;p73"/>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4452" name="Google Shape;14452;p73"/>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4453" name="Google Shape;14453;p73"/>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4454" name="Google Shape;14454;p73"/>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455" name="Google Shape;14455;p73"/>
          <p:cNvGrpSpPr/>
          <p:nvPr/>
        </p:nvGrpSpPr>
        <p:grpSpPr>
          <a:xfrm>
            <a:off x="2610803" y="3484490"/>
            <a:ext cx="1389066" cy="180119"/>
            <a:chOff x="705948" y="3788465"/>
            <a:chExt cx="2308953" cy="299400"/>
          </a:xfrm>
        </p:grpSpPr>
        <p:sp>
          <p:nvSpPr>
            <p:cNvPr id="14456" name="Google Shape;14456;p73"/>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4457" name="Google Shape;14457;p73"/>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4458" name="Google Shape;14458;p73"/>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4459" name="Google Shape;14459;p73"/>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460" name="Google Shape;14460;p73"/>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461" name="Google Shape;14461;p73"/>
          <p:cNvGrpSpPr/>
          <p:nvPr/>
        </p:nvGrpSpPr>
        <p:grpSpPr>
          <a:xfrm>
            <a:off x="4207795" y="2088444"/>
            <a:ext cx="1433821" cy="191501"/>
            <a:chOff x="4273350" y="2088443"/>
            <a:chExt cx="1433821" cy="191501"/>
          </a:xfrm>
        </p:grpSpPr>
        <p:grpSp>
          <p:nvGrpSpPr>
            <p:cNvPr id="14462" name="Google Shape;14462;p73"/>
            <p:cNvGrpSpPr/>
            <p:nvPr/>
          </p:nvGrpSpPr>
          <p:grpSpPr>
            <a:xfrm>
              <a:off x="4273350" y="2088443"/>
              <a:ext cx="1433821" cy="0"/>
              <a:chOff x="5224975" y="2962250"/>
              <a:chExt cx="1544400" cy="0"/>
            </a:xfrm>
          </p:grpSpPr>
          <p:cxnSp>
            <p:nvCxnSpPr>
              <p:cNvPr id="14463" name="Google Shape;14463;p73"/>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14464" name="Google Shape;14464;p73"/>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14465" name="Google Shape;14465;p73"/>
            <p:cNvGrpSpPr/>
            <p:nvPr/>
          </p:nvGrpSpPr>
          <p:grpSpPr>
            <a:xfrm>
              <a:off x="4273350" y="2279944"/>
              <a:ext cx="1433821" cy="0"/>
              <a:chOff x="5224975" y="2962250"/>
              <a:chExt cx="1544400" cy="0"/>
            </a:xfrm>
          </p:grpSpPr>
          <p:cxnSp>
            <p:nvCxnSpPr>
              <p:cNvPr id="14466" name="Google Shape;14466;p73"/>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14467" name="Google Shape;14467;p73"/>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14468" name="Google Shape;14468;p73"/>
          <p:cNvGrpSpPr/>
          <p:nvPr/>
        </p:nvGrpSpPr>
        <p:grpSpPr>
          <a:xfrm>
            <a:off x="2658742" y="4097347"/>
            <a:ext cx="1304609" cy="294074"/>
            <a:chOff x="2658741" y="4097347"/>
            <a:chExt cx="1304609" cy="294074"/>
          </a:xfrm>
        </p:grpSpPr>
        <p:grpSp>
          <p:nvGrpSpPr>
            <p:cNvPr id="14469" name="Google Shape;14469;p73"/>
            <p:cNvGrpSpPr/>
            <p:nvPr/>
          </p:nvGrpSpPr>
          <p:grpSpPr>
            <a:xfrm>
              <a:off x="2658741" y="4097347"/>
              <a:ext cx="118572" cy="294074"/>
              <a:chOff x="3343310" y="4475555"/>
              <a:chExt cx="127717" cy="316753"/>
            </a:xfrm>
          </p:grpSpPr>
          <p:sp>
            <p:nvSpPr>
              <p:cNvPr id="14470" name="Google Shape;14470;p7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14471" name="Google Shape;14471;p7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472" name="Google Shape;14472;p73"/>
            <p:cNvGrpSpPr/>
            <p:nvPr/>
          </p:nvGrpSpPr>
          <p:grpSpPr>
            <a:xfrm>
              <a:off x="3815519" y="4098388"/>
              <a:ext cx="147831" cy="291991"/>
              <a:chOff x="3527539" y="4476677"/>
              <a:chExt cx="159232" cy="314510"/>
            </a:xfrm>
          </p:grpSpPr>
          <p:sp>
            <p:nvSpPr>
              <p:cNvPr id="14473" name="Google Shape;14473;p7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4474" name="Google Shape;14474;p7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475" name="Google Shape;14475;p73"/>
            <p:cNvGrpSpPr/>
            <p:nvPr/>
          </p:nvGrpSpPr>
          <p:grpSpPr>
            <a:xfrm>
              <a:off x="3511696" y="4098388"/>
              <a:ext cx="147831" cy="291991"/>
              <a:chOff x="3527539" y="4476677"/>
              <a:chExt cx="159232" cy="314510"/>
            </a:xfrm>
          </p:grpSpPr>
          <p:sp>
            <p:nvSpPr>
              <p:cNvPr id="14476" name="Google Shape;14476;p7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4477" name="Google Shape;14477;p7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478" name="Google Shape;14478;p73"/>
            <p:cNvGrpSpPr/>
            <p:nvPr/>
          </p:nvGrpSpPr>
          <p:grpSpPr>
            <a:xfrm>
              <a:off x="3207874" y="4098388"/>
              <a:ext cx="147831" cy="291991"/>
              <a:chOff x="3527539" y="4476677"/>
              <a:chExt cx="159232" cy="314510"/>
            </a:xfrm>
          </p:grpSpPr>
          <p:sp>
            <p:nvSpPr>
              <p:cNvPr id="14479" name="Google Shape;14479;p7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4480" name="Google Shape;14480;p7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481" name="Google Shape;14481;p73"/>
            <p:cNvGrpSpPr/>
            <p:nvPr/>
          </p:nvGrpSpPr>
          <p:grpSpPr>
            <a:xfrm>
              <a:off x="2933305" y="4097347"/>
              <a:ext cx="118572" cy="294074"/>
              <a:chOff x="3343310" y="4475555"/>
              <a:chExt cx="127717" cy="316753"/>
            </a:xfrm>
          </p:grpSpPr>
          <p:sp>
            <p:nvSpPr>
              <p:cNvPr id="14482" name="Google Shape;14482;p7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sp>
            <p:nvSpPr>
              <p:cNvPr id="14483" name="Google Shape;14483;p7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4484" name="Google Shape;14484;p73"/>
          <p:cNvGrpSpPr/>
          <p:nvPr/>
        </p:nvGrpSpPr>
        <p:grpSpPr>
          <a:xfrm>
            <a:off x="4209350" y="1176042"/>
            <a:ext cx="1430711" cy="751237"/>
            <a:chOff x="5159450" y="1919950"/>
            <a:chExt cx="1541050" cy="862500"/>
          </a:xfrm>
        </p:grpSpPr>
        <p:sp>
          <p:nvSpPr>
            <p:cNvPr id="14485" name="Google Shape;14485;p73"/>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4486" name="Google Shape;14486;p73"/>
            <p:cNvGrpSpPr/>
            <p:nvPr/>
          </p:nvGrpSpPr>
          <p:grpSpPr>
            <a:xfrm>
              <a:off x="5159450" y="1919950"/>
              <a:ext cx="1541050" cy="862500"/>
              <a:chOff x="5159450" y="1919950"/>
              <a:chExt cx="1541050" cy="862500"/>
            </a:xfrm>
          </p:grpSpPr>
          <p:cxnSp>
            <p:nvCxnSpPr>
              <p:cNvPr id="14487" name="Google Shape;14487;p73"/>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4488" name="Google Shape;14488;p73"/>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4489" name="Google Shape;14489;p73"/>
          <p:cNvGrpSpPr/>
          <p:nvPr/>
        </p:nvGrpSpPr>
        <p:grpSpPr>
          <a:xfrm>
            <a:off x="4257486" y="2439811"/>
            <a:ext cx="1334436" cy="967914"/>
            <a:chOff x="4294923" y="2439811"/>
            <a:chExt cx="1334436" cy="967914"/>
          </a:xfrm>
        </p:grpSpPr>
        <p:grpSp>
          <p:nvGrpSpPr>
            <p:cNvPr id="14490" name="Google Shape;14490;p73"/>
            <p:cNvGrpSpPr/>
            <p:nvPr/>
          </p:nvGrpSpPr>
          <p:grpSpPr>
            <a:xfrm>
              <a:off x="4960455" y="2469658"/>
              <a:ext cx="668904" cy="885524"/>
              <a:chOff x="4960455" y="2469658"/>
              <a:chExt cx="668904" cy="885524"/>
            </a:xfrm>
          </p:grpSpPr>
          <p:sp>
            <p:nvSpPr>
              <p:cNvPr id="14491" name="Google Shape;14491;p73"/>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4492" name="Google Shape;14492;p73"/>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4493" name="Google Shape;14493;p73"/>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4494" name="Google Shape;14494;p73"/>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4495" name="Google Shape;14495;p73"/>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4496" name="Google Shape;14496;p73"/>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497" name="Google Shape;14497;p73"/>
            <p:cNvGrpSpPr/>
            <p:nvPr/>
          </p:nvGrpSpPr>
          <p:grpSpPr>
            <a:xfrm>
              <a:off x="4294923" y="2469658"/>
              <a:ext cx="668951" cy="885524"/>
              <a:chOff x="4294923" y="2469658"/>
              <a:chExt cx="668951" cy="885524"/>
            </a:xfrm>
          </p:grpSpPr>
          <p:sp>
            <p:nvSpPr>
              <p:cNvPr id="14498" name="Google Shape;14498;p73"/>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499" name="Google Shape;14499;p73"/>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00" name="Google Shape;14500;p73"/>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01" name="Google Shape;14501;p73"/>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02" name="Google Shape;14502;p73"/>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03" name="Google Shape;14503;p73"/>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sp>
          <p:nvSpPr>
            <p:cNvPr id="14504" name="Google Shape;14504;p73"/>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4505" name="Google Shape;14505;p73"/>
          <p:cNvGrpSpPr/>
          <p:nvPr/>
        </p:nvGrpSpPr>
        <p:grpSpPr>
          <a:xfrm>
            <a:off x="4243691" y="3494257"/>
            <a:ext cx="1430949" cy="897289"/>
            <a:chOff x="4351371" y="3547942"/>
            <a:chExt cx="1345130" cy="843475"/>
          </a:xfrm>
        </p:grpSpPr>
        <p:grpSp>
          <p:nvGrpSpPr>
            <p:cNvPr id="14506" name="Google Shape;14506;p73"/>
            <p:cNvGrpSpPr/>
            <p:nvPr/>
          </p:nvGrpSpPr>
          <p:grpSpPr>
            <a:xfrm>
              <a:off x="4351371" y="4209917"/>
              <a:ext cx="1345130" cy="181500"/>
              <a:chOff x="4351371" y="4209917"/>
              <a:chExt cx="1345130" cy="181500"/>
            </a:xfrm>
          </p:grpSpPr>
          <p:sp>
            <p:nvSpPr>
              <p:cNvPr id="14507" name="Google Shape;14507;p73"/>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cxnSp>
            <p:nvCxnSpPr>
              <p:cNvPr id="14508" name="Google Shape;14508;p73"/>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14509" name="Google Shape;14509;p73"/>
            <p:cNvGrpSpPr/>
            <p:nvPr/>
          </p:nvGrpSpPr>
          <p:grpSpPr>
            <a:xfrm>
              <a:off x="4403010" y="3985221"/>
              <a:ext cx="1109518" cy="181500"/>
              <a:chOff x="4403010" y="3985221"/>
              <a:chExt cx="1109518" cy="181500"/>
            </a:xfrm>
          </p:grpSpPr>
          <p:sp>
            <p:nvSpPr>
              <p:cNvPr id="14510" name="Google Shape;14510;p73"/>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cxnSp>
            <p:nvCxnSpPr>
              <p:cNvPr id="14511" name="Google Shape;14511;p73"/>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14512" name="Google Shape;14512;p73"/>
            <p:cNvGrpSpPr/>
            <p:nvPr/>
          </p:nvGrpSpPr>
          <p:grpSpPr>
            <a:xfrm>
              <a:off x="4618704" y="3766582"/>
              <a:ext cx="807858" cy="181500"/>
              <a:chOff x="4618704" y="3766582"/>
              <a:chExt cx="807858" cy="181500"/>
            </a:xfrm>
          </p:grpSpPr>
          <p:sp>
            <p:nvSpPr>
              <p:cNvPr id="14513" name="Google Shape;14513;p73"/>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cxnSp>
            <p:nvCxnSpPr>
              <p:cNvPr id="14514" name="Google Shape;14514;p73"/>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14515" name="Google Shape;14515;p73"/>
            <p:cNvGrpSpPr/>
            <p:nvPr/>
          </p:nvGrpSpPr>
          <p:grpSpPr>
            <a:xfrm>
              <a:off x="4735238" y="3547942"/>
              <a:ext cx="462839" cy="181500"/>
              <a:chOff x="4735238" y="3547942"/>
              <a:chExt cx="462839" cy="181500"/>
            </a:xfrm>
          </p:grpSpPr>
          <p:sp>
            <p:nvSpPr>
              <p:cNvPr id="14516" name="Google Shape;14516;p73"/>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cxnSp>
            <p:nvCxnSpPr>
              <p:cNvPr id="14517" name="Google Shape;14517;p73"/>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14518" name="Google Shape;14518;p73"/>
          <p:cNvGrpSpPr/>
          <p:nvPr/>
        </p:nvGrpSpPr>
        <p:grpSpPr>
          <a:xfrm>
            <a:off x="7420048" y="2429581"/>
            <a:ext cx="1020955" cy="928853"/>
            <a:chOff x="926675" y="238125"/>
            <a:chExt cx="5755100" cy="5232975"/>
          </a:xfrm>
        </p:grpSpPr>
        <p:sp>
          <p:nvSpPr>
            <p:cNvPr id="14519" name="Google Shape;14519;p73"/>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4520" name="Google Shape;14520;p73"/>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4521" name="Google Shape;14521;p73"/>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22" name="Google Shape;14522;p73"/>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523" name="Google Shape;14523;p73"/>
          <p:cNvGrpSpPr/>
          <p:nvPr/>
        </p:nvGrpSpPr>
        <p:grpSpPr>
          <a:xfrm>
            <a:off x="727422" y="2828315"/>
            <a:ext cx="1695374" cy="1560837"/>
            <a:chOff x="727421" y="2828315"/>
            <a:chExt cx="1695374" cy="1560837"/>
          </a:xfrm>
        </p:grpSpPr>
        <p:grpSp>
          <p:nvGrpSpPr>
            <p:cNvPr id="14524" name="Google Shape;14524;p73"/>
            <p:cNvGrpSpPr/>
            <p:nvPr/>
          </p:nvGrpSpPr>
          <p:grpSpPr>
            <a:xfrm>
              <a:off x="727421" y="2828315"/>
              <a:ext cx="1695374" cy="1560837"/>
              <a:chOff x="734799" y="2782450"/>
              <a:chExt cx="1571100" cy="1577400"/>
            </a:xfrm>
          </p:grpSpPr>
          <p:cxnSp>
            <p:nvCxnSpPr>
              <p:cNvPr id="14525" name="Google Shape;14525;p73"/>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4526" name="Google Shape;14526;p73"/>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4527" name="Google Shape;14527;p73"/>
            <p:cNvGrpSpPr/>
            <p:nvPr/>
          </p:nvGrpSpPr>
          <p:grpSpPr>
            <a:xfrm>
              <a:off x="819108" y="2882501"/>
              <a:ext cx="1556791" cy="1426186"/>
              <a:chOff x="819108" y="2882501"/>
              <a:chExt cx="1556791" cy="1426186"/>
            </a:xfrm>
          </p:grpSpPr>
          <p:grpSp>
            <p:nvGrpSpPr>
              <p:cNvPr id="14528" name="Google Shape;14528;p73"/>
              <p:cNvGrpSpPr/>
              <p:nvPr/>
            </p:nvGrpSpPr>
            <p:grpSpPr>
              <a:xfrm>
                <a:off x="819108" y="2882501"/>
                <a:ext cx="103104" cy="1426186"/>
                <a:chOff x="4674013" y="3100904"/>
                <a:chExt cx="122758" cy="1698043"/>
              </a:xfrm>
            </p:grpSpPr>
            <p:sp>
              <p:nvSpPr>
                <p:cNvPr id="14529" name="Google Shape;14529;p73"/>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30" name="Google Shape;14530;p73"/>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31" name="Google Shape;14531;p73"/>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532" name="Google Shape;14532;p73"/>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533" name="Google Shape;14533;p73"/>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534" name="Google Shape;14534;p73"/>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535" name="Google Shape;14535;p73"/>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4536" name="Google Shape;14536;p73"/>
              <p:cNvGrpSpPr/>
              <p:nvPr/>
            </p:nvGrpSpPr>
            <p:grpSpPr>
              <a:xfrm>
                <a:off x="1062475" y="2882501"/>
                <a:ext cx="103104" cy="1426186"/>
                <a:chOff x="4940438" y="3100904"/>
                <a:chExt cx="122758" cy="1698043"/>
              </a:xfrm>
            </p:grpSpPr>
            <p:sp>
              <p:nvSpPr>
                <p:cNvPr id="14537" name="Google Shape;14537;p73"/>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38" name="Google Shape;14538;p73"/>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39" name="Google Shape;14539;p73"/>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40" name="Google Shape;14540;p73"/>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41" name="Google Shape;14541;p73"/>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542" name="Google Shape;14542;p73"/>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543" name="Google Shape;14543;p73"/>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4544" name="Google Shape;14544;p73"/>
              <p:cNvGrpSpPr/>
              <p:nvPr/>
            </p:nvGrpSpPr>
            <p:grpSpPr>
              <a:xfrm>
                <a:off x="1299324" y="2882501"/>
                <a:ext cx="103104" cy="1426186"/>
                <a:chOff x="5206863" y="3100904"/>
                <a:chExt cx="122758" cy="1698043"/>
              </a:xfrm>
            </p:grpSpPr>
            <p:sp>
              <p:nvSpPr>
                <p:cNvPr id="14545" name="Google Shape;14545;p7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46" name="Google Shape;14546;p7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47" name="Google Shape;14547;p7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48" name="Google Shape;14548;p7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49" name="Google Shape;14549;p7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50" name="Google Shape;14550;p7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551" name="Google Shape;14551;p7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4552" name="Google Shape;14552;p73"/>
              <p:cNvGrpSpPr/>
              <p:nvPr/>
            </p:nvGrpSpPr>
            <p:grpSpPr>
              <a:xfrm>
                <a:off x="1786057" y="2882501"/>
                <a:ext cx="103104" cy="1426186"/>
                <a:chOff x="6006138" y="3143629"/>
                <a:chExt cx="122758" cy="1698043"/>
              </a:xfrm>
            </p:grpSpPr>
            <p:sp>
              <p:nvSpPr>
                <p:cNvPr id="14553" name="Google Shape;14553;p7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54" name="Google Shape;14554;p7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55" name="Google Shape;14555;p7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56" name="Google Shape;14556;p7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557" name="Google Shape;14557;p7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558" name="Google Shape;14558;p7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559" name="Google Shape;14559;p7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4560" name="Google Shape;14560;p73"/>
              <p:cNvGrpSpPr/>
              <p:nvPr/>
            </p:nvGrpSpPr>
            <p:grpSpPr>
              <a:xfrm>
                <a:off x="2029422" y="2882501"/>
                <a:ext cx="103104" cy="1426186"/>
                <a:chOff x="6805413" y="3100904"/>
                <a:chExt cx="122758" cy="1698043"/>
              </a:xfrm>
            </p:grpSpPr>
            <p:sp>
              <p:nvSpPr>
                <p:cNvPr id="14561" name="Google Shape;14561;p73"/>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62" name="Google Shape;14562;p73"/>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63" name="Google Shape;14563;p73"/>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64" name="Google Shape;14564;p73"/>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65" name="Google Shape;14565;p73"/>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66" name="Google Shape;14566;p73"/>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67" name="Google Shape;14567;p73"/>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4568" name="Google Shape;14568;p73"/>
              <p:cNvGrpSpPr/>
              <p:nvPr/>
            </p:nvGrpSpPr>
            <p:grpSpPr>
              <a:xfrm>
                <a:off x="2272795" y="2882501"/>
                <a:ext cx="103104" cy="1426186"/>
                <a:chOff x="5206863" y="3100904"/>
                <a:chExt cx="122758" cy="1698043"/>
              </a:xfrm>
            </p:grpSpPr>
            <p:sp>
              <p:nvSpPr>
                <p:cNvPr id="14569" name="Google Shape;14569;p7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70" name="Google Shape;14570;p7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71" name="Google Shape;14571;p7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72" name="Google Shape;14572;p7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73" name="Google Shape;14573;p7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74" name="Google Shape;14574;p7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14575" name="Google Shape;14575;p7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grpSp>
          <p:grpSp>
            <p:nvGrpSpPr>
              <p:cNvPr id="14576" name="Google Shape;14576;p73"/>
              <p:cNvGrpSpPr/>
              <p:nvPr/>
            </p:nvGrpSpPr>
            <p:grpSpPr>
              <a:xfrm>
                <a:off x="1542694" y="2882501"/>
                <a:ext cx="103104" cy="1426186"/>
                <a:chOff x="6006138" y="3143629"/>
                <a:chExt cx="122758" cy="1698043"/>
              </a:xfrm>
            </p:grpSpPr>
            <p:sp>
              <p:nvSpPr>
                <p:cNvPr id="14577" name="Google Shape;14577;p7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78" name="Google Shape;14578;p7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79" name="Google Shape;14579;p7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4580" name="Google Shape;14580;p7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4581" name="Google Shape;14581;p7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4582" name="Google Shape;14582;p7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4583" name="Google Shape;14583;p7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grpSp>
        </p:grpSp>
      </p:grpSp>
      <p:grpSp>
        <p:nvGrpSpPr>
          <p:cNvPr id="14584" name="Google Shape;14584;p73"/>
          <p:cNvGrpSpPr/>
          <p:nvPr/>
        </p:nvGrpSpPr>
        <p:grpSpPr>
          <a:xfrm>
            <a:off x="5683473" y="3518038"/>
            <a:ext cx="2749952" cy="870677"/>
            <a:chOff x="238125" y="1725700"/>
            <a:chExt cx="7139025" cy="2260325"/>
          </a:xfrm>
        </p:grpSpPr>
        <p:sp>
          <p:nvSpPr>
            <p:cNvPr id="14585" name="Google Shape;14585;p73"/>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defTabSz="914378"/>
              <a:endParaRPr>
                <a:ea typeface="+mn-ea"/>
              </a:endParaRPr>
            </a:p>
          </p:txBody>
        </p:sp>
        <p:sp>
          <p:nvSpPr>
            <p:cNvPr id="14586" name="Google Shape;14586;p73"/>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4587" name="Google Shape;14587;p73"/>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4588" name="Google Shape;14588;p73"/>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4589" name="Google Shape;14589;p73"/>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4590" name="Google Shape;14590;p73"/>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4591" name="Google Shape;14591;p73"/>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92" name="Google Shape;14592;p73"/>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93" name="Google Shape;14593;p73"/>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594" name="Google Shape;14594;p73"/>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595" name="Google Shape;14595;p73"/>
          <p:cNvGrpSpPr/>
          <p:nvPr/>
        </p:nvGrpSpPr>
        <p:grpSpPr>
          <a:xfrm>
            <a:off x="5953636" y="2459784"/>
            <a:ext cx="1105452" cy="916747"/>
            <a:chOff x="5249100" y="1210600"/>
            <a:chExt cx="3502700" cy="2904775"/>
          </a:xfrm>
        </p:grpSpPr>
        <p:sp>
          <p:nvSpPr>
            <p:cNvPr id="14596" name="Google Shape;14596;p73"/>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4597" name="Google Shape;14597;p73"/>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4598" name="Google Shape;14598;p73"/>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4599" name="Google Shape;14599;p73"/>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cxnSp>
          <p:nvCxnSpPr>
            <p:cNvPr id="14600" name="Google Shape;14600;p73"/>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14601" name="Google Shape;14601;p73"/>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14602" name="Google Shape;14602;p73"/>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14603" name="Google Shape;14603;p73"/>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14604" name="Google Shape;14604;p73"/>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605" name="Google Shape;14605;p73"/>
          <p:cNvGrpSpPr/>
          <p:nvPr/>
        </p:nvGrpSpPr>
        <p:grpSpPr>
          <a:xfrm>
            <a:off x="7136184" y="1179201"/>
            <a:ext cx="1304650" cy="1124856"/>
            <a:chOff x="7287122" y="1165658"/>
            <a:chExt cx="1219413" cy="1051365"/>
          </a:xfrm>
        </p:grpSpPr>
        <p:grpSp>
          <p:nvGrpSpPr>
            <p:cNvPr id="14606" name="Google Shape;14606;p73"/>
            <p:cNvGrpSpPr/>
            <p:nvPr/>
          </p:nvGrpSpPr>
          <p:grpSpPr>
            <a:xfrm>
              <a:off x="7287122" y="1969723"/>
              <a:ext cx="1219413" cy="247300"/>
              <a:chOff x="7287122" y="1969723"/>
              <a:chExt cx="1219413" cy="247300"/>
            </a:xfrm>
          </p:grpSpPr>
          <p:sp>
            <p:nvSpPr>
              <p:cNvPr id="14607" name="Google Shape;14607;p73"/>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nvGrpSpPr>
              <p:cNvPr id="14608" name="Google Shape;14608;p73"/>
              <p:cNvGrpSpPr/>
              <p:nvPr/>
            </p:nvGrpSpPr>
            <p:grpSpPr>
              <a:xfrm>
                <a:off x="7287122" y="2063892"/>
                <a:ext cx="1151753" cy="73428"/>
                <a:chOff x="7287122" y="2063892"/>
                <a:chExt cx="1151753" cy="73428"/>
              </a:xfrm>
            </p:grpSpPr>
            <p:sp>
              <p:nvSpPr>
                <p:cNvPr id="14609" name="Google Shape;14609;p73"/>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cxnSp>
              <p:nvCxnSpPr>
                <p:cNvPr id="14610" name="Google Shape;14610;p73"/>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4611" name="Google Shape;14611;p73"/>
            <p:cNvGrpSpPr/>
            <p:nvPr/>
          </p:nvGrpSpPr>
          <p:grpSpPr>
            <a:xfrm>
              <a:off x="7287122" y="1712201"/>
              <a:ext cx="1219403" cy="246767"/>
              <a:chOff x="7287122" y="1712201"/>
              <a:chExt cx="1219403" cy="246767"/>
            </a:xfrm>
          </p:grpSpPr>
          <p:sp>
            <p:nvSpPr>
              <p:cNvPr id="14612" name="Google Shape;14612;p73"/>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grpSp>
            <p:nvGrpSpPr>
              <p:cNvPr id="14613" name="Google Shape;14613;p73"/>
              <p:cNvGrpSpPr/>
              <p:nvPr/>
            </p:nvGrpSpPr>
            <p:grpSpPr>
              <a:xfrm>
                <a:off x="7287122" y="1842861"/>
                <a:ext cx="1005303" cy="73419"/>
                <a:chOff x="7287122" y="1842861"/>
                <a:chExt cx="1005303" cy="73419"/>
              </a:xfrm>
            </p:grpSpPr>
            <p:sp>
              <p:nvSpPr>
                <p:cNvPr id="14614" name="Google Shape;14614;p73"/>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cxnSp>
              <p:nvCxnSpPr>
                <p:cNvPr id="14615" name="Google Shape;14615;p73"/>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4616" name="Google Shape;14616;p73"/>
            <p:cNvGrpSpPr/>
            <p:nvPr/>
          </p:nvGrpSpPr>
          <p:grpSpPr>
            <a:xfrm>
              <a:off x="7287122" y="1447520"/>
              <a:ext cx="1219403" cy="286667"/>
              <a:chOff x="7287122" y="1447520"/>
              <a:chExt cx="1219403" cy="286667"/>
            </a:xfrm>
          </p:grpSpPr>
          <p:sp>
            <p:nvSpPr>
              <p:cNvPr id="14617" name="Google Shape;14617;p73"/>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grpSp>
            <p:nvGrpSpPr>
              <p:cNvPr id="14618" name="Google Shape;14618;p73"/>
              <p:cNvGrpSpPr/>
              <p:nvPr/>
            </p:nvGrpSpPr>
            <p:grpSpPr>
              <a:xfrm>
                <a:off x="7287122" y="1581977"/>
                <a:ext cx="852803" cy="73428"/>
                <a:chOff x="7287122" y="1581977"/>
                <a:chExt cx="852803" cy="73428"/>
              </a:xfrm>
            </p:grpSpPr>
            <p:sp>
              <p:nvSpPr>
                <p:cNvPr id="14619" name="Google Shape;14619;p73"/>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cxnSp>
              <p:nvCxnSpPr>
                <p:cNvPr id="14620" name="Google Shape;14620;p73"/>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4621" name="Google Shape;14621;p73"/>
            <p:cNvGrpSpPr/>
            <p:nvPr/>
          </p:nvGrpSpPr>
          <p:grpSpPr>
            <a:xfrm>
              <a:off x="7287122" y="1165658"/>
              <a:ext cx="1219403" cy="344253"/>
              <a:chOff x="7287122" y="1165658"/>
              <a:chExt cx="1219403" cy="344253"/>
            </a:xfrm>
          </p:grpSpPr>
          <p:sp>
            <p:nvSpPr>
              <p:cNvPr id="14622" name="Google Shape;14622;p73"/>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nvGrpSpPr>
              <p:cNvPr id="14623" name="Google Shape;14623;p73"/>
              <p:cNvGrpSpPr/>
              <p:nvPr/>
            </p:nvGrpSpPr>
            <p:grpSpPr>
              <a:xfrm>
                <a:off x="7287122" y="1341025"/>
                <a:ext cx="695703" cy="73419"/>
                <a:chOff x="7287122" y="1341025"/>
                <a:chExt cx="695703" cy="73419"/>
              </a:xfrm>
            </p:grpSpPr>
            <p:sp>
              <p:nvSpPr>
                <p:cNvPr id="14624" name="Google Shape;14624;p73"/>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cxnSp>
              <p:nvCxnSpPr>
                <p:cNvPr id="14625" name="Google Shape;14625;p73"/>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14626" name="Google Shape;14626;p73"/>
          <p:cNvGrpSpPr/>
          <p:nvPr/>
        </p:nvGrpSpPr>
        <p:grpSpPr>
          <a:xfrm>
            <a:off x="5802677" y="1185224"/>
            <a:ext cx="1397729" cy="1098540"/>
            <a:chOff x="5900602" y="1193063"/>
            <a:chExt cx="1299851" cy="1021707"/>
          </a:xfrm>
        </p:grpSpPr>
        <p:grpSp>
          <p:nvGrpSpPr>
            <p:cNvPr id="14627" name="Google Shape;14627;p73"/>
            <p:cNvGrpSpPr/>
            <p:nvPr/>
          </p:nvGrpSpPr>
          <p:grpSpPr>
            <a:xfrm>
              <a:off x="6520337" y="1193063"/>
              <a:ext cx="341815" cy="799959"/>
              <a:chOff x="6520337" y="1193063"/>
              <a:chExt cx="341815" cy="799959"/>
            </a:xfrm>
          </p:grpSpPr>
          <p:grpSp>
            <p:nvGrpSpPr>
              <p:cNvPr id="14628" name="Google Shape;14628;p73"/>
              <p:cNvGrpSpPr/>
              <p:nvPr/>
            </p:nvGrpSpPr>
            <p:grpSpPr>
              <a:xfrm>
                <a:off x="6520337" y="1589527"/>
                <a:ext cx="213950" cy="403494"/>
                <a:chOff x="6520337" y="1589527"/>
                <a:chExt cx="213950" cy="403494"/>
              </a:xfrm>
            </p:grpSpPr>
            <p:sp>
              <p:nvSpPr>
                <p:cNvPr id="14629" name="Google Shape;14629;p73"/>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4630" name="Google Shape;14630;p73"/>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631" name="Google Shape;14631;p73"/>
              <p:cNvGrpSpPr/>
              <p:nvPr/>
            </p:nvGrpSpPr>
            <p:grpSpPr>
              <a:xfrm>
                <a:off x="6577204" y="1193063"/>
                <a:ext cx="284947" cy="464512"/>
                <a:chOff x="6577204" y="1193063"/>
                <a:chExt cx="284947" cy="464512"/>
              </a:xfrm>
            </p:grpSpPr>
            <p:sp>
              <p:nvSpPr>
                <p:cNvPr id="14632" name="Google Shape;14632;p73"/>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cxnSp>
              <p:nvCxnSpPr>
                <p:cNvPr id="14633" name="Google Shape;14633;p73"/>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14634" name="Google Shape;14634;p73"/>
            <p:cNvGrpSpPr/>
            <p:nvPr/>
          </p:nvGrpSpPr>
          <p:grpSpPr>
            <a:xfrm>
              <a:off x="6238903" y="1193063"/>
              <a:ext cx="300475" cy="900152"/>
              <a:chOff x="6238903" y="1193063"/>
              <a:chExt cx="300475" cy="900152"/>
            </a:xfrm>
          </p:grpSpPr>
          <p:grpSp>
            <p:nvGrpSpPr>
              <p:cNvPr id="14635" name="Google Shape;14635;p73"/>
              <p:cNvGrpSpPr/>
              <p:nvPr/>
            </p:nvGrpSpPr>
            <p:grpSpPr>
              <a:xfrm>
                <a:off x="6290865" y="1489315"/>
                <a:ext cx="248514" cy="603900"/>
                <a:chOff x="6290865" y="1489315"/>
                <a:chExt cx="248514" cy="603900"/>
              </a:xfrm>
            </p:grpSpPr>
            <p:sp>
              <p:nvSpPr>
                <p:cNvPr id="14636" name="Google Shape;14636;p73"/>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4637" name="Google Shape;14637;p73"/>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638" name="Google Shape;14638;p73"/>
              <p:cNvGrpSpPr/>
              <p:nvPr/>
            </p:nvGrpSpPr>
            <p:grpSpPr>
              <a:xfrm>
                <a:off x="6238903" y="1193063"/>
                <a:ext cx="284947" cy="333087"/>
                <a:chOff x="6238903" y="1193063"/>
                <a:chExt cx="284947" cy="333087"/>
              </a:xfrm>
            </p:grpSpPr>
            <p:sp>
              <p:nvSpPr>
                <p:cNvPr id="14639" name="Google Shape;14639;p73"/>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cxnSp>
              <p:nvCxnSpPr>
                <p:cNvPr id="14640" name="Google Shape;14640;p73"/>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14641" name="Google Shape;14641;p73"/>
            <p:cNvGrpSpPr/>
            <p:nvPr/>
          </p:nvGrpSpPr>
          <p:grpSpPr>
            <a:xfrm>
              <a:off x="5900602" y="1193063"/>
              <a:ext cx="444345" cy="1021707"/>
              <a:chOff x="5900602" y="1193063"/>
              <a:chExt cx="444345" cy="1021707"/>
            </a:xfrm>
          </p:grpSpPr>
          <p:grpSp>
            <p:nvGrpSpPr>
              <p:cNvPr id="14642" name="Google Shape;14642;p73"/>
              <p:cNvGrpSpPr/>
              <p:nvPr/>
            </p:nvGrpSpPr>
            <p:grpSpPr>
              <a:xfrm>
                <a:off x="6046501" y="1367785"/>
                <a:ext cx="298446" cy="846986"/>
                <a:chOff x="6046501" y="1367785"/>
                <a:chExt cx="298446" cy="846986"/>
              </a:xfrm>
            </p:grpSpPr>
            <p:sp>
              <p:nvSpPr>
                <p:cNvPr id="14643" name="Google Shape;14643;p73"/>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4644" name="Google Shape;14644;p73"/>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645" name="Google Shape;14645;p73"/>
              <p:cNvGrpSpPr/>
              <p:nvPr/>
            </p:nvGrpSpPr>
            <p:grpSpPr>
              <a:xfrm>
                <a:off x="5900602" y="1193063"/>
                <a:ext cx="284947" cy="182312"/>
                <a:chOff x="5900602" y="1193063"/>
                <a:chExt cx="284947" cy="182312"/>
              </a:xfrm>
            </p:grpSpPr>
            <p:sp>
              <p:nvSpPr>
                <p:cNvPr id="14646" name="Google Shape;14646;p73"/>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cxnSp>
              <p:nvCxnSpPr>
                <p:cNvPr id="14647" name="Google Shape;14647;p73"/>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14648" name="Google Shape;14648;p73"/>
            <p:cNvGrpSpPr/>
            <p:nvPr/>
          </p:nvGrpSpPr>
          <p:grpSpPr>
            <a:xfrm>
              <a:off x="6738300" y="1193063"/>
              <a:ext cx="462153" cy="707634"/>
              <a:chOff x="6738300" y="1193063"/>
              <a:chExt cx="462153" cy="707634"/>
            </a:xfrm>
          </p:grpSpPr>
          <p:grpSp>
            <p:nvGrpSpPr>
              <p:cNvPr id="14649" name="Google Shape;14649;p73"/>
              <p:cNvGrpSpPr/>
              <p:nvPr/>
            </p:nvGrpSpPr>
            <p:grpSpPr>
              <a:xfrm>
                <a:off x="6915505" y="1193063"/>
                <a:ext cx="284947" cy="597387"/>
                <a:chOff x="6915505" y="1193063"/>
                <a:chExt cx="284947" cy="597387"/>
              </a:xfrm>
            </p:grpSpPr>
            <p:sp>
              <p:nvSpPr>
                <p:cNvPr id="14650" name="Google Shape;14650;p73"/>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defTabSz="914378"/>
                  <a:endParaRPr>
                    <a:ea typeface="+mn-ea"/>
                  </a:endParaRPr>
                </a:p>
              </p:txBody>
            </p:sp>
            <p:cxnSp>
              <p:nvCxnSpPr>
                <p:cNvPr id="14651" name="Google Shape;14651;p73"/>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14652" name="Google Shape;14652;p73"/>
              <p:cNvGrpSpPr/>
              <p:nvPr/>
            </p:nvGrpSpPr>
            <p:grpSpPr>
              <a:xfrm>
                <a:off x="6738300" y="1684725"/>
                <a:ext cx="230066" cy="215971"/>
                <a:chOff x="6738300" y="1684725"/>
                <a:chExt cx="230066" cy="215971"/>
              </a:xfrm>
            </p:grpSpPr>
            <p:sp>
              <p:nvSpPr>
                <p:cNvPr id="14653" name="Google Shape;14653;p73"/>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defTabSz="914378"/>
                  <a:endParaRPr>
                    <a:ea typeface="+mn-ea"/>
                  </a:endParaRPr>
                </a:p>
              </p:txBody>
            </p:sp>
            <p:sp>
              <p:nvSpPr>
                <p:cNvPr id="14654" name="Google Shape;14654;p73"/>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defTabSz="914378"/>
                  <a:endParaRPr>
                    <a:ea typeface="+mn-ea"/>
                  </a:endParaRPr>
                </a:p>
              </p:txBody>
            </p:sp>
          </p:gr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658"/>
        <p:cNvGrpSpPr/>
        <p:nvPr/>
      </p:nvGrpSpPr>
      <p:grpSpPr>
        <a:xfrm>
          <a:off x="0" y="0"/>
          <a:ext cx="0" cy="0"/>
          <a:chOff x="0" y="0"/>
          <a:chExt cx="0" cy="0"/>
        </a:xfrm>
      </p:grpSpPr>
      <p:sp>
        <p:nvSpPr>
          <p:cNvPr id="14659" name="Google Shape;14659;p7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a:buClr>
                <a:srgbClr val="000000"/>
              </a:buClr>
              <a:buSzPts val="1100"/>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4660" name="Google Shape;14660;p74"/>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indent="0" algn="ctr">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indent="0" algn="ctr">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indent="0" algn="ctr">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14661" name="Google Shape;14661;p74"/>
          <p:cNvGrpSpPr/>
          <p:nvPr/>
        </p:nvGrpSpPr>
        <p:grpSpPr>
          <a:xfrm>
            <a:off x="839308" y="2318099"/>
            <a:ext cx="387992" cy="329326"/>
            <a:chOff x="839307" y="2318098"/>
            <a:chExt cx="387992" cy="329326"/>
          </a:xfrm>
        </p:grpSpPr>
        <p:sp>
          <p:nvSpPr>
            <p:cNvPr id="14662" name="Google Shape;14662;p74"/>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663" name="Google Shape;14663;p74"/>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4664" name="Google Shape;14664;p74"/>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4665" name="Google Shape;14665;p74"/>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4666" name="Google Shape;14666;p74"/>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4667" name="Google Shape;14667;p74"/>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668" name="Google Shape;14668;p74"/>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669" name="Google Shape;14669;p74"/>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4670" name="Google Shape;14670;p74"/>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4671" name="Google Shape;14671;p74"/>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672" name="Google Shape;14672;p74"/>
          <p:cNvGrpSpPr/>
          <p:nvPr/>
        </p:nvGrpSpPr>
        <p:grpSpPr>
          <a:xfrm>
            <a:off x="1414991" y="2289672"/>
            <a:ext cx="387073" cy="385996"/>
            <a:chOff x="1414990" y="2289671"/>
            <a:chExt cx="387073" cy="385996"/>
          </a:xfrm>
        </p:grpSpPr>
        <p:sp>
          <p:nvSpPr>
            <p:cNvPr id="14673" name="Google Shape;14673;p74"/>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14674" name="Google Shape;14674;p74"/>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4675" name="Google Shape;14675;p74"/>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4676" name="Google Shape;14676;p74"/>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4677" name="Google Shape;14677;p74"/>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4678" name="Google Shape;14678;p74"/>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679" name="Google Shape;14679;p74"/>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4680" name="Google Shape;14680;p74"/>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defTabSz="914378"/>
              <a:endParaRPr>
                <a:ea typeface="+mn-ea"/>
              </a:endParaRPr>
            </a:p>
          </p:txBody>
        </p:sp>
        <p:sp>
          <p:nvSpPr>
            <p:cNvPr id="14681" name="Google Shape;14681;p74"/>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defTabSz="914378"/>
              <a:endParaRPr>
                <a:ea typeface="+mn-ea"/>
              </a:endParaRPr>
            </a:p>
          </p:txBody>
        </p:sp>
        <p:sp>
          <p:nvSpPr>
            <p:cNvPr id="14682" name="Google Shape;14682;p74"/>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683" name="Google Shape;14683;p74"/>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14684" name="Google Shape;14684;p74"/>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4685" name="Google Shape;14685;p74"/>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defTabSz="914378"/>
              <a:endParaRPr>
                <a:ea typeface="+mn-ea"/>
              </a:endParaRPr>
            </a:p>
          </p:txBody>
        </p:sp>
        <p:sp>
          <p:nvSpPr>
            <p:cNvPr id="14686" name="Google Shape;14686;p74"/>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defTabSz="914378"/>
              <a:endParaRPr>
                <a:ea typeface="+mn-ea"/>
              </a:endParaRPr>
            </a:p>
          </p:txBody>
        </p:sp>
        <p:sp>
          <p:nvSpPr>
            <p:cNvPr id="14687" name="Google Shape;14687;p74"/>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4688" name="Google Shape;14688;p74"/>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14689" name="Google Shape;14689;p74"/>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4690" name="Google Shape;14690;p74"/>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691" name="Google Shape;14691;p74"/>
          <p:cNvGrpSpPr/>
          <p:nvPr/>
        </p:nvGrpSpPr>
        <p:grpSpPr>
          <a:xfrm>
            <a:off x="1989911" y="2306066"/>
            <a:ext cx="387099" cy="353207"/>
            <a:chOff x="1989911" y="2306065"/>
            <a:chExt cx="387099" cy="353207"/>
          </a:xfrm>
        </p:grpSpPr>
        <p:sp>
          <p:nvSpPr>
            <p:cNvPr id="14692" name="Google Shape;14692;p74"/>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4693" name="Google Shape;14693;p74"/>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694" name="Google Shape;14694;p74"/>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4695" name="Google Shape;14695;p74"/>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4696" name="Google Shape;14696;p74"/>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14697" name="Google Shape;14697;p74"/>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698" name="Google Shape;14698;p74"/>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699" name="Google Shape;14699;p74"/>
          <p:cNvGrpSpPr/>
          <p:nvPr/>
        </p:nvGrpSpPr>
        <p:grpSpPr>
          <a:xfrm>
            <a:off x="2593103" y="2288779"/>
            <a:ext cx="204663" cy="363007"/>
            <a:chOff x="2593102" y="2288778"/>
            <a:chExt cx="204663" cy="363007"/>
          </a:xfrm>
        </p:grpSpPr>
        <p:sp>
          <p:nvSpPr>
            <p:cNvPr id="14700" name="Google Shape;14700;p74"/>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defTabSz="914378"/>
              <a:endParaRPr>
                <a:ea typeface="+mn-ea"/>
              </a:endParaRPr>
            </a:p>
          </p:txBody>
        </p:sp>
        <p:sp>
          <p:nvSpPr>
            <p:cNvPr id="14701" name="Google Shape;14701;p74"/>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defTabSz="914378"/>
              <a:endParaRPr>
                <a:ea typeface="+mn-ea"/>
              </a:endParaRPr>
            </a:p>
          </p:txBody>
        </p:sp>
        <p:sp>
          <p:nvSpPr>
            <p:cNvPr id="14702" name="Google Shape;14702;p74"/>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defTabSz="914378"/>
              <a:endParaRPr>
                <a:ea typeface="+mn-ea"/>
              </a:endParaRPr>
            </a:p>
          </p:txBody>
        </p:sp>
        <p:sp>
          <p:nvSpPr>
            <p:cNvPr id="14703" name="Google Shape;14703;p74"/>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defTabSz="914378"/>
              <a:endParaRPr>
                <a:ea typeface="+mn-ea"/>
              </a:endParaRPr>
            </a:p>
          </p:txBody>
        </p:sp>
        <p:sp>
          <p:nvSpPr>
            <p:cNvPr id="14704" name="Google Shape;14704;p74"/>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defTabSz="914378"/>
              <a:endParaRPr>
                <a:ea typeface="+mn-ea"/>
              </a:endParaRPr>
            </a:p>
          </p:txBody>
        </p:sp>
        <p:sp>
          <p:nvSpPr>
            <p:cNvPr id="14705" name="Google Shape;14705;p74"/>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defTabSz="914378"/>
              <a:endParaRPr>
                <a:ea typeface="+mn-ea"/>
              </a:endParaRPr>
            </a:p>
          </p:txBody>
        </p:sp>
        <p:sp>
          <p:nvSpPr>
            <p:cNvPr id="14706" name="Google Shape;14706;p74"/>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defTabSz="914378"/>
              <a:endParaRPr>
                <a:ea typeface="+mn-ea"/>
              </a:endParaRPr>
            </a:p>
          </p:txBody>
        </p:sp>
        <p:sp>
          <p:nvSpPr>
            <p:cNvPr id="14707" name="Google Shape;14707;p74"/>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4708" name="Google Shape;14708;p74"/>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709" name="Google Shape;14709;p74"/>
          <p:cNvGrpSpPr/>
          <p:nvPr/>
        </p:nvGrpSpPr>
        <p:grpSpPr>
          <a:xfrm>
            <a:off x="2970875" y="2329764"/>
            <a:ext cx="403651" cy="305996"/>
            <a:chOff x="2970874" y="2329763"/>
            <a:chExt cx="403651" cy="305996"/>
          </a:xfrm>
        </p:grpSpPr>
        <p:sp>
          <p:nvSpPr>
            <p:cNvPr id="14710" name="Google Shape;14710;p74"/>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defTabSz="914378"/>
              <a:endParaRPr>
                <a:ea typeface="+mn-ea"/>
              </a:endParaRPr>
            </a:p>
          </p:txBody>
        </p:sp>
        <p:sp>
          <p:nvSpPr>
            <p:cNvPr id="14711" name="Google Shape;14711;p74"/>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defTabSz="914378"/>
              <a:endParaRPr>
                <a:ea typeface="+mn-ea"/>
              </a:endParaRPr>
            </a:p>
          </p:txBody>
        </p:sp>
        <p:sp>
          <p:nvSpPr>
            <p:cNvPr id="14712" name="Google Shape;14712;p74"/>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defTabSz="914378"/>
              <a:endParaRPr>
                <a:ea typeface="+mn-ea"/>
              </a:endParaRPr>
            </a:p>
          </p:txBody>
        </p:sp>
        <p:sp>
          <p:nvSpPr>
            <p:cNvPr id="14713" name="Google Shape;14713;p74"/>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defTabSz="914378"/>
              <a:endParaRPr>
                <a:ea typeface="+mn-ea"/>
              </a:endParaRPr>
            </a:p>
          </p:txBody>
        </p:sp>
        <p:sp>
          <p:nvSpPr>
            <p:cNvPr id="14714" name="Google Shape;14714;p74"/>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defTabSz="914378"/>
              <a:endParaRPr>
                <a:ea typeface="+mn-ea"/>
              </a:endParaRPr>
            </a:p>
          </p:txBody>
        </p:sp>
        <p:sp>
          <p:nvSpPr>
            <p:cNvPr id="14715" name="Google Shape;14715;p74"/>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defTabSz="914378"/>
              <a:endParaRPr>
                <a:ea typeface="+mn-ea"/>
              </a:endParaRPr>
            </a:p>
          </p:txBody>
        </p:sp>
        <p:sp>
          <p:nvSpPr>
            <p:cNvPr id="14716" name="Google Shape;14716;p74"/>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defTabSz="914378"/>
              <a:endParaRPr>
                <a:ea typeface="+mn-ea"/>
              </a:endParaRPr>
            </a:p>
          </p:txBody>
        </p:sp>
        <p:sp>
          <p:nvSpPr>
            <p:cNvPr id="14717" name="Google Shape;14717;p74"/>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defTabSz="914378"/>
              <a:endParaRPr>
                <a:ea typeface="+mn-ea"/>
              </a:endParaRPr>
            </a:p>
          </p:txBody>
        </p:sp>
        <p:sp>
          <p:nvSpPr>
            <p:cNvPr id="14718" name="Google Shape;14718;p74"/>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719" name="Google Shape;14719;p74"/>
          <p:cNvGrpSpPr/>
          <p:nvPr/>
        </p:nvGrpSpPr>
        <p:grpSpPr>
          <a:xfrm>
            <a:off x="3545796" y="2318756"/>
            <a:ext cx="387835" cy="327933"/>
            <a:chOff x="3545795" y="2318755"/>
            <a:chExt cx="387835" cy="327933"/>
          </a:xfrm>
        </p:grpSpPr>
        <p:sp>
          <p:nvSpPr>
            <p:cNvPr id="14720" name="Google Shape;14720;p74"/>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defTabSz="914378"/>
              <a:endParaRPr>
                <a:ea typeface="+mn-ea"/>
              </a:endParaRPr>
            </a:p>
          </p:txBody>
        </p:sp>
        <p:sp>
          <p:nvSpPr>
            <p:cNvPr id="14721" name="Google Shape;14721;p74"/>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defTabSz="914378"/>
              <a:endParaRPr>
                <a:ea typeface="+mn-ea"/>
              </a:endParaRPr>
            </a:p>
          </p:txBody>
        </p:sp>
        <p:sp>
          <p:nvSpPr>
            <p:cNvPr id="14722" name="Google Shape;14722;p74"/>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defTabSz="914378"/>
              <a:endParaRPr>
                <a:ea typeface="+mn-ea"/>
              </a:endParaRPr>
            </a:p>
          </p:txBody>
        </p:sp>
        <p:grpSp>
          <p:nvGrpSpPr>
            <p:cNvPr id="14723" name="Google Shape;14723;p74"/>
            <p:cNvGrpSpPr/>
            <p:nvPr/>
          </p:nvGrpSpPr>
          <p:grpSpPr>
            <a:xfrm>
              <a:off x="3545795" y="2322301"/>
              <a:ext cx="387835" cy="324387"/>
              <a:chOff x="3545795" y="2322301"/>
              <a:chExt cx="387835" cy="324387"/>
            </a:xfrm>
          </p:grpSpPr>
          <p:sp>
            <p:nvSpPr>
              <p:cNvPr id="14724" name="Google Shape;14724;p74"/>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defTabSz="914378"/>
                <a:endParaRPr>
                  <a:ea typeface="+mn-ea"/>
                </a:endParaRPr>
              </a:p>
            </p:txBody>
          </p:sp>
          <p:sp>
            <p:nvSpPr>
              <p:cNvPr id="14725" name="Google Shape;14725;p74"/>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defTabSz="914378"/>
                <a:endParaRPr>
                  <a:ea typeface="+mn-ea"/>
                </a:endParaRPr>
              </a:p>
            </p:txBody>
          </p:sp>
          <p:sp>
            <p:nvSpPr>
              <p:cNvPr id="14726" name="Google Shape;14726;p74"/>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defTabSz="914378"/>
                <a:endParaRPr>
                  <a:ea typeface="+mn-ea"/>
                </a:endParaRPr>
              </a:p>
            </p:txBody>
          </p:sp>
          <p:sp>
            <p:nvSpPr>
              <p:cNvPr id="14727" name="Google Shape;14727;p74"/>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defTabSz="914378"/>
                <a:endParaRPr>
                  <a:ea typeface="+mn-ea"/>
                </a:endParaRPr>
              </a:p>
            </p:txBody>
          </p:sp>
          <p:sp>
            <p:nvSpPr>
              <p:cNvPr id="14728" name="Google Shape;14728;p74"/>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defTabSz="914378"/>
                <a:endParaRPr>
                  <a:ea typeface="+mn-ea"/>
                </a:endParaRPr>
              </a:p>
            </p:txBody>
          </p:sp>
          <p:sp>
            <p:nvSpPr>
              <p:cNvPr id="14729" name="Google Shape;14729;p74"/>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defTabSz="914378"/>
                <a:endParaRPr>
                  <a:ea typeface="+mn-ea"/>
                </a:endParaRPr>
              </a:p>
            </p:txBody>
          </p:sp>
          <p:sp>
            <p:nvSpPr>
              <p:cNvPr id="14730" name="Google Shape;14730;p74"/>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4731" name="Google Shape;14731;p74"/>
          <p:cNvGrpSpPr/>
          <p:nvPr/>
        </p:nvGrpSpPr>
        <p:grpSpPr>
          <a:xfrm>
            <a:off x="4718469" y="2306984"/>
            <a:ext cx="364294" cy="351552"/>
            <a:chOff x="4718468" y="2306984"/>
            <a:chExt cx="364294" cy="351552"/>
          </a:xfrm>
        </p:grpSpPr>
        <p:sp>
          <p:nvSpPr>
            <p:cNvPr id="14732" name="Google Shape;14732;p74"/>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14733" name="Google Shape;14733;p74"/>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defTabSz="914378"/>
              <a:endParaRPr>
                <a:ea typeface="+mn-ea"/>
              </a:endParaRPr>
            </a:p>
          </p:txBody>
        </p:sp>
        <p:sp>
          <p:nvSpPr>
            <p:cNvPr id="14734" name="Google Shape;14734;p74"/>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14735" name="Google Shape;14735;p74"/>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14736" name="Google Shape;14736;p74"/>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14737" name="Google Shape;14737;p74"/>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14738" name="Google Shape;14738;p74"/>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defTabSz="914378"/>
              <a:endParaRPr>
                <a:ea typeface="+mn-ea"/>
              </a:endParaRPr>
            </a:p>
          </p:txBody>
        </p:sp>
        <p:sp>
          <p:nvSpPr>
            <p:cNvPr id="14739" name="Google Shape;14739;p74"/>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defTabSz="914378"/>
              <a:endParaRPr>
                <a:ea typeface="+mn-ea"/>
              </a:endParaRPr>
            </a:p>
          </p:txBody>
        </p:sp>
        <p:sp>
          <p:nvSpPr>
            <p:cNvPr id="14740" name="Google Shape;14740;p74"/>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defTabSz="914378"/>
              <a:endParaRPr>
                <a:ea typeface="+mn-ea"/>
              </a:endParaRPr>
            </a:p>
          </p:txBody>
        </p:sp>
        <p:sp>
          <p:nvSpPr>
            <p:cNvPr id="14741" name="Google Shape;14741;p74"/>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742" name="Google Shape;14742;p74"/>
          <p:cNvGrpSpPr/>
          <p:nvPr/>
        </p:nvGrpSpPr>
        <p:grpSpPr>
          <a:xfrm>
            <a:off x="4147908" y="2303018"/>
            <a:ext cx="361194" cy="359355"/>
            <a:chOff x="4147908" y="2303017"/>
            <a:chExt cx="361194" cy="359355"/>
          </a:xfrm>
        </p:grpSpPr>
        <p:sp>
          <p:nvSpPr>
            <p:cNvPr id="14743" name="Google Shape;14743;p74"/>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defTabSz="914378"/>
              <a:endParaRPr>
                <a:ea typeface="+mn-ea"/>
              </a:endParaRPr>
            </a:p>
          </p:txBody>
        </p:sp>
        <p:sp>
          <p:nvSpPr>
            <p:cNvPr id="14744" name="Google Shape;14744;p74"/>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14745" name="Google Shape;14745;p74"/>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defTabSz="914378"/>
              <a:endParaRPr>
                <a:ea typeface="+mn-ea"/>
              </a:endParaRPr>
            </a:p>
          </p:txBody>
        </p:sp>
        <p:sp>
          <p:nvSpPr>
            <p:cNvPr id="14746" name="Google Shape;14746;p74"/>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defTabSz="914378"/>
              <a:endParaRPr>
                <a:ea typeface="+mn-ea"/>
              </a:endParaRPr>
            </a:p>
          </p:txBody>
        </p:sp>
        <p:sp>
          <p:nvSpPr>
            <p:cNvPr id="14747" name="Google Shape;14747;p74"/>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4748" name="Google Shape;14748;p74"/>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defTabSz="914378"/>
              <a:endParaRPr>
                <a:ea typeface="+mn-ea"/>
              </a:endParaRPr>
            </a:p>
          </p:txBody>
        </p:sp>
        <p:sp>
          <p:nvSpPr>
            <p:cNvPr id="14749" name="Google Shape;14749;p74"/>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defTabSz="914378"/>
              <a:endParaRPr>
                <a:ea typeface="+mn-ea"/>
              </a:endParaRPr>
            </a:p>
          </p:txBody>
        </p:sp>
        <p:sp>
          <p:nvSpPr>
            <p:cNvPr id="14750" name="Google Shape;14750;p74"/>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defTabSz="914378"/>
              <a:endParaRPr>
                <a:ea typeface="+mn-ea"/>
              </a:endParaRPr>
            </a:p>
          </p:txBody>
        </p:sp>
        <p:sp>
          <p:nvSpPr>
            <p:cNvPr id="14751" name="Google Shape;14751;p74"/>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4752" name="Google Shape;14752;p74"/>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defTabSz="914378"/>
              <a:endParaRPr>
                <a:ea typeface="+mn-ea"/>
              </a:endParaRPr>
            </a:p>
          </p:txBody>
        </p:sp>
        <p:sp>
          <p:nvSpPr>
            <p:cNvPr id="14753" name="Google Shape;14753;p74"/>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defTabSz="914378"/>
              <a:endParaRPr>
                <a:ea typeface="+mn-ea"/>
              </a:endParaRPr>
            </a:p>
          </p:txBody>
        </p:sp>
        <p:sp>
          <p:nvSpPr>
            <p:cNvPr id="14754" name="Google Shape;14754;p74"/>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defTabSz="914378"/>
              <a:endParaRPr>
                <a:ea typeface="+mn-ea"/>
              </a:endParaRPr>
            </a:p>
          </p:txBody>
        </p:sp>
        <p:sp>
          <p:nvSpPr>
            <p:cNvPr id="14755" name="Google Shape;14755;p74"/>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defTabSz="914378"/>
              <a:endParaRPr>
                <a:ea typeface="+mn-ea"/>
              </a:endParaRPr>
            </a:p>
          </p:txBody>
        </p:sp>
        <p:sp>
          <p:nvSpPr>
            <p:cNvPr id="14756" name="Google Shape;14756;p74"/>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757" name="Google Shape;14757;p74"/>
          <p:cNvGrpSpPr/>
          <p:nvPr/>
        </p:nvGrpSpPr>
        <p:grpSpPr>
          <a:xfrm>
            <a:off x="5292129" y="2299891"/>
            <a:ext cx="367027" cy="365214"/>
            <a:chOff x="5292128" y="2299891"/>
            <a:chExt cx="367027" cy="365214"/>
          </a:xfrm>
        </p:grpSpPr>
        <p:sp>
          <p:nvSpPr>
            <p:cNvPr id="14758" name="Google Shape;14758;p74"/>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defTabSz="914378"/>
              <a:endParaRPr>
                <a:ea typeface="+mn-ea"/>
              </a:endParaRPr>
            </a:p>
          </p:txBody>
        </p:sp>
        <p:sp>
          <p:nvSpPr>
            <p:cNvPr id="14759" name="Google Shape;14759;p74"/>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defTabSz="914378"/>
              <a:endParaRPr>
                <a:ea typeface="+mn-ea"/>
              </a:endParaRPr>
            </a:p>
          </p:txBody>
        </p:sp>
        <p:sp>
          <p:nvSpPr>
            <p:cNvPr id="14760" name="Google Shape;14760;p74"/>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defTabSz="914378"/>
              <a:endParaRPr>
                <a:ea typeface="+mn-ea"/>
              </a:endParaRPr>
            </a:p>
          </p:txBody>
        </p:sp>
        <p:sp>
          <p:nvSpPr>
            <p:cNvPr id="14761" name="Google Shape;14761;p74"/>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defTabSz="914378"/>
              <a:endParaRPr>
                <a:ea typeface="+mn-ea"/>
              </a:endParaRPr>
            </a:p>
          </p:txBody>
        </p:sp>
        <p:sp>
          <p:nvSpPr>
            <p:cNvPr id="14762" name="Google Shape;14762;p74"/>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defTabSz="914378"/>
              <a:endParaRPr>
                <a:ea typeface="+mn-ea"/>
              </a:endParaRPr>
            </a:p>
          </p:txBody>
        </p:sp>
        <p:sp>
          <p:nvSpPr>
            <p:cNvPr id="14763" name="Google Shape;14763;p74"/>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764" name="Google Shape;14764;p74"/>
          <p:cNvGrpSpPr/>
          <p:nvPr/>
        </p:nvGrpSpPr>
        <p:grpSpPr>
          <a:xfrm>
            <a:off x="5873617" y="2309901"/>
            <a:ext cx="345720" cy="345720"/>
            <a:chOff x="5873617" y="2309901"/>
            <a:chExt cx="345720" cy="345720"/>
          </a:xfrm>
        </p:grpSpPr>
        <p:sp>
          <p:nvSpPr>
            <p:cNvPr id="14765" name="Google Shape;14765;p74"/>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defTabSz="914378"/>
              <a:endParaRPr>
                <a:ea typeface="+mn-ea"/>
              </a:endParaRPr>
            </a:p>
          </p:txBody>
        </p:sp>
        <p:sp>
          <p:nvSpPr>
            <p:cNvPr id="14766" name="Google Shape;14766;p74"/>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defTabSz="914378"/>
              <a:endParaRPr>
                <a:ea typeface="+mn-ea"/>
              </a:endParaRPr>
            </a:p>
          </p:txBody>
        </p:sp>
        <p:sp>
          <p:nvSpPr>
            <p:cNvPr id="14767" name="Google Shape;14767;p74"/>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defTabSz="914378"/>
              <a:endParaRPr>
                <a:ea typeface="+mn-ea"/>
              </a:endParaRPr>
            </a:p>
          </p:txBody>
        </p:sp>
        <p:sp>
          <p:nvSpPr>
            <p:cNvPr id="14768" name="Google Shape;14768;p74"/>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defTabSz="914378"/>
              <a:endParaRPr>
                <a:ea typeface="+mn-ea"/>
              </a:endParaRPr>
            </a:p>
          </p:txBody>
        </p:sp>
        <p:sp>
          <p:nvSpPr>
            <p:cNvPr id="14769" name="Google Shape;14769;p74"/>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defTabSz="914378"/>
              <a:endParaRPr>
                <a:ea typeface="+mn-ea"/>
              </a:endParaRPr>
            </a:p>
          </p:txBody>
        </p:sp>
        <p:sp>
          <p:nvSpPr>
            <p:cNvPr id="14770" name="Google Shape;14770;p74"/>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defTabSz="914378"/>
              <a:endParaRPr>
                <a:ea typeface="+mn-ea"/>
              </a:endParaRPr>
            </a:p>
          </p:txBody>
        </p:sp>
        <p:sp>
          <p:nvSpPr>
            <p:cNvPr id="14771" name="Google Shape;14771;p74"/>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defTabSz="914378"/>
              <a:endParaRPr>
                <a:ea typeface="+mn-ea"/>
              </a:endParaRPr>
            </a:p>
          </p:txBody>
        </p:sp>
        <p:sp>
          <p:nvSpPr>
            <p:cNvPr id="14772" name="Google Shape;14772;p74"/>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defTabSz="914378"/>
              <a:endParaRPr>
                <a:ea typeface="+mn-ea"/>
              </a:endParaRPr>
            </a:p>
          </p:txBody>
        </p:sp>
        <p:sp>
          <p:nvSpPr>
            <p:cNvPr id="14773" name="Google Shape;14773;p74"/>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defTabSz="914378"/>
              <a:endParaRPr>
                <a:ea typeface="+mn-ea"/>
              </a:endParaRPr>
            </a:p>
          </p:txBody>
        </p:sp>
        <p:sp>
          <p:nvSpPr>
            <p:cNvPr id="14774" name="Google Shape;14774;p74"/>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defTabSz="914378"/>
              <a:endParaRPr>
                <a:ea typeface="+mn-ea"/>
              </a:endParaRPr>
            </a:p>
          </p:txBody>
        </p:sp>
        <p:sp>
          <p:nvSpPr>
            <p:cNvPr id="14775" name="Google Shape;14775;p74"/>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defTabSz="914378"/>
              <a:endParaRPr>
                <a:ea typeface="+mn-ea"/>
              </a:endParaRPr>
            </a:p>
          </p:txBody>
        </p:sp>
        <p:sp>
          <p:nvSpPr>
            <p:cNvPr id="14776" name="Google Shape;14776;p74"/>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defTabSz="914378"/>
              <a:endParaRPr>
                <a:ea typeface="+mn-ea"/>
              </a:endParaRPr>
            </a:p>
          </p:txBody>
        </p:sp>
        <p:sp>
          <p:nvSpPr>
            <p:cNvPr id="14777" name="Google Shape;14777;p74"/>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defTabSz="914378"/>
              <a:endParaRPr>
                <a:ea typeface="+mn-ea"/>
              </a:endParaRPr>
            </a:p>
          </p:txBody>
        </p:sp>
        <p:sp>
          <p:nvSpPr>
            <p:cNvPr id="14778" name="Google Shape;14778;p74"/>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defTabSz="914378"/>
              <a:endParaRPr>
                <a:ea typeface="+mn-ea"/>
              </a:endParaRPr>
            </a:p>
          </p:txBody>
        </p:sp>
        <p:sp>
          <p:nvSpPr>
            <p:cNvPr id="14779" name="Google Shape;14779;p74"/>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defTabSz="914378"/>
              <a:endParaRPr>
                <a:ea typeface="+mn-ea"/>
              </a:endParaRPr>
            </a:p>
          </p:txBody>
        </p:sp>
        <p:sp>
          <p:nvSpPr>
            <p:cNvPr id="14780" name="Google Shape;14780;p74"/>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defTabSz="914378"/>
              <a:endParaRPr>
                <a:ea typeface="+mn-ea"/>
              </a:endParaRPr>
            </a:p>
          </p:txBody>
        </p:sp>
        <p:sp>
          <p:nvSpPr>
            <p:cNvPr id="14781" name="Google Shape;14781;p74"/>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defTabSz="914378"/>
              <a:endParaRPr>
                <a:ea typeface="+mn-ea"/>
              </a:endParaRPr>
            </a:p>
          </p:txBody>
        </p:sp>
        <p:sp>
          <p:nvSpPr>
            <p:cNvPr id="14782" name="Google Shape;14782;p74"/>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defTabSz="914378"/>
              <a:endParaRPr>
                <a:ea typeface="+mn-ea"/>
              </a:endParaRPr>
            </a:p>
          </p:txBody>
        </p:sp>
        <p:sp>
          <p:nvSpPr>
            <p:cNvPr id="14783" name="Google Shape;14783;p74"/>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784" name="Google Shape;14784;p74"/>
          <p:cNvGrpSpPr/>
          <p:nvPr/>
        </p:nvGrpSpPr>
        <p:grpSpPr>
          <a:xfrm>
            <a:off x="6863329" y="2297711"/>
            <a:ext cx="391460" cy="370127"/>
            <a:chOff x="6863329" y="2297710"/>
            <a:chExt cx="391460" cy="370127"/>
          </a:xfrm>
        </p:grpSpPr>
        <p:sp>
          <p:nvSpPr>
            <p:cNvPr id="14785" name="Google Shape;14785;p74"/>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4786" name="Google Shape;14786;p74"/>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4787" name="Google Shape;14787;p74"/>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4788" name="Google Shape;14788;p74"/>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4789" name="Google Shape;14789;p74"/>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4790" name="Google Shape;14790;p74"/>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4791" name="Google Shape;14791;p74"/>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4792" name="Google Shape;14792;p74"/>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4793" name="Google Shape;14793;p74"/>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794" name="Google Shape;14794;p74"/>
          <p:cNvGrpSpPr/>
          <p:nvPr/>
        </p:nvGrpSpPr>
        <p:grpSpPr>
          <a:xfrm>
            <a:off x="7421488" y="2318519"/>
            <a:ext cx="342620" cy="328459"/>
            <a:chOff x="7421488" y="2318518"/>
            <a:chExt cx="342620" cy="328459"/>
          </a:xfrm>
        </p:grpSpPr>
        <p:sp>
          <p:nvSpPr>
            <p:cNvPr id="14795" name="Google Shape;14795;p74"/>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4796" name="Google Shape;14796;p74"/>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4797" name="Google Shape;14797;p74"/>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4798" name="Google Shape;14798;p74"/>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799" name="Google Shape;14799;p74"/>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4800" name="Google Shape;14800;p74"/>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4801" name="Google Shape;14801;p74"/>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802" name="Google Shape;14802;p74"/>
          <p:cNvGrpSpPr/>
          <p:nvPr/>
        </p:nvGrpSpPr>
        <p:grpSpPr>
          <a:xfrm>
            <a:off x="2508374" y="2779889"/>
            <a:ext cx="337523" cy="337680"/>
            <a:chOff x="2508373" y="2779889"/>
            <a:chExt cx="337523" cy="337680"/>
          </a:xfrm>
        </p:grpSpPr>
        <p:sp>
          <p:nvSpPr>
            <p:cNvPr id="14803" name="Google Shape;14803;p74"/>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4804" name="Google Shape;14804;p74"/>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defTabSz="914378"/>
              <a:endParaRPr>
                <a:ea typeface="+mn-ea"/>
              </a:endParaRPr>
            </a:p>
          </p:txBody>
        </p:sp>
        <p:sp>
          <p:nvSpPr>
            <p:cNvPr id="14805" name="Google Shape;14805;p74"/>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4806" name="Google Shape;14806;p74"/>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4807" name="Google Shape;14807;p74"/>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defTabSz="914378"/>
              <a:endParaRPr>
                <a:ea typeface="+mn-ea"/>
              </a:endParaRPr>
            </a:p>
          </p:txBody>
        </p:sp>
        <p:sp>
          <p:nvSpPr>
            <p:cNvPr id="14808" name="Google Shape;14808;p74"/>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809" name="Google Shape;14809;p74"/>
          <p:cNvGrpSpPr/>
          <p:nvPr/>
        </p:nvGrpSpPr>
        <p:grpSpPr>
          <a:xfrm>
            <a:off x="1884401" y="4141594"/>
            <a:ext cx="410613" cy="372229"/>
            <a:chOff x="1884401" y="4141593"/>
            <a:chExt cx="410613" cy="372229"/>
          </a:xfrm>
        </p:grpSpPr>
        <p:sp>
          <p:nvSpPr>
            <p:cNvPr id="14810" name="Google Shape;14810;p74"/>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defTabSz="914378"/>
              <a:endParaRPr>
                <a:ea typeface="+mn-ea"/>
              </a:endParaRPr>
            </a:p>
          </p:txBody>
        </p:sp>
        <p:sp>
          <p:nvSpPr>
            <p:cNvPr id="14811" name="Google Shape;14811;p74"/>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defTabSz="914378"/>
              <a:endParaRPr>
                <a:ea typeface="+mn-ea"/>
              </a:endParaRPr>
            </a:p>
          </p:txBody>
        </p:sp>
        <p:sp>
          <p:nvSpPr>
            <p:cNvPr id="14812" name="Google Shape;14812;p74"/>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4813" name="Google Shape;14813;p74"/>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4814" name="Google Shape;14814;p74"/>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defTabSz="914378"/>
              <a:endParaRPr>
                <a:ea typeface="+mn-ea"/>
              </a:endParaRPr>
            </a:p>
          </p:txBody>
        </p:sp>
        <p:sp>
          <p:nvSpPr>
            <p:cNvPr id="14815" name="Google Shape;14815;p74"/>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defTabSz="914378"/>
              <a:endParaRPr>
                <a:ea typeface="+mn-ea"/>
              </a:endParaRPr>
            </a:p>
          </p:txBody>
        </p:sp>
        <p:sp>
          <p:nvSpPr>
            <p:cNvPr id="14816" name="Google Shape;14816;p74"/>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817" name="Google Shape;14817;p74"/>
          <p:cNvGrpSpPr/>
          <p:nvPr/>
        </p:nvGrpSpPr>
        <p:grpSpPr>
          <a:xfrm>
            <a:off x="1430833" y="2773690"/>
            <a:ext cx="294515" cy="349897"/>
            <a:chOff x="1430832" y="2773689"/>
            <a:chExt cx="294515" cy="349897"/>
          </a:xfrm>
        </p:grpSpPr>
        <p:sp>
          <p:nvSpPr>
            <p:cNvPr id="14818" name="Google Shape;14818;p74"/>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4819" name="Google Shape;14819;p74"/>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4820" name="Google Shape;14820;p74"/>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4821" name="Google Shape;14821;p74"/>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4822" name="Google Shape;14822;p74"/>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4823" name="Google Shape;14823;p74"/>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4824" name="Google Shape;14824;p74"/>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825" name="Google Shape;14825;p74"/>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4826" name="Google Shape;14826;p74"/>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4827" name="Google Shape;14827;p74"/>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4828" name="Google Shape;14828;p74"/>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829" name="Google Shape;14829;p74"/>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830" name="Google Shape;14830;p74"/>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831" name="Google Shape;14831;p74"/>
          <p:cNvGrpSpPr/>
          <p:nvPr/>
        </p:nvGrpSpPr>
        <p:grpSpPr>
          <a:xfrm>
            <a:off x="3082218" y="2788587"/>
            <a:ext cx="288866" cy="320236"/>
            <a:chOff x="3082217" y="2788586"/>
            <a:chExt cx="288866" cy="320236"/>
          </a:xfrm>
        </p:grpSpPr>
        <p:sp>
          <p:nvSpPr>
            <p:cNvPr id="14832" name="Google Shape;14832;p74"/>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defTabSz="914378"/>
              <a:endParaRPr>
                <a:ea typeface="+mn-ea"/>
              </a:endParaRPr>
            </a:p>
          </p:txBody>
        </p:sp>
        <p:sp>
          <p:nvSpPr>
            <p:cNvPr id="14833" name="Google Shape;14833;p74"/>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defTabSz="914378"/>
              <a:endParaRPr>
                <a:ea typeface="+mn-ea"/>
              </a:endParaRPr>
            </a:p>
          </p:txBody>
        </p:sp>
        <p:sp>
          <p:nvSpPr>
            <p:cNvPr id="14834" name="Google Shape;14834;p74"/>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defTabSz="914378"/>
              <a:endParaRPr>
                <a:ea typeface="+mn-ea"/>
              </a:endParaRPr>
            </a:p>
          </p:txBody>
        </p:sp>
        <p:sp>
          <p:nvSpPr>
            <p:cNvPr id="14835" name="Google Shape;14835;p74"/>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14836" name="Google Shape;14836;p74"/>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defTabSz="914378"/>
              <a:endParaRPr>
                <a:ea typeface="+mn-ea"/>
              </a:endParaRPr>
            </a:p>
          </p:txBody>
        </p:sp>
        <p:sp>
          <p:nvSpPr>
            <p:cNvPr id="14837" name="Google Shape;14837;p74"/>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defTabSz="914378"/>
              <a:endParaRPr>
                <a:ea typeface="+mn-ea"/>
              </a:endParaRPr>
            </a:p>
          </p:txBody>
        </p:sp>
        <p:sp>
          <p:nvSpPr>
            <p:cNvPr id="14838" name="Google Shape;14838;p74"/>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839" name="Google Shape;14839;p74"/>
          <p:cNvGrpSpPr/>
          <p:nvPr/>
        </p:nvGrpSpPr>
        <p:grpSpPr>
          <a:xfrm>
            <a:off x="3610558" y="2780705"/>
            <a:ext cx="325017" cy="336052"/>
            <a:chOff x="3610557" y="2780704"/>
            <a:chExt cx="325017" cy="336052"/>
          </a:xfrm>
        </p:grpSpPr>
        <p:sp>
          <p:nvSpPr>
            <p:cNvPr id="14840" name="Google Shape;14840;p74"/>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defTabSz="914378"/>
              <a:endParaRPr>
                <a:ea typeface="+mn-ea"/>
              </a:endParaRPr>
            </a:p>
          </p:txBody>
        </p:sp>
        <p:sp>
          <p:nvSpPr>
            <p:cNvPr id="14841" name="Google Shape;14841;p74"/>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defTabSz="914378"/>
              <a:endParaRPr>
                <a:ea typeface="+mn-ea"/>
              </a:endParaRPr>
            </a:p>
          </p:txBody>
        </p:sp>
        <p:sp>
          <p:nvSpPr>
            <p:cNvPr id="14842" name="Google Shape;14842;p74"/>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843" name="Google Shape;14843;p74"/>
          <p:cNvGrpSpPr/>
          <p:nvPr/>
        </p:nvGrpSpPr>
        <p:grpSpPr>
          <a:xfrm>
            <a:off x="4179068" y="2811495"/>
            <a:ext cx="286475" cy="274390"/>
            <a:chOff x="4179067" y="2811495"/>
            <a:chExt cx="286475" cy="274390"/>
          </a:xfrm>
        </p:grpSpPr>
        <p:sp>
          <p:nvSpPr>
            <p:cNvPr id="14844" name="Google Shape;14844;p74"/>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defTabSz="914378"/>
              <a:endParaRPr>
                <a:ea typeface="+mn-ea"/>
              </a:endParaRPr>
            </a:p>
          </p:txBody>
        </p:sp>
        <p:sp>
          <p:nvSpPr>
            <p:cNvPr id="14845" name="Google Shape;14845;p74"/>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defTabSz="914378"/>
              <a:endParaRPr>
                <a:ea typeface="+mn-ea"/>
              </a:endParaRPr>
            </a:p>
          </p:txBody>
        </p:sp>
        <p:sp>
          <p:nvSpPr>
            <p:cNvPr id="14846" name="Google Shape;14846;p74"/>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defTabSz="914378"/>
              <a:endParaRPr>
                <a:ea typeface="+mn-ea"/>
              </a:endParaRPr>
            </a:p>
          </p:txBody>
        </p:sp>
        <p:sp>
          <p:nvSpPr>
            <p:cNvPr id="14847" name="Google Shape;14847;p74"/>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defTabSz="914378"/>
              <a:endParaRPr>
                <a:ea typeface="+mn-ea"/>
              </a:endParaRPr>
            </a:p>
          </p:txBody>
        </p:sp>
        <p:sp>
          <p:nvSpPr>
            <p:cNvPr id="14848" name="Google Shape;14848;p74"/>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defTabSz="914378"/>
              <a:endParaRPr>
                <a:ea typeface="+mn-ea"/>
              </a:endParaRPr>
            </a:p>
          </p:txBody>
        </p:sp>
        <p:sp>
          <p:nvSpPr>
            <p:cNvPr id="14849" name="Google Shape;14849;p74"/>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defTabSz="914378"/>
              <a:endParaRPr>
                <a:ea typeface="+mn-ea"/>
              </a:endParaRPr>
            </a:p>
          </p:txBody>
        </p:sp>
        <p:sp>
          <p:nvSpPr>
            <p:cNvPr id="14850" name="Google Shape;14850;p74"/>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defTabSz="914378"/>
              <a:endParaRPr>
                <a:ea typeface="+mn-ea"/>
              </a:endParaRPr>
            </a:p>
          </p:txBody>
        </p:sp>
        <p:sp>
          <p:nvSpPr>
            <p:cNvPr id="14851" name="Google Shape;14851;p74"/>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defTabSz="914378"/>
              <a:endParaRPr>
                <a:ea typeface="+mn-ea"/>
              </a:endParaRPr>
            </a:p>
          </p:txBody>
        </p:sp>
        <p:sp>
          <p:nvSpPr>
            <p:cNvPr id="14852" name="Google Shape;14852;p74"/>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853" name="Google Shape;14853;p74"/>
          <p:cNvGrpSpPr/>
          <p:nvPr/>
        </p:nvGrpSpPr>
        <p:grpSpPr>
          <a:xfrm>
            <a:off x="4686758" y="2762156"/>
            <a:ext cx="371047" cy="374199"/>
            <a:chOff x="4686757" y="2762156"/>
            <a:chExt cx="371047" cy="374199"/>
          </a:xfrm>
        </p:grpSpPr>
        <p:sp>
          <p:nvSpPr>
            <p:cNvPr id="14854" name="Google Shape;14854;p74"/>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855" name="Google Shape;14855;p74"/>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4856" name="Google Shape;14856;p74"/>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4857" name="Google Shape;14857;p74"/>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4858" name="Google Shape;14858;p74"/>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4859" name="Google Shape;14859;p74"/>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4860" name="Google Shape;14860;p74"/>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861" name="Google Shape;14861;p74"/>
          <p:cNvGrpSpPr/>
          <p:nvPr/>
        </p:nvGrpSpPr>
        <p:grpSpPr>
          <a:xfrm>
            <a:off x="5221614" y="2784803"/>
            <a:ext cx="406567" cy="327855"/>
            <a:chOff x="5221613" y="2784802"/>
            <a:chExt cx="406567" cy="327855"/>
          </a:xfrm>
        </p:grpSpPr>
        <p:sp>
          <p:nvSpPr>
            <p:cNvPr id="14862" name="Google Shape;14862;p74"/>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defTabSz="914378"/>
              <a:endParaRPr>
                <a:ea typeface="+mn-ea"/>
              </a:endParaRPr>
            </a:p>
          </p:txBody>
        </p:sp>
        <p:sp>
          <p:nvSpPr>
            <p:cNvPr id="14863" name="Google Shape;14863;p74"/>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defTabSz="914378"/>
              <a:endParaRPr>
                <a:ea typeface="+mn-ea"/>
              </a:endParaRPr>
            </a:p>
          </p:txBody>
        </p:sp>
        <p:sp>
          <p:nvSpPr>
            <p:cNvPr id="14864" name="Google Shape;14864;p74"/>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defTabSz="914378"/>
              <a:endParaRPr>
                <a:ea typeface="+mn-ea"/>
              </a:endParaRPr>
            </a:p>
          </p:txBody>
        </p:sp>
        <p:sp>
          <p:nvSpPr>
            <p:cNvPr id="14865" name="Google Shape;14865;p74"/>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defTabSz="914378"/>
              <a:endParaRPr>
                <a:ea typeface="+mn-ea"/>
              </a:endParaRPr>
            </a:p>
          </p:txBody>
        </p:sp>
        <p:sp>
          <p:nvSpPr>
            <p:cNvPr id="14866" name="Google Shape;14866;p74"/>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defTabSz="914378"/>
              <a:endParaRPr>
                <a:ea typeface="+mn-ea"/>
              </a:endParaRPr>
            </a:p>
          </p:txBody>
        </p:sp>
        <p:sp>
          <p:nvSpPr>
            <p:cNvPr id="14867" name="Google Shape;14867;p74"/>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defTabSz="914378"/>
              <a:endParaRPr>
                <a:ea typeface="+mn-ea"/>
              </a:endParaRPr>
            </a:p>
          </p:txBody>
        </p:sp>
        <p:sp>
          <p:nvSpPr>
            <p:cNvPr id="14868" name="Google Shape;14868;p74"/>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defTabSz="914378"/>
              <a:endParaRPr>
                <a:ea typeface="+mn-ea"/>
              </a:endParaRPr>
            </a:p>
          </p:txBody>
        </p:sp>
        <p:sp>
          <p:nvSpPr>
            <p:cNvPr id="14869" name="Google Shape;14869;p74"/>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defTabSz="914378"/>
              <a:endParaRPr>
                <a:ea typeface="+mn-ea"/>
              </a:endParaRPr>
            </a:p>
          </p:txBody>
        </p:sp>
        <p:sp>
          <p:nvSpPr>
            <p:cNvPr id="14870" name="Google Shape;14870;p74"/>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defTabSz="914378"/>
              <a:endParaRPr>
                <a:ea typeface="+mn-ea"/>
              </a:endParaRPr>
            </a:p>
          </p:txBody>
        </p:sp>
        <p:sp>
          <p:nvSpPr>
            <p:cNvPr id="14871" name="Google Shape;14871;p74"/>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4872" name="Google Shape;14872;p74"/>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4873" name="Google Shape;14873;p74"/>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4874" name="Google Shape;14874;p74"/>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4875" name="Google Shape;14875;p74"/>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4876" name="Google Shape;14876;p74"/>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4877" name="Google Shape;14877;p74"/>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4878" name="Google Shape;14878;p74"/>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4879" name="Google Shape;14879;p74"/>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4880" name="Google Shape;14880;p74"/>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4881" name="Google Shape;14881;p74"/>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4882" name="Google Shape;14882;p74"/>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4883" name="Google Shape;14883;p74"/>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4884" name="Google Shape;14884;p74"/>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4885" name="Google Shape;14885;p74"/>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4886" name="Google Shape;14886;p74"/>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4887" name="Google Shape;14887;p74"/>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defTabSz="914378"/>
              <a:endParaRPr>
                <a:ea typeface="+mn-ea"/>
              </a:endParaRPr>
            </a:p>
          </p:txBody>
        </p:sp>
        <p:sp>
          <p:nvSpPr>
            <p:cNvPr id="14888" name="Google Shape;14888;p74"/>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defTabSz="914378"/>
              <a:endParaRPr>
                <a:ea typeface="+mn-ea"/>
              </a:endParaRPr>
            </a:p>
          </p:txBody>
        </p:sp>
        <p:sp>
          <p:nvSpPr>
            <p:cNvPr id="14889" name="Google Shape;14889;p74"/>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defTabSz="914378"/>
              <a:endParaRPr>
                <a:ea typeface="+mn-ea"/>
              </a:endParaRPr>
            </a:p>
          </p:txBody>
        </p:sp>
        <p:sp>
          <p:nvSpPr>
            <p:cNvPr id="14890" name="Google Shape;14890;p74"/>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defTabSz="914378"/>
              <a:endParaRPr>
                <a:ea typeface="+mn-ea"/>
              </a:endParaRPr>
            </a:p>
          </p:txBody>
        </p:sp>
        <p:sp>
          <p:nvSpPr>
            <p:cNvPr id="14891" name="Google Shape;14891;p74"/>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892" name="Google Shape;14892;p74"/>
          <p:cNvGrpSpPr/>
          <p:nvPr/>
        </p:nvGrpSpPr>
        <p:grpSpPr>
          <a:xfrm>
            <a:off x="5812587" y="2760922"/>
            <a:ext cx="303605" cy="375434"/>
            <a:chOff x="5812586" y="2760921"/>
            <a:chExt cx="303605" cy="375434"/>
          </a:xfrm>
        </p:grpSpPr>
        <p:sp>
          <p:nvSpPr>
            <p:cNvPr id="14893" name="Google Shape;14893;p74"/>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defTabSz="914378"/>
              <a:endParaRPr>
                <a:ea typeface="+mn-ea"/>
              </a:endParaRPr>
            </a:p>
          </p:txBody>
        </p:sp>
        <p:sp>
          <p:nvSpPr>
            <p:cNvPr id="14894" name="Google Shape;14894;p74"/>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defTabSz="914378"/>
              <a:endParaRPr>
                <a:ea typeface="+mn-ea"/>
              </a:endParaRPr>
            </a:p>
          </p:txBody>
        </p:sp>
        <p:sp>
          <p:nvSpPr>
            <p:cNvPr id="14895" name="Google Shape;14895;p74"/>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defTabSz="914378"/>
              <a:endParaRPr>
                <a:ea typeface="+mn-ea"/>
              </a:endParaRPr>
            </a:p>
          </p:txBody>
        </p:sp>
        <p:sp>
          <p:nvSpPr>
            <p:cNvPr id="14896" name="Google Shape;14896;p74"/>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defTabSz="914378"/>
              <a:endParaRPr>
                <a:ea typeface="+mn-ea"/>
              </a:endParaRPr>
            </a:p>
          </p:txBody>
        </p:sp>
        <p:sp>
          <p:nvSpPr>
            <p:cNvPr id="14897" name="Google Shape;14897;p74"/>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defTabSz="914378"/>
              <a:endParaRPr>
                <a:ea typeface="+mn-ea"/>
              </a:endParaRPr>
            </a:p>
          </p:txBody>
        </p:sp>
        <p:sp>
          <p:nvSpPr>
            <p:cNvPr id="14898" name="Google Shape;14898;p74"/>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defTabSz="914378"/>
              <a:endParaRPr>
                <a:ea typeface="+mn-ea"/>
              </a:endParaRPr>
            </a:p>
          </p:txBody>
        </p:sp>
        <p:sp>
          <p:nvSpPr>
            <p:cNvPr id="14899" name="Google Shape;14899;p74"/>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defTabSz="914378"/>
              <a:endParaRPr>
                <a:ea typeface="+mn-ea"/>
              </a:endParaRPr>
            </a:p>
          </p:txBody>
        </p:sp>
        <p:sp>
          <p:nvSpPr>
            <p:cNvPr id="14900" name="Google Shape;14900;p74"/>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defTabSz="914378"/>
              <a:endParaRPr>
                <a:ea typeface="+mn-ea"/>
              </a:endParaRPr>
            </a:p>
          </p:txBody>
        </p:sp>
        <p:sp>
          <p:nvSpPr>
            <p:cNvPr id="14901" name="Google Shape;14901;p74"/>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defTabSz="914378"/>
              <a:endParaRPr>
                <a:ea typeface="+mn-ea"/>
              </a:endParaRPr>
            </a:p>
          </p:txBody>
        </p:sp>
        <p:sp>
          <p:nvSpPr>
            <p:cNvPr id="14902" name="Google Shape;14902;p74"/>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defTabSz="914378"/>
              <a:endParaRPr>
                <a:ea typeface="+mn-ea"/>
              </a:endParaRPr>
            </a:p>
          </p:txBody>
        </p:sp>
        <p:sp>
          <p:nvSpPr>
            <p:cNvPr id="14903" name="Google Shape;14903;p74"/>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904" name="Google Shape;14904;p74"/>
          <p:cNvGrpSpPr/>
          <p:nvPr/>
        </p:nvGrpSpPr>
        <p:grpSpPr>
          <a:xfrm>
            <a:off x="6334674" y="2759634"/>
            <a:ext cx="378508" cy="378166"/>
            <a:chOff x="6334673" y="2759633"/>
            <a:chExt cx="378508" cy="378166"/>
          </a:xfrm>
        </p:grpSpPr>
        <p:sp>
          <p:nvSpPr>
            <p:cNvPr id="14905" name="Google Shape;14905;p74"/>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defTabSz="914378"/>
              <a:endParaRPr>
                <a:ea typeface="+mn-ea"/>
              </a:endParaRPr>
            </a:p>
          </p:txBody>
        </p:sp>
        <p:sp>
          <p:nvSpPr>
            <p:cNvPr id="14906" name="Google Shape;14906;p74"/>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defTabSz="914378"/>
              <a:endParaRPr>
                <a:ea typeface="+mn-ea"/>
              </a:endParaRPr>
            </a:p>
          </p:txBody>
        </p:sp>
        <p:sp>
          <p:nvSpPr>
            <p:cNvPr id="14907" name="Google Shape;14907;p74"/>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defTabSz="914378"/>
              <a:endParaRPr>
                <a:ea typeface="+mn-ea"/>
              </a:endParaRPr>
            </a:p>
          </p:txBody>
        </p:sp>
        <p:sp>
          <p:nvSpPr>
            <p:cNvPr id="14908" name="Google Shape;14908;p74"/>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909" name="Google Shape;14909;p74"/>
          <p:cNvGrpSpPr/>
          <p:nvPr/>
        </p:nvGrpSpPr>
        <p:grpSpPr>
          <a:xfrm>
            <a:off x="8012646" y="2806478"/>
            <a:ext cx="319763" cy="284505"/>
            <a:chOff x="8012645" y="2806477"/>
            <a:chExt cx="319763" cy="284505"/>
          </a:xfrm>
        </p:grpSpPr>
        <p:sp>
          <p:nvSpPr>
            <p:cNvPr id="14910" name="Google Shape;14910;p74"/>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4911" name="Google Shape;14911;p74"/>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912" name="Google Shape;14912;p74"/>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4913" name="Google Shape;14913;p74"/>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4914" name="Google Shape;14914;p74"/>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4915" name="Google Shape;14915;p74"/>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4916" name="Google Shape;14916;p74"/>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4917" name="Google Shape;14917;p74"/>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4918" name="Google Shape;14918;p74"/>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14919" name="Google Shape;14919;p74"/>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920" name="Google Shape;14920;p74"/>
          <p:cNvGrpSpPr/>
          <p:nvPr/>
        </p:nvGrpSpPr>
        <p:grpSpPr>
          <a:xfrm>
            <a:off x="2454436" y="4162139"/>
            <a:ext cx="385339" cy="388071"/>
            <a:chOff x="2454435" y="4162138"/>
            <a:chExt cx="385339" cy="388071"/>
          </a:xfrm>
        </p:grpSpPr>
        <p:sp>
          <p:nvSpPr>
            <p:cNvPr id="14921" name="Google Shape;14921;p74"/>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defTabSz="914378"/>
              <a:endParaRPr>
                <a:ea typeface="+mn-ea"/>
              </a:endParaRPr>
            </a:p>
          </p:txBody>
        </p:sp>
        <p:sp>
          <p:nvSpPr>
            <p:cNvPr id="14922" name="Google Shape;14922;p74"/>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defTabSz="914378"/>
              <a:endParaRPr>
                <a:ea typeface="+mn-ea"/>
              </a:endParaRPr>
            </a:p>
          </p:txBody>
        </p:sp>
        <p:sp>
          <p:nvSpPr>
            <p:cNvPr id="14923" name="Google Shape;14923;p74"/>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defTabSz="914378"/>
              <a:endParaRPr>
                <a:ea typeface="+mn-ea"/>
              </a:endParaRPr>
            </a:p>
          </p:txBody>
        </p:sp>
        <p:sp>
          <p:nvSpPr>
            <p:cNvPr id="14924" name="Google Shape;14924;p74"/>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defTabSz="914378"/>
              <a:endParaRPr>
                <a:ea typeface="+mn-ea"/>
              </a:endParaRPr>
            </a:p>
          </p:txBody>
        </p:sp>
        <p:sp>
          <p:nvSpPr>
            <p:cNvPr id="14925" name="Google Shape;14925;p74"/>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4926" name="Google Shape;14926;p74"/>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4927" name="Google Shape;14927;p74"/>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defTabSz="914378"/>
              <a:endParaRPr>
                <a:ea typeface="+mn-ea"/>
              </a:endParaRPr>
            </a:p>
          </p:txBody>
        </p:sp>
        <p:sp>
          <p:nvSpPr>
            <p:cNvPr id="14928" name="Google Shape;14928;p74"/>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defTabSz="914378"/>
              <a:endParaRPr>
                <a:ea typeface="+mn-ea"/>
              </a:endParaRPr>
            </a:p>
          </p:txBody>
        </p:sp>
        <p:sp>
          <p:nvSpPr>
            <p:cNvPr id="14929" name="Google Shape;14929;p74"/>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defTabSz="914378"/>
              <a:endParaRPr>
                <a:ea typeface="+mn-ea"/>
              </a:endParaRPr>
            </a:p>
          </p:txBody>
        </p:sp>
        <p:sp>
          <p:nvSpPr>
            <p:cNvPr id="14930" name="Google Shape;14930;p74"/>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defTabSz="914378"/>
              <a:endParaRPr>
                <a:ea typeface="+mn-ea"/>
              </a:endParaRPr>
            </a:p>
          </p:txBody>
        </p:sp>
        <p:sp>
          <p:nvSpPr>
            <p:cNvPr id="14931" name="Google Shape;14931;p74"/>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932" name="Google Shape;14932;p74"/>
          <p:cNvGrpSpPr/>
          <p:nvPr/>
        </p:nvGrpSpPr>
        <p:grpSpPr>
          <a:xfrm>
            <a:off x="3601939" y="4161192"/>
            <a:ext cx="275178" cy="388912"/>
            <a:chOff x="3601939" y="4161192"/>
            <a:chExt cx="275178" cy="388912"/>
          </a:xfrm>
        </p:grpSpPr>
        <p:sp>
          <p:nvSpPr>
            <p:cNvPr id="14933" name="Google Shape;14933;p74"/>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defTabSz="914378"/>
              <a:endParaRPr>
                <a:ea typeface="+mn-ea"/>
              </a:endParaRPr>
            </a:p>
          </p:txBody>
        </p:sp>
        <p:sp>
          <p:nvSpPr>
            <p:cNvPr id="14934" name="Google Shape;14934;p74"/>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defTabSz="914378"/>
              <a:endParaRPr>
                <a:ea typeface="+mn-ea"/>
              </a:endParaRPr>
            </a:p>
          </p:txBody>
        </p:sp>
        <p:sp>
          <p:nvSpPr>
            <p:cNvPr id="14935" name="Google Shape;14935;p74"/>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14936" name="Google Shape;14936;p74"/>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4937" name="Google Shape;14937;p74"/>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defTabSz="914378"/>
              <a:endParaRPr>
                <a:ea typeface="+mn-ea"/>
              </a:endParaRPr>
            </a:p>
          </p:txBody>
        </p:sp>
        <p:sp>
          <p:nvSpPr>
            <p:cNvPr id="14938" name="Google Shape;14938;p74"/>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defTabSz="914378"/>
              <a:endParaRPr>
                <a:ea typeface="+mn-ea"/>
              </a:endParaRPr>
            </a:p>
          </p:txBody>
        </p:sp>
        <p:sp>
          <p:nvSpPr>
            <p:cNvPr id="14939" name="Google Shape;14939;p74"/>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defTabSz="914378"/>
              <a:endParaRPr>
                <a:ea typeface="+mn-ea"/>
              </a:endParaRPr>
            </a:p>
          </p:txBody>
        </p:sp>
        <p:sp>
          <p:nvSpPr>
            <p:cNvPr id="14940" name="Google Shape;14940;p74"/>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defTabSz="914378"/>
              <a:endParaRPr>
                <a:ea typeface="+mn-ea"/>
              </a:endParaRPr>
            </a:p>
          </p:txBody>
        </p:sp>
        <p:sp>
          <p:nvSpPr>
            <p:cNvPr id="14941" name="Google Shape;14941;p74"/>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defTabSz="914378"/>
              <a:endParaRPr>
                <a:ea typeface="+mn-ea"/>
              </a:endParaRPr>
            </a:p>
          </p:txBody>
        </p:sp>
        <p:sp>
          <p:nvSpPr>
            <p:cNvPr id="14942" name="Google Shape;14942;p74"/>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943" name="Google Shape;14943;p74"/>
          <p:cNvGrpSpPr/>
          <p:nvPr/>
        </p:nvGrpSpPr>
        <p:grpSpPr>
          <a:xfrm>
            <a:off x="836024" y="3215147"/>
            <a:ext cx="375802" cy="371677"/>
            <a:chOff x="836023" y="3215146"/>
            <a:chExt cx="375802" cy="371677"/>
          </a:xfrm>
        </p:grpSpPr>
        <p:sp>
          <p:nvSpPr>
            <p:cNvPr id="14944" name="Google Shape;14944;p74"/>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defTabSz="914378"/>
              <a:endParaRPr>
                <a:ea typeface="+mn-ea"/>
              </a:endParaRPr>
            </a:p>
          </p:txBody>
        </p:sp>
        <p:sp>
          <p:nvSpPr>
            <p:cNvPr id="14945" name="Google Shape;14945;p74"/>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defTabSz="914378"/>
              <a:endParaRPr>
                <a:ea typeface="+mn-ea"/>
              </a:endParaRPr>
            </a:p>
          </p:txBody>
        </p:sp>
        <p:sp>
          <p:nvSpPr>
            <p:cNvPr id="14946" name="Google Shape;14946;p74"/>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defTabSz="914378"/>
              <a:endParaRPr>
                <a:ea typeface="+mn-ea"/>
              </a:endParaRPr>
            </a:p>
          </p:txBody>
        </p:sp>
        <p:sp>
          <p:nvSpPr>
            <p:cNvPr id="14947" name="Google Shape;14947;p74"/>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defTabSz="914378"/>
              <a:endParaRPr>
                <a:ea typeface="+mn-ea"/>
              </a:endParaRPr>
            </a:p>
          </p:txBody>
        </p:sp>
        <p:sp>
          <p:nvSpPr>
            <p:cNvPr id="14948" name="Google Shape;14948;p74"/>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defTabSz="914378"/>
              <a:endParaRPr>
                <a:ea typeface="+mn-ea"/>
              </a:endParaRPr>
            </a:p>
          </p:txBody>
        </p:sp>
        <p:sp>
          <p:nvSpPr>
            <p:cNvPr id="14949" name="Google Shape;14949;p74"/>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defTabSz="914378"/>
              <a:endParaRPr>
                <a:ea typeface="+mn-ea"/>
              </a:endParaRPr>
            </a:p>
          </p:txBody>
        </p:sp>
        <p:sp>
          <p:nvSpPr>
            <p:cNvPr id="14950" name="Google Shape;14950;p74"/>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defTabSz="914378"/>
              <a:endParaRPr>
                <a:ea typeface="+mn-ea"/>
              </a:endParaRPr>
            </a:p>
          </p:txBody>
        </p:sp>
        <p:sp>
          <p:nvSpPr>
            <p:cNvPr id="14951" name="Google Shape;14951;p74"/>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defTabSz="914378"/>
              <a:endParaRPr>
                <a:ea typeface="+mn-ea"/>
              </a:endParaRPr>
            </a:p>
          </p:txBody>
        </p:sp>
        <p:sp>
          <p:nvSpPr>
            <p:cNvPr id="14952" name="Google Shape;14952;p74"/>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defTabSz="914378"/>
              <a:endParaRPr>
                <a:ea typeface="+mn-ea"/>
              </a:endParaRPr>
            </a:p>
          </p:txBody>
        </p:sp>
        <p:sp>
          <p:nvSpPr>
            <p:cNvPr id="14953" name="Google Shape;14953;p74"/>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defTabSz="914378"/>
              <a:endParaRPr>
                <a:ea typeface="+mn-ea"/>
              </a:endParaRPr>
            </a:p>
          </p:txBody>
        </p:sp>
        <p:sp>
          <p:nvSpPr>
            <p:cNvPr id="14954" name="Google Shape;14954;p74"/>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defTabSz="914378"/>
              <a:endParaRPr>
                <a:ea typeface="+mn-ea"/>
              </a:endParaRPr>
            </a:p>
          </p:txBody>
        </p:sp>
        <p:sp>
          <p:nvSpPr>
            <p:cNvPr id="14955" name="Google Shape;14955;p74"/>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defTabSz="914378"/>
              <a:endParaRPr>
                <a:ea typeface="+mn-ea"/>
              </a:endParaRPr>
            </a:p>
          </p:txBody>
        </p:sp>
        <p:sp>
          <p:nvSpPr>
            <p:cNvPr id="14956" name="Google Shape;14956;p74"/>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defTabSz="914378"/>
              <a:endParaRPr>
                <a:ea typeface="+mn-ea"/>
              </a:endParaRPr>
            </a:p>
          </p:txBody>
        </p:sp>
        <p:sp>
          <p:nvSpPr>
            <p:cNvPr id="14957" name="Google Shape;14957;p74"/>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defTabSz="914378"/>
              <a:endParaRPr>
                <a:ea typeface="+mn-ea"/>
              </a:endParaRPr>
            </a:p>
          </p:txBody>
        </p:sp>
        <p:sp>
          <p:nvSpPr>
            <p:cNvPr id="14958" name="Google Shape;14958;p74"/>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defTabSz="914378"/>
              <a:endParaRPr>
                <a:ea typeface="+mn-ea"/>
              </a:endParaRPr>
            </a:p>
          </p:txBody>
        </p:sp>
        <p:sp>
          <p:nvSpPr>
            <p:cNvPr id="14959" name="Google Shape;14959;p74"/>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960" name="Google Shape;14960;p74"/>
          <p:cNvGrpSpPr/>
          <p:nvPr/>
        </p:nvGrpSpPr>
        <p:grpSpPr>
          <a:xfrm>
            <a:off x="1356297" y="3210891"/>
            <a:ext cx="431368" cy="380189"/>
            <a:chOff x="1356297" y="3210890"/>
            <a:chExt cx="431368" cy="380189"/>
          </a:xfrm>
        </p:grpSpPr>
        <p:sp>
          <p:nvSpPr>
            <p:cNvPr id="14961" name="Google Shape;14961;p74"/>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defTabSz="914378"/>
              <a:endParaRPr>
                <a:ea typeface="+mn-ea"/>
              </a:endParaRPr>
            </a:p>
          </p:txBody>
        </p:sp>
        <p:sp>
          <p:nvSpPr>
            <p:cNvPr id="14962" name="Google Shape;14962;p74"/>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defTabSz="914378"/>
              <a:endParaRPr>
                <a:ea typeface="+mn-ea"/>
              </a:endParaRPr>
            </a:p>
          </p:txBody>
        </p:sp>
        <p:sp>
          <p:nvSpPr>
            <p:cNvPr id="14963" name="Google Shape;14963;p74"/>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defTabSz="914378"/>
              <a:endParaRPr>
                <a:ea typeface="+mn-ea"/>
              </a:endParaRPr>
            </a:p>
          </p:txBody>
        </p:sp>
        <p:sp>
          <p:nvSpPr>
            <p:cNvPr id="14964" name="Google Shape;14964;p74"/>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defTabSz="914378"/>
              <a:endParaRPr>
                <a:ea typeface="+mn-ea"/>
              </a:endParaRPr>
            </a:p>
          </p:txBody>
        </p:sp>
        <p:sp>
          <p:nvSpPr>
            <p:cNvPr id="14965" name="Google Shape;14965;p74"/>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defTabSz="914378"/>
              <a:endParaRPr>
                <a:ea typeface="+mn-ea"/>
              </a:endParaRPr>
            </a:p>
          </p:txBody>
        </p:sp>
        <p:sp>
          <p:nvSpPr>
            <p:cNvPr id="14966" name="Google Shape;14966;p74"/>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defTabSz="914378"/>
              <a:endParaRPr>
                <a:ea typeface="+mn-ea"/>
              </a:endParaRPr>
            </a:p>
          </p:txBody>
        </p:sp>
        <p:sp>
          <p:nvSpPr>
            <p:cNvPr id="14967" name="Google Shape;14967;p74"/>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defTabSz="914378"/>
              <a:endParaRPr>
                <a:ea typeface="+mn-ea"/>
              </a:endParaRPr>
            </a:p>
          </p:txBody>
        </p:sp>
        <p:sp>
          <p:nvSpPr>
            <p:cNvPr id="14968" name="Google Shape;14968;p74"/>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defTabSz="914378"/>
              <a:endParaRPr>
                <a:ea typeface="+mn-ea"/>
              </a:endParaRPr>
            </a:p>
          </p:txBody>
        </p:sp>
        <p:sp>
          <p:nvSpPr>
            <p:cNvPr id="14969" name="Google Shape;14969;p74"/>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defTabSz="914378"/>
              <a:endParaRPr>
                <a:ea typeface="+mn-ea"/>
              </a:endParaRPr>
            </a:p>
          </p:txBody>
        </p:sp>
        <p:sp>
          <p:nvSpPr>
            <p:cNvPr id="14970" name="Google Shape;14970;p74"/>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defTabSz="914378"/>
              <a:endParaRPr>
                <a:ea typeface="+mn-ea"/>
              </a:endParaRPr>
            </a:p>
          </p:txBody>
        </p:sp>
        <p:sp>
          <p:nvSpPr>
            <p:cNvPr id="14971" name="Google Shape;14971;p74"/>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defTabSz="914378"/>
              <a:endParaRPr>
                <a:ea typeface="+mn-ea"/>
              </a:endParaRPr>
            </a:p>
          </p:txBody>
        </p:sp>
        <p:sp>
          <p:nvSpPr>
            <p:cNvPr id="14972" name="Google Shape;14972;p74"/>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defTabSz="914378"/>
              <a:endParaRPr>
                <a:ea typeface="+mn-ea"/>
              </a:endParaRPr>
            </a:p>
          </p:txBody>
        </p:sp>
        <p:sp>
          <p:nvSpPr>
            <p:cNvPr id="14973" name="Google Shape;14973;p74"/>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974" name="Google Shape;14974;p74"/>
          <p:cNvGrpSpPr/>
          <p:nvPr/>
        </p:nvGrpSpPr>
        <p:grpSpPr>
          <a:xfrm>
            <a:off x="1903737" y="3215540"/>
            <a:ext cx="411874" cy="370731"/>
            <a:chOff x="1903737" y="3215540"/>
            <a:chExt cx="411874" cy="370731"/>
          </a:xfrm>
        </p:grpSpPr>
        <p:sp>
          <p:nvSpPr>
            <p:cNvPr id="14975" name="Google Shape;14975;p74"/>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defTabSz="914378"/>
              <a:endParaRPr>
                <a:ea typeface="+mn-ea"/>
              </a:endParaRPr>
            </a:p>
          </p:txBody>
        </p:sp>
        <p:sp>
          <p:nvSpPr>
            <p:cNvPr id="14976" name="Google Shape;14976;p74"/>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defTabSz="914378"/>
              <a:endParaRPr>
                <a:ea typeface="+mn-ea"/>
              </a:endParaRPr>
            </a:p>
          </p:txBody>
        </p:sp>
        <p:sp>
          <p:nvSpPr>
            <p:cNvPr id="14977" name="Google Shape;14977;p74"/>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defTabSz="914378"/>
              <a:endParaRPr>
                <a:ea typeface="+mn-ea"/>
              </a:endParaRPr>
            </a:p>
          </p:txBody>
        </p:sp>
        <p:sp>
          <p:nvSpPr>
            <p:cNvPr id="14978" name="Google Shape;14978;p74"/>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defTabSz="914378"/>
              <a:endParaRPr>
                <a:ea typeface="+mn-ea"/>
              </a:endParaRPr>
            </a:p>
          </p:txBody>
        </p:sp>
        <p:sp>
          <p:nvSpPr>
            <p:cNvPr id="14979" name="Google Shape;14979;p74"/>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defTabSz="914378"/>
              <a:endParaRPr>
                <a:ea typeface="+mn-ea"/>
              </a:endParaRPr>
            </a:p>
          </p:txBody>
        </p:sp>
        <p:sp>
          <p:nvSpPr>
            <p:cNvPr id="14980" name="Google Shape;14980;p74"/>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defTabSz="914378"/>
              <a:endParaRPr>
                <a:ea typeface="+mn-ea"/>
              </a:endParaRPr>
            </a:p>
          </p:txBody>
        </p:sp>
        <p:sp>
          <p:nvSpPr>
            <p:cNvPr id="14981" name="Google Shape;14981;p74"/>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defTabSz="914378"/>
              <a:endParaRPr>
                <a:ea typeface="+mn-ea"/>
              </a:endParaRPr>
            </a:p>
          </p:txBody>
        </p:sp>
        <p:sp>
          <p:nvSpPr>
            <p:cNvPr id="14982" name="Google Shape;14982;p74"/>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defTabSz="914378"/>
              <a:endParaRPr>
                <a:ea typeface="+mn-ea"/>
              </a:endParaRPr>
            </a:p>
          </p:txBody>
        </p:sp>
        <p:sp>
          <p:nvSpPr>
            <p:cNvPr id="14983" name="Google Shape;14983;p74"/>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984" name="Google Shape;14984;p74"/>
          <p:cNvGrpSpPr/>
          <p:nvPr/>
        </p:nvGrpSpPr>
        <p:grpSpPr>
          <a:xfrm>
            <a:off x="2468465" y="3248855"/>
            <a:ext cx="397818" cy="304078"/>
            <a:chOff x="2468465" y="3248854"/>
            <a:chExt cx="397818" cy="304078"/>
          </a:xfrm>
        </p:grpSpPr>
        <p:sp>
          <p:nvSpPr>
            <p:cNvPr id="14985" name="Google Shape;14985;p74"/>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defTabSz="914378"/>
              <a:endParaRPr>
                <a:ea typeface="+mn-ea"/>
              </a:endParaRPr>
            </a:p>
          </p:txBody>
        </p:sp>
        <p:sp>
          <p:nvSpPr>
            <p:cNvPr id="14986" name="Google Shape;14986;p74"/>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defTabSz="914378"/>
              <a:endParaRPr>
                <a:ea typeface="+mn-ea"/>
              </a:endParaRPr>
            </a:p>
          </p:txBody>
        </p:sp>
        <p:sp>
          <p:nvSpPr>
            <p:cNvPr id="14987" name="Google Shape;14987;p74"/>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defTabSz="914378"/>
              <a:endParaRPr>
                <a:ea typeface="+mn-ea"/>
              </a:endParaRPr>
            </a:p>
          </p:txBody>
        </p:sp>
        <p:sp>
          <p:nvSpPr>
            <p:cNvPr id="14988" name="Google Shape;14988;p74"/>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defTabSz="914378"/>
              <a:endParaRPr>
                <a:ea typeface="+mn-ea"/>
              </a:endParaRPr>
            </a:p>
          </p:txBody>
        </p:sp>
        <p:sp>
          <p:nvSpPr>
            <p:cNvPr id="14989" name="Google Shape;14989;p74"/>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14990" name="Google Shape;14990;p74"/>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991" name="Google Shape;14991;p74"/>
          <p:cNvGrpSpPr/>
          <p:nvPr/>
        </p:nvGrpSpPr>
        <p:grpSpPr>
          <a:xfrm>
            <a:off x="3017167" y="3216013"/>
            <a:ext cx="394376" cy="369812"/>
            <a:chOff x="3017166" y="3216013"/>
            <a:chExt cx="394376" cy="369812"/>
          </a:xfrm>
        </p:grpSpPr>
        <p:sp>
          <p:nvSpPr>
            <p:cNvPr id="14992" name="Google Shape;14992;p74"/>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defTabSz="914378"/>
              <a:endParaRPr>
                <a:ea typeface="+mn-ea"/>
              </a:endParaRPr>
            </a:p>
          </p:txBody>
        </p:sp>
        <p:sp>
          <p:nvSpPr>
            <p:cNvPr id="14993" name="Google Shape;14993;p74"/>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4994" name="Google Shape;14994;p74"/>
          <p:cNvGrpSpPr/>
          <p:nvPr/>
        </p:nvGrpSpPr>
        <p:grpSpPr>
          <a:xfrm>
            <a:off x="4210043" y="3213228"/>
            <a:ext cx="199014" cy="375408"/>
            <a:chOff x="4210043" y="3213228"/>
            <a:chExt cx="199014" cy="375408"/>
          </a:xfrm>
        </p:grpSpPr>
        <p:sp>
          <p:nvSpPr>
            <p:cNvPr id="14995" name="Google Shape;14995;p74"/>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defTabSz="914378"/>
              <a:endParaRPr>
                <a:ea typeface="+mn-ea"/>
              </a:endParaRPr>
            </a:p>
          </p:txBody>
        </p:sp>
        <p:sp>
          <p:nvSpPr>
            <p:cNvPr id="14996" name="Google Shape;14996;p74"/>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defTabSz="914378"/>
              <a:endParaRPr>
                <a:ea typeface="+mn-ea"/>
              </a:endParaRPr>
            </a:p>
          </p:txBody>
        </p:sp>
        <p:sp>
          <p:nvSpPr>
            <p:cNvPr id="14997" name="Google Shape;14997;p74"/>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defTabSz="914378"/>
              <a:endParaRPr>
                <a:ea typeface="+mn-ea"/>
              </a:endParaRPr>
            </a:p>
          </p:txBody>
        </p:sp>
        <p:sp>
          <p:nvSpPr>
            <p:cNvPr id="14998" name="Google Shape;14998;p74"/>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14999" name="Google Shape;14999;p74"/>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defTabSz="914378"/>
              <a:endParaRPr>
                <a:ea typeface="+mn-ea"/>
              </a:endParaRPr>
            </a:p>
          </p:txBody>
        </p:sp>
        <p:sp>
          <p:nvSpPr>
            <p:cNvPr id="15000" name="Google Shape;15000;p74"/>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defTabSz="914378"/>
              <a:endParaRPr>
                <a:ea typeface="+mn-ea"/>
              </a:endParaRPr>
            </a:p>
          </p:txBody>
        </p:sp>
        <p:sp>
          <p:nvSpPr>
            <p:cNvPr id="15001" name="Google Shape;15001;p74"/>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defTabSz="914378"/>
              <a:endParaRPr>
                <a:ea typeface="+mn-ea"/>
              </a:endParaRPr>
            </a:p>
          </p:txBody>
        </p:sp>
        <p:sp>
          <p:nvSpPr>
            <p:cNvPr id="15002" name="Google Shape;15002;p74"/>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defTabSz="914378"/>
              <a:endParaRPr>
                <a:ea typeface="+mn-ea"/>
              </a:endParaRPr>
            </a:p>
          </p:txBody>
        </p:sp>
        <p:sp>
          <p:nvSpPr>
            <p:cNvPr id="15003" name="Google Shape;15003;p74"/>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defTabSz="914378"/>
              <a:endParaRPr>
                <a:ea typeface="+mn-ea"/>
              </a:endParaRPr>
            </a:p>
          </p:txBody>
        </p:sp>
        <p:sp>
          <p:nvSpPr>
            <p:cNvPr id="15004" name="Google Shape;15004;p74"/>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005" name="Google Shape;15005;p74"/>
          <p:cNvGrpSpPr/>
          <p:nvPr/>
        </p:nvGrpSpPr>
        <p:grpSpPr>
          <a:xfrm>
            <a:off x="4818147" y="3203324"/>
            <a:ext cx="77845" cy="395165"/>
            <a:chOff x="4818146" y="3203323"/>
            <a:chExt cx="77845" cy="395165"/>
          </a:xfrm>
        </p:grpSpPr>
        <p:sp>
          <p:nvSpPr>
            <p:cNvPr id="15006" name="Google Shape;15006;p74"/>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5007" name="Google Shape;15007;p74"/>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15008" name="Google Shape;15008;p74"/>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5009" name="Google Shape;15009;p74"/>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5010" name="Google Shape;15010;p74"/>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5011" name="Google Shape;15011;p74"/>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5012" name="Google Shape;15012;p74"/>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5013" name="Google Shape;15013;p74"/>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014" name="Google Shape;15014;p74"/>
          <p:cNvGrpSpPr/>
          <p:nvPr/>
        </p:nvGrpSpPr>
        <p:grpSpPr>
          <a:xfrm>
            <a:off x="5228891" y="3235429"/>
            <a:ext cx="344091" cy="332767"/>
            <a:chOff x="5228890" y="3235428"/>
            <a:chExt cx="344091" cy="332767"/>
          </a:xfrm>
        </p:grpSpPr>
        <p:sp>
          <p:nvSpPr>
            <p:cNvPr id="15015" name="Google Shape;15015;p74"/>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5016" name="Google Shape;15016;p74"/>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5017" name="Google Shape;15017;p74"/>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5018" name="Google Shape;15018;p74"/>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5019" name="Google Shape;15019;p74"/>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020" name="Google Shape;15020;p74"/>
          <p:cNvGrpSpPr/>
          <p:nvPr/>
        </p:nvGrpSpPr>
        <p:grpSpPr>
          <a:xfrm>
            <a:off x="5757913" y="3227048"/>
            <a:ext cx="388544" cy="347927"/>
            <a:chOff x="5757913" y="3227047"/>
            <a:chExt cx="388544" cy="347927"/>
          </a:xfrm>
        </p:grpSpPr>
        <p:sp>
          <p:nvSpPr>
            <p:cNvPr id="15021" name="Google Shape;15021;p74"/>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defTabSz="914378"/>
              <a:endParaRPr>
                <a:ea typeface="+mn-ea"/>
              </a:endParaRPr>
            </a:p>
          </p:txBody>
        </p:sp>
        <p:sp>
          <p:nvSpPr>
            <p:cNvPr id="15022" name="Google Shape;15022;p74"/>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defTabSz="914378"/>
              <a:endParaRPr>
                <a:ea typeface="+mn-ea"/>
              </a:endParaRPr>
            </a:p>
          </p:txBody>
        </p:sp>
      </p:grpSp>
      <p:sp>
        <p:nvSpPr>
          <p:cNvPr id="15023" name="Google Shape;15023;p74"/>
          <p:cNvSpPr/>
          <p:nvPr/>
        </p:nvSpPr>
        <p:spPr>
          <a:xfrm>
            <a:off x="6898850"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5024" name="Google Shape;15024;p74"/>
          <p:cNvSpPr/>
          <p:nvPr/>
        </p:nvSpPr>
        <p:spPr>
          <a:xfrm>
            <a:off x="6996347" y="3227075"/>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15025" name="Google Shape;15025;p74"/>
          <p:cNvSpPr/>
          <p:nvPr/>
        </p:nvSpPr>
        <p:spPr>
          <a:xfrm>
            <a:off x="6996347" y="3262779"/>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15026" name="Google Shape;15026;p74"/>
          <p:cNvSpPr/>
          <p:nvPr/>
        </p:nvSpPr>
        <p:spPr>
          <a:xfrm>
            <a:off x="6918186" y="3280093"/>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defTabSz="914378"/>
            <a:endParaRPr>
              <a:ea typeface="+mn-ea"/>
            </a:endParaRPr>
          </a:p>
        </p:txBody>
      </p:sp>
      <p:sp>
        <p:nvSpPr>
          <p:cNvPr id="15027" name="Google Shape;15027;p74"/>
          <p:cNvSpPr/>
          <p:nvPr/>
        </p:nvSpPr>
        <p:spPr>
          <a:xfrm>
            <a:off x="7177128" y="3279909"/>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defTabSz="914378"/>
            <a:endParaRPr>
              <a:ea typeface="+mn-ea"/>
            </a:endParaRPr>
          </a:p>
        </p:txBody>
      </p:sp>
      <p:sp>
        <p:nvSpPr>
          <p:cNvPr id="15028" name="Google Shape;15028;p74"/>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defTabSz="914378"/>
            <a:endParaRPr>
              <a:ea typeface="+mn-ea"/>
            </a:endParaRPr>
          </a:p>
        </p:txBody>
      </p:sp>
      <p:sp>
        <p:nvSpPr>
          <p:cNvPr id="15029" name="Google Shape;15029;p74"/>
          <p:cNvSpPr/>
          <p:nvPr/>
        </p:nvSpPr>
        <p:spPr>
          <a:xfrm>
            <a:off x="6958619" y="3418785"/>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defTabSz="914378"/>
            <a:endParaRPr>
              <a:ea typeface="+mn-ea"/>
            </a:endParaRPr>
          </a:p>
        </p:txBody>
      </p:sp>
      <p:sp>
        <p:nvSpPr>
          <p:cNvPr id="15030" name="Google Shape;15030;p74"/>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defTabSz="914378"/>
            <a:endParaRPr>
              <a:ea typeface="+mn-ea"/>
            </a:endParaRPr>
          </a:p>
        </p:txBody>
      </p:sp>
      <p:sp>
        <p:nvSpPr>
          <p:cNvPr id="15031" name="Google Shape;15031;p74"/>
          <p:cNvSpPr/>
          <p:nvPr/>
        </p:nvSpPr>
        <p:spPr>
          <a:xfrm>
            <a:off x="7021489" y="3463790"/>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defTabSz="914378"/>
            <a:endParaRPr>
              <a:ea typeface="+mn-ea"/>
            </a:endParaRPr>
          </a:p>
        </p:txBody>
      </p:sp>
      <p:sp>
        <p:nvSpPr>
          <p:cNvPr id="15032" name="Google Shape;15032;p74"/>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5033" name="Google Shape;15033;p74"/>
          <p:cNvSpPr/>
          <p:nvPr/>
        </p:nvSpPr>
        <p:spPr>
          <a:xfrm>
            <a:off x="7202454" y="3377642"/>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5034" name="Google Shape;15034;p74"/>
          <p:cNvSpPr/>
          <p:nvPr/>
        </p:nvSpPr>
        <p:spPr>
          <a:xfrm>
            <a:off x="6955362" y="3318372"/>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defTabSz="914378"/>
            <a:endParaRPr>
              <a:ea typeface="+mn-ea"/>
            </a:endParaRPr>
          </a:p>
        </p:txBody>
      </p:sp>
      <p:sp>
        <p:nvSpPr>
          <p:cNvPr id="15035" name="Google Shape;15035;p74"/>
          <p:cNvSpPr/>
          <p:nvPr/>
        </p:nvSpPr>
        <p:spPr>
          <a:xfrm>
            <a:off x="7009116" y="3313091"/>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defTabSz="914378"/>
            <a:endParaRPr>
              <a:ea typeface="+mn-ea"/>
            </a:endParaRPr>
          </a:p>
        </p:txBody>
      </p:sp>
      <p:sp>
        <p:nvSpPr>
          <p:cNvPr id="15036" name="Google Shape;15036;p74"/>
          <p:cNvSpPr/>
          <p:nvPr/>
        </p:nvSpPr>
        <p:spPr>
          <a:xfrm>
            <a:off x="7009116" y="3341150"/>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defTabSz="914378"/>
            <a:endParaRPr>
              <a:ea typeface="+mn-ea"/>
            </a:endParaRPr>
          </a:p>
        </p:txBody>
      </p:sp>
      <p:sp>
        <p:nvSpPr>
          <p:cNvPr id="15037" name="Google Shape;15037;p74"/>
          <p:cNvSpPr/>
          <p:nvPr/>
        </p:nvSpPr>
        <p:spPr>
          <a:xfrm>
            <a:off x="6961011"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defTabSz="914378"/>
            <a:endParaRPr>
              <a:ea typeface="+mn-ea"/>
            </a:endParaRPr>
          </a:p>
        </p:txBody>
      </p:sp>
      <p:sp>
        <p:nvSpPr>
          <p:cNvPr id="15038" name="Google Shape;15038;p74"/>
          <p:cNvSpPr/>
          <p:nvPr/>
        </p:nvSpPr>
        <p:spPr>
          <a:xfrm>
            <a:off x="6921444" y="3539061"/>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defTabSz="914378"/>
            <a:endParaRPr>
              <a:ea typeface="+mn-ea"/>
            </a:endParaRPr>
          </a:p>
        </p:txBody>
      </p:sp>
      <p:grpSp>
        <p:nvGrpSpPr>
          <p:cNvPr id="15039" name="Google Shape;15039;p74"/>
          <p:cNvGrpSpPr/>
          <p:nvPr/>
        </p:nvGrpSpPr>
        <p:grpSpPr>
          <a:xfrm>
            <a:off x="7414947" y="3220874"/>
            <a:ext cx="360091" cy="360117"/>
            <a:chOff x="7414946" y="3220873"/>
            <a:chExt cx="360091" cy="360117"/>
          </a:xfrm>
        </p:grpSpPr>
        <p:sp>
          <p:nvSpPr>
            <p:cNvPr id="15040" name="Google Shape;15040;p74"/>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defTabSz="914378"/>
              <a:endParaRPr>
                <a:ea typeface="+mn-ea"/>
              </a:endParaRPr>
            </a:p>
          </p:txBody>
        </p:sp>
        <p:sp>
          <p:nvSpPr>
            <p:cNvPr id="15041" name="Google Shape;15041;p74"/>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defTabSz="914378"/>
              <a:endParaRPr>
                <a:ea typeface="+mn-ea"/>
              </a:endParaRPr>
            </a:p>
          </p:txBody>
        </p:sp>
        <p:sp>
          <p:nvSpPr>
            <p:cNvPr id="15042" name="Google Shape;15042;p74"/>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defTabSz="914378"/>
              <a:endParaRPr>
                <a:ea typeface="+mn-ea"/>
              </a:endParaRPr>
            </a:p>
          </p:txBody>
        </p:sp>
        <p:sp>
          <p:nvSpPr>
            <p:cNvPr id="15043" name="Google Shape;15043;p74"/>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defTabSz="914378"/>
              <a:endParaRPr>
                <a:ea typeface="+mn-ea"/>
              </a:endParaRPr>
            </a:p>
          </p:txBody>
        </p:sp>
        <p:sp>
          <p:nvSpPr>
            <p:cNvPr id="15044" name="Google Shape;15044;p74"/>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defTabSz="914378"/>
              <a:endParaRPr>
                <a:ea typeface="+mn-ea"/>
              </a:endParaRPr>
            </a:p>
          </p:txBody>
        </p:sp>
        <p:sp>
          <p:nvSpPr>
            <p:cNvPr id="15045" name="Google Shape;15045;p74"/>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defTabSz="914378"/>
              <a:endParaRPr>
                <a:ea typeface="+mn-ea"/>
              </a:endParaRPr>
            </a:p>
          </p:txBody>
        </p:sp>
        <p:sp>
          <p:nvSpPr>
            <p:cNvPr id="15046" name="Google Shape;15046;p74"/>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defTabSz="914378"/>
              <a:endParaRPr>
                <a:ea typeface="+mn-ea"/>
              </a:endParaRPr>
            </a:p>
          </p:txBody>
        </p:sp>
        <p:sp>
          <p:nvSpPr>
            <p:cNvPr id="15047" name="Google Shape;15047;p74"/>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defTabSz="914378"/>
              <a:endParaRPr>
                <a:ea typeface="+mn-ea"/>
              </a:endParaRPr>
            </a:p>
          </p:txBody>
        </p:sp>
        <p:sp>
          <p:nvSpPr>
            <p:cNvPr id="15048" name="Google Shape;15048;p74"/>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defTabSz="914378"/>
              <a:endParaRPr>
                <a:ea typeface="+mn-ea"/>
              </a:endParaRPr>
            </a:p>
          </p:txBody>
        </p:sp>
        <p:sp>
          <p:nvSpPr>
            <p:cNvPr id="15049" name="Google Shape;15049;p74"/>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defTabSz="914378"/>
              <a:endParaRPr>
                <a:ea typeface="+mn-ea"/>
              </a:endParaRPr>
            </a:p>
          </p:txBody>
        </p:sp>
        <p:sp>
          <p:nvSpPr>
            <p:cNvPr id="15050" name="Google Shape;15050;p74"/>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051" name="Google Shape;15051;p74"/>
          <p:cNvGrpSpPr/>
          <p:nvPr/>
        </p:nvGrpSpPr>
        <p:grpSpPr>
          <a:xfrm>
            <a:off x="8027228" y="3215042"/>
            <a:ext cx="231829" cy="371782"/>
            <a:chOff x="8027227" y="3215041"/>
            <a:chExt cx="231829" cy="371782"/>
          </a:xfrm>
        </p:grpSpPr>
        <p:sp>
          <p:nvSpPr>
            <p:cNvPr id="15052" name="Google Shape;15052;p74"/>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defTabSz="914378"/>
              <a:endParaRPr>
                <a:ea typeface="+mn-ea"/>
              </a:endParaRPr>
            </a:p>
          </p:txBody>
        </p:sp>
        <p:sp>
          <p:nvSpPr>
            <p:cNvPr id="15053" name="Google Shape;15053;p74"/>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defTabSz="914378"/>
              <a:endParaRPr>
                <a:ea typeface="+mn-ea"/>
              </a:endParaRPr>
            </a:p>
          </p:txBody>
        </p:sp>
        <p:sp>
          <p:nvSpPr>
            <p:cNvPr id="15054" name="Google Shape;15054;p74"/>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5055" name="Google Shape;15055;p74"/>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5056" name="Google Shape;15056;p74"/>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5057" name="Google Shape;15057;p74"/>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15058" name="Google Shape;15058;p74"/>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defTabSz="914378"/>
              <a:endParaRPr>
                <a:ea typeface="+mn-ea"/>
              </a:endParaRPr>
            </a:p>
          </p:txBody>
        </p:sp>
        <p:sp>
          <p:nvSpPr>
            <p:cNvPr id="15059" name="Google Shape;15059;p74"/>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defTabSz="914378"/>
              <a:endParaRPr>
                <a:ea typeface="+mn-ea"/>
              </a:endParaRPr>
            </a:p>
          </p:txBody>
        </p:sp>
        <p:sp>
          <p:nvSpPr>
            <p:cNvPr id="15060" name="Google Shape;15060;p74"/>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defTabSz="914378"/>
              <a:endParaRPr>
                <a:ea typeface="+mn-ea"/>
              </a:endParaRPr>
            </a:p>
          </p:txBody>
        </p:sp>
        <p:sp>
          <p:nvSpPr>
            <p:cNvPr id="15061" name="Google Shape;15061;p74"/>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062" name="Google Shape;15062;p74"/>
          <p:cNvGrpSpPr/>
          <p:nvPr/>
        </p:nvGrpSpPr>
        <p:grpSpPr>
          <a:xfrm>
            <a:off x="4093604" y="4146138"/>
            <a:ext cx="395638" cy="420544"/>
            <a:chOff x="4093603" y="4146138"/>
            <a:chExt cx="395638" cy="420544"/>
          </a:xfrm>
        </p:grpSpPr>
        <p:sp>
          <p:nvSpPr>
            <p:cNvPr id="15063" name="Google Shape;15063;p74"/>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defTabSz="914378"/>
              <a:endParaRPr>
                <a:ea typeface="+mn-ea"/>
              </a:endParaRPr>
            </a:p>
          </p:txBody>
        </p:sp>
        <p:sp>
          <p:nvSpPr>
            <p:cNvPr id="15064" name="Google Shape;15064;p74"/>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defTabSz="914378"/>
              <a:endParaRPr>
                <a:ea typeface="+mn-ea"/>
              </a:endParaRPr>
            </a:p>
          </p:txBody>
        </p:sp>
        <p:sp>
          <p:nvSpPr>
            <p:cNvPr id="15065" name="Google Shape;15065;p74"/>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5066" name="Google Shape;15066;p74"/>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defTabSz="914378"/>
              <a:endParaRPr>
                <a:ea typeface="+mn-ea"/>
              </a:endParaRPr>
            </a:p>
          </p:txBody>
        </p:sp>
        <p:sp>
          <p:nvSpPr>
            <p:cNvPr id="15067" name="Google Shape;15067;p74"/>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defTabSz="914378"/>
              <a:endParaRPr>
                <a:ea typeface="+mn-ea"/>
              </a:endParaRPr>
            </a:p>
          </p:txBody>
        </p:sp>
        <p:sp>
          <p:nvSpPr>
            <p:cNvPr id="15068" name="Google Shape;15068;p74"/>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defTabSz="914378"/>
              <a:endParaRPr>
                <a:ea typeface="+mn-ea"/>
              </a:endParaRPr>
            </a:p>
          </p:txBody>
        </p:sp>
        <p:sp>
          <p:nvSpPr>
            <p:cNvPr id="15069" name="Google Shape;15069;p74"/>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defTabSz="914378"/>
              <a:endParaRPr>
                <a:ea typeface="+mn-ea"/>
              </a:endParaRPr>
            </a:p>
          </p:txBody>
        </p:sp>
        <p:sp>
          <p:nvSpPr>
            <p:cNvPr id="15070" name="Google Shape;15070;p74"/>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defTabSz="914378"/>
              <a:endParaRPr>
                <a:ea typeface="+mn-ea"/>
              </a:endParaRPr>
            </a:p>
          </p:txBody>
        </p:sp>
        <p:sp>
          <p:nvSpPr>
            <p:cNvPr id="15071" name="Google Shape;15071;p74"/>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defTabSz="914378"/>
              <a:endParaRPr>
                <a:ea typeface="+mn-ea"/>
              </a:endParaRPr>
            </a:p>
          </p:txBody>
        </p:sp>
        <p:sp>
          <p:nvSpPr>
            <p:cNvPr id="15072" name="Google Shape;15072;p74"/>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defTabSz="914378"/>
              <a:endParaRPr>
                <a:ea typeface="+mn-ea"/>
              </a:endParaRPr>
            </a:p>
          </p:txBody>
        </p:sp>
        <p:sp>
          <p:nvSpPr>
            <p:cNvPr id="15073" name="Google Shape;15073;p74"/>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defTabSz="914378"/>
              <a:endParaRPr>
                <a:ea typeface="+mn-ea"/>
              </a:endParaRPr>
            </a:p>
          </p:txBody>
        </p:sp>
        <p:sp>
          <p:nvSpPr>
            <p:cNvPr id="15074" name="Google Shape;15074;p74"/>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defTabSz="914378"/>
              <a:endParaRPr>
                <a:ea typeface="+mn-ea"/>
              </a:endParaRPr>
            </a:p>
          </p:txBody>
        </p:sp>
        <p:sp>
          <p:nvSpPr>
            <p:cNvPr id="15075" name="Google Shape;15075;p74"/>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defTabSz="914378"/>
              <a:endParaRPr>
                <a:ea typeface="+mn-ea"/>
              </a:endParaRPr>
            </a:p>
          </p:txBody>
        </p:sp>
        <p:sp>
          <p:nvSpPr>
            <p:cNvPr id="15076" name="Google Shape;15076;p74"/>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defTabSz="914378"/>
              <a:endParaRPr>
                <a:ea typeface="+mn-ea"/>
              </a:endParaRPr>
            </a:p>
          </p:txBody>
        </p:sp>
        <p:sp>
          <p:nvSpPr>
            <p:cNvPr id="15077" name="Google Shape;15077;p74"/>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defTabSz="914378"/>
              <a:endParaRPr>
                <a:ea typeface="+mn-ea"/>
              </a:endParaRPr>
            </a:p>
          </p:txBody>
        </p:sp>
        <p:sp>
          <p:nvSpPr>
            <p:cNvPr id="15078" name="Google Shape;15078;p74"/>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defTabSz="914378"/>
              <a:endParaRPr>
                <a:ea typeface="+mn-ea"/>
              </a:endParaRPr>
            </a:p>
          </p:txBody>
        </p:sp>
        <p:sp>
          <p:nvSpPr>
            <p:cNvPr id="15079" name="Google Shape;15079;p74"/>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080" name="Google Shape;15080;p74"/>
          <p:cNvGrpSpPr/>
          <p:nvPr/>
        </p:nvGrpSpPr>
        <p:grpSpPr>
          <a:xfrm>
            <a:off x="4644407" y="4162323"/>
            <a:ext cx="392065" cy="387887"/>
            <a:chOff x="4644406" y="4162322"/>
            <a:chExt cx="392065" cy="387887"/>
          </a:xfrm>
        </p:grpSpPr>
        <p:sp>
          <p:nvSpPr>
            <p:cNvPr id="15081" name="Google Shape;15081;p74"/>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defTabSz="914378"/>
              <a:endParaRPr>
                <a:ea typeface="+mn-ea"/>
              </a:endParaRPr>
            </a:p>
          </p:txBody>
        </p:sp>
        <p:sp>
          <p:nvSpPr>
            <p:cNvPr id="15082" name="Google Shape;15082;p74"/>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defTabSz="914378"/>
              <a:endParaRPr>
                <a:ea typeface="+mn-ea"/>
              </a:endParaRPr>
            </a:p>
          </p:txBody>
        </p:sp>
        <p:sp>
          <p:nvSpPr>
            <p:cNvPr id="15083" name="Google Shape;15083;p74"/>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defTabSz="914378"/>
              <a:endParaRPr>
                <a:ea typeface="+mn-ea"/>
              </a:endParaRPr>
            </a:p>
          </p:txBody>
        </p:sp>
        <p:sp>
          <p:nvSpPr>
            <p:cNvPr id="15084" name="Google Shape;15084;p74"/>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defTabSz="914378"/>
              <a:endParaRPr>
                <a:ea typeface="+mn-ea"/>
              </a:endParaRPr>
            </a:p>
          </p:txBody>
        </p:sp>
        <p:sp>
          <p:nvSpPr>
            <p:cNvPr id="15085" name="Google Shape;15085;p74"/>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defTabSz="914378"/>
              <a:endParaRPr>
                <a:ea typeface="+mn-ea"/>
              </a:endParaRPr>
            </a:p>
          </p:txBody>
        </p:sp>
        <p:sp>
          <p:nvSpPr>
            <p:cNvPr id="15086" name="Google Shape;15086;p74"/>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087" name="Google Shape;15087;p74"/>
          <p:cNvGrpSpPr/>
          <p:nvPr/>
        </p:nvGrpSpPr>
        <p:grpSpPr>
          <a:xfrm>
            <a:off x="5728384" y="4221699"/>
            <a:ext cx="417128" cy="269162"/>
            <a:chOff x="5728383" y="4221698"/>
            <a:chExt cx="417128" cy="269162"/>
          </a:xfrm>
        </p:grpSpPr>
        <p:sp>
          <p:nvSpPr>
            <p:cNvPr id="15088" name="Google Shape;15088;p74"/>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defTabSz="914378"/>
              <a:endParaRPr>
                <a:ea typeface="+mn-ea"/>
              </a:endParaRPr>
            </a:p>
          </p:txBody>
        </p:sp>
        <p:sp>
          <p:nvSpPr>
            <p:cNvPr id="15089" name="Google Shape;15089;p74"/>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defTabSz="914378"/>
              <a:endParaRPr>
                <a:ea typeface="+mn-ea"/>
              </a:endParaRPr>
            </a:p>
          </p:txBody>
        </p:sp>
        <p:sp>
          <p:nvSpPr>
            <p:cNvPr id="15090" name="Google Shape;15090;p74"/>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defTabSz="914378"/>
              <a:endParaRPr>
                <a:ea typeface="+mn-ea"/>
              </a:endParaRPr>
            </a:p>
          </p:txBody>
        </p:sp>
        <p:sp>
          <p:nvSpPr>
            <p:cNvPr id="15091" name="Google Shape;15091;p74"/>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defTabSz="914378"/>
              <a:endParaRPr>
                <a:ea typeface="+mn-ea"/>
              </a:endParaRPr>
            </a:p>
          </p:txBody>
        </p:sp>
        <p:sp>
          <p:nvSpPr>
            <p:cNvPr id="15092" name="Google Shape;15092;p74"/>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defTabSz="914378"/>
              <a:endParaRPr>
                <a:ea typeface="+mn-ea"/>
              </a:endParaRPr>
            </a:p>
          </p:txBody>
        </p:sp>
        <p:sp>
          <p:nvSpPr>
            <p:cNvPr id="15093" name="Google Shape;15093;p74"/>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defTabSz="914378"/>
              <a:endParaRPr>
                <a:ea typeface="+mn-ea"/>
              </a:endParaRPr>
            </a:p>
          </p:txBody>
        </p:sp>
        <p:sp>
          <p:nvSpPr>
            <p:cNvPr id="15094" name="Google Shape;15094;p74"/>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defTabSz="914378"/>
              <a:endParaRPr>
                <a:ea typeface="+mn-ea"/>
              </a:endParaRPr>
            </a:p>
          </p:txBody>
        </p:sp>
        <p:sp>
          <p:nvSpPr>
            <p:cNvPr id="15095" name="Google Shape;15095;p74"/>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defTabSz="914378"/>
              <a:endParaRPr>
                <a:ea typeface="+mn-ea"/>
              </a:endParaRPr>
            </a:p>
          </p:txBody>
        </p:sp>
        <p:sp>
          <p:nvSpPr>
            <p:cNvPr id="15096" name="Google Shape;15096;p74"/>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defTabSz="914378"/>
              <a:endParaRPr>
                <a:ea typeface="+mn-ea"/>
              </a:endParaRPr>
            </a:p>
          </p:txBody>
        </p:sp>
        <p:sp>
          <p:nvSpPr>
            <p:cNvPr id="15097" name="Google Shape;15097;p74"/>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defTabSz="914378"/>
              <a:endParaRPr>
                <a:ea typeface="+mn-ea"/>
              </a:endParaRPr>
            </a:p>
          </p:txBody>
        </p:sp>
        <p:sp>
          <p:nvSpPr>
            <p:cNvPr id="15098" name="Google Shape;15098;p74"/>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defTabSz="914378"/>
              <a:endParaRPr>
                <a:ea typeface="+mn-ea"/>
              </a:endParaRPr>
            </a:p>
          </p:txBody>
        </p:sp>
        <p:sp>
          <p:nvSpPr>
            <p:cNvPr id="15099" name="Google Shape;15099;p74"/>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100" name="Google Shape;15100;p74"/>
          <p:cNvGrpSpPr/>
          <p:nvPr/>
        </p:nvGrpSpPr>
        <p:grpSpPr>
          <a:xfrm>
            <a:off x="834210" y="3696906"/>
            <a:ext cx="371782" cy="342751"/>
            <a:chOff x="834210" y="3696905"/>
            <a:chExt cx="371782" cy="342751"/>
          </a:xfrm>
        </p:grpSpPr>
        <p:sp>
          <p:nvSpPr>
            <p:cNvPr id="15101" name="Google Shape;15101;p74"/>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defTabSz="914378"/>
              <a:endParaRPr>
                <a:ea typeface="+mn-ea"/>
              </a:endParaRPr>
            </a:p>
          </p:txBody>
        </p:sp>
        <p:sp>
          <p:nvSpPr>
            <p:cNvPr id="15102" name="Google Shape;15102;p74"/>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defTabSz="914378"/>
              <a:endParaRPr>
                <a:ea typeface="+mn-ea"/>
              </a:endParaRPr>
            </a:p>
          </p:txBody>
        </p:sp>
        <p:sp>
          <p:nvSpPr>
            <p:cNvPr id="15103" name="Google Shape;15103;p74"/>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5104" name="Google Shape;15104;p74"/>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5105" name="Google Shape;15105;p74"/>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5106" name="Google Shape;15106;p74"/>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5107" name="Google Shape;15107;p74"/>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defTabSz="914378"/>
              <a:endParaRPr>
                <a:ea typeface="+mn-ea"/>
              </a:endParaRPr>
            </a:p>
          </p:txBody>
        </p:sp>
        <p:sp>
          <p:nvSpPr>
            <p:cNvPr id="15108" name="Google Shape;15108;p74"/>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defTabSz="914378"/>
              <a:endParaRPr>
                <a:ea typeface="+mn-ea"/>
              </a:endParaRPr>
            </a:p>
          </p:txBody>
        </p:sp>
        <p:sp>
          <p:nvSpPr>
            <p:cNvPr id="15109" name="Google Shape;15109;p74"/>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defTabSz="914378"/>
              <a:endParaRPr>
                <a:ea typeface="+mn-ea"/>
              </a:endParaRPr>
            </a:p>
          </p:txBody>
        </p:sp>
        <p:sp>
          <p:nvSpPr>
            <p:cNvPr id="15110" name="Google Shape;15110;p74"/>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defTabSz="914378"/>
              <a:endParaRPr>
                <a:ea typeface="+mn-ea"/>
              </a:endParaRPr>
            </a:p>
          </p:txBody>
        </p:sp>
        <p:sp>
          <p:nvSpPr>
            <p:cNvPr id="15111" name="Google Shape;15111;p74"/>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defTabSz="914378"/>
              <a:endParaRPr>
                <a:ea typeface="+mn-ea"/>
              </a:endParaRPr>
            </a:p>
          </p:txBody>
        </p:sp>
        <p:sp>
          <p:nvSpPr>
            <p:cNvPr id="15112" name="Google Shape;15112;p74"/>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113" name="Google Shape;15113;p74"/>
          <p:cNvGrpSpPr/>
          <p:nvPr/>
        </p:nvGrpSpPr>
        <p:grpSpPr>
          <a:xfrm>
            <a:off x="1359399" y="3682272"/>
            <a:ext cx="395296" cy="371966"/>
            <a:chOff x="1359398" y="3682271"/>
            <a:chExt cx="395296" cy="371966"/>
          </a:xfrm>
        </p:grpSpPr>
        <p:sp>
          <p:nvSpPr>
            <p:cNvPr id="15114" name="Google Shape;15114;p74"/>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defTabSz="914378"/>
              <a:endParaRPr>
                <a:ea typeface="+mn-ea"/>
              </a:endParaRPr>
            </a:p>
          </p:txBody>
        </p:sp>
        <p:sp>
          <p:nvSpPr>
            <p:cNvPr id="15115" name="Google Shape;15115;p74"/>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defTabSz="914378"/>
              <a:endParaRPr>
                <a:ea typeface="+mn-ea"/>
              </a:endParaRPr>
            </a:p>
          </p:txBody>
        </p:sp>
        <p:sp>
          <p:nvSpPr>
            <p:cNvPr id="15116" name="Google Shape;15116;p74"/>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defTabSz="914378"/>
              <a:endParaRPr>
                <a:ea typeface="+mn-ea"/>
              </a:endParaRPr>
            </a:p>
          </p:txBody>
        </p:sp>
        <p:sp>
          <p:nvSpPr>
            <p:cNvPr id="15117" name="Google Shape;15117;p74"/>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defTabSz="914378"/>
              <a:endParaRPr>
                <a:ea typeface="+mn-ea"/>
              </a:endParaRPr>
            </a:p>
          </p:txBody>
        </p:sp>
        <p:sp>
          <p:nvSpPr>
            <p:cNvPr id="15118" name="Google Shape;15118;p74"/>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defTabSz="914378"/>
              <a:endParaRPr>
                <a:ea typeface="+mn-ea"/>
              </a:endParaRPr>
            </a:p>
          </p:txBody>
        </p:sp>
        <p:sp>
          <p:nvSpPr>
            <p:cNvPr id="15119" name="Google Shape;15119;p74"/>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defTabSz="914378"/>
              <a:endParaRPr>
                <a:ea typeface="+mn-ea"/>
              </a:endParaRPr>
            </a:p>
          </p:txBody>
        </p:sp>
        <p:sp>
          <p:nvSpPr>
            <p:cNvPr id="15120" name="Google Shape;15120;p74"/>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121" name="Google Shape;15121;p74"/>
          <p:cNvGrpSpPr/>
          <p:nvPr/>
        </p:nvGrpSpPr>
        <p:grpSpPr>
          <a:xfrm>
            <a:off x="1908099" y="3682272"/>
            <a:ext cx="395296" cy="371966"/>
            <a:chOff x="1908099" y="3682271"/>
            <a:chExt cx="395296" cy="371966"/>
          </a:xfrm>
        </p:grpSpPr>
        <p:sp>
          <p:nvSpPr>
            <p:cNvPr id="15122" name="Google Shape;15122;p74"/>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defTabSz="914378"/>
              <a:endParaRPr>
                <a:ea typeface="+mn-ea"/>
              </a:endParaRPr>
            </a:p>
          </p:txBody>
        </p:sp>
        <p:sp>
          <p:nvSpPr>
            <p:cNvPr id="15123" name="Google Shape;15123;p74"/>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defTabSz="914378"/>
              <a:endParaRPr>
                <a:ea typeface="+mn-ea"/>
              </a:endParaRPr>
            </a:p>
          </p:txBody>
        </p:sp>
        <p:sp>
          <p:nvSpPr>
            <p:cNvPr id="15124" name="Google Shape;15124;p74"/>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defTabSz="914378"/>
              <a:endParaRPr>
                <a:ea typeface="+mn-ea"/>
              </a:endParaRPr>
            </a:p>
          </p:txBody>
        </p:sp>
        <p:sp>
          <p:nvSpPr>
            <p:cNvPr id="15125" name="Google Shape;15125;p74"/>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defTabSz="914378"/>
              <a:endParaRPr>
                <a:ea typeface="+mn-ea"/>
              </a:endParaRPr>
            </a:p>
          </p:txBody>
        </p:sp>
        <p:sp>
          <p:nvSpPr>
            <p:cNvPr id="15126" name="Google Shape;15126;p74"/>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defTabSz="914378"/>
              <a:endParaRPr>
                <a:ea typeface="+mn-ea"/>
              </a:endParaRPr>
            </a:p>
          </p:txBody>
        </p:sp>
        <p:sp>
          <p:nvSpPr>
            <p:cNvPr id="15127" name="Google Shape;15127;p74"/>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defTabSz="914378"/>
              <a:endParaRPr>
                <a:ea typeface="+mn-ea"/>
              </a:endParaRPr>
            </a:p>
          </p:txBody>
        </p:sp>
        <p:sp>
          <p:nvSpPr>
            <p:cNvPr id="15128" name="Google Shape;15128;p74"/>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129" name="Google Shape;15129;p74"/>
          <p:cNvGrpSpPr/>
          <p:nvPr/>
        </p:nvGrpSpPr>
        <p:grpSpPr>
          <a:xfrm>
            <a:off x="2456800" y="3682272"/>
            <a:ext cx="395270" cy="371966"/>
            <a:chOff x="2456800" y="3682271"/>
            <a:chExt cx="395270" cy="371966"/>
          </a:xfrm>
        </p:grpSpPr>
        <p:sp>
          <p:nvSpPr>
            <p:cNvPr id="15130" name="Google Shape;15130;p74"/>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defTabSz="914378"/>
              <a:endParaRPr>
                <a:ea typeface="+mn-ea"/>
              </a:endParaRPr>
            </a:p>
          </p:txBody>
        </p:sp>
        <p:sp>
          <p:nvSpPr>
            <p:cNvPr id="15131" name="Google Shape;15131;p74"/>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defTabSz="914378"/>
              <a:endParaRPr>
                <a:ea typeface="+mn-ea"/>
              </a:endParaRPr>
            </a:p>
          </p:txBody>
        </p:sp>
        <p:sp>
          <p:nvSpPr>
            <p:cNvPr id="15132" name="Google Shape;15132;p74"/>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defTabSz="914378"/>
              <a:endParaRPr>
                <a:ea typeface="+mn-ea"/>
              </a:endParaRPr>
            </a:p>
          </p:txBody>
        </p:sp>
        <p:sp>
          <p:nvSpPr>
            <p:cNvPr id="15133" name="Google Shape;15133;p74"/>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defTabSz="914378"/>
              <a:endParaRPr>
                <a:ea typeface="+mn-ea"/>
              </a:endParaRPr>
            </a:p>
          </p:txBody>
        </p:sp>
        <p:sp>
          <p:nvSpPr>
            <p:cNvPr id="15134" name="Google Shape;15134;p74"/>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defTabSz="914378"/>
              <a:endParaRPr>
                <a:ea typeface="+mn-ea"/>
              </a:endParaRPr>
            </a:p>
          </p:txBody>
        </p:sp>
        <p:sp>
          <p:nvSpPr>
            <p:cNvPr id="15135" name="Google Shape;15135;p74"/>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defTabSz="914378"/>
              <a:endParaRPr>
                <a:ea typeface="+mn-ea"/>
              </a:endParaRPr>
            </a:p>
          </p:txBody>
        </p:sp>
        <p:sp>
          <p:nvSpPr>
            <p:cNvPr id="15136" name="Google Shape;15136;p74"/>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defTabSz="914378"/>
              <a:endParaRPr>
                <a:ea typeface="+mn-ea"/>
              </a:endParaRPr>
            </a:p>
          </p:txBody>
        </p:sp>
        <p:sp>
          <p:nvSpPr>
            <p:cNvPr id="15137" name="Google Shape;15137;p74"/>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defTabSz="914378"/>
              <a:endParaRPr>
                <a:ea typeface="+mn-ea"/>
              </a:endParaRPr>
            </a:p>
          </p:txBody>
        </p:sp>
        <p:sp>
          <p:nvSpPr>
            <p:cNvPr id="15138" name="Google Shape;15138;p74"/>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139" name="Google Shape;15139;p74"/>
          <p:cNvGrpSpPr/>
          <p:nvPr/>
        </p:nvGrpSpPr>
        <p:grpSpPr>
          <a:xfrm>
            <a:off x="3014250" y="3682271"/>
            <a:ext cx="391092" cy="371940"/>
            <a:chOff x="3014250" y="3682271"/>
            <a:chExt cx="391092" cy="371940"/>
          </a:xfrm>
        </p:grpSpPr>
        <p:sp>
          <p:nvSpPr>
            <p:cNvPr id="15140" name="Google Shape;15140;p74"/>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5141" name="Google Shape;15141;p74"/>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5142" name="Google Shape;15142;p74"/>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143" name="Google Shape;15143;p74"/>
          <p:cNvGrpSpPr/>
          <p:nvPr/>
        </p:nvGrpSpPr>
        <p:grpSpPr>
          <a:xfrm>
            <a:off x="3569125" y="3702948"/>
            <a:ext cx="388728" cy="330692"/>
            <a:chOff x="3569125" y="3702947"/>
            <a:chExt cx="388728" cy="330692"/>
          </a:xfrm>
        </p:grpSpPr>
        <p:sp>
          <p:nvSpPr>
            <p:cNvPr id="15144" name="Google Shape;15144;p74"/>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5145" name="Google Shape;15145;p74"/>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5146" name="Google Shape;15146;p74"/>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5147" name="Google Shape;15147;p74"/>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148" name="Google Shape;15148;p74"/>
          <p:cNvGrpSpPr/>
          <p:nvPr/>
        </p:nvGrpSpPr>
        <p:grpSpPr>
          <a:xfrm>
            <a:off x="4111995" y="3682456"/>
            <a:ext cx="387992" cy="371625"/>
            <a:chOff x="4111994" y="3682455"/>
            <a:chExt cx="387992" cy="371625"/>
          </a:xfrm>
        </p:grpSpPr>
        <p:sp>
          <p:nvSpPr>
            <p:cNvPr id="15149" name="Google Shape;15149;p74"/>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defTabSz="914378"/>
              <a:endParaRPr>
                <a:ea typeface="+mn-ea"/>
              </a:endParaRPr>
            </a:p>
          </p:txBody>
        </p:sp>
        <p:sp>
          <p:nvSpPr>
            <p:cNvPr id="15150" name="Google Shape;15150;p74"/>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151" name="Google Shape;15151;p74"/>
          <p:cNvGrpSpPr/>
          <p:nvPr/>
        </p:nvGrpSpPr>
        <p:grpSpPr>
          <a:xfrm>
            <a:off x="4674909" y="3682272"/>
            <a:ext cx="371966" cy="371966"/>
            <a:chOff x="4674908" y="3682271"/>
            <a:chExt cx="371966" cy="371966"/>
          </a:xfrm>
        </p:grpSpPr>
        <p:sp>
          <p:nvSpPr>
            <p:cNvPr id="15152" name="Google Shape;15152;p74"/>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5153" name="Google Shape;15153;p74"/>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5154" name="Google Shape;15154;p74"/>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5155" name="Google Shape;15155;p74"/>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156" name="Google Shape;15156;p74"/>
          <p:cNvGrpSpPr/>
          <p:nvPr/>
        </p:nvGrpSpPr>
        <p:grpSpPr>
          <a:xfrm>
            <a:off x="5223609" y="3731113"/>
            <a:ext cx="371782" cy="274285"/>
            <a:chOff x="5223609" y="3731112"/>
            <a:chExt cx="371782" cy="274285"/>
          </a:xfrm>
        </p:grpSpPr>
        <p:sp>
          <p:nvSpPr>
            <p:cNvPr id="15157" name="Google Shape;15157;p74"/>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defTabSz="914378"/>
              <a:endParaRPr>
                <a:ea typeface="+mn-ea"/>
              </a:endParaRPr>
            </a:p>
          </p:txBody>
        </p:sp>
        <p:sp>
          <p:nvSpPr>
            <p:cNvPr id="15158" name="Google Shape;15158;p74"/>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defTabSz="914378"/>
              <a:endParaRPr>
                <a:ea typeface="+mn-ea"/>
              </a:endParaRPr>
            </a:p>
          </p:txBody>
        </p:sp>
      </p:grpSp>
      <p:sp>
        <p:nvSpPr>
          <p:cNvPr id="15159" name="Google Shape;15159;p74"/>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defTabSz="914378"/>
            <a:endParaRPr>
              <a:ea typeface="+mn-ea"/>
            </a:endParaRPr>
          </a:p>
        </p:txBody>
      </p:sp>
      <p:grpSp>
        <p:nvGrpSpPr>
          <p:cNvPr id="15160" name="Google Shape;15160;p74"/>
          <p:cNvGrpSpPr/>
          <p:nvPr/>
        </p:nvGrpSpPr>
        <p:grpSpPr>
          <a:xfrm>
            <a:off x="6319909" y="3696722"/>
            <a:ext cx="373963" cy="343119"/>
            <a:chOff x="6319908" y="3696721"/>
            <a:chExt cx="373963" cy="343119"/>
          </a:xfrm>
        </p:grpSpPr>
        <p:sp>
          <p:nvSpPr>
            <p:cNvPr id="15161" name="Google Shape;15161;p74"/>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defTabSz="914378"/>
              <a:endParaRPr>
                <a:ea typeface="+mn-ea"/>
              </a:endParaRPr>
            </a:p>
          </p:txBody>
        </p:sp>
        <p:sp>
          <p:nvSpPr>
            <p:cNvPr id="15162" name="Google Shape;15162;p74"/>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defTabSz="914378"/>
              <a:endParaRPr>
                <a:ea typeface="+mn-ea"/>
              </a:endParaRPr>
            </a:p>
          </p:txBody>
        </p:sp>
        <p:sp>
          <p:nvSpPr>
            <p:cNvPr id="15163" name="Google Shape;15163;p74"/>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defTabSz="914378"/>
              <a:endParaRPr>
                <a:ea typeface="+mn-ea"/>
              </a:endParaRPr>
            </a:p>
          </p:txBody>
        </p:sp>
        <p:sp>
          <p:nvSpPr>
            <p:cNvPr id="15164" name="Google Shape;15164;p74"/>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defTabSz="914378"/>
              <a:endParaRPr>
                <a:ea typeface="+mn-ea"/>
              </a:endParaRPr>
            </a:p>
          </p:txBody>
        </p:sp>
        <p:sp>
          <p:nvSpPr>
            <p:cNvPr id="15165" name="Google Shape;15165;p74"/>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defTabSz="914378"/>
              <a:endParaRPr>
                <a:ea typeface="+mn-ea"/>
              </a:endParaRPr>
            </a:p>
          </p:txBody>
        </p:sp>
        <p:sp>
          <p:nvSpPr>
            <p:cNvPr id="15166" name="Google Shape;15166;p74"/>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defTabSz="914378"/>
              <a:endParaRPr>
                <a:ea typeface="+mn-ea"/>
              </a:endParaRPr>
            </a:p>
          </p:txBody>
        </p:sp>
        <p:sp>
          <p:nvSpPr>
            <p:cNvPr id="15167" name="Google Shape;15167;p74"/>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defTabSz="914378"/>
              <a:endParaRPr>
                <a:ea typeface="+mn-ea"/>
              </a:endParaRPr>
            </a:p>
          </p:txBody>
        </p:sp>
        <p:sp>
          <p:nvSpPr>
            <p:cNvPr id="15168" name="Google Shape;15168;p74"/>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defTabSz="914378"/>
              <a:endParaRPr>
                <a:ea typeface="+mn-ea"/>
              </a:endParaRPr>
            </a:p>
          </p:txBody>
        </p:sp>
        <p:sp>
          <p:nvSpPr>
            <p:cNvPr id="15169" name="Google Shape;15169;p74"/>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170" name="Google Shape;15170;p74"/>
          <p:cNvGrpSpPr/>
          <p:nvPr/>
        </p:nvGrpSpPr>
        <p:grpSpPr>
          <a:xfrm>
            <a:off x="6871342" y="3740045"/>
            <a:ext cx="371966" cy="256420"/>
            <a:chOff x="6871342" y="3740044"/>
            <a:chExt cx="371966" cy="256420"/>
          </a:xfrm>
        </p:grpSpPr>
        <p:sp>
          <p:nvSpPr>
            <p:cNvPr id="15171" name="Google Shape;15171;p74"/>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defTabSz="914378"/>
              <a:endParaRPr>
                <a:ea typeface="+mn-ea"/>
              </a:endParaRPr>
            </a:p>
          </p:txBody>
        </p:sp>
        <p:sp>
          <p:nvSpPr>
            <p:cNvPr id="15172" name="Google Shape;15172;p74"/>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15173" name="Google Shape;15173;p74"/>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defTabSz="914378"/>
              <a:endParaRPr>
                <a:ea typeface="+mn-ea"/>
              </a:endParaRPr>
            </a:p>
          </p:txBody>
        </p:sp>
        <p:sp>
          <p:nvSpPr>
            <p:cNvPr id="15174" name="Google Shape;15174;p74"/>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defTabSz="914378"/>
              <a:endParaRPr>
                <a:ea typeface="+mn-ea"/>
              </a:endParaRPr>
            </a:p>
          </p:txBody>
        </p:sp>
        <p:sp>
          <p:nvSpPr>
            <p:cNvPr id="15175" name="Google Shape;15175;p74"/>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15176" name="Google Shape;15176;p74"/>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defTabSz="914378"/>
              <a:endParaRPr>
                <a:ea typeface="+mn-ea"/>
              </a:endParaRPr>
            </a:p>
          </p:txBody>
        </p:sp>
        <p:sp>
          <p:nvSpPr>
            <p:cNvPr id="15177" name="Google Shape;15177;p74"/>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defTabSz="914378"/>
              <a:endParaRPr>
                <a:ea typeface="+mn-ea"/>
              </a:endParaRPr>
            </a:p>
          </p:txBody>
        </p:sp>
        <p:sp>
          <p:nvSpPr>
            <p:cNvPr id="15178" name="Google Shape;15178;p74"/>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defTabSz="914378"/>
              <a:endParaRPr>
                <a:ea typeface="+mn-ea"/>
              </a:endParaRPr>
            </a:p>
          </p:txBody>
        </p:sp>
        <p:sp>
          <p:nvSpPr>
            <p:cNvPr id="15179" name="Google Shape;15179;p74"/>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defTabSz="914378"/>
              <a:endParaRPr>
                <a:ea typeface="+mn-ea"/>
              </a:endParaRPr>
            </a:p>
          </p:txBody>
        </p:sp>
        <p:sp>
          <p:nvSpPr>
            <p:cNvPr id="15180" name="Google Shape;15180;p74"/>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defTabSz="914378"/>
              <a:endParaRPr>
                <a:ea typeface="+mn-ea"/>
              </a:endParaRPr>
            </a:p>
          </p:txBody>
        </p:sp>
        <p:sp>
          <p:nvSpPr>
            <p:cNvPr id="15181" name="Google Shape;15181;p74"/>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defTabSz="914378"/>
              <a:endParaRPr>
                <a:ea typeface="+mn-ea"/>
              </a:endParaRPr>
            </a:p>
          </p:txBody>
        </p:sp>
        <p:sp>
          <p:nvSpPr>
            <p:cNvPr id="15182" name="Google Shape;15182;p74"/>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183" name="Google Shape;15183;p74"/>
          <p:cNvGrpSpPr/>
          <p:nvPr/>
        </p:nvGrpSpPr>
        <p:grpSpPr>
          <a:xfrm>
            <a:off x="7402363" y="3681535"/>
            <a:ext cx="402757" cy="372728"/>
            <a:chOff x="7402362" y="3681535"/>
            <a:chExt cx="402757" cy="372728"/>
          </a:xfrm>
        </p:grpSpPr>
        <p:sp>
          <p:nvSpPr>
            <p:cNvPr id="15184" name="Google Shape;15184;p74"/>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defTabSz="914378"/>
              <a:endParaRPr>
                <a:ea typeface="+mn-ea"/>
              </a:endParaRPr>
            </a:p>
          </p:txBody>
        </p:sp>
        <p:sp>
          <p:nvSpPr>
            <p:cNvPr id="15185" name="Google Shape;15185;p74"/>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defTabSz="914378"/>
              <a:endParaRPr>
                <a:ea typeface="+mn-ea"/>
              </a:endParaRPr>
            </a:p>
          </p:txBody>
        </p:sp>
        <p:sp>
          <p:nvSpPr>
            <p:cNvPr id="15186" name="Google Shape;15186;p74"/>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defTabSz="914378"/>
              <a:endParaRPr>
                <a:ea typeface="+mn-ea"/>
              </a:endParaRPr>
            </a:p>
          </p:txBody>
        </p:sp>
        <p:sp>
          <p:nvSpPr>
            <p:cNvPr id="15187" name="Google Shape;15187;p74"/>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defTabSz="914378"/>
              <a:endParaRPr>
                <a:ea typeface="+mn-ea"/>
              </a:endParaRPr>
            </a:p>
          </p:txBody>
        </p:sp>
        <p:sp>
          <p:nvSpPr>
            <p:cNvPr id="15188" name="Google Shape;15188;p74"/>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defTabSz="914378"/>
              <a:endParaRPr>
                <a:ea typeface="+mn-ea"/>
              </a:endParaRPr>
            </a:p>
          </p:txBody>
        </p:sp>
        <p:sp>
          <p:nvSpPr>
            <p:cNvPr id="15189" name="Google Shape;15189;p74"/>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defTabSz="914378"/>
              <a:endParaRPr>
                <a:ea typeface="+mn-ea"/>
              </a:endParaRPr>
            </a:p>
          </p:txBody>
        </p:sp>
        <p:sp>
          <p:nvSpPr>
            <p:cNvPr id="15190" name="Google Shape;15190;p74"/>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defTabSz="914378"/>
              <a:endParaRPr>
                <a:ea typeface="+mn-ea"/>
              </a:endParaRPr>
            </a:p>
          </p:txBody>
        </p:sp>
        <p:sp>
          <p:nvSpPr>
            <p:cNvPr id="15191" name="Google Shape;15191;p74"/>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defTabSz="914378"/>
              <a:endParaRPr>
                <a:ea typeface="+mn-ea"/>
              </a:endParaRPr>
            </a:p>
          </p:txBody>
        </p:sp>
        <p:sp>
          <p:nvSpPr>
            <p:cNvPr id="15192" name="Google Shape;15192;p74"/>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defTabSz="914378"/>
              <a:endParaRPr>
                <a:ea typeface="+mn-ea"/>
              </a:endParaRPr>
            </a:p>
          </p:txBody>
        </p:sp>
        <p:sp>
          <p:nvSpPr>
            <p:cNvPr id="15193" name="Google Shape;15193;p74"/>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defTabSz="914378"/>
              <a:endParaRPr>
                <a:ea typeface="+mn-ea"/>
              </a:endParaRPr>
            </a:p>
          </p:txBody>
        </p:sp>
        <p:sp>
          <p:nvSpPr>
            <p:cNvPr id="15194" name="Google Shape;15194;p74"/>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defTabSz="914378"/>
              <a:endParaRPr>
                <a:ea typeface="+mn-ea"/>
              </a:endParaRPr>
            </a:p>
          </p:txBody>
        </p:sp>
        <p:sp>
          <p:nvSpPr>
            <p:cNvPr id="15195" name="Google Shape;15195;p74"/>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defTabSz="914378"/>
              <a:endParaRPr>
                <a:ea typeface="+mn-ea"/>
              </a:endParaRPr>
            </a:p>
          </p:txBody>
        </p:sp>
        <p:sp>
          <p:nvSpPr>
            <p:cNvPr id="15196" name="Google Shape;15196;p74"/>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defTabSz="914378"/>
              <a:endParaRPr>
                <a:ea typeface="+mn-ea"/>
              </a:endParaRPr>
            </a:p>
          </p:txBody>
        </p:sp>
        <p:sp>
          <p:nvSpPr>
            <p:cNvPr id="15197" name="Google Shape;15197;p74"/>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defTabSz="914378"/>
              <a:endParaRPr>
                <a:ea typeface="+mn-ea"/>
              </a:endParaRPr>
            </a:p>
          </p:txBody>
        </p:sp>
        <p:sp>
          <p:nvSpPr>
            <p:cNvPr id="15198" name="Google Shape;15198;p74"/>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defTabSz="914378"/>
              <a:endParaRPr>
                <a:ea typeface="+mn-ea"/>
              </a:endParaRPr>
            </a:p>
          </p:txBody>
        </p:sp>
        <p:sp>
          <p:nvSpPr>
            <p:cNvPr id="15199" name="Google Shape;15199;p74"/>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200" name="Google Shape;15200;p74"/>
          <p:cNvGrpSpPr/>
          <p:nvPr/>
        </p:nvGrpSpPr>
        <p:grpSpPr>
          <a:xfrm>
            <a:off x="7960705" y="3736236"/>
            <a:ext cx="378902" cy="264065"/>
            <a:chOff x="7960705" y="3736235"/>
            <a:chExt cx="378902" cy="264065"/>
          </a:xfrm>
        </p:grpSpPr>
        <p:sp>
          <p:nvSpPr>
            <p:cNvPr id="15201" name="Google Shape;15201;p74"/>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defTabSz="914378"/>
              <a:endParaRPr>
                <a:ea typeface="+mn-ea"/>
              </a:endParaRPr>
            </a:p>
          </p:txBody>
        </p:sp>
        <p:sp>
          <p:nvSpPr>
            <p:cNvPr id="15202" name="Google Shape;15202;p74"/>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defTabSz="914378"/>
              <a:endParaRPr>
                <a:ea typeface="+mn-ea"/>
              </a:endParaRPr>
            </a:p>
          </p:txBody>
        </p:sp>
        <p:sp>
          <p:nvSpPr>
            <p:cNvPr id="15203" name="Google Shape;15203;p74"/>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defTabSz="914378"/>
              <a:endParaRPr>
                <a:ea typeface="+mn-ea"/>
              </a:endParaRPr>
            </a:p>
          </p:txBody>
        </p:sp>
        <p:sp>
          <p:nvSpPr>
            <p:cNvPr id="15204" name="Google Shape;15204;p74"/>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defTabSz="914378"/>
              <a:endParaRPr>
                <a:ea typeface="+mn-ea"/>
              </a:endParaRPr>
            </a:p>
          </p:txBody>
        </p:sp>
        <p:sp>
          <p:nvSpPr>
            <p:cNvPr id="15205" name="Google Shape;15205;p74"/>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defTabSz="914378"/>
              <a:endParaRPr>
                <a:ea typeface="+mn-ea"/>
              </a:endParaRPr>
            </a:p>
          </p:txBody>
        </p:sp>
        <p:sp>
          <p:nvSpPr>
            <p:cNvPr id="15206" name="Google Shape;15206;p74"/>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defTabSz="914378"/>
              <a:endParaRPr>
                <a:ea typeface="+mn-ea"/>
              </a:endParaRPr>
            </a:p>
          </p:txBody>
        </p:sp>
        <p:sp>
          <p:nvSpPr>
            <p:cNvPr id="15207" name="Google Shape;15207;p74"/>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defTabSz="914378"/>
              <a:endParaRPr>
                <a:ea typeface="+mn-ea"/>
              </a:endParaRPr>
            </a:p>
          </p:txBody>
        </p:sp>
        <p:sp>
          <p:nvSpPr>
            <p:cNvPr id="15208" name="Google Shape;15208;p74"/>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15209" name="Google Shape;15209;p74"/>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15210" name="Google Shape;15210;p74"/>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15211" name="Google Shape;15211;p74"/>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15212" name="Google Shape;15212;p74"/>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15213" name="Google Shape;15213;p74"/>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defTabSz="914378"/>
              <a:endParaRPr>
                <a:ea typeface="+mn-ea"/>
              </a:endParaRPr>
            </a:p>
          </p:txBody>
        </p:sp>
        <p:sp>
          <p:nvSpPr>
            <p:cNvPr id="15214" name="Google Shape;15214;p74"/>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215" name="Google Shape;15215;p74"/>
          <p:cNvGrpSpPr/>
          <p:nvPr/>
        </p:nvGrpSpPr>
        <p:grpSpPr>
          <a:xfrm>
            <a:off x="6400828" y="4162271"/>
            <a:ext cx="166200" cy="388019"/>
            <a:chOff x="6400828" y="4162270"/>
            <a:chExt cx="166200" cy="388019"/>
          </a:xfrm>
        </p:grpSpPr>
        <p:sp>
          <p:nvSpPr>
            <p:cNvPr id="15216" name="Google Shape;15216;p74"/>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defTabSz="914378"/>
              <a:endParaRPr>
                <a:ea typeface="+mn-ea"/>
              </a:endParaRPr>
            </a:p>
          </p:txBody>
        </p:sp>
        <p:sp>
          <p:nvSpPr>
            <p:cNvPr id="15217" name="Google Shape;15217;p74"/>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defTabSz="914378"/>
              <a:endParaRPr>
                <a:ea typeface="+mn-ea"/>
              </a:endParaRPr>
            </a:p>
          </p:txBody>
        </p:sp>
        <p:sp>
          <p:nvSpPr>
            <p:cNvPr id="15218" name="Google Shape;15218;p74"/>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defTabSz="914378"/>
              <a:endParaRPr>
                <a:ea typeface="+mn-ea"/>
              </a:endParaRPr>
            </a:p>
          </p:txBody>
        </p:sp>
        <p:sp>
          <p:nvSpPr>
            <p:cNvPr id="15219" name="Google Shape;15219;p74"/>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defTabSz="914378"/>
              <a:endParaRPr>
                <a:ea typeface="+mn-ea"/>
              </a:endParaRPr>
            </a:p>
          </p:txBody>
        </p:sp>
        <p:sp>
          <p:nvSpPr>
            <p:cNvPr id="15220" name="Google Shape;15220;p74"/>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defTabSz="914378"/>
              <a:endParaRPr>
                <a:ea typeface="+mn-ea"/>
              </a:endParaRPr>
            </a:p>
          </p:txBody>
        </p:sp>
        <p:sp>
          <p:nvSpPr>
            <p:cNvPr id="15221" name="Google Shape;15221;p74"/>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defTabSz="914378"/>
              <a:endParaRPr>
                <a:ea typeface="+mn-ea"/>
              </a:endParaRPr>
            </a:p>
          </p:txBody>
        </p:sp>
        <p:sp>
          <p:nvSpPr>
            <p:cNvPr id="15222" name="Google Shape;15222;p74"/>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223" name="Google Shape;15223;p74"/>
          <p:cNvGrpSpPr/>
          <p:nvPr/>
        </p:nvGrpSpPr>
        <p:grpSpPr>
          <a:xfrm>
            <a:off x="6919816" y="4162271"/>
            <a:ext cx="225260" cy="388019"/>
            <a:chOff x="6919815" y="4162270"/>
            <a:chExt cx="225260" cy="388019"/>
          </a:xfrm>
        </p:grpSpPr>
        <p:sp>
          <p:nvSpPr>
            <p:cNvPr id="15224" name="Google Shape;15224;p74"/>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defTabSz="914378"/>
              <a:endParaRPr>
                <a:ea typeface="+mn-ea"/>
              </a:endParaRPr>
            </a:p>
          </p:txBody>
        </p:sp>
        <p:sp>
          <p:nvSpPr>
            <p:cNvPr id="15225" name="Google Shape;15225;p74"/>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defTabSz="914378"/>
              <a:endParaRPr>
                <a:ea typeface="+mn-ea"/>
              </a:endParaRPr>
            </a:p>
          </p:txBody>
        </p:sp>
        <p:sp>
          <p:nvSpPr>
            <p:cNvPr id="15226" name="Google Shape;15226;p74"/>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defTabSz="914378"/>
              <a:endParaRPr>
                <a:ea typeface="+mn-ea"/>
              </a:endParaRPr>
            </a:p>
          </p:txBody>
        </p:sp>
        <p:sp>
          <p:nvSpPr>
            <p:cNvPr id="15227" name="Google Shape;15227;p74"/>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defTabSz="914378"/>
              <a:endParaRPr>
                <a:ea typeface="+mn-ea"/>
              </a:endParaRPr>
            </a:p>
          </p:txBody>
        </p:sp>
        <p:sp>
          <p:nvSpPr>
            <p:cNvPr id="15228" name="Google Shape;15228;p74"/>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defTabSz="914378"/>
              <a:endParaRPr>
                <a:ea typeface="+mn-ea"/>
              </a:endParaRPr>
            </a:p>
          </p:txBody>
        </p:sp>
        <p:sp>
          <p:nvSpPr>
            <p:cNvPr id="15229" name="Google Shape;15229;p74"/>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defTabSz="914378"/>
              <a:endParaRPr>
                <a:ea typeface="+mn-ea"/>
              </a:endParaRPr>
            </a:p>
          </p:txBody>
        </p:sp>
        <p:sp>
          <p:nvSpPr>
            <p:cNvPr id="15230" name="Google Shape;15230;p74"/>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defTabSz="914378"/>
              <a:endParaRPr>
                <a:ea typeface="+mn-ea"/>
              </a:endParaRPr>
            </a:p>
          </p:txBody>
        </p:sp>
        <p:sp>
          <p:nvSpPr>
            <p:cNvPr id="15231" name="Google Shape;15231;p74"/>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232" name="Google Shape;15232;p74"/>
          <p:cNvGrpSpPr/>
          <p:nvPr/>
        </p:nvGrpSpPr>
        <p:grpSpPr>
          <a:xfrm>
            <a:off x="7385600" y="4177036"/>
            <a:ext cx="388728" cy="358383"/>
            <a:chOff x="7385600" y="4177035"/>
            <a:chExt cx="388728" cy="358383"/>
          </a:xfrm>
        </p:grpSpPr>
        <p:sp>
          <p:nvSpPr>
            <p:cNvPr id="15233" name="Google Shape;15233;p74"/>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defTabSz="914378"/>
              <a:endParaRPr>
                <a:ea typeface="+mn-ea"/>
              </a:endParaRPr>
            </a:p>
          </p:txBody>
        </p:sp>
        <p:sp>
          <p:nvSpPr>
            <p:cNvPr id="15234" name="Google Shape;15234;p74"/>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defTabSz="914378"/>
              <a:endParaRPr>
                <a:ea typeface="+mn-ea"/>
              </a:endParaRPr>
            </a:p>
          </p:txBody>
        </p:sp>
        <p:sp>
          <p:nvSpPr>
            <p:cNvPr id="15235" name="Google Shape;15235;p74"/>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15236" name="Google Shape;15236;p74"/>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defTabSz="914378"/>
              <a:endParaRPr>
                <a:ea typeface="+mn-ea"/>
              </a:endParaRPr>
            </a:p>
          </p:txBody>
        </p:sp>
        <p:sp>
          <p:nvSpPr>
            <p:cNvPr id="15237" name="Google Shape;15237;p74"/>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defTabSz="914378"/>
              <a:endParaRPr>
                <a:ea typeface="+mn-ea"/>
              </a:endParaRPr>
            </a:p>
          </p:txBody>
        </p:sp>
        <p:sp>
          <p:nvSpPr>
            <p:cNvPr id="15238" name="Google Shape;15238;p74"/>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defTabSz="914378"/>
              <a:endParaRPr>
                <a:ea typeface="+mn-ea"/>
              </a:endParaRPr>
            </a:p>
          </p:txBody>
        </p:sp>
        <p:sp>
          <p:nvSpPr>
            <p:cNvPr id="15239" name="Google Shape;15239;p74"/>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240" name="Google Shape;15240;p74"/>
          <p:cNvGrpSpPr/>
          <p:nvPr/>
        </p:nvGrpSpPr>
        <p:grpSpPr>
          <a:xfrm>
            <a:off x="3625085" y="3259863"/>
            <a:ext cx="369207" cy="258259"/>
            <a:chOff x="3625085" y="3259862"/>
            <a:chExt cx="369207" cy="258259"/>
          </a:xfrm>
        </p:grpSpPr>
        <p:sp>
          <p:nvSpPr>
            <p:cNvPr id="15241" name="Google Shape;15241;p74"/>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5242" name="Google Shape;15242;p74"/>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5243" name="Google Shape;15243;p74"/>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15244" name="Google Shape;15244;p74"/>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sp>
          <p:nvSpPr>
            <p:cNvPr id="15245" name="Google Shape;15245;p74"/>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5246" name="Google Shape;15246;p74"/>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15247" name="Google Shape;15247;p74"/>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15248" name="Google Shape;15248;p74"/>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15249" name="Google Shape;15249;p74"/>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defTabSz="914378"/>
              <a:endParaRPr>
                <a:ea typeface="+mn-ea"/>
              </a:endParaRPr>
            </a:p>
          </p:txBody>
        </p:sp>
        <p:sp>
          <p:nvSpPr>
            <p:cNvPr id="15250" name="Google Shape;15250;p74"/>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5251" name="Google Shape;15251;p74"/>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5252" name="Google Shape;15252;p74"/>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sp>
          <p:nvSpPr>
            <p:cNvPr id="15253" name="Google Shape;15253;p74"/>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254" name="Google Shape;15254;p74"/>
          <p:cNvGrpSpPr/>
          <p:nvPr/>
        </p:nvGrpSpPr>
        <p:grpSpPr>
          <a:xfrm>
            <a:off x="6317361" y="3276809"/>
            <a:ext cx="363217" cy="248590"/>
            <a:chOff x="6317360" y="3276808"/>
            <a:chExt cx="363217" cy="248590"/>
          </a:xfrm>
        </p:grpSpPr>
        <p:sp>
          <p:nvSpPr>
            <p:cNvPr id="15255" name="Google Shape;15255;p74"/>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defTabSz="914378"/>
              <a:endParaRPr>
                <a:ea typeface="+mn-ea"/>
              </a:endParaRPr>
            </a:p>
          </p:txBody>
        </p:sp>
        <p:sp>
          <p:nvSpPr>
            <p:cNvPr id="15256" name="Google Shape;15256;p74"/>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15257" name="Google Shape;15257;p74"/>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15258" name="Google Shape;15258;p74"/>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defTabSz="914378"/>
              <a:endParaRPr>
                <a:ea typeface="+mn-ea"/>
              </a:endParaRPr>
            </a:p>
          </p:txBody>
        </p:sp>
        <p:sp>
          <p:nvSpPr>
            <p:cNvPr id="15259" name="Google Shape;15259;p74"/>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defTabSz="914378"/>
              <a:endParaRPr>
                <a:ea typeface="+mn-ea"/>
              </a:endParaRPr>
            </a:p>
          </p:txBody>
        </p:sp>
        <p:sp>
          <p:nvSpPr>
            <p:cNvPr id="15260" name="Google Shape;15260;p74"/>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15261" name="Google Shape;15261;p74"/>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defTabSz="914378"/>
              <a:endParaRPr>
                <a:ea typeface="+mn-ea"/>
              </a:endParaRPr>
            </a:p>
          </p:txBody>
        </p:sp>
        <p:sp>
          <p:nvSpPr>
            <p:cNvPr id="15262" name="Google Shape;15262;p74"/>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defTabSz="914378"/>
              <a:endParaRPr>
                <a:ea typeface="+mn-ea"/>
              </a:endParaRPr>
            </a:p>
          </p:txBody>
        </p:sp>
        <p:sp>
          <p:nvSpPr>
            <p:cNvPr id="15263" name="Google Shape;15263;p74"/>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15264" name="Google Shape;15264;p74"/>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15265" name="Google Shape;15265;p74"/>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defTabSz="914378"/>
              <a:endParaRPr>
                <a:ea typeface="+mn-ea"/>
              </a:endParaRPr>
            </a:p>
          </p:txBody>
        </p:sp>
        <p:sp>
          <p:nvSpPr>
            <p:cNvPr id="15266" name="Google Shape;15266;p74"/>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15267" name="Google Shape;15267;p74"/>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5268" name="Google Shape;15268;p74"/>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5269" name="Google Shape;15269;p74"/>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5270" name="Google Shape;15270;p74"/>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5271" name="Google Shape;15271;p74"/>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5272" name="Google Shape;15272;p74"/>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5273" name="Google Shape;15273;p74"/>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5274" name="Google Shape;15274;p74"/>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5275" name="Google Shape;15275;p74"/>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5276" name="Google Shape;15276;p74"/>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5277" name="Google Shape;15277;p74"/>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5278" name="Google Shape;15278;p74"/>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15279" name="Google Shape;15279;p74"/>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defTabSz="914378"/>
              <a:endParaRPr>
                <a:ea typeface="+mn-ea"/>
              </a:endParaRPr>
            </a:p>
          </p:txBody>
        </p:sp>
        <p:sp>
          <p:nvSpPr>
            <p:cNvPr id="15280" name="Google Shape;15280;p74"/>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defTabSz="914378"/>
              <a:endParaRPr>
                <a:ea typeface="+mn-ea"/>
              </a:endParaRPr>
            </a:p>
          </p:txBody>
        </p:sp>
        <p:sp>
          <p:nvSpPr>
            <p:cNvPr id="15281" name="Google Shape;15281;p74"/>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282" name="Google Shape;15282;p74"/>
          <p:cNvGrpSpPr/>
          <p:nvPr/>
        </p:nvGrpSpPr>
        <p:grpSpPr>
          <a:xfrm>
            <a:off x="5084391" y="4183683"/>
            <a:ext cx="504064" cy="325595"/>
            <a:chOff x="5084391" y="4183682"/>
            <a:chExt cx="504064" cy="325595"/>
          </a:xfrm>
        </p:grpSpPr>
        <p:sp>
          <p:nvSpPr>
            <p:cNvPr id="15283" name="Google Shape;15283;p74"/>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defTabSz="914378"/>
              <a:endParaRPr>
                <a:ea typeface="+mn-ea"/>
              </a:endParaRPr>
            </a:p>
          </p:txBody>
        </p:sp>
        <p:sp>
          <p:nvSpPr>
            <p:cNvPr id="15284" name="Google Shape;15284;p74"/>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defTabSz="914378"/>
              <a:endParaRPr>
                <a:ea typeface="+mn-ea"/>
              </a:endParaRPr>
            </a:p>
          </p:txBody>
        </p:sp>
        <p:sp>
          <p:nvSpPr>
            <p:cNvPr id="15285" name="Google Shape;15285;p74"/>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defTabSz="914378"/>
              <a:endParaRPr>
                <a:ea typeface="+mn-ea"/>
              </a:endParaRPr>
            </a:p>
          </p:txBody>
        </p:sp>
        <p:sp>
          <p:nvSpPr>
            <p:cNvPr id="15286" name="Google Shape;15286;p74"/>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defTabSz="914378"/>
              <a:endParaRPr>
                <a:ea typeface="+mn-ea"/>
              </a:endParaRPr>
            </a:p>
          </p:txBody>
        </p:sp>
        <p:sp>
          <p:nvSpPr>
            <p:cNvPr id="15287" name="Google Shape;15287;p74"/>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defTabSz="914378"/>
              <a:endParaRPr>
                <a:ea typeface="+mn-ea"/>
              </a:endParaRPr>
            </a:p>
          </p:txBody>
        </p:sp>
        <p:sp>
          <p:nvSpPr>
            <p:cNvPr id="15288" name="Google Shape;15288;p74"/>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5289" name="Google Shape;15289;p74"/>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5290" name="Google Shape;15290;p74"/>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5291" name="Google Shape;15291;p74"/>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5292" name="Google Shape;15292;p74"/>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5293" name="Google Shape;15293;p74"/>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5294" name="Google Shape;15294;p74"/>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defTabSz="914378"/>
              <a:endParaRPr>
                <a:ea typeface="+mn-ea"/>
              </a:endParaRPr>
            </a:p>
          </p:txBody>
        </p:sp>
        <p:sp>
          <p:nvSpPr>
            <p:cNvPr id="15295" name="Google Shape;15295;p74"/>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defTabSz="914378"/>
              <a:endParaRPr>
                <a:ea typeface="+mn-ea"/>
              </a:endParaRPr>
            </a:p>
          </p:txBody>
        </p:sp>
        <p:sp>
          <p:nvSpPr>
            <p:cNvPr id="15296" name="Google Shape;15296;p74"/>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defTabSz="914378"/>
              <a:endParaRPr>
                <a:ea typeface="+mn-ea"/>
              </a:endParaRPr>
            </a:p>
          </p:txBody>
        </p:sp>
        <p:sp>
          <p:nvSpPr>
            <p:cNvPr id="15297" name="Google Shape;15297;p74"/>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5298" name="Google Shape;15298;p74"/>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299" name="Google Shape;15299;p74"/>
          <p:cNvGrpSpPr/>
          <p:nvPr/>
        </p:nvGrpSpPr>
        <p:grpSpPr>
          <a:xfrm>
            <a:off x="7947596" y="2347997"/>
            <a:ext cx="379795" cy="267165"/>
            <a:chOff x="7947595" y="2347996"/>
            <a:chExt cx="379795" cy="267165"/>
          </a:xfrm>
        </p:grpSpPr>
        <p:sp>
          <p:nvSpPr>
            <p:cNvPr id="15300" name="Google Shape;15300;p74"/>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5301" name="Google Shape;15301;p74"/>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5302" name="Google Shape;15302;p74"/>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15303" name="Google Shape;15303;p74"/>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defTabSz="914378"/>
              <a:endParaRPr>
                <a:ea typeface="+mn-ea"/>
              </a:endParaRPr>
            </a:p>
          </p:txBody>
        </p:sp>
        <p:sp>
          <p:nvSpPr>
            <p:cNvPr id="15304" name="Google Shape;15304;p74"/>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defTabSz="914378"/>
              <a:endParaRPr>
                <a:ea typeface="+mn-ea"/>
              </a:endParaRPr>
            </a:p>
          </p:txBody>
        </p:sp>
        <p:sp>
          <p:nvSpPr>
            <p:cNvPr id="15305" name="Google Shape;15305;p74"/>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5306" name="Google Shape;15306;p74"/>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5307" name="Google Shape;15307;p74"/>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5308" name="Google Shape;15308;p74"/>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309" name="Google Shape;15309;p74"/>
          <p:cNvGrpSpPr/>
          <p:nvPr/>
        </p:nvGrpSpPr>
        <p:grpSpPr>
          <a:xfrm>
            <a:off x="6400644" y="2310269"/>
            <a:ext cx="275362" cy="338784"/>
            <a:chOff x="6400644" y="2310269"/>
            <a:chExt cx="275362" cy="338784"/>
          </a:xfrm>
        </p:grpSpPr>
        <p:sp>
          <p:nvSpPr>
            <p:cNvPr id="15310" name="Google Shape;15310;p74"/>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5311" name="Google Shape;15311;p74"/>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5312" name="Google Shape;15312;p74"/>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5313" name="Google Shape;15313;p74"/>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5314" name="Google Shape;15314;p74"/>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5315" name="Google Shape;15315;p74"/>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5316" name="Google Shape;15316;p74"/>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15317" name="Google Shape;15317;p74"/>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5318" name="Google Shape;15318;p74"/>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5319" name="Google Shape;15319;p74"/>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15320" name="Google Shape;15320;p74"/>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5321" name="Google Shape;15321;p74"/>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5322" name="Google Shape;15322;p74"/>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323" name="Google Shape;15323;p74"/>
          <p:cNvGrpSpPr/>
          <p:nvPr/>
        </p:nvGrpSpPr>
        <p:grpSpPr>
          <a:xfrm>
            <a:off x="1342268" y="4161010"/>
            <a:ext cx="359565" cy="358094"/>
            <a:chOff x="1342268" y="4161009"/>
            <a:chExt cx="359565" cy="358094"/>
          </a:xfrm>
        </p:grpSpPr>
        <p:sp>
          <p:nvSpPr>
            <p:cNvPr id="15324" name="Google Shape;15324;p74"/>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defTabSz="914378"/>
              <a:endParaRPr>
                <a:ea typeface="+mn-ea"/>
              </a:endParaRPr>
            </a:p>
          </p:txBody>
        </p:sp>
        <p:sp>
          <p:nvSpPr>
            <p:cNvPr id="15325" name="Google Shape;15325;p74"/>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5326" name="Google Shape;15326;p74"/>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defTabSz="914378"/>
              <a:endParaRPr>
                <a:ea typeface="+mn-ea"/>
              </a:endParaRPr>
            </a:p>
          </p:txBody>
        </p:sp>
        <p:sp>
          <p:nvSpPr>
            <p:cNvPr id="15327" name="Google Shape;15327;p74"/>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5328" name="Google Shape;15328;p74"/>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defTabSz="914378"/>
              <a:endParaRPr>
                <a:ea typeface="+mn-ea"/>
              </a:endParaRPr>
            </a:p>
          </p:txBody>
        </p:sp>
        <p:sp>
          <p:nvSpPr>
            <p:cNvPr id="15329" name="Google Shape;15329;p74"/>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defTabSz="914378"/>
              <a:endParaRPr>
                <a:ea typeface="+mn-ea"/>
              </a:endParaRPr>
            </a:p>
          </p:txBody>
        </p:sp>
        <p:sp>
          <p:nvSpPr>
            <p:cNvPr id="15330" name="Google Shape;15330;p74"/>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5331" name="Google Shape;15331;p74"/>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defTabSz="914378"/>
              <a:endParaRPr>
                <a:ea typeface="+mn-ea"/>
              </a:endParaRPr>
            </a:p>
          </p:txBody>
        </p:sp>
        <p:sp>
          <p:nvSpPr>
            <p:cNvPr id="15332" name="Google Shape;15332;p74"/>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333" name="Google Shape;15333;p74"/>
          <p:cNvGrpSpPr/>
          <p:nvPr/>
        </p:nvGrpSpPr>
        <p:grpSpPr>
          <a:xfrm>
            <a:off x="1913013" y="2764941"/>
            <a:ext cx="417523" cy="374252"/>
            <a:chOff x="1913012" y="2764940"/>
            <a:chExt cx="417523" cy="374252"/>
          </a:xfrm>
        </p:grpSpPr>
        <p:sp>
          <p:nvSpPr>
            <p:cNvPr id="15334" name="Google Shape;15334;p74"/>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defTabSz="914378"/>
              <a:endParaRPr>
                <a:ea typeface="+mn-ea"/>
              </a:endParaRPr>
            </a:p>
          </p:txBody>
        </p:sp>
        <p:sp>
          <p:nvSpPr>
            <p:cNvPr id="15335" name="Google Shape;15335;p74"/>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5336" name="Google Shape;15336;p74"/>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5337" name="Google Shape;15337;p74"/>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5338" name="Google Shape;15338;p74"/>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5339" name="Google Shape;15339;p74"/>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defTabSz="914378"/>
              <a:endParaRPr>
                <a:ea typeface="+mn-ea"/>
              </a:endParaRPr>
            </a:p>
          </p:txBody>
        </p:sp>
        <p:sp>
          <p:nvSpPr>
            <p:cNvPr id="15340" name="Google Shape;15340;p74"/>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defTabSz="914378"/>
              <a:endParaRPr>
                <a:ea typeface="+mn-ea"/>
              </a:endParaRPr>
            </a:p>
          </p:txBody>
        </p:sp>
        <p:sp>
          <p:nvSpPr>
            <p:cNvPr id="15341" name="Google Shape;15341;p74"/>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defTabSz="914378"/>
              <a:endParaRPr>
                <a:ea typeface="+mn-ea"/>
              </a:endParaRPr>
            </a:p>
          </p:txBody>
        </p:sp>
        <p:sp>
          <p:nvSpPr>
            <p:cNvPr id="15342" name="Google Shape;15342;p74"/>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defTabSz="914378"/>
              <a:endParaRPr>
                <a:ea typeface="+mn-ea"/>
              </a:endParaRPr>
            </a:p>
          </p:txBody>
        </p:sp>
        <p:sp>
          <p:nvSpPr>
            <p:cNvPr id="15343" name="Google Shape;15343;p74"/>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defTabSz="914378"/>
              <a:endParaRPr>
                <a:ea typeface="+mn-ea"/>
              </a:endParaRPr>
            </a:p>
          </p:txBody>
        </p:sp>
        <p:sp>
          <p:nvSpPr>
            <p:cNvPr id="15344" name="Google Shape;15344;p74"/>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defTabSz="914378"/>
              <a:endParaRPr>
                <a:ea typeface="+mn-ea"/>
              </a:endParaRPr>
            </a:p>
          </p:txBody>
        </p:sp>
        <p:sp>
          <p:nvSpPr>
            <p:cNvPr id="15345" name="Google Shape;15345;p74"/>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346" name="Google Shape;15346;p74"/>
          <p:cNvGrpSpPr/>
          <p:nvPr/>
        </p:nvGrpSpPr>
        <p:grpSpPr>
          <a:xfrm>
            <a:off x="830743" y="2763602"/>
            <a:ext cx="384734" cy="381556"/>
            <a:chOff x="830742" y="2763601"/>
            <a:chExt cx="384734" cy="381556"/>
          </a:xfrm>
        </p:grpSpPr>
        <p:sp>
          <p:nvSpPr>
            <p:cNvPr id="15347" name="Google Shape;15347;p74"/>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defTabSz="914378"/>
              <a:endParaRPr>
                <a:ea typeface="+mn-ea"/>
              </a:endParaRPr>
            </a:p>
          </p:txBody>
        </p:sp>
        <p:sp>
          <p:nvSpPr>
            <p:cNvPr id="15348" name="Google Shape;15348;p74"/>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defTabSz="914378"/>
              <a:endParaRPr>
                <a:ea typeface="+mn-ea"/>
              </a:endParaRPr>
            </a:p>
          </p:txBody>
        </p:sp>
        <p:sp>
          <p:nvSpPr>
            <p:cNvPr id="15349" name="Google Shape;15349;p74"/>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5350" name="Google Shape;15350;p74"/>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5351" name="Google Shape;15351;p74"/>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defTabSz="914378"/>
              <a:endParaRPr>
                <a:ea typeface="+mn-ea"/>
              </a:endParaRPr>
            </a:p>
          </p:txBody>
        </p:sp>
        <p:sp>
          <p:nvSpPr>
            <p:cNvPr id="15352" name="Google Shape;15352;p74"/>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5353" name="Google Shape;15353;p74"/>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defTabSz="914378"/>
              <a:endParaRPr>
                <a:ea typeface="+mn-ea"/>
              </a:endParaRPr>
            </a:p>
          </p:txBody>
        </p:sp>
        <p:sp>
          <p:nvSpPr>
            <p:cNvPr id="15354" name="Google Shape;15354;p74"/>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defTabSz="914378"/>
              <a:endParaRPr>
                <a:ea typeface="+mn-ea"/>
              </a:endParaRPr>
            </a:p>
          </p:txBody>
        </p:sp>
        <p:sp>
          <p:nvSpPr>
            <p:cNvPr id="15355" name="Google Shape;15355;p74"/>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defTabSz="914378"/>
              <a:endParaRPr>
                <a:ea typeface="+mn-ea"/>
              </a:endParaRPr>
            </a:p>
          </p:txBody>
        </p:sp>
        <p:sp>
          <p:nvSpPr>
            <p:cNvPr id="15356" name="Google Shape;15356;p74"/>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defTabSz="914378"/>
              <a:endParaRPr>
                <a:ea typeface="+mn-ea"/>
              </a:endParaRPr>
            </a:p>
          </p:txBody>
        </p:sp>
        <p:sp>
          <p:nvSpPr>
            <p:cNvPr id="15357" name="Google Shape;15357;p74"/>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defTabSz="914378"/>
              <a:endParaRPr>
                <a:ea typeface="+mn-ea"/>
              </a:endParaRPr>
            </a:p>
          </p:txBody>
        </p:sp>
        <p:sp>
          <p:nvSpPr>
            <p:cNvPr id="15358" name="Google Shape;15358;p74"/>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5359" name="Google Shape;15359;p74"/>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defTabSz="914378"/>
              <a:endParaRPr>
                <a:ea typeface="+mn-ea"/>
              </a:endParaRPr>
            </a:p>
          </p:txBody>
        </p:sp>
        <p:sp>
          <p:nvSpPr>
            <p:cNvPr id="15360" name="Google Shape;15360;p74"/>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defTabSz="914378"/>
              <a:endParaRPr>
                <a:ea typeface="+mn-ea"/>
              </a:endParaRPr>
            </a:p>
          </p:txBody>
        </p:sp>
        <p:sp>
          <p:nvSpPr>
            <p:cNvPr id="15361" name="Google Shape;15361;p74"/>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defTabSz="914378"/>
              <a:endParaRPr>
                <a:ea typeface="+mn-ea"/>
              </a:endParaRPr>
            </a:p>
          </p:txBody>
        </p:sp>
        <p:sp>
          <p:nvSpPr>
            <p:cNvPr id="15362" name="Google Shape;15362;p74"/>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defTabSz="914378"/>
              <a:endParaRPr>
                <a:ea typeface="+mn-ea"/>
              </a:endParaRPr>
            </a:p>
          </p:txBody>
        </p:sp>
        <p:sp>
          <p:nvSpPr>
            <p:cNvPr id="15363" name="Google Shape;15363;p74"/>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5364" name="Google Shape;15364;p74"/>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5365" name="Google Shape;15365;p74"/>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defTabSz="914378"/>
              <a:endParaRPr>
                <a:ea typeface="+mn-ea"/>
              </a:endParaRPr>
            </a:p>
          </p:txBody>
        </p:sp>
        <p:sp>
          <p:nvSpPr>
            <p:cNvPr id="15366" name="Google Shape;15366;p74"/>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defTabSz="914378"/>
              <a:endParaRPr>
                <a:ea typeface="+mn-ea"/>
              </a:endParaRPr>
            </a:p>
          </p:txBody>
        </p:sp>
        <p:sp>
          <p:nvSpPr>
            <p:cNvPr id="15367" name="Google Shape;15367;p74"/>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368" name="Google Shape;15368;p74"/>
          <p:cNvGrpSpPr/>
          <p:nvPr/>
        </p:nvGrpSpPr>
        <p:grpSpPr>
          <a:xfrm>
            <a:off x="3007498" y="4183420"/>
            <a:ext cx="375434" cy="329667"/>
            <a:chOff x="3007498" y="4183419"/>
            <a:chExt cx="375434" cy="329667"/>
          </a:xfrm>
        </p:grpSpPr>
        <p:sp>
          <p:nvSpPr>
            <p:cNvPr id="15369" name="Google Shape;15369;p74"/>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15370" name="Google Shape;15370;p74"/>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15371" name="Google Shape;15371;p74"/>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15372" name="Google Shape;15372;p74"/>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15373" name="Google Shape;15373;p74"/>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15374" name="Google Shape;15374;p74"/>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15375" name="Google Shape;15375;p74"/>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15376" name="Google Shape;15376;p74"/>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15377" name="Google Shape;15377;p74"/>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15378" name="Google Shape;15378;p74"/>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15379" name="Google Shape;15379;p74"/>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15380" name="Google Shape;15380;p74"/>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15381" name="Google Shape;15381;p74"/>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15382" name="Google Shape;15382;p74"/>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15383" name="Google Shape;15383;p74"/>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15384" name="Google Shape;15384;p74"/>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15385" name="Google Shape;15385;p74"/>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15386" name="Google Shape;15386;p74"/>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15387" name="Google Shape;15387;p74"/>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15388" name="Google Shape;15388;p74"/>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389" name="Google Shape;15389;p74"/>
          <p:cNvGrpSpPr/>
          <p:nvPr/>
        </p:nvGrpSpPr>
        <p:grpSpPr>
          <a:xfrm>
            <a:off x="6919276" y="2766991"/>
            <a:ext cx="274550" cy="354728"/>
            <a:chOff x="7606826" y="2419290"/>
            <a:chExt cx="274550" cy="354728"/>
          </a:xfrm>
        </p:grpSpPr>
        <p:sp>
          <p:nvSpPr>
            <p:cNvPr id="15390" name="Google Shape;15390;p74"/>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15391" name="Google Shape;15391;p74"/>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15392" name="Google Shape;15392;p74"/>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5393" name="Google Shape;15393;p74"/>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15394" name="Google Shape;15394;p74"/>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15395" name="Google Shape;15395;p74"/>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15396" name="Google Shape;15396;p74"/>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5397" name="Google Shape;15397;p74"/>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15398" name="Google Shape;15398;p74"/>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15399" name="Google Shape;15399;p74"/>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15400" name="Google Shape;15400;p74"/>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15401" name="Google Shape;15401;p74"/>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15402" name="Google Shape;15402;p74"/>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15403" name="Google Shape;15403;p74"/>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15404" name="Google Shape;15404;p74"/>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405" name="Google Shape;15405;p74"/>
          <p:cNvGrpSpPr/>
          <p:nvPr/>
        </p:nvGrpSpPr>
        <p:grpSpPr>
          <a:xfrm>
            <a:off x="7550168" y="2777004"/>
            <a:ext cx="263316" cy="354728"/>
            <a:chOff x="8062968" y="2419290"/>
            <a:chExt cx="263316" cy="354728"/>
          </a:xfrm>
        </p:grpSpPr>
        <p:sp>
          <p:nvSpPr>
            <p:cNvPr id="15406" name="Google Shape;15406;p74"/>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15407" name="Google Shape;15407;p74"/>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15408" name="Google Shape;15408;p74"/>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15409" name="Google Shape;15409;p74"/>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15410" name="Google Shape;15410;p74"/>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15411" name="Google Shape;15411;p74"/>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15412" name="Google Shape;15412;p74"/>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15413" name="Google Shape;15413;p74"/>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5414" name="Google Shape;15414;p74"/>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15415" name="Google Shape;15415;p74"/>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15416" name="Google Shape;15416;p74"/>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15417" name="Google Shape;15417;p74"/>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15418" name="Google Shape;15418;p74"/>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15419" name="Google Shape;15419;p74"/>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15420" name="Google Shape;15420;p74"/>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defTabSz="914378"/>
              <a:endParaRPr>
                <a:ea typeface="+mn-ea"/>
              </a:endParaRPr>
            </a:p>
          </p:txBody>
        </p:sp>
        <p:sp>
          <p:nvSpPr>
            <p:cNvPr id="15421" name="Google Shape;15421;p74"/>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sp>
          <p:nvSpPr>
            <p:cNvPr id="15422" name="Google Shape;15422;p74"/>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426"/>
        <p:cNvGrpSpPr/>
        <p:nvPr/>
      </p:nvGrpSpPr>
      <p:grpSpPr>
        <a:xfrm>
          <a:off x="0" y="0"/>
          <a:ext cx="0" cy="0"/>
          <a:chOff x="0" y="0"/>
          <a:chExt cx="0" cy="0"/>
        </a:xfrm>
      </p:grpSpPr>
      <p:grpSp>
        <p:nvGrpSpPr>
          <p:cNvPr id="15427" name="Google Shape;15427;p75"/>
          <p:cNvGrpSpPr/>
          <p:nvPr/>
        </p:nvGrpSpPr>
        <p:grpSpPr>
          <a:xfrm>
            <a:off x="845856" y="1587834"/>
            <a:ext cx="340168" cy="298978"/>
            <a:chOff x="892750" y="267400"/>
            <a:chExt cx="483125" cy="424625"/>
          </a:xfrm>
        </p:grpSpPr>
        <p:sp>
          <p:nvSpPr>
            <p:cNvPr id="15428" name="Google Shape;15428;p75"/>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29" name="Google Shape;15429;p75"/>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30" name="Google Shape;15430;p75"/>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431" name="Google Shape;15431;p75"/>
          <p:cNvGrpSpPr/>
          <p:nvPr/>
        </p:nvGrpSpPr>
        <p:grpSpPr>
          <a:xfrm>
            <a:off x="1284290" y="1567221"/>
            <a:ext cx="298996" cy="340204"/>
            <a:chOff x="1516475" y="238075"/>
            <a:chExt cx="424650" cy="483175"/>
          </a:xfrm>
        </p:grpSpPr>
        <p:sp>
          <p:nvSpPr>
            <p:cNvPr id="15432" name="Google Shape;15432;p75"/>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33" name="Google Shape;15433;p75"/>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434" name="Google Shape;15434;p75"/>
          <p:cNvGrpSpPr/>
          <p:nvPr/>
        </p:nvGrpSpPr>
        <p:grpSpPr>
          <a:xfrm>
            <a:off x="1677381" y="1647621"/>
            <a:ext cx="341488" cy="179405"/>
            <a:chOff x="2080675" y="352325"/>
            <a:chExt cx="485000" cy="254800"/>
          </a:xfrm>
        </p:grpSpPr>
        <p:sp>
          <p:nvSpPr>
            <p:cNvPr id="15435" name="Google Shape;15435;p75"/>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36" name="Google Shape;15436;p75"/>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437" name="Google Shape;15437;p75"/>
          <p:cNvGrpSpPr/>
          <p:nvPr/>
        </p:nvGrpSpPr>
        <p:grpSpPr>
          <a:xfrm>
            <a:off x="2126559" y="1567239"/>
            <a:ext cx="298996" cy="340168"/>
            <a:chOff x="2705375" y="238125"/>
            <a:chExt cx="424650" cy="483125"/>
          </a:xfrm>
        </p:grpSpPr>
        <p:sp>
          <p:nvSpPr>
            <p:cNvPr id="15438" name="Google Shape;15438;p75"/>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39" name="Google Shape;15439;p75"/>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40" name="Google Shape;15440;p75"/>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41" name="Google Shape;15441;p75"/>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442" name="Google Shape;15442;p75"/>
          <p:cNvGrpSpPr/>
          <p:nvPr/>
        </p:nvGrpSpPr>
        <p:grpSpPr>
          <a:xfrm>
            <a:off x="2542700" y="1567556"/>
            <a:ext cx="301161" cy="339535"/>
            <a:chOff x="3299850" y="238575"/>
            <a:chExt cx="427725" cy="482225"/>
          </a:xfrm>
        </p:grpSpPr>
        <p:sp>
          <p:nvSpPr>
            <p:cNvPr id="15443" name="Google Shape;15443;p75"/>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44" name="Google Shape;15444;p75"/>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45" name="Google Shape;15445;p75"/>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46" name="Google Shape;15446;p75"/>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47" name="Google Shape;15447;p75"/>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448" name="Google Shape;15448;p75"/>
          <p:cNvGrpSpPr/>
          <p:nvPr/>
        </p:nvGrpSpPr>
        <p:grpSpPr>
          <a:xfrm>
            <a:off x="2929622" y="1567239"/>
            <a:ext cx="352455" cy="340168"/>
            <a:chOff x="3857225" y="238125"/>
            <a:chExt cx="500575" cy="483125"/>
          </a:xfrm>
        </p:grpSpPr>
        <p:sp>
          <p:nvSpPr>
            <p:cNvPr id="15449" name="Google Shape;15449;p75"/>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50" name="Google Shape;15450;p75"/>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51" name="Google Shape;15451;p75"/>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52" name="Google Shape;15452;p75"/>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53" name="Google Shape;15453;p75"/>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54" name="Google Shape;15454;p75"/>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55" name="Google Shape;15455;p75"/>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sp>
        <p:nvSpPr>
          <p:cNvPr id="15456" name="Google Shape;15456;p75"/>
          <p:cNvSpPr/>
          <p:nvPr/>
        </p:nvSpPr>
        <p:spPr>
          <a:xfrm>
            <a:off x="3347096" y="1567235"/>
            <a:ext cx="352455" cy="340116"/>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nvGrpSpPr>
          <p:cNvPr id="15457" name="Google Shape;15457;p75"/>
          <p:cNvGrpSpPr/>
          <p:nvPr/>
        </p:nvGrpSpPr>
        <p:grpSpPr>
          <a:xfrm>
            <a:off x="3776399" y="1567265"/>
            <a:ext cx="340186" cy="340116"/>
            <a:chOff x="5053900" y="238200"/>
            <a:chExt cx="483150" cy="483050"/>
          </a:xfrm>
        </p:grpSpPr>
        <p:sp>
          <p:nvSpPr>
            <p:cNvPr id="15458" name="Google Shape;15458;p75"/>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59" name="Google Shape;15459;p75"/>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60" name="Google Shape;15460;p75"/>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61" name="Google Shape;15461;p75"/>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462" name="Google Shape;15462;p75"/>
          <p:cNvGrpSpPr/>
          <p:nvPr/>
        </p:nvGrpSpPr>
        <p:grpSpPr>
          <a:xfrm>
            <a:off x="4190349" y="1567239"/>
            <a:ext cx="340168" cy="340168"/>
            <a:chOff x="5648375" y="238125"/>
            <a:chExt cx="483125" cy="483125"/>
          </a:xfrm>
        </p:grpSpPr>
        <p:sp>
          <p:nvSpPr>
            <p:cNvPr id="15463" name="Google Shape;15463;p75"/>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64" name="Google Shape;15464;p75"/>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65" name="Google Shape;15465;p75"/>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66" name="Google Shape;15466;p75"/>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67" name="Google Shape;15467;p75"/>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68" name="Google Shape;15468;p75"/>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69" name="Google Shape;15469;p75"/>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70" name="Google Shape;15470;p75"/>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71" name="Google Shape;15471;p75"/>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72" name="Google Shape;15472;p75"/>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473" name="Google Shape;15473;p75"/>
          <p:cNvGrpSpPr/>
          <p:nvPr/>
        </p:nvGrpSpPr>
        <p:grpSpPr>
          <a:xfrm>
            <a:off x="4607036" y="1567239"/>
            <a:ext cx="340168" cy="340168"/>
            <a:chOff x="6242825" y="238125"/>
            <a:chExt cx="483125" cy="483125"/>
          </a:xfrm>
        </p:grpSpPr>
        <p:sp>
          <p:nvSpPr>
            <p:cNvPr id="15474" name="Google Shape;15474;p75"/>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75" name="Google Shape;15475;p75"/>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76" name="Google Shape;15476;p75"/>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477" name="Google Shape;15477;p75"/>
          <p:cNvGrpSpPr/>
          <p:nvPr/>
        </p:nvGrpSpPr>
        <p:grpSpPr>
          <a:xfrm>
            <a:off x="844156" y="2007463"/>
            <a:ext cx="343566" cy="298943"/>
            <a:chOff x="889275" y="861850"/>
            <a:chExt cx="487950" cy="424575"/>
          </a:xfrm>
        </p:grpSpPr>
        <p:sp>
          <p:nvSpPr>
            <p:cNvPr id="15478" name="Google Shape;15478;p75"/>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79" name="Google Shape;15479;p75"/>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80" name="Google Shape;15480;p75"/>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81" name="Google Shape;15481;p75"/>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sp>
        <p:nvSpPr>
          <p:cNvPr id="15482" name="Google Shape;15482;p75"/>
          <p:cNvSpPr/>
          <p:nvPr/>
        </p:nvSpPr>
        <p:spPr>
          <a:xfrm>
            <a:off x="1282125" y="1986729"/>
            <a:ext cx="302974" cy="34020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83" name="Google Shape;15483;p75"/>
          <p:cNvSpPr/>
          <p:nvPr/>
        </p:nvSpPr>
        <p:spPr>
          <a:xfrm>
            <a:off x="1677132" y="1986729"/>
            <a:ext cx="341506" cy="34020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nvGrpSpPr>
          <p:cNvPr id="15484" name="Google Shape;15484;p75"/>
          <p:cNvGrpSpPr/>
          <p:nvPr/>
        </p:nvGrpSpPr>
        <p:grpSpPr>
          <a:xfrm>
            <a:off x="2105973" y="1986849"/>
            <a:ext cx="340168" cy="340168"/>
            <a:chOff x="2676100" y="832575"/>
            <a:chExt cx="483125" cy="483125"/>
          </a:xfrm>
        </p:grpSpPr>
        <p:sp>
          <p:nvSpPr>
            <p:cNvPr id="15485" name="Google Shape;15485;p75"/>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86" name="Google Shape;15486;p75"/>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87" name="Google Shape;15487;p75"/>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488" name="Google Shape;15488;p75"/>
          <p:cNvGrpSpPr/>
          <p:nvPr/>
        </p:nvGrpSpPr>
        <p:grpSpPr>
          <a:xfrm>
            <a:off x="2517477" y="1986849"/>
            <a:ext cx="351610" cy="340168"/>
            <a:chOff x="3270550" y="832575"/>
            <a:chExt cx="499375" cy="483125"/>
          </a:xfrm>
        </p:grpSpPr>
        <p:sp>
          <p:nvSpPr>
            <p:cNvPr id="15489" name="Google Shape;15489;p75"/>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90" name="Google Shape;15490;p75"/>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91" name="Google Shape;15491;p75"/>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492" name="Google Shape;15492;p75"/>
          <p:cNvGrpSpPr/>
          <p:nvPr/>
        </p:nvGrpSpPr>
        <p:grpSpPr>
          <a:xfrm>
            <a:off x="2935757" y="1997481"/>
            <a:ext cx="340186" cy="318904"/>
            <a:chOff x="3865000" y="847675"/>
            <a:chExt cx="483150" cy="452925"/>
          </a:xfrm>
        </p:grpSpPr>
        <p:sp>
          <p:nvSpPr>
            <p:cNvPr id="15493" name="Google Shape;15493;p75"/>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94" name="Google Shape;15494;p75"/>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95" name="Google Shape;15495;p75"/>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96" name="Google Shape;15496;p75"/>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497" name="Google Shape;15497;p75"/>
          <p:cNvGrpSpPr/>
          <p:nvPr/>
        </p:nvGrpSpPr>
        <p:grpSpPr>
          <a:xfrm>
            <a:off x="3351439" y="2007400"/>
            <a:ext cx="344798" cy="299066"/>
            <a:chOff x="4452900" y="861750"/>
            <a:chExt cx="489700" cy="424750"/>
          </a:xfrm>
        </p:grpSpPr>
        <p:sp>
          <p:nvSpPr>
            <p:cNvPr id="15498" name="Google Shape;15498;p75"/>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499" name="Google Shape;15499;p75"/>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00" name="Google Shape;15500;p75"/>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501" name="Google Shape;15501;p75"/>
          <p:cNvGrpSpPr/>
          <p:nvPr/>
        </p:nvGrpSpPr>
        <p:grpSpPr>
          <a:xfrm>
            <a:off x="3768671" y="1986859"/>
            <a:ext cx="355641" cy="340151"/>
            <a:chOff x="5049750" y="832600"/>
            <a:chExt cx="505100" cy="483100"/>
          </a:xfrm>
        </p:grpSpPr>
        <p:sp>
          <p:nvSpPr>
            <p:cNvPr id="15502" name="Google Shape;15502;p75"/>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03" name="Google Shape;15503;p75"/>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sp>
        <p:nvSpPr>
          <p:cNvPr id="15504" name="Google Shape;15504;p75"/>
          <p:cNvSpPr/>
          <p:nvPr/>
        </p:nvSpPr>
        <p:spPr>
          <a:xfrm>
            <a:off x="4188930" y="2011377"/>
            <a:ext cx="341700" cy="290899"/>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nvGrpSpPr>
          <p:cNvPr id="15505" name="Google Shape;15505;p75"/>
          <p:cNvGrpSpPr/>
          <p:nvPr/>
        </p:nvGrpSpPr>
        <p:grpSpPr>
          <a:xfrm>
            <a:off x="4627622" y="1986849"/>
            <a:ext cx="298996" cy="340168"/>
            <a:chOff x="6272100" y="832575"/>
            <a:chExt cx="424650" cy="483125"/>
          </a:xfrm>
        </p:grpSpPr>
        <p:sp>
          <p:nvSpPr>
            <p:cNvPr id="15506" name="Google Shape;15506;p75"/>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07" name="Google Shape;15507;p75"/>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508" name="Google Shape;15508;p75"/>
          <p:cNvGrpSpPr/>
          <p:nvPr/>
        </p:nvGrpSpPr>
        <p:grpSpPr>
          <a:xfrm>
            <a:off x="845828" y="2405898"/>
            <a:ext cx="340221" cy="340186"/>
            <a:chOff x="893650" y="1428000"/>
            <a:chExt cx="483200" cy="483150"/>
          </a:xfrm>
        </p:grpSpPr>
        <p:sp>
          <p:nvSpPr>
            <p:cNvPr id="15509" name="Google Shape;15509;p75"/>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10" name="Google Shape;15510;p75"/>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11" name="Google Shape;15511;p75"/>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12" name="Google Shape;15512;p75"/>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sp>
        <p:nvSpPr>
          <p:cNvPr id="15513" name="Google Shape;15513;p75"/>
          <p:cNvSpPr/>
          <p:nvPr/>
        </p:nvSpPr>
        <p:spPr>
          <a:xfrm>
            <a:off x="1263531" y="2466175"/>
            <a:ext cx="340168" cy="219257"/>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14" name="Google Shape;15514;p75"/>
          <p:cNvSpPr/>
          <p:nvPr/>
        </p:nvSpPr>
        <p:spPr>
          <a:xfrm>
            <a:off x="1671077" y="2405748"/>
            <a:ext cx="353617" cy="340133"/>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nvGrpSpPr>
          <p:cNvPr id="15515" name="Google Shape;15515;p75"/>
          <p:cNvGrpSpPr/>
          <p:nvPr/>
        </p:nvGrpSpPr>
        <p:grpSpPr>
          <a:xfrm>
            <a:off x="2099647" y="2426564"/>
            <a:ext cx="352825" cy="298855"/>
            <a:chOff x="2676100" y="1456375"/>
            <a:chExt cx="501100" cy="424450"/>
          </a:xfrm>
        </p:grpSpPr>
        <p:sp>
          <p:nvSpPr>
            <p:cNvPr id="15516" name="Google Shape;15516;p75"/>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17" name="Google Shape;15517;p75"/>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18" name="Google Shape;15518;p75"/>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519" name="Google Shape;15519;p75"/>
          <p:cNvGrpSpPr/>
          <p:nvPr/>
        </p:nvGrpSpPr>
        <p:grpSpPr>
          <a:xfrm>
            <a:off x="2523170" y="2405907"/>
            <a:ext cx="340221" cy="340168"/>
            <a:chOff x="3270475" y="1427025"/>
            <a:chExt cx="483200" cy="483125"/>
          </a:xfrm>
        </p:grpSpPr>
        <p:sp>
          <p:nvSpPr>
            <p:cNvPr id="15520" name="Google Shape;15520;p75"/>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21" name="Google Shape;15521;p75"/>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22" name="Google Shape;15522;p75"/>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523" name="Google Shape;15523;p75"/>
          <p:cNvGrpSpPr/>
          <p:nvPr/>
        </p:nvGrpSpPr>
        <p:grpSpPr>
          <a:xfrm>
            <a:off x="2934083" y="2405881"/>
            <a:ext cx="343530" cy="340221"/>
            <a:chOff x="3860250" y="1427025"/>
            <a:chExt cx="487900" cy="483200"/>
          </a:xfrm>
        </p:grpSpPr>
        <p:sp>
          <p:nvSpPr>
            <p:cNvPr id="15524" name="Google Shape;15524;p75"/>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25" name="Google Shape;15525;p75"/>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26" name="Google Shape;15526;p75"/>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sp>
        <p:nvSpPr>
          <p:cNvPr id="15527" name="Google Shape;15527;p75"/>
          <p:cNvSpPr/>
          <p:nvPr/>
        </p:nvSpPr>
        <p:spPr>
          <a:xfrm>
            <a:off x="3353204" y="2405730"/>
            <a:ext cx="340239" cy="340168"/>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28" name="Google Shape;15528;p75"/>
          <p:cNvSpPr/>
          <p:nvPr/>
        </p:nvSpPr>
        <p:spPr>
          <a:xfrm>
            <a:off x="3774142" y="2405721"/>
            <a:ext cx="343530" cy="340186"/>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nvGrpSpPr>
          <p:cNvPr id="15529" name="Google Shape;15529;p75"/>
          <p:cNvGrpSpPr/>
          <p:nvPr/>
        </p:nvGrpSpPr>
        <p:grpSpPr>
          <a:xfrm>
            <a:off x="4190323" y="2405907"/>
            <a:ext cx="340221" cy="340168"/>
            <a:chOff x="5648375" y="1427025"/>
            <a:chExt cx="483200" cy="483125"/>
          </a:xfrm>
        </p:grpSpPr>
        <p:sp>
          <p:nvSpPr>
            <p:cNvPr id="15530" name="Google Shape;15530;p75"/>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31" name="Google Shape;15531;p75"/>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532" name="Google Shape;15532;p75"/>
          <p:cNvGrpSpPr/>
          <p:nvPr/>
        </p:nvGrpSpPr>
        <p:grpSpPr>
          <a:xfrm>
            <a:off x="4604808" y="2405889"/>
            <a:ext cx="344622" cy="340204"/>
            <a:chOff x="6238300" y="1426975"/>
            <a:chExt cx="489450" cy="483175"/>
          </a:xfrm>
        </p:grpSpPr>
        <p:sp>
          <p:nvSpPr>
            <p:cNvPr id="15533" name="Google Shape;15533;p75"/>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34" name="Google Shape;15534;p75"/>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35" name="Google Shape;15535;p75"/>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sp>
        <p:nvSpPr>
          <p:cNvPr id="15536" name="Google Shape;15536;p75"/>
          <p:cNvSpPr/>
          <p:nvPr/>
        </p:nvSpPr>
        <p:spPr>
          <a:xfrm>
            <a:off x="865437" y="2825374"/>
            <a:ext cx="300792" cy="338725"/>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nvGrpSpPr>
          <p:cNvPr id="15537" name="Google Shape;15537;p75"/>
          <p:cNvGrpSpPr/>
          <p:nvPr/>
        </p:nvGrpSpPr>
        <p:grpSpPr>
          <a:xfrm>
            <a:off x="1263704" y="2824895"/>
            <a:ext cx="340168" cy="340186"/>
            <a:chOff x="1487200" y="2021475"/>
            <a:chExt cx="483125" cy="483150"/>
          </a:xfrm>
        </p:grpSpPr>
        <p:sp>
          <p:nvSpPr>
            <p:cNvPr id="15538" name="Google Shape;15538;p75"/>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39" name="Google Shape;15539;p75"/>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40" name="Google Shape;15540;p75"/>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41" name="Google Shape;15541;p75"/>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542" name="Google Shape;15542;p75"/>
          <p:cNvGrpSpPr/>
          <p:nvPr/>
        </p:nvGrpSpPr>
        <p:grpSpPr>
          <a:xfrm>
            <a:off x="1678041" y="2845499"/>
            <a:ext cx="340168" cy="298978"/>
            <a:chOff x="2081650" y="2050750"/>
            <a:chExt cx="483125" cy="424625"/>
          </a:xfrm>
        </p:grpSpPr>
        <p:sp>
          <p:nvSpPr>
            <p:cNvPr id="15543" name="Google Shape;15543;p75"/>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44" name="Google Shape;15544;p75"/>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45" name="Google Shape;15545;p75"/>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46" name="Google Shape;15546;p75"/>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47" name="Google Shape;15547;p75"/>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48" name="Google Shape;15548;p75"/>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549" name="Google Shape;15549;p75"/>
          <p:cNvGrpSpPr/>
          <p:nvPr/>
        </p:nvGrpSpPr>
        <p:grpSpPr>
          <a:xfrm>
            <a:off x="2105973" y="2868822"/>
            <a:ext cx="340168" cy="252332"/>
            <a:chOff x="2676100" y="2083800"/>
            <a:chExt cx="483125" cy="358375"/>
          </a:xfrm>
        </p:grpSpPr>
        <p:sp>
          <p:nvSpPr>
            <p:cNvPr id="15550" name="Google Shape;15550;p75"/>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51" name="Google Shape;15551;p75"/>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552" name="Google Shape;15552;p75"/>
          <p:cNvGrpSpPr/>
          <p:nvPr/>
        </p:nvGrpSpPr>
        <p:grpSpPr>
          <a:xfrm>
            <a:off x="2531488" y="2834867"/>
            <a:ext cx="323587" cy="320242"/>
            <a:chOff x="3282325" y="2035675"/>
            <a:chExt cx="459575" cy="454825"/>
          </a:xfrm>
        </p:grpSpPr>
        <p:sp>
          <p:nvSpPr>
            <p:cNvPr id="15553" name="Google Shape;15553;p75"/>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54" name="Google Shape;15554;p75"/>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55" name="Google Shape;15555;p75"/>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56" name="Google Shape;15556;p75"/>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sp>
        <p:nvSpPr>
          <p:cNvPr id="15557" name="Google Shape;15557;p75"/>
          <p:cNvSpPr/>
          <p:nvPr/>
        </p:nvSpPr>
        <p:spPr>
          <a:xfrm>
            <a:off x="2940184" y="2836392"/>
            <a:ext cx="330434" cy="316687"/>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58" name="Google Shape;15558;p75"/>
          <p:cNvSpPr/>
          <p:nvPr/>
        </p:nvSpPr>
        <p:spPr>
          <a:xfrm>
            <a:off x="3373189" y="2824644"/>
            <a:ext cx="300263" cy="340186"/>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nvGrpSpPr>
          <p:cNvPr id="15559" name="Google Shape;15559;p75"/>
          <p:cNvGrpSpPr/>
          <p:nvPr/>
        </p:nvGrpSpPr>
        <p:grpSpPr>
          <a:xfrm>
            <a:off x="3776187" y="2824904"/>
            <a:ext cx="340608" cy="340168"/>
            <a:chOff x="5053900" y="2021500"/>
            <a:chExt cx="483750" cy="483125"/>
          </a:xfrm>
        </p:grpSpPr>
        <p:sp>
          <p:nvSpPr>
            <p:cNvPr id="15560" name="Google Shape;15560;p75"/>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61" name="Google Shape;15561;p75"/>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62" name="Google Shape;15562;p75"/>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63" name="Google Shape;15563;p75"/>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64" name="Google Shape;15564;p75"/>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65" name="Google Shape;15565;p75"/>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66" name="Google Shape;15566;p75"/>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67" name="Google Shape;15567;p75"/>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sp>
        <p:nvSpPr>
          <p:cNvPr id="15568" name="Google Shape;15568;p75"/>
          <p:cNvSpPr/>
          <p:nvPr/>
        </p:nvSpPr>
        <p:spPr>
          <a:xfrm>
            <a:off x="4249526" y="2824741"/>
            <a:ext cx="220489" cy="339992"/>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nvGrpSpPr>
          <p:cNvPr id="15569" name="Google Shape;15569;p75"/>
          <p:cNvGrpSpPr/>
          <p:nvPr/>
        </p:nvGrpSpPr>
        <p:grpSpPr>
          <a:xfrm>
            <a:off x="4601287" y="2828072"/>
            <a:ext cx="351663" cy="333831"/>
            <a:chOff x="6222125" y="2025975"/>
            <a:chExt cx="499450" cy="474125"/>
          </a:xfrm>
        </p:grpSpPr>
        <p:sp>
          <p:nvSpPr>
            <p:cNvPr id="15570" name="Google Shape;15570;p75"/>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71" name="Google Shape;15571;p75"/>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72" name="Google Shape;15572;p75"/>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573" name="Google Shape;15573;p75"/>
          <p:cNvGrpSpPr/>
          <p:nvPr/>
        </p:nvGrpSpPr>
        <p:grpSpPr>
          <a:xfrm>
            <a:off x="5058849" y="1644642"/>
            <a:ext cx="335504" cy="185953"/>
            <a:chOff x="896050" y="2725450"/>
            <a:chExt cx="476500" cy="264100"/>
          </a:xfrm>
        </p:grpSpPr>
        <p:sp>
          <p:nvSpPr>
            <p:cNvPr id="15574" name="Google Shape;15574;p75"/>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75" name="Google Shape;15575;p75"/>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76" name="Google Shape;15576;p75"/>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577" name="Google Shape;15577;p75"/>
          <p:cNvGrpSpPr/>
          <p:nvPr/>
        </p:nvGrpSpPr>
        <p:grpSpPr>
          <a:xfrm>
            <a:off x="5489589" y="1567526"/>
            <a:ext cx="340168" cy="340186"/>
            <a:chOff x="1487200" y="2615925"/>
            <a:chExt cx="483125" cy="483150"/>
          </a:xfrm>
        </p:grpSpPr>
        <p:sp>
          <p:nvSpPr>
            <p:cNvPr id="15578" name="Google Shape;15578;p75"/>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79" name="Google Shape;15579;p75"/>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80" name="Google Shape;15580;p75"/>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581" name="Google Shape;15581;p75"/>
          <p:cNvGrpSpPr/>
          <p:nvPr/>
        </p:nvGrpSpPr>
        <p:grpSpPr>
          <a:xfrm>
            <a:off x="5889538" y="1567526"/>
            <a:ext cx="353564" cy="340186"/>
            <a:chOff x="2077575" y="2615925"/>
            <a:chExt cx="502150" cy="483150"/>
          </a:xfrm>
        </p:grpSpPr>
        <p:sp>
          <p:nvSpPr>
            <p:cNvPr id="15582" name="Google Shape;15582;p75"/>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83" name="Google Shape;15583;p75"/>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84" name="Google Shape;15584;p75"/>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85" name="Google Shape;15585;p75"/>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586" name="Google Shape;15586;p75"/>
          <p:cNvGrpSpPr/>
          <p:nvPr/>
        </p:nvGrpSpPr>
        <p:grpSpPr>
          <a:xfrm>
            <a:off x="6313326" y="1583553"/>
            <a:ext cx="334536" cy="308132"/>
            <a:chOff x="2680100" y="2638725"/>
            <a:chExt cx="475125" cy="437625"/>
          </a:xfrm>
        </p:grpSpPr>
        <p:sp>
          <p:nvSpPr>
            <p:cNvPr id="15587" name="Google Shape;15587;p75"/>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88" name="Google Shape;15588;p75"/>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89" name="Google Shape;15589;p75"/>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90" name="Google Shape;15590;p75"/>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591" name="Google Shape;15591;p75"/>
          <p:cNvGrpSpPr/>
          <p:nvPr/>
        </p:nvGrpSpPr>
        <p:grpSpPr>
          <a:xfrm>
            <a:off x="6778966" y="1567526"/>
            <a:ext cx="239183" cy="340186"/>
            <a:chOff x="3342275" y="2615925"/>
            <a:chExt cx="339700" cy="483150"/>
          </a:xfrm>
        </p:grpSpPr>
        <p:sp>
          <p:nvSpPr>
            <p:cNvPr id="15592" name="Google Shape;15592;p75"/>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93" name="Google Shape;15593;p75"/>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sp>
        <p:nvSpPr>
          <p:cNvPr id="15594" name="Google Shape;15594;p75"/>
          <p:cNvSpPr/>
          <p:nvPr/>
        </p:nvSpPr>
        <p:spPr>
          <a:xfrm>
            <a:off x="7172213" y="1567200"/>
            <a:ext cx="279052" cy="340186"/>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95" name="Google Shape;15595;p75"/>
          <p:cNvSpPr/>
          <p:nvPr/>
        </p:nvSpPr>
        <p:spPr>
          <a:xfrm>
            <a:off x="7565247" y="1577831"/>
            <a:ext cx="340186" cy="31892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96" name="Google Shape;15596;p75"/>
          <p:cNvSpPr/>
          <p:nvPr/>
        </p:nvSpPr>
        <p:spPr>
          <a:xfrm>
            <a:off x="7990101" y="1577831"/>
            <a:ext cx="340186" cy="31892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nvGrpSpPr>
          <p:cNvPr id="15597" name="Google Shape;15597;p75"/>
          <p:cNvGrpSpPr/>
          <p:nvPr/>
        </p:nvGrpSpPr>
        <p:grpSpPr>
          <a:xfrm>
            <a:off x="6415846" y="3236527"/>
            <a:ext cx="339482" cy="339271"/>
            <a:chOff x="5648900" y="2616600"/>
            <a:chExt cx="482150" cy="481850"/>
          </a:xfrm>
        </p:grpSpPr>
        <p:sp>
          <p:nvSpPr>
            <p:cNvPr id="15598" name="Google Shape;15598;p75"/>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599" name="Google Shape;15599;p75"/>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600" name="Google Shape;15600;p75"/>
          <p:cNvGrpSpPr/>
          <p:nvPr/>
        </p:nvGrpSpPr>
        <p:grpSpPr>
          <a:xfrm>
            <a:off x="4735130" y="3243243"/>
            <a:ext cx="325626" cy="325694"/>
            <a:chOff x="6242825" y="2615925"/>
            <a:chExt cx="483125" cy="483225"/>
          </a:xfrm>
        </p:grpSpPr>
        <p:sp>
          <p:nvSpPr>
            <p:cNvPr id="15601" name="Google Shape;15601;p75"/>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02" name="Google Shape;15602;p75"/>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03" name="Google Shape;15603;p75"/>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04" name="Google Shape;15604;p75"/>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05" name="Google Shape;15605;p75"/>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sp>
        <p:nvSpPr>
          <p:cNvPr id="15606" name="Google Shape;15606;p75"/>
          <p:cNvSpPr/>
          <p:nvPr/>
        </p:nvSpPr>
        <p:spPr>
          <a:xfrm>
            <a:off x="5053510" y="1996242"/>
            <a:ext cx="345977" cy="32117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nvGrpSpPr>
          <p:cNvPr id="15607" name="Google Shape;15607;p75"/>
          <p:cNvGrpSpPr/>
          <p:nvPr/>
        </p:nvGrpSpPr>
        <p:grpSpPr>
          <a:xfrm>
            <a:off x="5488630" y="1987137"/>
            <a:ext cx="342087" cy="340186"/>
            <a:chOff x="1487200" y="3210375"/>
            <a:chExt cx="485850" cy="483150"/>
          </a:xfrm>
        </p:grpSpPr>
        <p:sp>
          <p:nvSpPr>
            <p:cNvPr id="15608" name="Google Shape;15608;p75"/>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09" name="Google Shape;15609;p75"/>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10" name="Google Shape;15610;p75"/>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sp>
        <p:nvSpPr>
          <p:cNvPr id="15611" name="Google Shape;15611;p75"/>
          <p:cNvSpPr/>
          <p:nvPr/>
        </p:nvSpPr>
        <p:spPr>
          <a:xfrm>
            <a:off x="5895995" y="2019850"/>
            <a:ext cx="340168" cy="273948"/>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12" name="Google Shape;15612;p75"/>
          <p:cNvSpPr/>
          <p:nvPr/>
        </p:nvSpPr>
        <p:spPr>
          <a:xfrm>
            <a:off x="6310175" y="2054389"/>
            <a:ext cx="340221" cy="204858"/>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nvGrpSpPr>
          <p:cNvPr id="15613" name="Google Shape;15613;p75"/>
          <p:cNvGrpSpPr/>
          <p:nvPr/>
        </p:nvGrpSpPr>
        <p:grpSpPr>
          <a:xfrm>
            <a:off x="6727988" y="1987128"/>
            <a:ext cx="341136" cy="340204"/>
            <a:chOff x="3269875" y="3210400"/>
            <a:chExt cx="484500" cy="483175"/>
          </a:xfrm>
        </p:grpSpPr>
        <p:sp>
          <p:nvSpPr>
            <p:cNvPr id="15614" name="Google Shape;15614;p75"/>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15" name="Google Shape;15615;p75"/>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616" name="Google Shape;15616;p75"/>
          <p:cNvGrpSpPr/>
          <p:nvPr/>
        </p:nvGrpSpPr>
        <p:grpSpPr>
          <a:xfrm>
            <a:off x="7227082" y="1986767"/>
            <a:ext cx="170216" cy="340925"/>
            <a:chOff x="3985700" y="3210375"/>
            <a:chExt cx="241750" cy="484200"/>
          </a:xfrm>
        </p:grpSpPr>
        <p:sp>
          <p:nvSpPr>
            <p:cNvPr id="15617" name="Google Shape;15617;p75"/>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18" name="Google Shape;15618;p75"/>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619" name="Google Shape;15619;p75"/>
          <p:cNvGrpSpPr/>
          <p:nvPr/>
        </p:nvGrpSpPr>
        <p:grpSpPr>
          <a:xfrm>
            <a:off x="7566352" y="1987778"/>
            <a:ext cx="339007" cy="338901"/>
            <a:chOff x="4460225" y="3211300"/>
            <a:chExt cx="481475" cy="481325"/>
          </a:xfrm>
        </p:grpSpPr>
        <p:sp>
          <p:nvSpPr>
            <p:cNvPr id="15620" name="Google Shape;15620;p75"/>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21" name="Google Shape;15621;p75"/>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sp>
        <p:nvSpPr>
          <p:cNvPr id="15622" name="Google Shape;15622;p75"/>
          <p:cNvSpPr/>
          <p:nvPr/>
        </p:nvSpPr>
        <p:spPr>
          <a:xfrm>
            <a:off x="7990101" y="2006555"/>
            <a:ext cx="340186" cy="300545"/>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nvGrpSpPr>
          <p:cNvPr id="15623" name="Google Shape;15623;p75"/>
          <p:cNvGrpSpPr/>
          <p:nvPr/>
        </p:nvGrpSpPr>
        <p:grpSpPr>
          <a:xfrm>
            <a:off x="6859689" y="3265857"/>
            <a:ext cx="342034" cy="280654"/>
            <a:chOff x="5647000" y="3252650"/>
            <a:chExt cx="485775" cy="398600"/>
          </a:xfrm>
        </p:grpSpPr>
        <p:sp>
          <p:nvSpPr>
            <p:cNvPr id="15624" name="Google Shape;15624;p75"/>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25" name="Google Shape;15625;p75"/>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26" name="Google Shape;15626;p75"/>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27" name="Google Shape;15627;p75"/>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28" name="Google Shape;15628;p75"/>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629" name="Google Shape;15629;p75"/>
          <p:cNvGrpSpPr/>
          <p:nvPr/>
        </p:nvGrpSpPr>
        <p:grpSpPr>
          <a:xfrm>
            <a:off x="5165129" y="3271869"/>
            <a:ext cx="326536" cy="268454"/>
            <a:chOff x="6242450" y="3252800"/>
            <a:chExt cx="484475" cy="398300"/>
          </a:xfrm>
        </p:grpSpPr>
        <p:sp>
          <p:nvSpPr>
            <p:cNvPr id="15630" name="Google Shape;15630;p75"/>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31" name="Google Shape;15631;p75"/>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32" name="Google Shape;15632;p75"/>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633" name="Google Shape;15633;p75"/>
          <p:cNvGrpSpPr/>
          <p:nvPr/>
        </p:nvGrpSpPr>
        <p:grpSpPr>
          <a:xfrm>
            <a:off x="5077112" y="2406203"/>
            <a:ext cx="298978" cy="340168"/>
            <a:chOff x="922025" y="3804850"/>
            <a:chExt cx="424625" cy="483125"/>
          </a:xfrm>
        </p:grpSpPr>
        <p:sp>
          <p:nvSpPr>
            <p:cNvPr id="15634" name="Google Shape;15634;p75"/>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35" name="Google Shape;15635;p75"/>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sp>
        <p:nvSpPr>
          <p:cNvPr id="15636" name="Google Shape;15636;p75"/>
          <p:cNvSpPr/>
          <p:nvPr/>
        </p:nvSpPr>
        <p:spPr>
          <a:xfrm>
            <a:off x="5485352" y="2405104"/>
            <a:ext cx="348301" cy="341418"/>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nvGrpSpPr>
          <p:cNvPr id="15637" name="Google Shape;15637;p75"/>
          <p:cNvGrpSpPr/>
          <p:nvPr/>
        </p:nvGrpSpPr>
        <p:grpSpPr>
          <a:xfrm>
            <a:off x="5909842" y="2406203"/>
            <a:ext cx="312955" cy="340168"/>
            <a:chOff x="2100300" y="3804850"/>
            <a:chExt cx="444475" cy="483125"/>
          </a:xfrm>
        </p:grpSpPr>
        <p:sp>
          <p:nvSpPr>
            <p:cNvPr id="15638" name="Google Shape;15638;p75"/>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39" name="Google Shape;15639;p75"/>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640" name="Google Shape;15640;p75"/>
          <p:cNvGrpSpPr/>
          <p:nvPr/>
        </p:nvGrpSpPr>
        <p:grpSpPr>
          <a:xfrm>
            <a:off x="6333464" y="2406203"/>
            <a:ext cx="294261" cy="340168"/>
            <a:chOff x="2708700" y="3804850"/>
            <a:chExt cx="417925" cy="483125"/>
          </a:xfrm>
        </p:grpSpPr>
        <p:sp>
          <p:nvSpPr>
            <p:cNvPr id="15641" name="Google Shape;15641;p75"/>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42" name="Google Shape;15642;p75"/>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43" name="Google Shape;15643;p75"/>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44" name="Google Shape;15644;p75"/>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sp>
        <p:nvSpPr>
          <p:cNvPr id="15645" name="Google Shape;15645;p75"/>
          <p:cNvSpPr/>
          <p:nvPr/>
        </p:nvSpPr>
        <p:spPr>
          <a:xfrm>
            <a:off x="6728094" y="2446269"/>
            <a:ext cx="340168" cy="25907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46" name="Google Shape;15646;p75"/>
          <p:cNvSpPr/>
          <p:nvPr/>
        </p:nvSpPr>
        <p:spPr>
          <a:xfrm>
            <a:off x="7154807" y="2405721"/>
            <a:ext cx="313870" cy="340186"/>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nvGrpSpPr>
          <p:cNvPr id="15647" name="Google Shape;15647;p75"/>
          <p:cNvGrpSpPr/>
          <p:nvPr/>
        </p:nvGrpSpPr>
        <p:grpSpPr>
          <a:xfrm>
            <a:off x="7570339" y="2407479"/>
            <a:ext cx="331033" cy="337616"/>
            <a:chOff x="4467450" y="3808475"/>
            <a:chExt cx="470150" cy="479500"/>
          </a:xfrm>
        </p:grpSpPr>
        <p:sp>
          <p:nvSpPr>
            <p:cNvPr id="15648" name="Google Shape;15648;p75"/>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49" name="Google Shape;15649;p75"/>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50" name="Google Shape;15650;p75"/>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51" name="Google Shape;15651;p75"/>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652" name="Google Shape;15652;p75"/>
          <p:cNvGrpSpPr/>
          <p:nvPr/>
        </p:nvGrpSpPr>
        <p:grpSpPr>
          <a:xfrm>
            <a:off x="7990686" y="2406203"/>
            <a:ext cx="340186" cy="340168"/>
            <a:chOff x="5053900" y="3804850"/>
            <a:chExt cx="483150" cy="483125"/>
          </a:xfrm>
        </p:grpSpPr>
        <p:sp>
          <p:nvSpPr>
            <p:cNvPr id="15653" name="Google Shape;15653;p75"/>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54" name="Google Shape;15654;p75"/>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55" name="Google Shape;15655;p75"/>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56" name="Google Shape;15656;p75"/>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657" name="Google Shape;15657;p75"/>
          <p:cNvGrpSpPr/>
          <p:nvPr/>
        </p:nvGrpSpPr>
        <p:grpSpPr>
          <a:xfrm>
            <a:off x="7306082" y="3236121"/>
            <a:ext cx="340168" cy="340168"/>
            <a:chOff x="5648375" y="3804850"/>
            <a:chExt cx="483125" cy="483125"/>
          </a:xfrm>
        </p:grpSpPr>
        <p:sp>
          <p:nvSpPr>
            <p:cNvPr id="15658" name="Google Shape;15658;p75"/>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59" name="Google Shape;15659;p75"/>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60" name="Google Shape;15660;p75"/>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61" name="Google Shape;15661;p75"/>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662" name="Google Shape;15662;p75"/>
          <p:cNvGrpSpPr/>
          <p:nvPr/>
        </p:nvGrpSpPr>
        <p:grpSpPr>
          <a:xfrm>
            <a:off x="5596037" y="3248379"/>
            <a:ext cx="280923" cy="315449"/>
            <a:chOff x="6276025" y="3812400"/>
            <a:chExt cx="416800" cy="468025"/>
          </a:xfrm>
        </p:grpSpPr>
        <p:sp>
          <p:nvSpPr>
            <p:cNvPr id="15663" name="Google Shape;15663;p75"/>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64" name="Google Shape;15664;p75"/>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65" name="Google Shape;15665;p75"/>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66" name="Google Shape;15666;p75"/>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667" name="Google Shape;15667;p75"/>
          <p:cNvGrpSpPr/>
          <p:nvPr/>
        </p:nvGrpSpPr>
        <p:grpSpPr>
          <a:xfrm>
            <a:off x="5055293" y="2825190"/>
            <a:ext cx="342615" cy="340186"/>
            <a:chOff x="890400" y="4399350"/>
            <a:chExt cx="486600" cy="483150"/>
          </a:xfrm>
        </p:grpSpPr>
        <p:sp>
          <p:nvSpPr>
            <p:cNvPr id="15668" name="Google Shape;15668;p75"/>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69" name="Google Shape;15669;p75"/>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70" name="Google Shape;15670;p75"/>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671" name="Google Shape;15671;p75"/>
          <p:cNvGrpSpPr/>
          <p:nvPr/>
        </p:nvGrpSpPr>
        <p:grpSpPr>
          <a:xfrm>
            <a:off x="5489589" y="2840469"/>
            <a:ext cx="340168" cy="309628"/>
            <a:chOff x="1487200" y="4421025"/>
            <a:chExt cx="483125" cy="439750"/>
          </a:xfrm>
        </p:grpSpPr>
        <p:sp>
          <p:nvSpPr>
            <p:cNvPr id="15672" name="Google Shape;15672;p75"/>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73" name="Google Shape;15673;p75"/>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74" name="Google Shape;15674;p75"/>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75" name="Google Shape;15675;p75"/>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676" name="Google Shape;15676;p75"/>
          <p:cNvGrpSpPr/>
          <p:nvPr/>
        </p:nvGrpSpPr>
        <p:grpSpPr>
          <a:xfrm>
            <a:off x="5893868" y="2825208"/>
            <a:ext cx="344903" cy="340151"/>
            <a:chOff x="2079300" y="4399325"/>
            <a:chExt cx="489850" cy="483100"/>
          </a:xfrm>
        </p:grpSpPr>
        <p:sp>
          <p:nvSpPr>
            <p:cNvPr id="15677" name="Google Shape;15677;p75"/>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78" name="Google Shape;15678;p75"/>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sp>
        <p:nvSpPr>
          <p:cNvPr id="15679" name="Google Shape;15679;p75"/>
          <p:cNvSpPr/>
          <p:nvPr/>
        </p:nvSpPr>
        <p:spPr>
          <a:xfrm>
            <a:off x="6330758" y="2824670"/>
            <a:ext cx="299049" cy="340133"/>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nvGrpSpPr>
          <p:cNvPr id="15680" name="Google Shape;15680;p75"/>
          <p:cNvGrpSpPr/>
          <p:nvPr/>
        </p:nvGrpSpPr>
        <p:grpSpPr>
          <a:xfrm>
            <a:off x="6760440" y="2825208"/>
            <a:ext cx="276236" cy="340151"/>
            <a:chOff x="3316000" y="4399325"/>
            <a:chExt cx="392325" cy="483100"/>
          </a:xfrm>
        </p:grpSpPr>
        <p:sp>
          <p:nvSpPr>
            <p:cNvPr id="15681" name="Google Shape;15681;p75"/>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82" name="Google Shape;15682;p75"/>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683" name="Google Shape;15683;p75"/>
          <p:cNvGrpSpPr/>
          <p:nvPr/>
        </p:nvGrpSpPr>
        <p:grpSpPr>
          <a:xfrm>
            <a:off x="7185179" y="2825190"/>
            <a:ext cx="254022" cy="340186"/>
            <a:chOff x="3926225" y="4399275"/>
            <a:chExt cx="360775" cy="483150"/>
          </a:xfrm>
        </p:grpSpPr>
        <p:sp>
          <p:nvSpPr>
            <p:cNvPr id="15684" name="Google Shape;15684;p75"/>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85" name="Google Shape;15685;p75"/>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sp>
        <p:nvSpPr>
          <p:cNvPr id="15686" name="Google Shape;15686;p75"/>
          <p:cNvSpPr/>
          <p:nvPr/>
        </p:nvSpPr>
        <p:spPr>
          <a:xfrm>
            <a:off x="7645634" y="2824678"/>
            <a:ext cx="179387" cy="340116"/>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nvGrpSpPr>
          <p:cNvPr id="15687" name="Google Shape;15687;p75"/>
          <p:cNvGrpSpPr/>
          <p:nvPr/>
        </p:nvGrpSpPr>
        <p:grpSpPr>
          <a:xfrm>
            <a:off x="7990738" y="2825252"/>
            <a:ext cx="340080" cy="340063"/>
            <a:chOff x="5053975" y="4399375"/>
            <a:chExt cx="483000" cy="482975"/>
          </a:xfrm>
        </p:grpSpPr>
        <p:sp>
          <p:nvSpPr>
            <p:cNvPr id="15688" name="Google Shape;15688;p75"/>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89" name="Google Shape;15689;p75"/>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90" name="Google Shape;15690;p75"/>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691" name="Google Shape;15691;p75"/>
          <p:cNvGrpSpPr/>
          <p:nvPr/>
        </p:nvGrpSpPr>
        <p:grpSpPr>
          <a:xfrm>
            <a:off x="7750610" y="3236142"/>
            <a:ext cx="340168" cy="340168"/>
            <a:chOff x="5648375" y="4399300"/>
            <a:chExt cx="483125" cy="483125"/>
          </a:xfrm>
        </p:grpSpPr>
        <p:sp>
          <p:nvSpPr>
            <p:cNvPr id="15692" name="Google Shape;15692;p75"/>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93" name="Google Shape;15693;p75"/>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694" name="Google Shape;15694;p75"/>
          <p:cNvGrpSpPr/>
          <p:nvPr/>
        </p:nvGrpSpPr>
        <p:grpSpPr>
          <a:xfrm>
            <a:off x="5981332" y="3254737"/>
            <a:ext cx="330007" cy="302744"/>
            <a:chOff x="6239575" y="4416275"/>
            <a:chExt cx="489625" cy="449175"/>
          </a:xfrm>
        </p:grpSpPr>
        <p:sp>
          <p:nvSpPr>
            <p:cNvPr id="15695" name="Google Shape;15695;p75"/>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96" name="Google Shape;15696;p75"/>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697" name="Google Shape;15697;p75"/>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698" name="Google Shape;15698;p75"/>
          <p:cNvGrpSpPr/>
          <p:nvPr/>
        </p:nvGrpSpPr>
        <p:grpSpPr>
          <a:xfrm>
            <a:off x="3084610" y="3251916"/>
            <a:ext cx="308234" cy="308234"/>
            <a:chOff x="892750" y="4993750"/>
            <a:chExt cx="483125" cy="483125"/>
          </a:xfrm>
        </p:grpSpPr>
        <p:sp>
          <p:nvSpPr>
            <p:cNvPr id="15699" name="Google Shape;15699;p75"/>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700" name="Google Shape;15700;p75"/>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701" name="Google Shape;15701;p75"/>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702" name="Google Shape;15702;p75"/>
          <p:cNvGrpSpPr/>
          <p:nvPr/>
        </p:nvGrpSpPr>
        <p:grpSpPr>
          <a:xfrm>
            <a:off x="3497220" y="3251916"/>
            <a:ext cx="308234" cy="308234"/>
            <a:chOff x="1487200" y="4993750"/>
            <a:chExt cx="483125" cy="483125"/>
          </a:xfrm>
        </p:grpSpPr>
        <p:sp>
          <p:nvSpPr>
            <p:cNvPr id="15703" name="Google Shape;15703;p75"/>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704" name="Google Shape;15704;p75"/>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705" name="Google Shape;15705;p75"/>
          <p:cNvGrpSpPr/>
          <p:nvPr/>
        </p:nvGrpSpPr>
        <p:grpSpPr>
          <a:xfrm>
            <a:off x="3909829" y="3251916"/>
            <a:ext cx="308234" cy="308234"/>
            <a:chOff x="2081650" y="4993750"/>
            <a:chExt cx="483125" cy="483125"/>
          </a:xfrm>
        </p:grpSpPr>
        <p:sp>
          <p:nvSpPr>
            <p:cNvPr id="15706" name="Google Shape;15706;p75"/>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707" name="Google Shape;15707;p75"/>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708" name="Google Shape;15708;p75"/>
          <p:cNvGrpSpPr/>
          <p:nvPr/>
        </p:nvGrpSpPr>
        <p:grpSpPr>
          <a:xfrm>
            <a:off x="1491328" y="3259288"/>
            <a:ext cx="293982" cy="293982"/>
            <a:chOff x="2676100" y="4993750"/>
            <a:chExt cx="483125" cy="483125"/>
          </a:xfrm>
        </p:grpSpPr>
        <p:sp>
          <p:nvSpPr>
            <p:cNvPr id="15709" name="Google Shape;15709;p75"/>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710" name="Google Shape;15710;p75"/>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711" name="Google Shape;15711;p75"/>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712" name="Google Shape;15712;p75"/>
          <p:cNvGrpSpPr/>
          <p:nvPr/>
        </p:nvGrpSpPr>
        <p:grpSpPr>
          <a:xfrm>
            <a:off x="4322436" y="3251916"/>
            <a:ext cx="308234" cy="308234"/>
            <a:chOff x="3270550" y="4993750"/>
            <a:chExt cx="483125" cy="483125"/>
          </a:xfrm>
        </p:grpSpPr>
        <p:sp>
          <p:nvSpPr>
            <p:cNvPr id="15713" name="Google Shape;15713;p75"/>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714" name="Google Shape;15714;p75"/>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715" name="Google Shape;15715;p75"/>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sp>
        <p:nvSpPr>
          <p:cNvPr id="15716" name="Google Shape;15716;p75"/>
          <p:cNvSpPr/>
          <p:nvPr/>
        </p:nvSpPr>
        <p:spPr>
          <a:xfrm>
            <a:off x="1889555" y="3259032"/>
            <a:ext cx="293997" cy="294073"/>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nvGrpSpPr>
          <p:cNvPr id="15717" name="Google Shape;15717;p75"/>
          <p:cNvGrpSpPr/>
          <p:nvPr/>
        </p:nvGrpSpPr>
        <p:grpSpPr>
          <a:xfrm>
            <a:off x="2288093" y="3259243"/>
            <a:ext cx="293997" cy="294073"/>
            <a:chOff x="4459450" y="4993700"/>
            <a:chExt cx="483150" cy="483275"/>
          </a:xfrm>
        </p:grpSpPr>
        <p:sp>
          <p:nvSpPr>
            <p:cNvPr id="15718" name="Google Shape;15718;p75"/>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719" name="Google Shape;15719;p75"/>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grpSp>
        <p:nvGrpSpPr>
          <p:cNvPr id="15720" name="Google Shape;15720;p75"/>
          <p:cNvGrpSpPr/>
          <p:nvPr/>
        </p:nvGrpSpPr>
        <p:grpSpPr>
          <a:xfrm>
            <a:off x="2686472" y="3259243"/>
            <a:ext cx="293997" cy="294073"/>
            <a:chOff x="5053900" y="4993700"/>
            <a:chExt cx="483150" cy="483275"/>
          </a:xfrm>
        </p:grpSpPr>
        <p:sp>
          <p:nvSpPr>
            <p:cNvPr id="15721" name="Google Shape;15721;p75"/>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sp>
          <p:nvSpPr>
            <p:cNvPr id="15722" name="Google Shape;15722;p75"/>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solidFill>
                  <a:srgbClr val="435D74"/>
                </a:solidFill>
                <a:ea typeface="+mn-ea"/>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5726"/>
        <p:cNvGrpSpPr/>
        <p:nvPr/>
      </p:nvGrpSpPr>
      <p:grpSpPr>
        <a:xfrm>
          <a:off x="0" y="0"/>
          <a:ext cx="0" cy="0"/>
          <a:chOff x="0" y="0"/>
          <a:chExt cx="0" cy="0"/>
        </a:xfrm>
      </p:grpSpPr>
      <p:sp>
        <p:nvSpPr>
          <p:cNvPr id="15727" name="Google Shape;15727;p76"/>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a:buClr>
                <a:srgbClr val="000000"/>
              </a:buClr>
              <a:buSzPts val="1100"/>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728" name="Google Shape;15728;p76"/>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a:buClr>
                <a:srgbClr val="000000"/>
              </a:buClr>
              <a:buSzPts val="1100"/>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5729" name="Google Shape;15729;p76"/>
          <p:cNvGrpSpPr/>
          <p:nvPr/>
        </p:nvGrpSpPr>
        <p:grpSpPr>
          <a:xfrm>
            <a:off x="7075664" y="2444130"/>
            <a:ext cx="362163" cy="347098"/>
            <a:chOff x="7075663" y="2444129"/>
            <a:chExt cx="362163" cy="347098"/>
          </a:xfrm>
        </p:grpSpPr>
        <p:sp>
          <p:nvSpPr>
            <p:cNvPr id="15730" name="Google Shape;15730;p76"/>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defTabSz="914378"/>
              <a:endParaRPr>
                <a:ea typeface="+mn-ea"/>
              </a:endParaRPr>
            </a:p>
          </p:txBody>
        </p:sp>
        <p:sp>
          <p:nvSpPr>
            <p:cNvPr id="15731" name="Google Shape;15731;p76"/>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defTabSz="914378"/>
              <a:endParaRPr>
                <a:ea typeface="+mn-ea"/>
              </a:endParaRPr>
            </a:p>
          </p:txBody>
        </p:sp>
        <p:sp>
          <p:nvSpPr>
            <p:cNvPr id="15732" name="Google Shape;15732;p76"/>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defTabSz="914378"/>
              <a:endParaRPr>
                <a:ea typeface="+mn-ea"/>
              </a:endParaRPr>
            </a:p>
          </p:txBody>
        </p:sp>
        <p:sp>
          <p:nvSpPr>
            <p:cNvPr id="15733" name="Google Shape;15733;p76"/>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defTabSz="914378"/>
              <a:endParaRPr>
                <a:ea typeface="+mn-ea"/>
              </a:endParaRPr>
            </a:p>
          </p:txBody>
        </p:sp>
        <p:sp>
          <p:nvSpPr>
            <p:cNvPr id="15734" name="Google Shape;15734;p76"/>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defTabSz="914378"/>
              <a:endParaRPr>
                <a:ea typeface="+mn-ea"/>
              </a:endParaRPr>
            </a:p>
          </p:txBody>
        </p:sp>
        <p:sp>
          <p:nvSpPr>
            <p:cNvPr id="15735" name="Google Shape;15735;p76"/>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5736" name="Google Shape;15736;p76"/>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defTabSz="914378"/>
              <a:endParaRPr>
                <a:ea typeface="+mn-ea"/>
              </a:endParaRPr>
            </a:p>
          </p:txBody>
        </p:sp>
        <p:sp>
          <p:nvSpPr>
            <p:cNvPr id="15737" name="Google Shape;15737;p76"/>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738" name="Google Shape;15738;p76"/>
          <p:cNvGrpSpPr/>
          <p:nvPr/>
        </p:nvGrpSpPr>
        <p:grpSpPr>
          <a:xfrm>
            <a:off x="6638176" y="2436584"/>
            <a:ext cx="372197" cy="362163"/>
            <a:chOff x="6638175" y="2436584"/>
            <a:chExt cx="372197" cy="362163"/>
          </a:xfrm>
        </p:grpSpPr>
        <p:sp>
          <p:nvSpPr>
            <p:cNvPr id="15739" name="Google Shape;15739;p76"/>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5740" name="Google Shape;15740;p76"/>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15741" name="Google Shape;15741;p76"/>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5742" name="Google Shape;15742;p76"/>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defTabSz="914378"/>
              <a:endParaRPr>
                <a:ea typeface="+mn-ea"/>
              </a:endParaRPr>
            </a:p>
          </p:txBody>
        </p:sp>
        <p:sp>
          <p:nvSpPr>
            <p:cNvPr id="15743" name="Google Shape;15743;p76"/>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defTabSz="914378"/>
              <a:endParaRPr>
                <a:ea typeface="+mn-ea"/>
              </a:endParaRPr>
            </a:p>
          </p:txBody>
        </p:sp>
        <p:sp>
          <p:nvSpPr>
            <p:cNvPr id="15744" name="Google Shape;15744;p76"/>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5745" name="Google Shape;15745;p76"/>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defTabSz="914378"/>
              <a:endParaRPr>
                <a:ea typeface="+mn-ea"/>
              </a:endParaRPr>
            </a:p>
          </p:txBody>
        </p:sp>
        <p:sp>
          <p:nvSpPr>
            <p:cNvPr id="15746" name="Google Shape;15746;p76"/>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5747" name="Google Shape;15747;p76"/>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defTabSz="914378"/>
              <a:endParaRPr>
                <a:ea typeface="+mn-ea"/>
              </a:endParaRPr>
            </a:p>
          </p:txBody>
        </p:sp>
        <p:sp>
          <p:nvSpPr>
            <p:cNvPr id="15748" name="Google Shape;15748;p76"/>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defTabSz="914378"/>
              <a:endParaRPr>
                <a:ea typeface="+mn-ea"/>
              </a:endParaRPr>
            </a:p>
          </p:txBody>
        </p:sp>
        <p:sp>
          <p:nvSpPr>
            <p:cNvPr id="15749" name="Google Shape;15749;p76"/>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5750" name="Google Shape;15750;p76"/>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5751" name="Google Shape;15751;p76"/>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752" name="Google Shape;15752;p76"/>
          <p:cNvGrpSpPr/>
          <p:nvPr/>
        </p:nvGrpSpPr>
        <p:grpSpPr>
          <a:xfrm>
            <a:off x="6192907" y="2439441"/>
            <a:ext cx="371699" cy="356084"/>
            <a:chOff x="6192906" y="2439440"/>
            <a:chExt cx="371699" cy="356084"/>
          </a:xfrm>
        </p:grpSpPr>
        <p:sp>
          <p:nvSpPr>
            <p:cNvPr id="15753" name="Google Shape;15753;p76"/>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defTabSz="914378"/>
              <a:endParaRPr>
                <a:ea typeface="+mn-ea"/>
              </a:endParaRPr>
            </a:p>
          </p:txBody>
        </p:sp>
        <p:sp>
          <p:nvSpPr>
            <p:cNvPr id="15754" name="Google Shape;15754;p76"/>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defTabSz="914378"/>
              <a:endParaRPr>
                <a:ea typeface="+mn-ea"/>
              </a:endParaRPr>
            </a:p>
          </p:txBody>
        </p:sp>
        <p:sp>
          <p:nvSpPr>
            <p:cNvPr id="15755" name="Google Shape;15755;p76"/>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5756" name="Google Shape;15756;p76"/>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defTabSz="914378"/>
              <a:endParaRPr>
                <a:ea typeface="+mn-ea"/>
              </a:endParaRPr>
            </a:p>
          </p:txBody>
        </p:sp>
        <p:sp>
          <p:nvSpPr>
            <p:cNvPr id="15757" name="Google Shape;15757;p76"/>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defTabSz="914378"/>
              <a:endParaRPr>
                <a:ea typeface="+mn-ea"/>
              </a:endParaRPr>
            </a:p>
          </p:txBody>
        </p:sp>
        <p:sp>
          <p:nvSpPr>
            <p:cNvPr id="15758" name="Google Shape;15758;p76"/>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defTabSz="914378"/>
              <a:endParaRPr>
                <a:ea typeface="+mn-ea"/>
              </a:endParaRPr>
            </a:p>
          </p:txBody>
        </p:sp>
        <p:sp>
          <p:nvSpPr>
            <p:cNvPr id="15759" name="Google Shape;15759;p76"/>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defTabSz="914378"/>
              <a:endParaRPr>
                <a:ea typeface="+mn-ea"/>
              </a:endParaRPr>
            </a:p>
          </p:txBody>
        </p:sp>
        <p:sp>
          <p:nvSpPr>
            <p:cNvPr id="15760" name="Google Shape;15760;p76"/>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defTabSz="914378"/>
              <a:endParaRPr>
                <a:ea typeface="+mn-ea"/>
              </a:endParaRPr>
            </a:p>
          </p:txBody>
        </p:sp>
        <p:sp>
          <p:nvSpPr>
            <p:cNvPr id="15761" name="Google Shape;15761;p76"/>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defTabSz="914378"/>
              <a:endParaRPr>
                <a:ea typeface="+mn-ea"/>
              </a:endParaRPr>
            </a:p>
          </p:txBody>
        </p:sp>
        <p:sp>
          <p:nvSpPr>
            <p:cNvPr id="15762" name="Google Shape;15762;p76"/>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defTabSz="914378"/>
              <a:endParaRPr>
                <a:ea typeface="+mn-ea"/>
              </a:endParaRPr>
            </a:p>
          </p:txBody>
        </p:sp>
        <p:sp>
          <p:nvSpPr>
            <p:cNvPr id="15763" name="Google Shape;15763;p76"/>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defTabSz="914378"/>
              <a:endParaRPr>
                <a:ea typeface="+mn-ea"/>
              </a:endParaRPr>
            </a:p>
          </p:txBody>
        </p:sp>
        <p:sp>
          <p:nvSpPr>
            <p:cNvPr id="15764" name="Google Shape;15764;p76"/>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defTabSz="914378"/>
              <a:endParaRPr>
                <a:ea typeface="+mn-ea"/>
              </a:endParaRPr>
            </a:p>
          </p:txBody>
        </p:sp>
        <p:sp>
          <p:nvSpPr>
            <p:cNvPr id="15765" name="Google Shape;15765;p76"/>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766" name="Google Shape;15766;p76"/>
          <p:cNvGrpSpPr/>
          <p:nvPr/>
        </p:nvGrpSpPr>
        <p:grpSpPr>
          <a:xfrm>
            <a:off x="5762468" y="2436584"/>
            <a:ext cx="362163" cy="362163"/>
            <a:chOff x="5762467" y="2436584"/>
            <a:chExt cx="362163" cy="362163"/>
          </a:xfrm>
        </p:grpSpPr>
        <p:sp>
          <p:nvSpPr>
            <p:cNvPr id="15767" name="Google Shape;15767;p76"/>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defTabSz="914378"/>
              <a:endParaRPr>
                <a:ea typeface="+mn-ea"/>
              </a:endParaRPr>
            </a:p>
          </p:txBody>
        </p:sp>
        <p:sp>
          <p:nvSpPr>
            <p:cNvPr id="15768" name="Google Shape;15768;p76"/>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15769" name="Google Shape;15769;p76"/>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defTabSz="914378"/>
              <a:endParaRPr>
                <a:ea typeface="+mn-ea"/>
              </a:endParaRPr>
            </a:p>
          </p:txBody>
        </p:sp>
        <p:sp>
          <p:nvSpPr>
            <p:cNvPr id="15770" name="Google Shape;15770;p76"/>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defTabSz="914378"/>
              <a:endParaRPr>
                <a:ea typeface="+mn-ea"/>
              </a:endParaRPr>
            </a:p>
          </p:txBody>
        </p:sp>
        <p:sp>
          <p:nvSpPr>
            <p:cNvPr id="15771" name="Google Shape;15771;p76"/>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15772" name="Google Shape;15772;p76"/>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defTabSz="914378"/>
              <a:endParaRPr>
                <a:ea typeface="+mn-ea"/>
              </a:endParaRPr>
            </a:p>
          </p:txBody>
        </p:sp>
        <p:sp>
          <p:nvSpPr>
            <p:cNvPr id="15773" name="Google Shape;15773;p76"/>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15774" name="Google Shape;15774;p76"/>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15775" name="Google Shape;15775;p76"/>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5776" name="Google Shape;15776;p76"/>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defTabSz="914378"/>
              <a:endParaRPr>
                <a:ea typeface="+mn-ea"/>
              </a:endParaRPr>
            </a:p>
          </p:txBody>
        </p:sp>
        <p:sp>
          <p:nvSpPr>
            <p:cNvPr id="15777" name="Google Shape;15777;p76"/>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defTabSz="914378"/>
              <a:endParaRPr>
                <a:ea typeface="+mn-ea"/>
              </a:endParaRPr>
            </a:p>
          </p:txBody>
        </p:sp>
        <p:sp>
          <p:nvSpPr>
            <p:cNvPr id="15778" name="Google Shape;15778;p76"/>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defTabSz="914378"/>
              <a:endParaRPr>
                <a:ea typeface="+mn-ea"/>
              </a:endParaRPr>
            </a:p>
          </p:txBody>
        </p:sp>
        <p:sp>
          <p:nvSpPr>
            <p:cNvPr id="15779" name="Google Shape;15779;p76"/>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defTabSz="914378"/>
              <a:endParaRPr>
                <a:ea typeface="+mn-ea"/>
              </a:endParaRPr>
            </a:p>
          </p:txBody>
        </p:sp>
        <p:sp>
          <p:nvSpPr>
            <p:cNvPr id="15780" name="Google Shape;15780;p76"/>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defTabSz="914378"/>
              <a:endParaRPr>
                <a:ea typeface="+mn-ea"/>
              </a:endParaRPr>
            </a:p>
          </p:txBody>
        </p:sp>
        <p:sp>
          <p:nvSpPr>
            <p:cNvPr id="15781" name="Google Shape;15781;p76"/>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defTabSz="914378"/>
              <a:endParaRPr>
                <a:ea typeface="+mn-ea"/>
              </a:endParaRPr>
            </a:p>
          </p:txBody>
        </p:sp>
        <p:sp>
          <p:nvSpPr>
            <p:cNvPr id="15782" name="Google Shape;15782;p76"/>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5783" name="Google Shape;15783;p76"/>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5784" name="Google Shape;15784;p76"/>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5785" name="Google Shape;15785;p76"/>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5786" name="Google Shape;15786;p76"/>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5787" name="Google Shape;15787;p76"/>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defTabSz="914378"/>
              <a:endParaRPr>
                <a:ea typeface="+mn-ea"/>
              </a:endParaRPr>
            </a:p>
          </p:txBody>
        </p:sp>
        <p:sp>
          <p:nvSpPr>
            <p:cNvPr id="15788" name="Google Shape;15788;p76"/>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15789" name="Google Shape;15789;p76"/>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5790" name="Google Shape;15790;p76"/>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defTabSz="914378"/>
              <a:endParaRPr>
                <a:ea typeface="+mn-ea"/>
              </a:endParaRPr>
            </a:p>
          </p:txBody>
        </p:sp>
        <p:sp>
          <p:nvSpPr>
            <p:cNvPr id="15791" name="Google Shape;15791;p76"/>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792" name="Google Shape;15792;p76"/>
          <p:cNvGrpSpPr/>
          <p:nvPr/>
        </p:nvGrpSpPr>
        <p:grpSpPr>
          <a:xfrm>
            <a:off x="5323721" y="2437030"/>
            <a:ext cx="362922" cy="361219"/>
            <a:chOff x="5323721" y="2437029"/>
            <a:chExt cx="362922" cy="361219"/>
          </a:xfrm>
        </p:grpSpPr>
        <p:sp>
          <p:nvSpPr>
            <p:cNvPr id="15793" name="Google Shape;15793;p76"/>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defTabSz="914378"/>
              <a:endParaRPr>
                <a:ea typeface="+mn-ea"/>
              </a:endParaRPr>
            </a:p>
          </p:txBody>
        </p:sp>
        <p:sp>
          <p:nvSpPr>
            <p:cNvPr id="15794" name="Google Shape;15794;p76"/>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defTabSz="914378"/>
              <a:endParaRPr>
                <a:ea typeface="+mn-ea"/>
              </a:endParaRPr>
            </a:p>
          </p:txBody>
        </p:sp>
        <p:sp>
          <p:nvSpPr>
            <p:cNvPr id="15795" name="Google Shape;15795;p76"/>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defTabSz="914378"/>
              <a:endParaRPr>
                <a:ea typeface="+mn-ea"/>
              </a:endParaRPr>
            </a:p>
          </p:txBody>
        </p:sp>
        <p:sp>
          <p:nvSpPr>
            <p:cNvPr id="15796" name="Google Shape;15796;p76"/>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defTabSz="914378"/>
              <a:endParaRPr>
                <a:ea typeface="+mn-ea"/>
              </a:endParaRPr>
            </a:p>
          </p:txBody>
        </p:sp>
        <p:sp>
          <p:nvSpPr>
            <p:cNvPr id="15797" name="Google Shape;15797;p76"/>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defTabSz="914378"/>
              <a:endParaRPr>
                <a:ea typeface="+mn-ea"/>
              </a:endParaRPr>
            </a:p>
          </p:txBody>
        </p:sp>
        <p:sp>
          <p:nvSpPr>
            <p:cNvPr id="15798" name="Google Shape;15798;p76"/>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5799" name="Google Shape;15799;p76"/>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15800" name="Google Shape;15800;p76"/>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defTabSz="914378"/>
              <a:endParaRPr>
                <a:ea typeface="+mn-ea"/>
              </a:endParaRPr>
            </a:p>
          </p:txBody>
        </p:sp>
        <p:sp>
          <p:nvSpPr>
            <p:cNvPr id="15801" name="Google Shape;15801;p76"/>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defTabSz="914378"/>
              <a:endParaRPr>
                <a:ea typeface="+mn-ea"/>
              </a:endParaRPr>
            </a:p>
          </p:txBody>
        </p:sp>
        <p:sp>
          <p:nvSpPr>
            <p:cNvPr id="15802" name="Google Shape;15802;p76"/>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defTabSz="914378"/>
              <a:endParaRPr>
                <a:ea typeface="+mn-ea"/>
              </a:endParaRPr>
            </a:p>
          </p:txBody>
        </p:sp>
        <p:sp>
          <p:nvSpPr>
            <p:cNvPr id="15803" name="Google Shape;15803;p76"/>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defTabSz="914378"/>
              <a:endParaRPr>
                <a:ea typeface="+mn-ea"/>
              </a:endParaRPr>
            </a:p>
          </p:txBody>
        </p:sp>
        <p:sp>
          <p:nvSpPr>
            <p:cNvPr id="15804" name="Google Shape;15804;p76"/>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defTabSz="914378"/>
              <a:endParaRPr>
                <a:ea typeface="+mn-ea"/>
              </a:endParaRPr>
            </a:p>
          </p:txBody>
        </p:sp>
        <p:sp>
          <p:nvSpPr>
            <p:cNvPr id="15805" name="Google Shape;15805;p76"/>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defTabSz="914378"/>
              <a:endParaRPr>
                <a:ea typeface="+mn-ea"/>
              </a:endParaRPr>
            </a:p>
          </p:txBody>
        </p:sp>
        <p:sp>
          <p:nvSpPr>
            <p:cNvPr id="15806" name="Google Shape;15806;p76"/>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defTabSz="914378"/>
              <a:endParaRPr>
                <a:ea typeface="+mn-ea"/>
              </a:endParaRPr>
            </a:p>
          </p:txBody>
        </p:sp>
        <p:sp>
          <p:nvSpPr>
            <p:cNvPr id="15807" name="Google Shape;15807;p76"/>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defTabSz="914378"/>
              <a:endParaRPr>
                <a:ea typeface="+mn-ea"/>
              </a:endParaRPr>
            </a:p>
          </p:txBody>
        </p:sp>
        <p:sp>
          <p:nvSpPr>
            <p:cNvPr id="15808" name="Google Shape;15808;p76"/>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defTabSz="914378"/>
              <a:endParaRPr>
                <a:ea typeface="+mn-ea"/>
              </a:endParaRPr>
            </a:p>
          </p:txBody>
        </p:sp>
        <p:sp>
          <p:nvSpPr>
            <p:cNvPr id="15809" name="Google Shape;15809;p76"/>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810" name="Google Shape;15810;p76"/>
          <p:cNvGrpSpPr/>
          <p:nvPr/>
        </p:nvGrpSpPr>
        <p:grpSpPr>
          <a:xfrm>
            <a:off x="4875938" y="2468732"/>
            <a:ext cx="407122" cy="315448"/>
            <a:chOff x="4875937" y="2468731"/>
            <a:chExt cx="407122" cy="315448"/>
          </a:xfrm>
        </p:grpSpPr>
        <p:sp>
          <p:nvSpPr>
            <p:cNvPr id="15811" name="Google Shape;15811;p76"/>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5812" name="Google Shape;15812;p76"/>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defTabSz="914378"/>
              <a:endParaRPr>
                <a:ea typeface="+mn-ea"/>
              </a:endParaRPr>
            </a:p>
          </p:txBody>
        </p:sp>
        <p:sp>
          <p:nvSpPr>
            <p:cNvPr id="15813" name="Google Shape;15813;p76"/>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5814" name="Google Shape;15814;p76"/>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defTabSz="914378"/>
              <a:endParaRPr>
                <a:ea typeface="+mn-ea"/>
              </a:endParaRPr>
            </a:p>
          </p:txBody>
        </p:sp>
        <p:sp>
          <p:nvSpPr>
            <p:cNvPr id="15815" name="Google Shape;15815;p76"/>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5816" name="Google Shape;15816;p76"/>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defTabSz="914378"/>
              <a:endParaRPr>
                <a:ea typeface="+mn-ea"/>
              </a:endParaRPr>
            </a:p>
          </p:txBody>
        </p:sp>
        <p:sp>
          <p:nvSpPr>
            <p:cNvPr id="15817" name="Google Shape;15817;p76"/>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5818" name="Google Shape;15818;p76"/>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sp>
          <p:nvSpPr>
            <p:cNvPr id="15819" name="Google Shape;15819;p76"/>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defTabSz="914378"/>
              <a:endParaRPr>
                <a:ea typeface="+mn-ea"/>
              </a:endParaRPr>
            </a:p>
          </p:txBody>
        </p:sp>
        <p:sp>
          <p:nvSpPr>
            <p:cNvPr id="15820" name="Google Shape;15820;p76"/>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defTabSz="914378"/>
              <a:endParaRPr>
                <a:ea typeface="+mn-ea"/>
              </a:endParaRPr>
            </a:p>
          </p:txBody>
        </p:sp>
        <p:sp>
          <p:nvSpPr>
            <p:cNvPr id="15821" name="Google Shape;15821;p76"/>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defTabSz="914378"/>
              <a:endParaRPr>
                <a:ea typeface="+mn-ea"/>
              </a:endParaRPr>
            </a:p>
          </p:txBody>
        </p:sp>
        <p:sp>
          <p:nvSpPr>
            <p:cNvPr id="15822" name="Google Shape;15822;p76"/>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defTabSz="914378"/>
              <a:endParaRPr>
                <a:ea typeface="+mn-ea"/>
              </a:endParaRPr>
            </a:p>
          </p:txBody>
        </p:sp>
        <p:sp>
          <p:nvSpPr>
            <p:cNvPr id="15823" name="Google Shape;15823;p76"/>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defTabSz="914378"/>
              <a:endParaRPr>
                <a:ea typeface="+mn-ea"/>
              </a:endParaRPr>
            </a:p>
          </p:txBody>
        </p:sp>
        <p:sp>
          <p:nvSpPr>
            <p:cNvPr id="15824" name="Google Shape;15824;p76"/>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defTabSz="914378"/>
              <a:endParaRPr>
                <a:ea typeface="+mn-ea"/>
              </a:endParaRPr>
            </a:p>
          </p:txBody>
        </p:sp>
        <p:sp>
          <p:nvSpPr>
            <p:cNvPr id="15825" name="Google Shape;15825;p76"/>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5826" name="Google Shape;15826;p76"/>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5827" name="Google Shape;15827;p76"/>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sp>
          <p:nvSpPr>
            <p:cNvPr id="15828" name="Google Shape;15828;p76"/>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5829" name="Google Shape;15829;p76"/>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830" name="Google Shape;15830;p76"/>
          <p:cNvGrpSpPr/>
          <p:nvPr/>
        </p:nvGrpSpPr>
        <p:grpSpPr>
          <a:xfrm>
            <a:off x="4893283" y="3804775"/>
            <a:ext cx="242114" cy="362163"/>
            <a:chOff x="4893282" y="3804774"/>
            <a:chExt cx="242114" cy="362163"/>
          </a:xfrm>
        </p:grpSpPr>
        <p:sp>
          <p:nvSpPr>
            <p:cNvPr id="15831" name="Google Shape;15831;p76"/>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defTabSz="914378"/>
              <a:endParaRPr>
                <a:ea typeface="+mn-ea"/>
              </a:endParaRPr>
            </a:p>
          </p:txBody>
        </p:sp>
        <p:sp>
          <p:nvSpPr>
            <p:cNvPr id="15832" name="Google Shape;15832;p76"/>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defTabSz="914378"/>
              <a:endParaRPr>
                <a:ea typeface="+mn-ea"/>
              </a:endParaRPr>
            </a:p>
          </p:txBody>
        </p:sp>
        <p:sp>
          <p:nvSpPr>
            <p:cNvPr id="15833" name="Google Shape;15833;p76"/>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5834" name="Google Shape;15834;p76"/>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defTabSz="914378"/>
              <a:endParaRPr>
                <a:ea typeface="+mn-ea"/>
              </a:endParaRPr>
            </a:p>
          </p:txBody>
        </p:sp>
        <p:sp>
          <p:nvSpPr>
            <p:cNvPr id="15835" name="Google Shape;15835;p76"/>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defTabSz="914378"/>
              <a:endParaRPr>
                <a:ea typeface="+mn-ea"/>
              </a:endParaRPr>
            </a:p>
          </p:txBody>
        </p:sp>
        <p:sp>
          <p:nvSpPr>
            <p:cNvPr id="15836" name="Google Shape;15836;p76"/>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15837" name="Google Shape;15837;p76"/>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5838" name="Google Shape;15838;p76"/>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defTabSz="914378"/>
              <a:endParaRPr>
                <a:ea typeface="+mn-ea"/>
              </a:endParaRPr>
            </a:p>
          </p:txBody>
        </p:sp>
        <p:sp>
          <p:nvSpPr>
            <p:cNvPr id="15839" name="Google Shape;15839;p76"/>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defTabSz="914378"/>
              <a:endParaRPr>
                <a:ea typeface="+mn-ea"/>
              </a:endParaRPr>
            </a:p>
          </p:txBody>
        </p:sp>
        <p:sp>
          <p:nvSpPr>
            <p:cNvPr id="15840" name="Google Shape;15840;p76"/>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15841" name="Google Shape;15841;p76"/>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5842" name="Google Shape;15842;p76"/>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defTabSz="914378"/>
              <a:endParaRPr>
                <a:ea typeface="+mn-ea"/>
              </a:endParaRPr>
            </a:p>
          </p:txBody>
        </p:sp>
        <p:sp>
          <p:nvSpPr>
            <p:cNvPr id="15843" name="Google Shape;15843;p76"/>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defTabSz="914378"/>
              <a:endParaRPr>
                <a:ea typeface="+mn-ea"/>
              </a:endParaRPr>
            </a:p>
          </p:txBody>
        </p:sp>
        <p:sp>
          <p:nvSpPr>
            <p:cNvPr id="15844" name="Google Shape;15844;p76"/>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15845" name="Google Shape;15845;p76"/>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5846" name="Google Shape;15846;p76"/>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defTabSz="914378"/>
              <a:endParaRPr>
                <a:ea typeface="+mn-ea"/>
              </a:endParaRPr>
            </a:p>
          </p:txBody>
        </p:sp>
        <p:sp>
          <p:nvSpPr>
            <p:cNvPr id="15847" name="Google Shape;15847;p76"/>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defTabSz="914378"/>
              <a:endParaRPr>
                <a:ea typeface="+mn-ea"/>
              </a:endParaRPr>
            </a:p>
          </p:txBody>
        </p:sp>
        <p:sp>
          <p:nvSpPr>
            <p:cNvPr id="15848" name="Google Shape;15848;p76"/>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15849" name="Google Shape;15849;p76"/>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5850" name="Google Shape;15850;p76"/>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defTabSz="914378"/>
              <a:endParaRPr>
                <a:ea typeface="+mn-ea"/>
              </a:endParaRPr>
            </a:p>
          </p:txBody>
        </p:sp>
        <p:sp>
          <p:nvSpPr>
            <p:cNvPr id="15851" name="Google Shape;15851;p76"/>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defTabSz="914378"/>
              <a:endParaRPr>
                <a:ea typeface="+mn-ea"/>
              </a:endParaRPr>
            </a:p>
          </p:txBody>
        </p:sp>
        <p:sp>
          <p:nvSpPr>
            <p:cNvPr id="15852" name="Google Shape;15852;p76"/>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15853" name="Google Shape;15853;p76"/>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5854" name="Google Shape;15854;p76"/>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defTabSz="914378"/>
              <a:endParaRPr>
                <a:ea typeface="+mn-ea"/>
              </a:endParaRPr>
            </a:p>
          </p:txBody>
        </p:sp>
        <p:sp>
          <p:nvSpPr>
            <p:cNvPr id="15855" name="Google Shape;15855;p76"/>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defTabSz="914378"/>
              <a:endParaRPr>
                <a:ea typeface="+mn-ea"/>
              </a:endParaRPr>
            </a:p>
          </p:txBody>
        </p:sp>
        <p:sp>
          <p:nvSpPr>
            <p:cNvPr id="15856" name="Google Shape;15856;p76"/>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857" name="Google Shape;15857;p76"/>
          <p:cNvGrpSpPr/>
          <p:nvPr/>
        </p:nvGrpSpPr>
        <p:grpSpPr>
          <a:xfrm>
            <a:off x="6248163" y="3804775"/>
            <a:ext cx="231058" cy="362425"/>
            <a:chOff x="6248162" y="3804774"/>
            <a:chExt cx="231058" cy="362425"/>
          </a:xfrm>
        </p:grpSpPr>
        <p:sp>
          <p:nvSpPr>
            <p:cNvPr id="15858" name="Google Shape;15858;p76"/>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15859" name="Google Shape;15859;p76"/>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15860" name="Google Shape;15860;p76"/>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sp>
          <p:nvSpPr>
            <p:cNvPr id="15861" name="Google Shape;15861;p76"/>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862" name="Google Shape;15862;p76"/>
          <p:cNvGrpSpPr/>
          <p:nvPr/>
        </p:nvGrpSpPr>
        <p:grpSpPr>
          <a:xfrm>
            <a:off x="5346569" y="3804775"/>
            <a:ext cx="233337" cy="362163"/>
            <a:chOff x="5346568" y="3804774"/>
            <a:chExt cx="233337" cy="362163"/>
          </a:xfrm>
        </p:grpSpPr>
        <p:sp>
          <p:nvSpPr>
            <p:cNvPr id="15863" name="Google Shape;15863;p76"/>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defTabSz="914378"/>
              <a:endParaRPr>
                <a:ea typeface="+mn-ea"/>
              </a:endParaRPr>
            </a:p>
          </p:txBody>
        </p:sp>
        <p:sp>
          <p:nvSpPr>
            <p:cNvPr id="15864" name="Google Shape;15864;p76"/>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15865" name="Google Shape;15865;p76"/>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defTabSz="914378"/>
              <a:endParaRPr>
                <a:ea typeface="+mn-ea"/>
              </a:endParaRPr>
            </a:p>
          </p:txBody>
        </p:sp>
        <p:sp>
          <p:nvSpPr>
            <p:cNvPr id="15866" name="Google Shape;15866;p76"/>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defTabSz="914378"/>
              <a:endParaRPr>
                <a:ea typeface="+mn-ea"/>
              </a:endParaRPr>
            </a:p>
          </p:txBody>
        </p:sp>
        <p:sp>
          <p:nvSpPr>
            <p:cNvPr id="15867" name="Google Shape;15867;p76"/>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5868" name="Google Shape;15868;p76"/>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defTabSz="914378"/>
              <a:endParaRPr>
                <a:ea typeface="+mn-ea"/>
              </a:endParaRPr>
            </a:p>
          </p:txBody>
        </p:sp>
        <p:sp>
          <p:nvSpPr>
            <p:cNvPr id="15869" name="Google Shape;15869;p76"/>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defTabSz="914378"/>
              <a:endParaRPr>
                <a:ea typeface="+mn-ea"/>
              </a:endParaRPr>
            </a:p>
          </p:txBody>
        </p:sp>
        <p:sp>
          <p:nvSpPr>
            <p:cNvPr id="15870" name="Google Shape;15870;p76"/>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5871" name="Google Shape;15871;p76"/>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defTabSz="914378"/>
              <a:endParaRPr>
                <a:ea typeface="+mn-ea"/>
              </a:endParaRPr>
            </a:p>
          </p:txBody>
        </p:sp>
        <p:sp>
          <p:nvSpPr>
            <p:cNvPr id="15872" name="Google Shape;15872;p76"/>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5873" name="Google Shape;15873;p76"/>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defTabSz="914378"/>
              <a:endParaRPr>
                <a:ea typeface="+mn-ea"/>
              </a:endParaRPr>
            </a:p>
          </p:txBody>
        </p:sp>
        <p:sp>
          <p:nvSpPr>
            <p:cNvPr id="15874" name="Google Shape;15874;p76"/>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5875" name="Google Shape;15875;p76"/>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defTabSz="914378"/>
              <a:endParaRPr>
                <a:ea typeface="+mn-ea"/>
              </a:endParaRPr>
            </a:p>
          </p:txBody>
        </p:sp>
        <p:sp>
          <p:nvSpPr>
            <p:cNvPr id="15876" name="Google Shape;15876;p76"/>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defTabSz="914378"/>
              <a:endParaRPr>
                <a:ea typeface="+mn-ea"/>
              </a:endParaRPr>
            </a:p>
          </p:txBody>
        </p:sp>
        <p:sp>
          <p:nvSpPr>
            <p:cNvPr id="15877" name="Google Shape;15877;p76"/>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defTabSz="914378"/>
              <a:endParaRPr>
                <a:ea typeface="+mn-ea"/>
              </a:endParaRPr>
            </a:p>
          </p:txBody>
        </p:sp>
        <p:sp>
          <p:nvSpPr>
            <p:cNvPr id="15878" name="Google Shape;15878;p76"/>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defTabSz="914378"/>
              <a:endParaRPr>
                <a:ea typeface="+mn-ea"/>
              </a:endParaRPr>
            </a:p>
          </p:txBody>
        </p:sp>
        <p:sp>
          <p:nvSpPr>
            <p:cNvPr id="15879" name="Google Shape;15879;p76"/>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defTabSz="914378"/>
              <a:endParaRPr>
                <a:ea typeface="+mn-ea"/>
              </a:endParaRPr>
            </a:p>
          </p:txBody>
        </p:sp>
        <p:sp>
          <p:nvSpPr>
            <p:cNvPr id="15880" name="Google Shape;15880;p76"/>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defTabSz="914378"/>
              <a:endParaRPr>
                <a:ea typeface="+mn-ea"/>
              </a:endParaRPr>
            </a:p>
          </p:txBody>
        </p:sp>
        <p:sp>
          <p:nvSpPr>
            <p:cNvPr id="15881" name="Google Shape;15881;p76"/>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882" name="Google Shape;15882;p76"/>
          <p:cNvGrpSpPr/>
          <p:nvPr/>
        </p:nvGrpSpPr>
        <p:grpSpPr>
          <a:xfrm>
            <a:off x="6704986" y="3805142"/>
            <a:ext cx="209967" cy="361639"/>
            <a:chOff x="6704985" y="3805141"/>
            <a:chExt cx="209967" cy="361639"/>
          </a:xfrm>
        </p:grpSpPr>
        <p:sp>
          <p:nvSpPr>
            <p:cNvPr id="15883" name="Google Shape;15883;p76"/>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15884" name="Google Shape;15884;p76"/>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defTabSz="914378"/>
              <a:endParaRPr>
                <a:ea typeface="+mn-ea"/>
              </a:endParaRPr>
            </a:p>
          </p:txBody>
        </p:sp>
        <p:sp>
          <p:nvSpPr>
            <p:cNvPr id="15885" name="Google Shape;15885;p76"/>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defTabSz="914378"/>
              <a:endParaRPr>
                <a:ea typeface="+mn-ea"/>
              </a:endParaRPr>
            </a:p>
          </p:txBody>
        </p:sp>
        <p:sp>
          <p:nvSpPr>
            <p:cNvPr id="15886" name="Google Shape;15886;p76"/>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defTabSz="914378"/>
              <a:endParaRPr>
                <a:ea typeface="+mn-ea"/>
              </a:endParaRPr>
            </a:p>
          </p:txBody>
        </p:sp>
        <p:sp>
          <p:nvSpPr>
            <p:cNvPr id="15887" name="Google Shape;15887;p76"/>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defTabSz="914378"/>
              <a:endParaRPr>
                <a:ea typeface="+mn-ea"/>
              </a:endParaRPr>
            </a:p>
          </p:txBody>
        </p:sp>
        <p:sp>
          <p:nvSpPr>
            <p:cNvPr id="15888" name="Google Shape;15888;p76"/>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defTabSz="914378"/>
              <a:endParaRPr>
                <a:ea typeface="+mn-ea"/>
              </a:endParaRPr>
            </a:p>
          </p:txBody>
        </p:sp>
        <p:sp>
          <p:nvSpPr>
            <p:cNvPr id="15889" name="Google Shape;15889;p76"/>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defTabSz="914378"/>
              <a:endParaRPr>
                <a:ea typeface="+mn-ea"/>
              </a:endParaRPr>
            </a:p>
          </p:txBody>
        </p:sp>
        <p:sp>
          <p:nvSpPr>
            <p:cNvPr id="15890" name="Google Shape;15890;p76"/>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defTabSz="914378"/>
              <a:endParaRPr>
                <a:ea typeface="+mn-ea"/>
              </a:endParaRPr>
            </a:p>
          </p:txBody>
        </p:sp>
        <p:sp>
          <p:nvSpPr>
            <p:cNvPr id="15891" name="Google Shape;15891;p76"/>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defTabSz="914378"/>
              <a:endParaRPr>
                <a:ea typeface="+mn-ea"/>
              </a:endParaRPr>
            </a:p>
          </p:txBody>
        </p:sp>
        <p:sp>
          <p:nvSpPr>
            <p:cNvPr id="15892" name="Google Shape;15892;p76"/>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defTabSz="914378"/>
              <a:endParaRPr>
                <a:ea typeface="+mn-ea"/>
              </a:endParaRPr>
            </a:p>
          </p:txBody>
        </p:sp>
        <p:sp>
          <p:nvSpPr>
            <p:cNvPr id="15893" name="Google Shape;15893;p76"/>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defTabSz="914378"/>
              <a:endParaRPr>
                <a:ea typeface="+mn-ea"/>
              </a:endParaRPr>
            </a:p>
          </p:txBody>
        </p:sp>
        <p:sp>
          <p:nvSpPr>
            <p:cNvPr id="15894" name="Google Shape;15894;p76"/>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895" name="Google Shape;15895;p76"/>
          <p:cNvGrpSpPr/>
          <p:nvPr/>
        </p:nvGrpSpPr>
        <p:grpSpPr>
          <a:xfrm>
            <a:off x="7513884" y="2448270"/>
            <a:ext cx="363184" cy="338792"/>
            <a:chOff x="7513884" y="2448269"/>
            <a:chExt cx="363184" cy="338792"/>
          </a:xfrm>
        </p:grpSpPr>
        <p:sp>
          <p:nvSpPr>
            <p:cNvPr id="15896" name="Google Shape;15896;p76"/>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5897" name="Google Shape;15897;p76"/>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defTabSz="914378"/>
              <a:endParaRPr>
                <a:ea typeface="+mn-ea"/>
              </a:endParaRPr>
            </a:p>
          </p:txBody>
        </p:sp>
        <p:sp>
          <p:nvSpPr>
            <p:cNvPr id="15898" name="Google Shape;15898;p76"/>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defTabSz="914378"/>
              <a:endParaRPr>
                <a:ea typeface="+mn-ea"/>
              </a:endParaRPr>
            </a:p>
          </p:txBody>
        </p:sp>
        <p:sp>
          <p:nvSpPr>
            <p:cNvPr id="15899" name="Google Shape;15899;p76"/>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15900" name="Google Shape;15900;p76"/>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defTabSz="914378"/>
              <a:endParaRPr>
                <a:ea typeface="+mn-ea"/>
              </a:endParaRPr>
            </a:p>
          </p:txBody>
        </p:sp>
        <p:sp>
          <p:nvSpPr>
            <p:cNvPr id="15901" name="Google Shape;15901;p76"/>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902" name="Google Shape;15902;p76"/>
          <p:cNvGrpSpPr/>
          <p:nvPr/>
        </p:nvGrpSpPr>
        <p:grpSpPr>
          <a:xfrm>
            <a:off x="5777768" y="3804826"/>
            <a:ext cx="258699" cy="362136"/>
            <a:chOff x="5777767" y="3804826"/>
            <a:chExt cx="258699" cy="362136"/>
          </a:xfrm>
        </p:grpSpPr>
        <p:sp>
          <p:nvSpPr>
            <p:cNvPr id="15903" name="Google Shape;15903;p76"/>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defTabSz="914378"/>
              <a:endParaRPr>
                <a:ea typeface="+mn-ea"/>
              </a:endParaRPr>
            </a:p>
          </p:txBody>
        </p:sp>
        <p:sp>
          <p:nvSpPr>
            <p:cNvPr id="15904" name="Google Shape;15904;p76"/>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defTabSz="914378"/>
              <a:endParaRPr>
                <a:ea typeface="+mn-ea"/>
              </a:endParaRPr>
            </a:p>
          </p:txBody>
        </p:sp>
        <p:sp>
          <p:nvSpPr>
            <p:cNvPr id="15905" name="Google Shape;15905;p76"/>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906" name="Google Shape;15906;p76"/>
          <p:cNvGrpSpPr/>
          <p:nvPr/>
        </p:nvGrpSpPr>
        <p:grpSpPr>
          <a:xfrm>
            <a:off x="7953102" y="2436584"/>
            <a:ext cx="361691" cy="362163"/>
            <a:chOff x="7953101" y="2436584"/>
            <a:chExt cx="361691" cy="362163"/>
          </a:xfrm>
        </p:grpSpPr>
        <p:sp>
          <p:nvSpPr>
            <p:cNvPr id="15907" name="Google Shape;15907;p76"/>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15908" name="Google Shape;15908;p76"/>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5909" name="Google Shape;15909;p76"/>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defTabSz="914378"/>
              <a:endParaRPr>
                <a:ea typeface="+mn-ea"/>
              </a:endParaRPr>
            </a:p>
          </p:txBody>
        </p:sp>
        <p:sp>
          <p:nvSpPr>
            <p:cNvPr id="15910" name="Google Shape;15910;p76"/>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5911" name="Google Shape;15911;p76"/>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defTabSz="914378"/>
              <a:endParaRPr>
                <a:ea typeface="+mn-ea"/>
              </a:endParaRPr>
            </a:p>
          </p:txBody>
        </p:sp>
        <p:sp>
          <p:nvSpPr>
            <p:cNvPr id="15912" name="Google Shape;15912;p76"/>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defTabSz="914378"/>
              <a:endParaRPr>
                <a:ea typeface="+mn-ea"/>
              </a:endParaRPr>
            </a:p>
          </p:txBody>
        </p:sp>
        <p:sp>
          <p:nvSpPr>
            <p:cNvPr id="15913" name="Google Shape;15913;p76"/>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defTabSz="914378"/>
              <a:endParaRPr>
                <a:ea typeface="+mn-ea"/>
              </a:endParaRPr>
            </a:p>
          </p:txBody>
        </p:sp>
        <p:sp>
          <p:nvSpPr>
            <p:cNvPr id="15914" name="Google Shape;15914;p76"/>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defTabSz="914378"/>
              <a:endParaRPr>
                <a:ea typeface="+mn-ea"/>
              </a:endParaRPr>
            </a:p>
          </p:txBody>
        </p:sp>
        <p:sp>
          <p:nvSpPr>
            <p:cNvPr id="15915" name="Google Shape;15915;p76"/>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916" name="Google Shape;15916;p76"/>
          <p:cNvGrpSpPr/>
          <p:nvPr/>
        </p:nvGrpSpPr>
        <p:grpSpPr>
          <a:xfrm>
            <a:off x="4859354" y="3355131"/>
            <a:ext cx="373481" cy="362267"/>
            <a:chOff x="4859353" y="3355130"/>
            <a:chExt cx="373481" cy="362267"/>
          </a:xfrm>
        </p:grpSpPr>
        <p:sp>
          <p:nvSpPr>
            <p:cNvPr id="15917" name="Google Shape;15917;p76"/>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5918" name="Google Shape;15918;p76"/>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defTabSz="914378"/>
              <a:endParaRPr>
                <a:ea typeface="+mn-ea"/>
              </a:endParaRPr>
            </a:p>
          </p:txBody>
        </p:sp>
        <p:sp>
          <p:nvSpPr>
            <p:cNvPr id="15919" name="Google Shape;15919;p76"/>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defTabSz="914378"/>
              <a:endParaRPr>
                <a:ea typeface="+mn-ea"/>
              </a:endParaRPr>
            </a:p>
          </p:txBody>
        </p:sp>
        <p:sp>
          <p:nvSpPr>
            <p:cNvPr id="15920" name="Google Shape;15920;p76"/>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defTabSz="914378"/>
              <a:endParaRPr>
                <a:ea typeface="+mn-ea"/>
              </a:endParaRPr>
            </a:p>
          </p:txBody>
        </p:sp>
        <p:sp>
          <p:nvSpPr>
            <p:cNvPr id="15921" name="Google Shape;15921;p76"/>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defTabSz="914378"/>
              <a:endParaRPr>
                <a:ea typeface="+mn-ea"/>
              </a:endParaRPr>
            </a:p>
          </p:txBody>
        </p:sp>
        <p:sp>
          <p:nvSpPr>
            <p:cNvPr id="15922" name="Google Shape;15922;p76"/>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defTabSz="914378"/>
              <a:endParaRPr>
                <a:ea typeface="+mn-ea"/>
              </a:endParaRPr>
            </a:p>
          </p:txBody>
        </p:sp>
        <p:sp>
          <p:nvSpPr>
            <p:cNvPr id="15923" name="Google Shape;15923;p76"/>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defTabSz="914378"/>
              <a:endParaRPr>
                <a:ea typeface="+mn-ea"/>
              </a:endParaRPr>
            </a:p>
          </p:txBody>
        </p:sp>
        <p:sp>
          <p:nvSpPr>
            <p:cNvPr id="15924" name="Google Shape;15924;p76"/>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5925" name="Google Shape;15925;p76"/>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defTabSz="914378"/>
              <a:endParaRPr>
                <a:ea typeface="+mn-ea"/>
              </a:endParaRPr>
            </a:p>
          </p:txBody>
        </p:sp>
        <p:sp>
          <p:nvSpPr>
            <p:cNvPr id="15926" name="Google Shape;15926;p76"/>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defTabSz="914378"/>
              <a:endParaRPr>
                <a:ea typeface="+mn-ea"/>
              </a:endParaRPr>
            </a:p>
          </p:txBody>
        </p:sp>
        <p:sp>
          <p:nvSpPr>
            <p:cNvPr id="15927" name="Google Shape;15927;p76"/>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defTabSz="914378"/>
              <a:endParaRPr>
                <a:ea typeface="+mn-ea"/>
              </a:endParaRPr>
            </a:p>
          </p:txBody>
        </p:sp>
        <p:sp>
          <p:nvSpPr>
            <p:cNvPr id="15928" name="Google Shape;15928;p76"/>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defTabSz="914378"/>
              <a:endParaRPr>
                <a:ea typeface="+mn-ea"/>
              </a:endParaRPr>
            </a:p>
          </p:txBody>
        </p:sp>
        <p:sp>
          <p:nvSpPr>
            <p:cNvPr id="15929" name="Google Shape;15929;p76"/>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defTabSz="914378"/>
              <a:endParaRPr>
                <a:ea typeface="+mn-ea"/>
              </a:endParaRPr>
            </a:p>
          </p:txBody>
        </p:sp>
        <p:sp>
          <p:nvSpPr>
            <p:cNvPr id="15930" name="Google Shape;15930;p76"/>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931" name="Google Shape;15931;p76"/>
          <p:cNvGrpSpPr/>
          <p:nvPr/>
        </p:nvGrpSpPr>
        <p:grpSpPr>
          <a:xfrm>
            <a:off x="6637679" y="1500983"/>
            <a:ext cx="378721" cy="362005"/>
            <a:chOff x="6637678" y="1500982"/>
            <a:chExt cx="378721" cy="362005"/>
          </a:xfrm>
        </p:grpSpPr>
        <p:sp>
          <p:nvSpPr>
            <p:cNvPr id="15932" name="Google Shape;15932;p76"/>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defTabSz="914378"/>
              <a:endParaRPr>
                <a:ea typeface="+mn-ea"/>
              </a:endParaRPr>
            </a:p>
          </p:txBody>
        </p:sp>
        <p:sp>
          <p:nvSpPr>
            <p:cNvPr id="15933" name="Google Shape;15933;p76"/>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defTabSz="914378"/>
              <a:endParaRPr>
                <a:ea typeface="+mn-ea"/>
              </a:endParaRPr>
            </a:p>
          </p:txBody>
        </p:sp>
        <p:sp>
          <p:nvSpPr>
            <p:cNvPr id="15934" name="Google Shape;15934;p76"/>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defTabSz="914378"/>
              <a:endParaRPr>
                <a:ea typeface="+mn-ea"/>
              </a:endParaRPr>
            </a:p>
          </p:txBody>
        </p:sp>
        <p:sp>
          <p:nvSpPr>
            <p:cNvPr id="15935" name="Google Shape;15935;p76"/>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defTabSz="914378"/>
              <a:endParaRPr>
                <a:ea typeface="+mn-ea"/>
              </a:endParaRPr>
            </a:p>
          </p:txBody>
        </p:sp>
        <p:sp>
          <p:nvSpPr>
            <p:cNvPr id="15936" name="Google Shape;15936;p76"/>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defTabSz="914378"/>
              <a:endParaRPr>
                <a:ea typeface="+mn-ea"/>
              </a:endParaRPr>
            </a:p>
          </p:txBody>
        </p:sp>
        <p:sp>
          <p:nvSpPr>
            <p:cNvPr id="15937" name="Google Shape;15937;p76"/>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15938" name="Google Shape;15938;p76"/>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defTabSz="914378"/>
              <a:endParaRPr>
                <a:ea typeface="+mn-ea"/>
              </a:endParaRPr>
            </a:p>
          </p:txBody>
        </p:sp>
        <p:sp>
          <p:nvSpPr>
            <p:cNvPr id="15939" name="Google Shape;15939;p76"/>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defTabSz="914378"/>
              <a:endParaRPr>
                <a:ea typeface="+mn-ea"/>
              </a:endParaRPr>
            </a:p>
          </p:txBody>
        </p:sp>
        <p:sp>
          <p:nvSpPr>
            <p:cNvPr id="15940" name="Google Shape;15940;p76"/>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defTabSz="914378"/>
              <a:endParaRPr>
                <a:ea typeface="+mn-ea"/>
              </a:endParaRPr>
            </a:p>
          </p:txBody>
        </p:sp>
        <p:sp>
          <p:nvSpPr>
            <p:cNvPr id="15941" name="Google Shape;15941;p76"/>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defTabSz="914378"/>
              <a:endParaRPr>
                <a:ea typeface="+mn-ea"/>
              </a:endParaRPr>
            </a:p>
          </p:txBody>
        </p:sp>
        <p:sp>
          <p:nvSpPr>
            <p:cNvPr id="15942" name="Google Shape;15942;p76"/>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defTabSz="914378"/>
              <a:endParaRPr>
                <a:ea typeface="+mn-ea"/>
              </a:endParaRPr>
            </a:p>
          </p:txBody>
        </p:sp>
        <p:sp>
          <p:nvSpPr>
            <p:cNvPr id="15943" name="Google Shape;15943;p76"/>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defTabSz="914378"/>
              <a:endParaRPr>
                <a:ea typeface="+mn-ea"/>
              </a:endParaRPr>
            </a:p>
          </p:txBody>
        </p:sp>
        <p:sp>
          <p:nvSpPr>
            <p:cNvPr id="15944" name="Google Shape;15944;p76"/>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defTabSz="914378"/>
              <a:endParaRPr>
                <a:ea typeface="+mn-ea"/>
              </a:endParaRPr>
            </a:p>
          </p:txBody>
        </p:sp>
        <p:sp>
          <p:nvSpPr>
            <p:cNvPr id="15945" name="Google Shape;15945;p76"/>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defTabSz="914378"/>
              <a:endParaRPr>
                <a:ea typeface="+mn-ea"/>
              </a:endParaRPr>
            </a:p>
          </p:txBody>
        </p:sp>
        <p:sp>
          <p:nvSpPr>
            <p:cNvPr id="15946" name="Google Shape;15946;p76"/>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defTabSz="914378"/>
              <a:endParaRPr>
                <a:ea typeface="+mn-ea"/>
              </a:endParaRPr>
            </a:p>
          </p:txBody>
        </p:sp>
        <p:sp>
          <p:nvSpPr>
            <p:cNvPr id="15947" name="Google Shape;15947;p76"/>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948" name="Google Shape;15948;p76"/>
          <p:cNvGrpSpPr/>
          <p:nvPr/>
        </p:nvGrpSpPr>
        <p:grpSpPr>
          <a:xfrm>
            <a:off x="5827994" y="3355496"/>
            <a:ext cx="223041" cy="362163"/>
            <a:chOff x="5827993" y="3355496"/>
            <a:chExt cx="223041" cy="362163"/>
          </a:xfrm>
        </p:grpSpPr>
        <p:sp>
          <p:nvSpPr>
            <p:cNvPr id="15949" name="Google Shape;15949;p76"/>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5950" name="Google Shape;15950;p76"/>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defTabSz="914378"/>
              <a:endParaRPr>
                <a:ea typeface="+mn-ea"/>
              </a:endParaRPr>
            </a:p>
          </p:txBody>
        </p:sp>
        <p:sp>
          <p:nvSpPr>
            <p:cNvPr id="15951" name="Google Shape;15951;p76"/>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defTabSz="914378"/>
              <a:endParaRPr>
                <a:ea typeface="+mn-ea"/>
              </a:endParaRPr>
            </a:p>
          </p:txBody>
        </p:sp>
        <p:sp>
          <p:nvSpPr>
            <p:cNvPr id="15952" name="Google Shape;15952;p76"/>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defTabSz="914378"/>
              <a:endParaRPr>
                <a:ea typeface="+mn-ea"/>
              </a:endParaRPr>
            </a:p>
          </p:txBody>
        </p:sp>
        <p:sp>
          <p:nvSpPr>
            <p:cNvPr id="15953" name="Google Shape;15953;p76"/>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defTabSz="914378"/>
              <a:endParaRPr>
                <a:ea typeface="+mn-ea"/>
              </a:endParaRPr>
            </a:p>
          </p:txBody>
        </p:sp>
        <p:sp>
          <p:nvSpPr>
            <p:cNvPr id="15954" name="Google Shape;15954;p76"/>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5955" name="Google Shape;15955;p76"/>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defTabSz="914378"/>
              <a:endParaRPr>
                <a:ea typeface="+mn-ea"/>
              </a:endParaRPr>
            </a:p>
          </p:txBody>
        </p:sp>
        <p:sp>
          <p:nvSpPr>
            <p:cNvPr id="15956" name="Google Shape;15956;p76"/>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defTabSz="914378"/>
              <a:endParaRPr>
                <a:ea typeface="+mn-ea"/>
              </a:endParaRPr>
            </a:p>
          </p:txBody>
        </p:sp>
        <p:sp>
          <p:nvSpPr>
            <p:cNvPr id="15957" name="Google Shape;15957;p76"/>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defTabSz="914378"/>
              <a:endParaRPr>
                <a:ea typeface="+mn-ea"/>
              </a:endParaRPr>
            </a:p>
          </p:txBody>
        </p:sp>
        <p:sp>
          <p:nvSpPr>
            <p:cNvPr id="15958" name="Google Shape;15958;p76"/>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5959" name="Google Shape;15959;p76"/>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defTabSz="914378"/>
              <a:endParaRPr>
                <a:ea typeface="+mn-ea"/>
              </a:endParaRPr>
            </a:p>
          </p:txBody>
        </p:sp>
        <p:sp>
          <p:nvSpPr>
            <p:cNvPr id="15960" name="Google Shape;15960;p76"/>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defTabSz="914378"/>
              <a:endParaRPr>
                <a:ea typeface="+mn-ea"/>
              </a:endParaRPr>
            </a:p>
          </p:txBody>
        </p:sp>
        <p:sp>
          <p:nvSpPr>
            <p:cNvPr id="15961" name="Google Shape;15961;p76"/>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defTabSz="914378"/>
              <a:endParaRPr>
                <a:ea typeface="+mn-ea"/>
              </a:endParaRPr>
            </a:p>
          </p:txBody>
        </p:sp>
        <p:sp>
          <p:nvSpPr>
            <p:cNvPr id="15962" name="Google Shape;15962;p76"/>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defTabSz="914378"/>
              <a:endParaRPr>
                <a:ea typeface="+mn-ea"/>
              </a:endParaRPr>
            </a:p>
          </p:txBody>
        </p:sp>
        <p:sp>
          <p:nvSpPr>
            <p:cNvPr id="15963" name="Google Shape;15963;p76"/>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964" name="Google Shape;15964;p76"/>
          <p:cNvGrpSpPr/>
          <p:nvPr/>
        </p:nvGrpSpPr>
        <p:grpSpPr>
          <a:xfrm>
            <a:off x="7528714" y="1500642"/>
            <a:ext cx="370520" cy="361586"/>
            <a:chOff x="7528713" y="1500641"/>
            <a:chExt cx="370520" cy="361586"/>
          </a:xfrm>
        </p:grpSpPr>
        <p:sp>
          <p:nvSpPr>
            <p:cNvPr id="15965" name="Google Shape;15965;p76"/>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defTabSz="914378"/>
              <a:endParaRPr>
                <a:ea typeface="+mn-ea"/>
              </a:endParaRPr>
            </a:p>
          </p:txBody>
        </p:sp>
        <p:sp>
          <p:nvSpPr>
            <p:cNvPr id="15966" name="Google Shape;15966;p76"/>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defTabSz="914378"/>
              <a:endParaRPr>
                <a:ea typeface="+mn-ea"/>
              </a:endParaRPr>
            </a:p>
          </p:txBody>
        </p:sp>
        <p:sp>
          <p:nvSpPr>
            <p:cNvPr id="15967" name="Google Shape;15967;p76"/>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defTabSz="914378"/>
              <a:endParaRPr>
                <a:ea typeface="+mn-ea"/>
              </a:endParaRPr>
            </a:p>
          </p:txBody>
        </p:sp>
        <p:sp>
          <p:nvSpPr>
            <p:cNvPr id="15968" name="Google Shape;15968;p76"/>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defTabSz="914378"/>
              <a:endParaRPr>
                <a:ea typeface="+mn-ea"/>
              </a:endParaRPr>
            </a:p>
          </p:txBody>
        </p:sp>
        <p:sp>
          <p:nvSpPr>
            <p:cNvPr id="15969" name="Google Shape;15969;p76"/>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defTabSz="914378"/>
              <a:endParaRPr>
                <a:ea typeface="+mn-ea"/>
              </a:endParaRPr>
            </a:p>
          </p:txBody>
        </p:sp>
        <p:sp>
          <p:nvSpPr>
            <p:cNvPr id="15970" name="Google Shape;15970;p76"/>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defTabSz="914378"/>
              <a:endParaRPr>
                <a:ea typeface="+mn-ea"/>
              </a:endParaRPr>
            </a:p>
          </p:txBody>
        </p:sp>
        <p:sp>
          <p:nvSpPr>
            <p:cNvPr id="15971" name="Google Shape;15971;p76"/>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972" name="Google Shape;15972;p76"/>
          <p:cNvGrpSpPr/>
          <p:nvPr/>
        </p:nvGrpSpPr>
        <p:grpSpPr>
          <a:xfrm>
            <a:off x="5317199" y="3355496"/>
            <a:ext cx="367429" cy="362163"/>
            <a:chOff x="5317198" y="3355496"/>
            <a:chExt cx="367429" cy="362163"/>
          </a:xfrm>
        </p:grpSpPr>
        <p:sp>
          <p:nvSpPr>
            <p:cNvPr id="15973" name="Google Shape;15973;p76"/>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defTabSz="914378"/>
              <a:endParaRPr>
                <a:ea typeface="+mn-ea"/>
              </a:endParaRPr>
            </a:p>
          </p:txBody>
        </p:sp>
        <p:sp>
          <p:nvSpPr>
            <p:cNvPr id="15974" name="Google Shape;15974;p76"/>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defTabSz="914378"/>
              <a:endParaRPr>
                <a:ea typeface="+mn-ea"/>
              </a:endParaRPr>
            </a:p>
          </p:txBody>
        </p:sp>
        <p:sp>
          <p:nvSpPr>
            <p:cNvPr id="15975" name="Google Shape;15975;p76"/>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defTabSz="914378"/>
              <a:endParaRPr>
                <a:ea typeface="+mn-ea"/>
              </a:endParaRPr>
            </a:p>
          </p:txBody>
        </p:sp>
        <p:sp>
          <p:nvSpPr>
            <p:cNvPr id="15976" name="Google Shape;15976;p76"/>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defTabSz="914378"/>
              <a:endParaRPr>
                <a:ea typeface="+mn-ea"/>
              </a:endParaRPr>
            </a:p>
          </p:txBody>
        </p:sp>
        <p:sp>
          <p:nvSpPr>
            <p:cNvPr id="15977" name="Google Shape;15977;p76"/>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defTabSz="914378"/>
              <a:endParaRPr>
                <a:ea typeface="+mn-ea"/>
              </a:endParaRPr>
            </a:p>
          </p:txBody>
        </p:sp>
        <p:sp>
          <p:nvSpPr>
            <p:cNvPr id="15978" name="Google Shape;15978;p76"/>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defTabSz="914378"/>
              <a:endParaRPr>
                <a:ea typeface="+mn-ea"/>
              </a:endParaRPr>
            </a:p>
          </p:txBody>
        </p:sp>
        <p:sp>
          <p:nvSpPr>
            <p:cNvPr id="15979" name="Google Shape;15979;p76"/>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defTabSz="914378"/>
              <a:endParaRPr>
                <a:ea typeface="+mn-ea"/>
              </a:endParaRPr>
            </a:p>
          </p:txBody>
        </p:sp>
        <p:sp>
          <p:nvSpPr>
            <p:cNvPr id="15980" name="Google Shape;15980;p76"/>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defTabSz="914378"/>
              <a:endParaRPr>
                <a:ea typeface="+mn-ea"/>
              </a:endParaRPr>
            </a:p>
          </p:txBody>
        </p:sp>
        <p:sp>
          <p:nvSpPr>
            <p:cNvPr id="15981" name="Google Shape;15981;p76"/>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defTabSz="914378"/>
              <a:endParaRPr>
                <a:ea typeface="+mn-ea"/>
              </a:endParaRPr>
            </a:p>
          </p:txBody>
        </p:sp>
        <p:sp>
          <p:nvSpPr>
            <p:cNvPr id="15982" name="Google Shape;15982;p76"/>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defTabSz="914378"/>
              <a:endParaRPr>
                <a:ea typeface="+mn-ea"/>
              </a:endParaRPr>
            </a:p>
          </p:txBody>
        </p:sp>
        <p:sp>
          <p:nvSpPr>
            <p:cNvPr id="15983" name="Google Shape;15983;p76"/>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defTabSz="914378"/>
              <a:endParaRPr>
                <a:ea typeface="+mn-ea"/>
              </a:endParaRPr>
            </a:p>
          </p:txBody>
        </p:sp>
        <p:sp>
          <p:nvSpPr>
            <p:cNvPr id="15984" name="Google Shape;15984;p76"/>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defTabSz="914378"/>
              <a:endParaRPr>
                <a:ea typeface="+mn-ea"/>
              </a:endParaRPr>
            </a:p>
          </p:txBody>
        </p:sp>
        <p:sp>
          <p:nvSpPr>
            <p:cNvPr id="15985" name="Google Shape;15985;p76"/>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defTabSz="914378"/>
              <a:endParaRPr>
                <a:ea typeface="+mn-ea"/>
              </a:endParaRPr>
            </a:p>
          </p:txBody>
        </p:sp>
        <p:sp>
          <p:nvSpPr>
            <p:cNvPr id="15986" name="Google Shape;15986;p76"/>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defTabSz="914378"/>
              <a:endParaRPr>
                <a:ea typeface="+mn-ea"/>
              </a:endParaRPr>
            </a:p>
          </p:txBody>
        </p:sp>
        <p:sp>
          <p:nvSpPr>
            <p:cNvPr id="15987" name="Google Shape;15987;p76"/>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defTabSz="914378"/>
              <a:endParaRPr>
                <a:ea typeface="+mn-ea"/>
              </a:endParaRPr>
            </a:p>
          </p:txBody>
        </p:sp>
        <p:sp>
          <p:nvSpPr>
            <p:cNvPr id="15988" name="Google Shape;15988;p76"/>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989" name="Google Shape;15989;p76"/>
          <p:cNvGrpSpPr/>
          <p:nvPr/>
        </p:nvGrpSpPr>
        <p:grpSpPr>
          <a:xfrm>
            <a:off x="5302972" y="1500563"/>
            <a:ext cx="383175" cy="362241"/>
            <a:chOff x="5302971" y="1500563"/>
            <a:chExt cx="383175" cy="362241"/>
          </a:xfrm>
        </p:grpSpPr>
        <p:sp>
          <p:nvSpPr>
            <p:cNvPr id="15990" name="Google Shape;15990;p76"/>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15991" name="Google Shape;15991;p76"/>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5992" name="Google Shape;15992;p76"/>
          <p:cNvGrpSpPr/>
          <p:nvPr/>
        </p:nvGrpSpPr>
        <p:grpSpPr>
          <a:xfrm>
            <a:off x="6202706" y="1525454"/>
            <a:ext cx="364180" cy="312461"/>
            <a:chOff x="6202705" y="1525453"/>
            <a:chExt cx="364180" cy="312461"/>
          </a:xfrm>
        </p:grpSpPr>
        <p:sp>
          <p:nvSpPr>
            <p:cNvPr id="15993" name="Google Shape;15993;p76"/>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15994" name="Google Shape;15994;p76"/>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15995" name="Google Shape;15995;p76"/>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15996" name="Google Shape;15996;p76"/>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15997" name="Google Shape;15997;p76"/>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15998" name="Google Shape;15998;p76"/>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15999" name="Google Shape;15999;p76"/>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000" name="Google Shape;16000;p76"/>
          <p:cNvGrpSpPr/>
          <p:nvPr/>
        </p:nvGrpSpPr>
        <p:grpSpPr>
          <a:xfrm>
            <a:off x="7087218" y="1503602"/>
            <a:ext cx="362398" cy="356163"/>
            <a:chOff x="7087217" y="1503602"/>
            <a:chExt cx="362398" cy="356163"/>
          </a:xfrm>
        </p:grpSpPr>
        <p:sp>
          <p:nvSpPr>
            <p:cNvPr id="16001" name="Google Shape;16001;p76"/>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defTabSz="914378"/>
              <a:endParaRPr>
                <a:ea typeface="+mn-ea"/>
              </a:endParaRPr>
            </a:p>
          </p:txBody>
        </p:sp>
        <p:sp>
          <p:nvSpPr>
            <p:cNvPr id="16002" name="Google Shape;16002;p76"/>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defTabSz="914378"/>
              <a:endParaRPr>
                <a:ea typeface="+mn-ea"/>
              </a:endParaRPr>
            </a:p>
          </p:txBody>
        </p:sp>
        <p:sp>
          <p:nvSpPr>
            <p:cNvPr id="16003" name="Google Shape;16003;p76"/>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defTabSz="914378"/>
              <a:endParaRPr>
                <a:ea typeface="+mn-ea"/>
              </a:endParaRPr>
            </a:p>
          </p:txBody>
        </p:sp>
        <p:sp>
          <p:nvSpPr>
            <p:cNvPr id="16004" name="Google Shape;16004;p76"/>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defTabSz="914378"/>
              <a:endParaRPr>
                <a:ea typeface="+mn-ea"/>
              </a:endParaRPr>
            </a:p>
          </p:txBody>
        </p:sp>
        <p:sp>
          <p:nvSpPr>
            <p:cNvPr id="16005" name="Google Shape;16005;p76"/>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defTabSz="914378"/>
              <a:endParaRPr>
                <a:ea typeface="+mn-ea"/>
              </a:endParaRPr>
            </a:p>
          </p:txBody>
        </p:sp>
        <p:sp>
          <p:nvSpPr>
            <p:cNvPr id="16006" name="Google Shape;16006;p76"/>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defTabSz="914378"/>
              <a:endParaRPr>
                <a:ea typeface="+mn-ea"/>
              </a:endParaRPr>
            </a:p>
          </p:txBody>
        </p:sp>
        <p:sp>
          <p:nvSpPr>
            <p:cNvPr id="16007" name="Google Shape;16007;p76"/>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defTabSz="914378"/>
              <a:endParaRPr>
                <a:ea typeface="+mn-ea"/>
              </a:endParaRPr>
            </a:p>
          </p:txBody>
        </p:sp>
        <p:sp>
          <p:nvSpPr>
            <p:cNvPr id="16008" name="Google Shape;16008;p76"/>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defTabSz="914378"/>
              <a:endParaRPr>
                <a:ea typeface="+mn-ea"/>
              </a:endParaRPr>
            </a:p>
          </p:txBody>
        </p:sp>
        <p:sp>
          <p:nvSpPr>
            <p:cNvPr id="16009" name="Google Shape;16009;p76"/>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defTabSz="914378"/>
              <a:endParaRPr>
                <a:ea typeface="+mn-ea"/>
              </a:endParaRPr>
            </a:p>
          </p:txBody>
        </p:sp>
        <p:sp>
          <p:nvSpPr>
            <p:cNvPr id="16010" name="Google Shape;16010;p76"/>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defTabSz="914378"/>
              <a:endParaRPr>
                <a:ea typeface="+mn-ea"/>
              </a:endParaRPr>
            </a:p>
          </p:txBody>
        </p:sp>
        <p:sp>
          <p:nvSpPr>
            <p:cNvPr id="16011" name="Google Shape;16011;p76"/>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defTabSz="914378"/>
              <a:endParaRPr>
                <a:ea typeface="+mn-ea"/>
              </a:endParaRPr>
            </a:p>
          </p:txBody>
        </p:sp>
        <p:sp>
          <p:nvSpPr>
            <p:cNvPr id="16012" name="Google Shape;16012;p76"/>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defTabSz="914378"/>
              <a:endParaRPr>
                <a:ea typeface="+mn-ea"/>
              </a:endParaRPr>
            </a:p>
          </p:txBody>
        </p:sp>
        <p:sp>
          <p:nvSpPr>
            <p:cNvPr id="16013" name="Google Shape;16013;p76"/>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defTabSz="914378"/>
              <a:endParaRPr>
                <a:ea typeface="+mn-ea"/>
              </a:endParaRPr>
            </a:p>
          </p:txBody>
        </p:sp>
        <p:sp>
          <p:nvSpPr>
            <p:cNvPr id="16014" name="Google Shape;16014;p76"/>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defTabSz="914378"/>
              <a:endParaRPr>
                <a:ea typeface="+mn-ea"/>
              </a:endParaRPr>
            </a:p>
          </p:txBody>
        </p:sp>
        <p:sp>
          <p:nvSpPr>
            <p:cNvPr id="16015" name="Google Shape;16015;p76"/>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defTabSz="914378"/>
              <a:endParaRPr>
                <a:ea typeface="+mn-ea"/>
              </a:endParaRPr>
            </a:p>
          </p:txBody>
        </p:sp>
        <p:sp>
          <p:nvSpPr>
            <p:cNvPr id="16016" name="Google Shape;16016;p76"/>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defTabSz="914378"/>
              <a:endParaRPr>
                <a:ea typeface="+mn-ea"/>
              </a:endParaRPr>
            </a:p>
          </p:txBody>
        </p:sp>
        <p:sp>
          <p:nvSpPr>
            <p:cNvPr id="16017" name="Google Shape;16017;p76"/>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defTabSz="914378"/>
              <a:endParaRPr>
                <a:ea typeface="+mn-ea"/>
              </a:endParaRPr>
            </a:p>
          </p:txBody>
        </p:sp>
        <p:sp>
          <p:nvSpPr>
            <p:cNvPr id="16018" name="Google Shape;16018;p76"/>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defTabSz="914378"/>
              <a:endParaRPr>
                <a:ea typeface="+mn-ea"/>
              </a:endParaRPr>
            </a:p>
          </p:txBody>
        </p:sp>
        <p:sp>
          <p:nvSpPr>
            <p:cNvPr id="16019" name="Google Shape;16019;p76"/>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defTabSz="914378"/>
              <a:endParaRPr>
                <a:ea typeface="+mn-ea"/>
              </a:endParaRPr>
            </a:p>
          </p:txBody>
        </p:sp>
        <p:sp>
          <p:nvSpPr>
            <p:cNvPr id="16020" name="Google Shape;16020;p76"/>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defTabSz="914378"/>
              <a:endParaRPr>
                <a:ea typeface="+mn-ea"/>
              </a:endParaRPr>
            </a:p>
          </p:txBody>
        </p:sp>
        <p:sp>
          <p:nvSpPr>
            <p:cNvPr id="16021" name="Google Shape;16021;p76"/>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022" name="Google Shape;16022;p76"/>
          <p:cNvGrpSpPr/>
          <p:nvPr/>
        </p:nvGrpSpPr>
        <p:grpSpPr>
          <a:xfrm>
            <a:off x="7968953" y="1500878"/>
            <a:ext cx="378747" cy="361455"/>
            <a:chOff x="7968952" y="1500877"/>
            <a:chExt cx="378747" cy="361455"/>
          </a:xfrm>
        </p:grpSpPr>
        <p:sp>
          <p:nvSpPr>
            <p:cNvPr id="16023" name="Google Shape;16023;p76"/>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defTabSz="914378"/>
              <a:endParaRPr>
                <a:ea typeface="+mn-ea"/>
              </a:endParaRPr>
            </a:p>
          </p:txBody>
        </p:sp>
        <p:sp>
          <p:nvSpPr>
            <p:cNvPr id="16024" name="Google Shape;16024;p76"/>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defTabSz="914378"/>
              <a:endParaRPr>
                <a:ea typeface="+mn-ea"/>
              </a:endParaRPr>
            </a:p>
          </p:txBody>
        </p:sp>
        <p:sp>
          <p:nvSpPr>
            <p:cNvPr id="16025" name="Google Shape;16025;p76"/>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defTabSz="914378"/>
              <a:endParaRPr>
                <a:ea typeface="+mn-ea"/>
              </a:endParaRPr>
            </a:p>
          </p:txBody>
        </p:sp>
        <p:sp>
          <p:nvSpPr>
            <p:cNvPr id="16026" name="Google Shape;16026;p76"/>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defTabSz="914378"/>
              <a:endParaRPr>
                <a:ea typeface="+mn-ea"/>
              </a:endParaRPr>
            </a:p>
          </p:txBody>
        </p:sp>
        <p:sp>
          <p:nvSpPr>
            <p:cNvPr id="16027" name="Google Shape;16027;p76"/>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defTabSz="914378"/>
              <a:endParaRPr>
                <a:ea typeface="+mn-ea"/>
              </a:endParaRPr>
            </a:p>
          </p:txBody>
        </p:sp>
        <p:sp>
          <p:nvSpPr>
            <p:cNvPr id="16028" name="Google Shape;16028;p76"/>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defTabSz="914378"/>
              <a:endParaRPr>
                <a:ea typeface="+mn-ea"/>
              </a:endParaRPr>
            </a:p>
          </p:txBody>
        </p:sp>
        <p:sp>
          <p:nvSpPr>
            <p:cNvPr id="16029" name="Google Shape;16029;p76"/>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defTabSz="914378"/>
              <a:endParaRPr>
                <a:ea typeface="+mn-ea"/>
              </a:endParaRPr>
            </a:p>
          </p:txBody>
        </p:sp>
        <p:sp>
          <p:nvSpPr>
            <p:cNvPr id="16030" name="Google Shape;16030;p76"/>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defTabSz="914378"/>
              <a:endParaRPr>
                <a:ea typeface="+mn-ea"/>
              </a:endParaRPr>
            </a:p>
          </p:txBody>
        </p:sp>
        <p:sp>
          <p:nvSpPr>
            <p:cNvPr id="16031" name="Google Shape;16031;p76"/>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defTabSz="914378"/>
              <a:endParaRPr>
                <a:ea typeface="+mn-ea"/>
              </a:endParaRPr>
            </a:p>
          </p:txBody>
        </p:sp>
        <p:sp>
          <p:nvSpPr>
            <p:cNvPr id="16032" name="Google Shape;16032;p76"/>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defTabSz="914378"/>
              <a:endParaRPr>
                <a:ea typeface="+mn-ea"/>
              </a:endParaRPr>
            </a:p>
          </p:txBody>
        </p:sp>
        <p:sp>
          <p:nvSpPr>
            <p:cNvPr id="16033" name="Google Shape;16033;p76"/>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defTabSz="914378"/>
              <a:endParaRPr>
                <a:ea typeface="+mn-ea"/>
              </a:endParaRPr>
            </a:p>
          </p:txBody>
        </p:sp>
        <p:sp>
          <p:nvSpPr>
            <p:cNvPr id="16034" name="Google Shape;16034;p76"/>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defTabSz="914378"/>
              <a:endParaRPr>
                <a:ea typeface="+mn-ea"/>
              </a:endParaRPr>
            </a:p>
          </p:txBody>
        </p:sp>
        <p:sp>
          <p:nvSpPr>
            <p:cNvPr id="16035" name="Google Shape;16035;p76"/>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defTabSz="914378"/>
              <a:endParaRPr>
                <a:ea typeface="+mn-ea"/>
              </a:endParaRPr>
            </a:p>
          </p:txBody>
        </p:sp>
        <p:sp>
          <p:nvSpPr>
            <p:cNvPr id="16036" name="Google Shape;16036;p76"/>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defTabSz="914378"/>
              <a:endParaRPr>
                <a:ea typeface="+mn-ea"/>
              </a:endParaRPr>
            </a:p>
          </p:txBody>
        </p:sp>
        <p:sp>
          <p:nvSpPr>
            <p:cNvPr id="16037" name="Google Shape;16037;p76"/>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038" name="Google Shape;16038;p76"/>
          <p:cNvGrpSpPr/>
          <p:nvPr/>
        </p:nvGrpSpPr>
        <p:grpSpPr>
          <a:xfrm>
            <a:off x="5761445" y="1541724"/>
            <a:ext cx="362163" cy="279737"/>
            <a:chOff x="5761445" y="1541723"/>
            <a:chExt cx="362163" cy="279737"/>
          </a:xfrm>
        </p:grpSpPr>
        <p:sp>
          <p:nvSpPr>
            <p:cNvPr id="16039" name="Google Shape;16039;p76"/>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defTabSz="914378"/>
              <a:endParaRPr>
                <a:ea typeface="+mn-ea"/>
              </a:endParaRPr>
            </a:p>
          </p:txBody>
        </p:sp>
        <p:sp>
          <p:nvSpPr>
            <p:cNvPr id="16040" name="Google Shape;16040;p76"/>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16041" name="Google Shape;16041;p76"/>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16042" name="Google Shape;16042;p76"/>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defTabSz="914378"/>
              <a:endParaRPr>
                <a:ea typeface="+mn-ea"/>
              </a:endParaRPr>
            </a:p>
          </p:txBody>
        </p:sp>
        <p:sp>
          <p:nvSpPr>
            <p:cNvPr id="16043" name="Google Shape;16043;p76"/>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16044" name="Google Shape;16044;p76"/>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045" name="Google Shape;16045;p76"/>
          <p:cNvGrpSpPr/>
          <p:nvPr/>
        </p:nvGrpSpPr>
        <p:grpSpPr>
          <a:xfrm>
            <a:off x="6204959" y="3355575"/>
            <a:ext cx="358390" cy="362320"/>
            <a:chOff x="6204958" y="3355575"/>
            <a:chExt cx="358390" cy="362320"/>
          </a:xfrm>
        </p:grpSpPr>
        <p:sp>
          <p:nvSpPr>
            <p:cNvPr id="16046" name="Google Shape;16046;p76"/>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defTabSz="914378"/>
              <a:endParaRPr>
                <a:ea typeface="+mn-ea"/>
              </a:endParaRPr>
            </a:p>
          </p:txBody>
        </p:sp>
        <p:sp>
          <p:nvSpPr>
            <p:cNvPr id="16047" name="Google Shape;16047;p76"/>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defTabSz="914378"/>
              <a:endParaRPr>
                <a:ea typeface="+mn-ea"/>
              </a:endParaRPr>
            </a:p>
          </p:txBody>
        </p:sp>
        <p:sp>
          <p:nvSpPr>
            <p:cNvPr id="16048" name="Google Shape;16048;p76"/>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defTabSz="914378"/>
              <a:endParaRPr>
                <a:ea typeface="+mn-ea"/>
              </a:endParaRPr>
            </a:p>
          </p:txBody>
        </p:sp>
        <p:sp>
          <p:nvSpPr>
            <p:cNvPr id="16049" name="Google Shape;16049;p76"/>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defTabSz="914378"/>
              <a:endParaRPr>
                <a:ea typeface="+mn-ea"/>
              </a:endParaRPr>
            </a:p>
          </p:txBody>
        </p:sp>
        <p:sp>
          <p:nvSpPr>
            <p:cNvPr id="16050" name="Google Shape;16050;p76"/>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defTabSz="914378"/>
              <a:endParaRPr>
                <a:ea typeface="+mn-ea"/>
              </a:endParaRPr>
            </a:p>
          </p:txBody>
        </p:sp>
        <p:sp>
          <p:nvSpPr>
            <p:cNvPr id="16051" name="Google Shape;16051;p76"/>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6052" name="Google Shape;16052;p76"/>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sp>
          <p:nvSpPr>
            <p:cNvPr id="16053" name="Google Shape;16053;p76"/>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defTabSz="914378"/>
              <a:endParaRPr>
                <a:ea typeface="+mn-ea"/>
              </a:endParaRPr>
            </a:p>
          </p:txBody>
        </p:sp>
        <p:sp>
          <p:nvSpPr>
            <p:cNvPr id="16054" name="Google Shape;16054;p76"/>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defTabSz="914378"/>
              <a:endParaRPr>
                <a:ea typeface="+mn-ea"/>
              </a:endParaRPr>
            </a:p>
          </p:txBody>
        </p:sp>
        <p:sp>
          <p:nvSpPr>
            <p:cNvPr id="16055" name="Google Shape;16055;p76"/>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defTabSz="914378"/>
              <a:endParaRPr>
                <a:ea typeface="+mn-ea"/>
              </a:endParaRPr>
            </a:p>
          </p:txBody>
        </p:sp>
        <p:sp>
          <p:nvSpPr>
            <p:cNvPr id="16056" name="Google Shape;16056;p76"/>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defTabSz="914378"/>
              <a:endParaRPr>
                <a:ea typeface="+mn-ea"/>
              </a:endParaRPr>
            </a:p>
          </p:txBody>
        </p:sp>
        <p:sp>
          <p:nvSpPr>
            <p:cNvPr id="16057" name="Google Shape;16057;p76"/>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defTabSz="914378"/>
              <a:endParaRPr>
                <a:ea typeface="+mn-ea"/>
              </a:endParaRPr>
            </a:p>
          </p:txBody>
        </p:sp>
        <p:sp>
          <p:nvSpPr>
            <p:cNvPr id="16058" name="Google Shape;16058;p76"/>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defTabSz="914378"/>
              <a:endParaRPr>
                <a:ea typeface="+mn-ea"/>
              </a:endParaRPr>
            </a:p>
          </p:txBody>
        </p:sp>
        <p:sp>
          <p:nvSpPr>
            <p:cNvPr id="16059" name="Google Shape;16059;p76"/>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defTabSz="914378"/>
              <a:endParaRPr>
                <a:ea typeface="+mn-ea"/>
              </a:endParaRPr>
            </a:p>
          </p:txBody>
        </p:sp>
        <p:sp>
          <p:nvSpPr>
            <p:cNvPr id="16060" name="Google Shape;16060;p76"/>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defTabSz="914378"/>
              <a:endParaRPr>
                <a:ea typeface="+mn-ea"/>
              </a:endParaRPr>
            </a:p>
          </p:txBody>
        </p:sp>
        <p:sp>
          <p:nvSpPr>
            <p:cNvPr id="16061" name="Google Shape;16061;p76"/>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062" name="Google Shape;16062;p76"/>
          <p:cNvGrpSpPr/>
          <p:nvPr/>
        </p:nvGrpSpPr>
        <p:grpSpPr>
          <a:xfrm>
            <a:off x="4939970" y="1499856"/>
            <a:ext cx="242979" cy="362660"/>
            <a:chOff x="4939970" y="1499855"/>
            <a:chExt cx="242979" cy="362660"/>
          </a:xfrm>
        </p:grpSpPr>
        <p:sp>
          <p:nvSpPr>
            <p:cNvPr id="16063" name="Google Shape;16063;p76"/>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defTabSz="914378"/>
              <a:endParaRPr>
                <a:ea typeface="+mn-ea"/>
              </a:endParaRPr>
            </a:p>
          </p:txBody>
        </p:sp>
        <p:sp>
          <p:nvSpPr>
            <p:cNvPr id="16064" name="Google Shape;16064;p76"/>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defTabSz="914378"/>
              <a:endParaRPr>
                <a:ea typeface="+mn-ea"/>
              </a:endParaRPr>
            </a:p>
          </p:txBody>
        </p:sp>
        <p:sp>
          <p:nvSpPr>
            <p:cNvPr id="16065" name="Google Shape;16065;p76"/>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defTabSz="914378"/>
              <a:endParaRPr>
                <a:ea typeface="+mn-ea"/>
              </a:endParaRPr>
            </a:p>
          </p:txBody>
        </p:sp>
        <p:sp>
          <p:nvSpPr>
            <p:cNvPr id="16066" name="Google Shape;16066;p76"/>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defTabSz="914378"/>
              <a:endParaRPr>
                <a:ea typeface="+mn-ea"/>
              </a:endParaRPr>
            </a:p>
          </p:txBody>
        </p:sp>
        <p:sp>
          <p:nvSpPr>
            <p:cNvPr id="16067" name="Google Shape;16067;p76"/>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defTabSz="914378"/>
              <a:endParaRPr>
                <a:ea typeface="+mn-ea"/>
              </a:endParaRPr>
            </a:p>
          </p:txBody>
        </p:sp>
        <p:sp>
          <p:nvSpPr>
            <p:cNvPr id="16068" name="Google Shape;16068;p76"/>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069" name="Google Shape;16069;p76"/>
          <p:cNvGrpSpPr/>
          <p:nvPr/>
        </p:nvGrpSpPr>
        <p:grpSpPr>
          <a:xfrm>
            <a:off x="8023448" y="3355496"/>
            <a:ext cx="284322" cy="362163"/>
            <a:chOff x="8023448" y="3355496"/>
            <a:chExt cx="284322" cy="362163"/>
          </a:xfrm>
        </p:grpSpPr>
        <p:sp>
          <p:nvSpPr>
            <p:cNvPr id="16070" name="Google Shape;16070;p76"/>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defTabSz="914378"/>
              <a:endParaRPr>
                <a:ea typeface="+mn-ea"/>
              </a:endParaRPr>
            </a:p>
          </p:txBody>
        </p:sp>
        <p:sp>
          <p:nvSpPr>
            <p:cNvPr id="16071" name="Google Shape;16071;p76"/>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defTabSz="914378"/>
              <a:endParaRPr>
                <a:ea typeface="+mn-ea"/>
              </a:endParaRPr>
            </a:p>
          </p:txBody>
        </p:sp>
        <p:sp>
          <p:nvSpPr>
            <p:cNvPr id="16072" name="Google Shape;16072;p76"/>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defTabSz="914378"/>
              <a:endParaRPr>
                <a:ea typeface="+mn-ea"/>
              </a:endParaRPr>
            </a:p>
          </p:txBody>
        </p:sp>
        <p:sp>
          <p:nvSpPr>
            <p:cNvPr id="16073" name="Google Shape;16073;p76"/>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defTabSz="914378"/>
              <a:endParaRPr>
                <a:ea typeface="+mn-ea"/>
              </a:endParaRPr>
            </a:p>
          </p:txBody>
        </p:sp>
        <p:sp>
          <p:nvSpPr>
            <p:cNvPr id="16074" name="Google Shape;16074;p76"/>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defTabSz="914378"/>
              <a:endParaRPr>
                <a:ea typeface="+mn-ea"/>
              </a:endParaRPr>
            </a:p>
          </p:txBody>
        </p:sp>
        <p:sp>
          <p:nvSpPr>
            <p:cNvPr id="16075" name="Google Shape;16075;p76"/>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defTabSz="914378"/>
              <a:endParaRPr>
                <a:ea typeface="+mn-ea"/>
              </a:endParaRPr>
            </a:p>
          </p:txBody>
        </p:sp>
        <p:sp>
          <p:nvSpPr>
            <p:cNvPr id="16076" name="Google Shape;16076;p76"/>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defTabSz="914378"/>
              <a:endParaRPr>
                <a:ea typeface="+mn-ea"/>
              </a:endParaRPr>
            </a:p>
          </p:txBody>
        </p:sp>
        <p:sp>
          <p:nvSpPr>
            <p:cNvPr id="16077" name="Google Shape;16077;p76"/>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defTabSz="914378"/>
              <a:endParaRPr>
                <a:ea typeface="+mn-ea"/>
              </a:endParaRPr>
            </a:p>
          </p:txBody>
        </p:sp>
        <p:sp>
          <p:nvSpPr>
            <p:cNvPr id="16078" name="Google Shape;16078;p76"/>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079" name="Google Shape;16079;p76"/>
          <p:cNvGrpSpPr/>
          <p:nvPr/>
        </p:nvGrpSpPr>
        <p:grpSpPr>
          <a:xfrm>
            <a:off x="6644202" y="3355497"/>
            <a:ext cx="366695" cy="361979"/>
            <a:chOff x="6644201" y="3355496"/>
            <a:chExt cx="366695" cy="361979"/>
          </a:xfrm>
        </p:grpSpPr>
        <p:sp>
          <p:nvSpPr>
            <p:cNvPr id="16080" name="Google Shape;16080;p76"/>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defTabSz="914378"/>
              <a:endParaRPr>
                <a:ea typeface="+mn-ea"/>
              </a:endParaRPr>
            </a:p>
          </p:txBody>
        </p:sp>
        <p:sp>
          <p:nvSpPr>
            <p:cNvPr id="16081" name="Google Shape;16081;p76"/>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defTabSz="914378"/>
              <a:endParaRPr>
                <a:ea typeface="+mn-ea"/>
              </a:endParaRPr>
            </a:p>
          </p:txBody>
        </p:sp>
        <p:sp>
          <p:nvSpPr>
            <p:cNvPr id="16082" name="Google Shape;16082;p76"/>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defTabSz="914378"/>
              <a:endParaRPr>
                <a:ea typeface="+mn-ea"/>
              </a:endParaRPr>
            </a:p>
          </p:txBody>
        </p:sp>
        <p:sp>
          <p:nvSpPr>
            <p:cNvPr id="16083" name="Google Shape;16083;p76"/>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defTabSz="914378"/>
              <a:endParaRPr>
                <a:ea typeface="+mn-ea"/>
              </a:endParaRPr>
            </a:p>
          </p:txBody>
        </p:sp>
        <p:sp>
          <p:nvSpPr>
            <p:cNvPr id="16084" name="Google Shape;16084;p76"/>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defTabSz="914378"/>
              <a:endParaRPr>
                <a:ea typeface="+mn-ea"/>
              </a:endParaRPr>
            </a:p>
          </p:txBody>
        </p:sp>
        <p:sp>
          <p:nvSpPr>
            <p:cNvPr id="16085" name="Google Shape;16085;p76"/>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defTabSz="914378"/>
              <a:endParaRPr>
                <a:ea typeface="+mn-ea"/>
              </a:endParaRPr>
            </a:p>
          </p:txBody>
        </p:sp>
        <p:sp>
          <p:nvSpPr>
            <p:cNvPr id="16086" name="Google Shape;16086;p76"/>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defTabSz="914378"/>
              <a:endParaRPr>
                <a:ea typeface="+mn-ea"/>
              </a:endParaRPr>
            </a:p>
          </p:txBody>
        </p:sp>
        <p:sp>
          <p:nvSpPr>
            <p:cNvPr id="16087" name="Google Shape;16087;p76"/>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defTabSz="914378"/>
              <a:endParaRPr>
                <a:ea typeface="+mn-ea"/>
              </a:endParaRPr>
            </a:p>
          </p:txBody>
        </p:sp>
        <p:sp>
          <p:nvSpPr>
            <p:cNvPr id="16088" name="Google Shape;16088;p76"/>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defTabSz="914378"/>
              <a:endParaRPr>
                <a:ea typeface="+mn-ea"/>
              </a:endParaRPr>
            </a:p>
          </p:txBody>
        </p:sp>
        <p:sp>
          <p:nvSpPr>
            <p:cNvPr id="16089" name="Google Shape;16089;p76"/>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defTabSz="914378"/>
              <a:endParaRPr>
                <a:ea typeface="+mn-ea"/>
              </a:endParaRPr>
            </a:p>
          </p:txBody>
        </p:sp>
        <p:sp>
          <p:nvSpPr>
            <p:cNvPr id="16090" name="Google Shape;16090;p76"/>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defTabSz="914378"/>
              <a:endParaRPr>
                <a:ea typeface="+mn-ea"/>
              </a:endParaRPr>
            </a:p>
          </p:txBody>
        </p:sp>
        <p:sp>
          <p:nvSpPr>
            <p:cNvPr id="16091" name="Google Shape;16091;p76"/>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defTabSz="914378"/>
              <a:endParaRPr>
                <a:ea typeface="+mn-ea"/>
              </a:endParaRPr>
            </a:p>
          </p:txBody>
        </p:sp>
        <p:sp>
          <p:nvSpPr>
            <p:cNvPr id="16092" name="Google Shape;16092;p76"/>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defTabSz="914378"/>
              <a:endParaRPr>
                <a:ea typeface="+mn-ea"/>
              </a:endParaRPr>
            </a:p>
          </p:txBody>
        </p:sp>
        <p:sp>
          <p:nvSpPr>
            <p:cNvPr id="16093" name="Google Shape;16093;p76"/>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defTabSz="914378"/>
              <a:endParaRPr>
                <a:ea typeface="+mn-ea"/>
              </a:endParaRPr>
            </a:p>
          </p:txBody>
        </p:sp>
        <p:sp>
          <p:nvSpPr>
            <p:cNvPr id="16094" name="Google Shape;16094;p76"/>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defTabSz="914378"/>
              <a:endParaRPr>
                <a:ea typeface="+mn-ea"/>
              </a:endParaRPr>
            </a:p>
          </p:txBody>
        </p:sp>
        <p:sp>
          <p:nvSpPr>
            <p:cNvPr id="16095" name="Google Shape;16095;p76"/>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defTabSz="914378"/>
              <a:endParaRPr>
                <a:ea typeface="+mn-ea"/>
              </a:endParaRPr>
            </a:p>
          </p:txBody>
        </p:sp>
        <p:sp>
          <p:nvSpPr>
            <p:cNvPr id="16096" name="Google Shape;16096;p76"/>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defTabSz="914378"/>
              <a:endParaRPr>
                <a:ea typeface="+mn-ea"/>
              </a:endParaRPr>
            </a:p>
          </p:txBody>
        </p:sp>
        <p:sp>
          <p:nvSpPr>
            <p:cNvPr id="16097" name="Google Shape;16097;p76"/>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defTabSz="914378"/>
              <a:endParaRPr>
                <a:ea typeface="+mn-ea"/>
              </a:endParaRPr>
            </a:p>
          </p:txBody>
        </p:sp>
        <p:sp>
          <p:nvSpPr>
            <p:cNvPr id="16098" name="Google Shape;16098;p76"/>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defTabSz="914378"/>
              <a:endParaRPr>
                <a:ea typeface="+mn-ea"/>
              </a:endParaRPr>
            </a:p>
          </p:txBody>
        </p:sp>
        <p:sp>
          <p:nvSpPr>
            <p:cNvPr id="16099" name="Google Shape;16099;p76"/>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defTabSz="914378"/>
              <a:endParaRPr>
                <a:ea typeface="+mn-ea"/>
              </a:endParaRPr>
            </a:p>
          </p:txBody>
        </p:sp>
        <p:sp>
          <p:nvSpPr>
            <p:cNvPr id="16100" name="Google Shape;16100;p76"/>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defTabSz="914378"/>
              <a:endParaRPr>
                <a:ea typeface="+mn-ea"/>
              </a:endParaRPr>
            </a:p>
          </p:txBody>
        </p:sp>
        <p:sp>
          <p:nvSpPr>
            <p:cNvPr id="16101" name="Google Shape;16101;p76"/>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102" name="Google Shape;16102;p76"/>
          <p:cNvGrpSpPr/>
          <p:nvPr/>
        </p:nvGrpSpPr>
        <p:grpSpPr>
          <a:xfrm>
            <a:off x="7955145" y="2019193"/>
            <a:ext cx="365176" cy="271013"/>
            <a:chOff x="7955145" y="2019192"/>
            <a:chExt cx="365176" cy="271013"/>
          </a:xfrm>
        </p:grpSpPr>
        <p:sp>
          <p:nvSpPr>
            <p:cNvPr id="16103" name="Google Shape;16103;p76"/>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6104" name="Google Shape;16104;p76"/>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defTabSz="914378"/>
              <a:endParaRPr>
                <a:ea typeface="+mn-ea"/>
              </a:endParaRPr>
            </a:p>
          </p:txBody>
        </p:sp>
        <p:sp>
          <p:nvSpPr>
            <p:cNvPr id="16105" name="Google Shape;16105;p76"/>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defTabSz="914378"/>
              <a:endParaRPr>
                <a:ea typeface="+mn-ea"/>
              </a:endParaRPr>
            </a:p>
          </p:txBody>
        </p:sp>
        <p:sp>
          <p:nvSpPr>
            <p:cNvPr id="16106" name="Google Shape;16106;p76"/>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defTabSz="914378"/>
              <a:endParaRPr>
                <a:ea typeface="+mn-ea"/>
              </a:endParaRPr>
            </a:p>
          </p:txBody>
        </p:sp>
        <p:sp>
          <p:nvSpPr>
            <p:cNvPr id="16107" name="Google Shape;16107;p76"/>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16108" name="Google Shape;16108;p76"/>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109" name="Google Shape;16109;p76"/>
          <p:cNvGrpSpPr/>
          <p:nvPr/>
        </p:nvGrpSpPr>
        <p:grpSpPr>
          <a:xfrm>
            <a:off x="7518156" y="2009472"/>
            <a:ext cx="361927" cy="290270"/>
            <a:chOff x="7518155" y="2009471"/>
            <a:chExt cx="361927" cy="290270"/>
          </a:xfrm>
        </p:grpSpPr>
        <p:sp>
          <p:nvSpPr>
            <p:cNvPr id="16110" name="Google Shape;16110;p76"/>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defTabSz="914378"/>
              <a:endParaRPr>
                <a:ea typeface="+mn-ea"/>
              </a:endParaRPr>
            </a:p>
          </p:txBody>
        </p:sp>
        <p:sp>
          <p:nvSpPr>
            <p:cNvPr id="16111" name="Google Shape;16111;p76"/>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defTabSz="914378"/>
              <a:endParaRPr>
                <a:ea typeface="+mn-ea"/>
              </a:endParaRPr>
            </a:p>
          </p:txBody>
        </p:sp>
        <p:sp>
          <p:nvSpPr>
            <p:cNvPr id="16112" name="Google Shape;16112;p76"/>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defTabSz="914378"/>
              <a:endParaRPr>
                <a:ea typeface="+mn-ea"/>
              </a:endParaRPr>
            </a:p>
          </p:txBody>
        </p:sp>
        <p:sp>
          <p:nvSpPr>
            <p:cNvPr id="16113" name="Google Shape;16113;p76"/>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defTabSz="914378"/>
              <a:endParaRPr>
                <a:ea typeface="+mn-ea"/>
              </a:endParaRPr>
            </a:p>
          </p:txBody>
        </p:sp>
        <p:sp>
          <p:nvSpPr>
            <p:cNvPr id="16114" name="Google Shape;16114;p76"/>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defTabSz="914378"/>
              <a:endParaRPr>
                <a:ea typeface="+mn-ea"/>
              </a:endParaRPr>
            </a:p>
          </p:txBody>
        </p:sp>
        <p:sp>
          <p:nvSpPr>
            <p:cNvPr id="16115" name="Google Shape;16115;p76"/>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defTabSz="914378"/>
              <a:endParaRPr>
                <a:ea typeface="+mn-ea"/>
              </a:endParaRPr>
            </a:p>
          </p:txBody>
        </p:sp>
        <p:sp>
          <p:nvSpPr>
            <p:cNvPr id="16116" name="Google Shape;16116;p76"/>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defTabSz="914378"/>
              <a:endParaRPr>
                <a:ea typeface="+mn-ea"/>
              </a:endParaRPr>
            </a:p>
          </p:txBody>
        </p:sp>
        <p:sp>
          <p:nvSpPr>
            <p:cNvPr id="16117" name="Google Shape;16117;p76"/>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defTabSz="914378"/>
              <a:endParaRPr>
                <a:ea typeface="+mn-ea"/>
              </a:endParaRPr>
            </a:p>
          </p:txBody>
        </p:sp>
        <p:sp>
          <p:nvSpPr>
            <p:cNvPr id="16118" name="Google Shape;16118;p76"/>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defTabSz="914378"/>
              <a:endParaRPr>
                <a:ea typeface="+mn-ea"/>
              </a:endParaRPr>
            </a:p>
          </p:txBody>
        </p:sp>
        <p:sp>
          <p:nvSpPr>
            <p:cNvPr id="16119" name="Google Shape;16119;p76"/>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defTabSz="914378"/>
              <a:endParaRPr>
                <a:ea typeface="+mn-ea"/>
              </a:endParaRPr>
            </a:p>
          </p:txBody>
        </p:sp>
        <p:sp>
          <p:nvSpPr>
            <p:cNvPr id="16120" name="Google Shape;16120;p76"/>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defTabSz="914378"/>
              <a:endParaRPr>
                <a:ea typeface="+mn-ea"/>
              </a:endParaRPr>
            </a:p>
          </p:txBody>
        </p:sp>
        <p:sp>
          <p:nvSpPr>
            <p:cNvPr id="16121" name="Google Shape;16121;p76"/>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defTabSz="914378"/>
              <a:endParaRPr>
                <a:ea typeface="+mn-ea"/>
              </a:endParaRPr>
            </a:p>
          </p:txBody>
        </p:sp>
        <p:sp>
          <p:nvSpPr>
            <p:cNvPr id="16122" name="Google Shape;16122;p76"/>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123" name="Google Shape;16123;p76"/>
          <p:cNvGrpSpPr/>
          <p:nvPr/>
        </p:nvGrpSpPr>
        <p:grpSpPr>
          <a:xfrm>
            <a:off x="7079672" y="1991053"/>
            <a:ext cx="362163" cy="327264"/>
            <a:chOff x="7079672" y="1991053"/>
            <a:chExt cx="362163" cy="327264"/>
          </a:xfrm>
        </p:grpSpPr>
        <p:sp>
          <p:nvSpPr>
            <p:cNvPr id="16124" name="Google Shape;16124;p76"/>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defTabSz="914378"/>
              <a:endParaRPr>
                <a:ea typeface="+mn-ea"/>
              </a:endParaRPr>
            </a:p>
          </p:txBody>
        </p:sp>
        <p:sp>
          <p:nvSpPr>
            <p:cNvPr id="16125" name="Google Shape;16125;p76"/>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defTabSz="914378"/>
              <a:endParaRPr>
                <a:ea typeface="+mn-ea"/>
              </a:endParaRPr>
            </a:p>
          </p:txBody>
        </p:sp>
        <p:sp>
          <p:nvSpPr>
            <p:cNvPr id="16126" name="Google Shape;16126;p76"/>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defTabSz="914378"/>
              <a:endParaRPr>
                <a:ea typeface="+mn-ea"/>
              </a:endParaRPr>
            </a:p>
          </p:txBody>
        </p:sp>
        <p:sp>
          <p:nvSpPr>
            <p:cNvPr id="16127" name="Google Shape;16127;p76"/>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defTabSz="914378"/>
              <a:endParaRPr>
                <a:ea typeface="+mn-ea"/>
              </a:endParaRPr>
            </a:p>
          </p:txBody>
        </p:sp>
        <p:sp>
          <p:nvSpPr>
            <p:cNvPr id="16128" name="Google Shape;16128;p76"/>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defTabSz="914378"/>
              <a:endParaRPr>
                <a:ea typeface="+mn-ea"/>
              </a:endParaRPr>
            </a:p>
          </p:txBody>
        </p:sp>
        <p:sp>
          <p:nvSpPr>
            <p:cNvPr id="16129" name="Google Shape;16129;p76"/>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defTabSz="914378"/>
              <a:endParaRPr>
                <a:ea typeface="+mn-ea"/>
              </a:endParaRPr>
            </a:p>
          </p:txBody>
        </p:sp>
        <p:sp>
          <p:nvSpPr>
            <p:cNvPr id="16130" name="Google Shape;16130;p76"/>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defTabSz="914378"/>
              <a:endParaRPr>
                <a:ea typeface="+mn-ea"/>
              </a:endParaRPr>
            </a:p>
          </p:txBody>
        </p:sp>
        <p:sp>
          <p:nvSpPr>
            <p:cNvPr id="16131" name="Google Shape;16131;p76"/>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defTabSz="914378"/>
              <a:endParaRPr>
                <a:ea typeface="+mn-ea"/>
              </a:endParaRPr>
            </a:p>
          </p:txBody>
        </p:sp>
        <p:sp>
          <p:nvSpPr>
            <p:cNvPr id="16132" name="Google Shape;16132;p76"/>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defTabSz="914378"/>
              <a:endParaRPr>
                <a:ea typeface="+mn-ea"/>
              </a:endParaRPr>
            </a:p>
          </p:txBody>
        </p:sp>
        <p:sp>
          <p:nvSpPr>
            <p:cNvPr id="16133" name="Google Shape;16133;p76"/>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134" name="Google Shape;16134;p76"/>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16135" name="Google Shape;16135;p76"/>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136" name="Google Shape;16136;p76"/>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16137" name="Google Shape;16137;p76"/>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defTabSz="914378"/>
              <a:endParaRPr>
                <a:ea typeface="+mn-ea"/>
              </a:endParaRPr>
            </a:p>
          </p:txBody>
        </p:sp>
        <p:sp>
          <p:nvSpPr>
            <p:cNvPr id="16138" name="Google Shape;16138;p76"/>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defTabSz="914378"/>
              <a:endParaRPr>
                <a:ea typeface="+mn-ea"/>
              </a:endParaRPr>
            </a:p>
          </p:txBody>
        </p:sp>
        <p:sp>
          <p:nvSpPr>
            <p:cNvPr id="16139" name="Google Shape;16139;p76"/>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140" name="Google Shape;16140;p76"/>
          <p:cNvGrpSpPr/>
          <p:nvPr/>
        </p:nvGrpSpPr>
        <p:grpSpPr>
          <a:xfrm>
            <a:off x="6641189" y="2035515"/>
            <a:ext cx="361901" cy="238132"/>
            <a:chOff x="6641188" y="2035514"/>
            <a:chExt cx="361901" cy="238132"/>
          </a:xfrm>
        </p:grpSpPr>
        <p:sp>
          <p:nvSpPr>
            <p:cNvPr id="16141" name="Google Shape;16141;p76"/>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defTabSz="914378"/>
              <a:endParaRPr>
                <a:ea typeface="+mn-ea"/>
              </a:endParaRPr>
            </a:p>
          </p:txBody>
        </p:sp>
        <p:sp>
          <p:nvSpPr>
            <p:cNvPr id="16142" name="Google Shape;16142;p76"/>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defTabSz="914378"/>
              <a:endParaRPr>
                <a:ea typeface="+mn-ea"/>
              </a:endParaRPr>
            </a:p>
          </p:txBody>
        </p:sp>
        <p:sp>
          <p:nvSpPr>
            <p:cNvPr id="16143" name="Google Shape;16143;p76"/>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defTabSz="914378"/>
              <a:endParaRPr>
                <a:ea typeface="+mn-ea"/>
              </a:endParaRPr>
            </a:p>
          </p:txBody>
        </p:sp>
        <p:sp>
          <p:nvSpPr>
            <p:cNvPr id="16144" name="Google Shape;16144;p76"/>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defTabSz="914378"/>
              <a:endParaRPr>
                <a:ea typeface="+mn-ea"/>
              </a:endParaRPr>
            </a:p>
          </p:txBody>
        </p:sp>
        <p:sp>
          <p:nvSpPr>
            <p:cNvPr id="16145" name="Google Shape;16145;p76"/>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defTabSz="914378"/>
              <a:endParaRPr>
                <a:ea typeface="+mn-ea"/>
              </a:endParaRPr>
            </a:p>
          </p:txBody>
        </p:sp>
        <p:sp>
          <p:nvSpPr>
            <p:cNvPr id="16146" name="Google Shape;16146;p76"/>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defTabSz="914378"/>
              <a:endParaRPr>
                <a:ea typeface="+mn-ea"/>
              </a:endParaRPr>
            </a:p>
          </p:txBody>
        </p:sp>
        <p:sp>
          <p:nvSpPr>
            <p:cNvPr id="16147" name="Google Shape;16147;p76"/>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148" name="Google Shape;16148;p76"/>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defTabSz="914378"/>
              <a:endParaRPr>
                <a:ea typeface="+mn-ea"/>
              </a:endParaRPr>
            </a:p>
          </p:txBody>
        </p:sp>
        <p:sp>
          <p:nvSpPr>
            <p:cNvPr id="16149" name="Google Shape;16149;p76"/>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150" name="Google Shape;16150;p76"/>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defTabSz="914378"/>
              <a:endParaRPr>
                <a:ea typeface="+mn-ea"/>
              </a:endParaRPr>
            </a:p>
          </p:txBody>
        </p:sp>
        <p:sp>
          <p:nvSpPr>
            <p:cNvPr id="16151" name="Google Shape;16151;p76"/>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152" name="Google Shape;16152;p76"/>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153" name="Google Shape;16153;p76"/>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defTabSz="914378"/>
              <a:endParaRPr>
                <a:ea typeface="+mn-ea"/>
              </a:endParaRPr>
            </a:p>
          </p:txBody>
        </p:sp>
        <p:sp>
          <p:nvSpPr>
            <p:cNvPr id="16154" name="Google Shape;16154;p76"/>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defTabSz="914378"/>
              <a:endParaRPr>
                <a:ea typeface="+mn-ea"/>
              </a:endParaRPr>
            </a:p>
          </p:txBody>
        </p:sp>
        <p:sp>
          <p:nvSpPr>
            <p:cNvPr id="16155" name="Google Shape;16155;p76"/>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156" name="Google Shape;16156;p76"/>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defTabSz="914378"/>
              <a:endParaRPr>
                <a:ea typeface="+mn-ea"/>
              </a:endParaRPr>
            </a:p>
          </p:txBody>
        </p:sp>
        <p:sp>
          <p:nvSpPr>
            <p:cNvPr id="16157" name="Google Shape;16157;p76"/>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6158" name="Google Shape;16158;p76"/>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6159" name="Google Shape;16159;p76"/>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160" name="Google Shape;16160;p76"/>
          <p:cNvGrpSpPr/>
          <p:nvPr/>
        </p:nvGrpSpPr>
        <p:grpSpPr>
          <a:xfrm>
            <a:off x="6202444" y="1986678"/>
            <a:ext cx="362425" cy="335884"/>
            <a:chOff x="6202443" y="1986677"/>
            <a:chExt cx="362425" cy="335884"/>
          </a:xfrm>
        </p:grpSpPr>
        <p:sp>
          <p:nvSpPr>
            <p:cNvPr id="16161" name="Google Shape;16161;p76"/>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162" name="Google Shape;16162;p76"/>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defTabSz="914378"/>
              <a:endParaRPr>
                <a:ea typeface="+mn-ea"/>
              </a:endParaRPr>
            </a:p>
          </p:txBody>
        </p:sp>
        <p:sp>
          <p:nvSpPr>
            <p:cNvPr id="16163" name="Google Shape;16163;p76"/>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defTabSz="914378"/>
              <a:endParaRPr>
                <a:ea typeface="+mn-ea"/>
              </a:endParaRPr>
            </a:p>
          </p:txBody>
        </p:sp>
        <p:sp>
          <p:nvSpPr>
            <p:cNvPr id="16164" name="Google Shape;16164;p76"/>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defTabSz="914378"/>
              <a:endParaRPr>
                <a:ea typeface="+mn-ea"/>
              </a:endParaRPr>
            </a:p>
          </p:txBody>
        </p:sp>
        <p:sp>
          <p:nvSpPr>
            <p:cNvPr id="16165" name="Google Shape;16165;p76"/>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166" name="Google Shape;16166;p76"/>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defTabSz="914378"/>
              <a:endParaRPr>
                <a:ea typeface="+mn-ea"/>
              </a:endParaRPr>
            </a:p>
          </p:txBody>
        </p:sp>
        <p:sp>
          <p:nvSpPr>
            <p:cNvPr id="16167" name="Google Shape;16167;p76"/>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6168" name="Google Shape;16168;p76"/>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sp>
          <p:nvSpPr>
            <p:cNvPr id="16169" name="Google Shape;16169;p76"/>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defTabSz="914378"/>
              <a:endParaRPr>
                <a:ea typeface="+mn-ea"/>
              </a:endParaRPr>
            </a:p>
          </p:txBody>
        </p:sp>
        <p:sp>
          <p:nvSpPr>
            <p:cNvPr id="16170" name="Google Shape;16170;p76"/>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defTabSz="914378"/>
              <a:endParaRPr>
                <a:ea typeface="+mn-ea"/>
              </a:endParaRPr>
            </a:p>
          </p:txBody>
        </p:sp>
        <p:sp>
          <p:nvSpPr>
            <p:cNvPr id="16171" name="Google Shape;16171;p76"/>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defTabSz="914378"/>
              <a:endParaRPr>
                <a:ea typeface="+mn-ea"/>
              </a:endParaRPr>
            </a:p>
          </p:txBody>
        </p:sp>
        <p:sp>
          <p:nvSpPr>
            <p:cNvPr id="16172" name="Google Shape;16172;p76"/>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defTabSz="914378"/>
              <a:endParaRPr>
                <a:ea typeface="+mn-ea"/>
              </a:endParaRPr>
            </a:p>
          </p:txBody>
        </p:sp>
        <p:sp>
          <p:nvSpPr>
            <p:cNvPr id="16173" name="Google Shape;16173;p76"/>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defTabSz="914378"/>
              <a:endParaRPr>
                <a:ea typeface="+mn-ea"/>
              </a:endParaRPr>
            </a:p>
          </p:txBody>
        </p:sp>
        <p:sp>
          <p:nvSpPr>
            <p:cNvPr id="16174" name="Google Shape;16174;p76"/>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6175" name="Google Shape;16175;p76"/>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sp>
          <p:nvSpPr>
            <p:cNvPr id="16176" name="Google Shape;16176;p76"/>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6177" name="Google Shape;16177;p76"/>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defTabSz="914378"/>
              <a:endParaRPr>
                <a:ea typeface="+mn-ea"/>
              </a:endParaRPr>
            </a:p>
          </p:txBody>
        </p:sp>
        <p:sp>
          <p:nvSpPr>
            <p:cNvPr id="16178" name="Google Shape;16178;p76"/>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defTabSz="914378"/>
              <a:endParaRPr>
                <a:ea typeface="+mn-ea"/>
              </a:endParaRPr>
            </a:p>
          </p:txBody>
        </p:sp>
        <p:sp>
          <p:nvSpPr>
            <p:cNvPr id="16179" name="Google Shape;16179;p76"/>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defTabSz="914378"/>
              <a:endParaRPr>
                <a:ea typeface="+mn-ea"/>
              </a:endParaRPr>
            </a:p>
          </p:txBody>
        </p:sp>
        <p:sp>
          <p:nvSpPr>
            <p:cNvPr id="16180" name="Google Shape;16180;p76"/>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181" name="Google Shape;16181;p76"/>
          <p:cNvGrpSpPr/>
          <p:nvPr/>
        </p:nvGrpSpPr>
        <p:grpSpPr>
          <a:xfrm>
            <a:off x="5764223" y="2016599"/>
            <a:ext cx="374293" cy="276069"/>
            <a:chOff x="5764222" y="2016598"/>
            <a:chExt cx="374293" cy="276069"/>
          </a:xfrm>
        </p:grpSpPr>
        <p:sp>
          <p:nvSpPr>
            <p:cNvPr id="16182" name="Google Shape;16182;p76"/>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183" name="Google Shape;16183;p76"/>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defTabSz="914378"/>
              <a:endParaRPr>
                <a:ea typeface="+mn-ea"/>
              </a:endParaRPr>
            </a:p>
          </p:txBody>
        </p:sp>
        <p:sp>
          <p:nvSpPr>
            <p:cNvPr id="16184" name="Google Shape;16184;p76"/>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185" name="Google Shape;16185;p76"/>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defTabSz="914378"/>
              <a:endParaRPr>
                <a:ea typeface="+mn-ea"/>
              </a:endParaRPr>
            </a:p>
          </p:txBody>
        </p:sp>
        <p:sp>
          <p:nvSpPr>
            <p:cNvPr id="16186" name="Google Shape;16186;p76"/>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6187" name="Google Shape;16187;p76"/>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defTabSz="914378"/>
              <a:endParaRPr>
                <a:ea typeface="+mn-ea"/>
              </a:endParaRPr>
            </a:p>
          </p:txBody>
        </p:sp>
        <p:sp>
          <p:nvSpPr>
            <p:cNvPr id="16188" name="Google Shape;16188;p76"/>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16189" name="Google Shape;16189;p76"/>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16190" name="Google Shape;16190;p76"/>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16191" name="Google Shape;16191;p76"/>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16192" name="Google Shape;16192;p76"/>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193" name="Google Shape;16193;p76"/>
          <p:cNvGrpSpPr/>
          <p:nvPr/>
        </p:nvGrpSpPr>
        <p:grpSpPr>
          <a:xfrm>
            <a:off x="5325478" y="2016442"/>
            <a:ext cx="361927" cy="276515"/>
            <a:chOff x="5325477" y="2016441"/>
            <a:chExt cx="361927" cy="276515"/>
          </a:xfrm>
        </p:grpSpPr>
        <p:sp>
          <p:nvSpPr>
            <p:cNvPr id="16194" name="Google Shape;16194;p76"/>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defTabSz="914378"/>
              <a:endParaRPr>
                <a:ea typeface="+mn-ea"/>
              </a:endParaRPr>
            </a:p>
          </p:txBody>
        </p:sp>
        <p:sp>
          <p:nvSpPr>
            <p:cNvPr id="16195" name="Google Shape;16195;p76"/>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defTabSz="914378"/>
              <a:endParaRPr>
                <a:ea typeface="+mn-ea"/>
              </a:endParaRPr>
            </a:p>
          </p:txBody>
        </p:sp>
        <p:sp>
          <p:nvSpPr>
            <p:cNvPr id="16196" name="Google Shape;16196;p76"/>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defTabSz="914378"/>
              <a:endParaRPr>
                <a:ea typeface="+mn-ea"/>
              </a:endParaRPr>
            </a:p>
          </p:txBody>
        </p:sp>
        <p:sp>
          <p:nvSpPr>
            <p:cNvPr id="16197" name="Google Shape;16197;p76"/>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198" name="Google Shape;16198;p76"/>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defTabSz="914378"/>
              <a:endParaRPr>
                <a:ea typeface="+mn-ea"/>
              </a:endParaRPr>
            </a:p>
          </p:txBody>
        </p:sp>
        <p:sp>
          <p:nvSpPr>
            <p:cNvPr id="16199" name="Google Shape;16199;p76"/>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defTabSz="914378"/>
              <a:endParaRPr>
                <a:ea typeface="+mn-ea"/>
              </a:endParaRPr>
            </a:p>
          </p:txBody>
        </p:sp>
        <p:sp>
          <p:nvSpPr>
            <p:cNvPr id="16200" name="Google Shape;16200;p76"/>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defTabSz="914378"/>
              <a:endParaRPr>
                <a:ea typeface="+mn-ea"/>
              </a:endParaRPr>
            </a:p>
          </p:txBody>
        </p:sp>
        <p:sp>
          <p:nvSpPr>
            <p:cNvPr id="16201" name="Google Shape;16201;p76"/>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defTabSz="914378"/>
              <a:endParaRPr>
                <a:ea typeface="+mn-ea"/>
              </a:endParaRPr>
            </a:p>
          </p:txBody>
        </p:sp>
        <p:sp>
          <p:nvSpPr>
            <p:cNvPr id="16202" name="Google Shape;16202;p76"/>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defTabSz="914378"/>
              <a:endParaRPr>
                <a:ea typeface="+mn-ea"/>
              </a:endParaRPr>
            </a:p>
          </p:txBody>
        </p:sp>
        <p:sp>
          <p:nvSpPr>
            <p:cNvPr id="16203" name="Google Shape;16203;p76"/>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defTabSz="914378"/>
              <a:endParaRPr>
                <a:ea typeface="+mn-ea"/>
              </a:endParaRPr>
            </a:p>
          </p:txBody>
        </p:sp>
        <p:sp>
          <p:nvSpPr>
            <p:cNvPr id="16204" name="Google Shape;16204;p76"/>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205" name="Google Shape;16205;p76"/>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defTabSz="914378"/>
              <a:endParaRPr>
                <a:ea typeface="+mn-ea"/>
              </a:endParaRPr>
            </a:p>
          </p:txBody>
        </p:sp>
        <p:sp>
          <p:nvSpPr>
            <p:cNvPr id="16206" name="Google Shape;16206;p76"/>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defTabSz="914378"/>
              <a:endParaRPr>
                <a:ea typeface="+mn-ea"/>
              </a:endParaRPr>
            </a:p>
          </p:txBody>
        </p:sp>
        <p:sp>
          <p:nvSpPr>
            <p:cNvPr id="16207" name="Google Shape;16207;p76"/>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defTabSz="914378"/>
              <a:endParaRPr>
                <a:ea typeface="+mn-ea"/>
              </a:endParaRPr>
            </a:p>
          </p:txBody>
        </p:sp>
        <p:sp>
          <p:nvSpPr>
            <p:cNvPr id="16208" name="Google Shape;16208;p76"/>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defTabSz="914378"/>
              <a:endParaRPr>
                <a:ea typeface="+mn-ea"/>
              </a:endParaRPr>
            </a:p>
          </p:txBody>
        </p:sp>
        <p:sp>
          <p:nvSpPr>
            <p:cNvPr id="16209" name="Google Shape;16209;p76"/>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defTabSz="914378"/>
              <a:endParaRPr>
                <a:ea typeface="+mn-ea"/>
              </a:endParaRPr>
            </a:p>
          </p:txBody>
        </p:sp>
        <p:sp>
          <p:nvSpPr>
            <p:cNvPr id="16210" name="Google Shape;16210;p76"/>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defTabSz="914378"/>
              <a:endParaRPr>
                <a:ea typeface="+mn-ea"/>
              </a:endParaRPr>
            </a:p>
          </p:txBody>
        </p:sp>
        <p:sp>
          <p:nvSpPr>
            <p:cNvPr id="16211" name="Google Shape;16211;p76"/>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defTabSz="914378"/>
              <a:endParaRPr>
                <a:ea typeface="+mn-ea"/>
              </a:endParaRPr>
            </a:p>
          </p:txBody>
        </p:sp>
        <p:sp>
          <p:nvSpPr>
            <p:cNvPr id="16212" name="Google Shape;16212;p76"/>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defTabSz="914378"/>
              <a:endParaRPr>
                <a:ea typeface="+mn-ea"/>
              </a:endParaRPr>
            </a:p>
          </p:txBody>
        </p:sp>
        <p:sp>
          <p:nvSpPr>
            <p:cNvPr id="16213" name="Google Shape;16213;p76"/>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214" name="Google Shape;16214;p76"/>
          <p:cNvGrpSpPr/>
          <p:nvPr/>
        </p:nvGrpSpPr>
        <p:grpSpPr>
          <a:xfrm>
            <a:off x="4870671" y="2017200"/>
            <a:ext cx="364180" cy="274812"/>
            <a:chOff x="4870671" y="2017200"/>
            <a:chExt cx="364180" cy="274812"/>
          </a:xfrm>
        </p:grpSpPr>
        <p:sp>
          <p:nvSpPr>
            <p:cNvPr id="16215" name="Google Shape;16215;p76"/>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6216" name="Google Shape;16216;p76"/>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defTabSz="914378"/>
              <a:endParaRPr>
                <a:ea typeface="+mn-ea"/>
              </a:endParaRPr>
            </a:p>
          </p:txBody>
        </p:sp>
        <p:sp>
          <p:nvSpPr>
            <p:cNvPr id="16217" name="Google Shape;16217;p76"/>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defTabSz="914378"/>
              <a:endParaRPr>
                <a:ea typeface="+mn-ea"/>
              </a:endParaRPr>
            </a:p>
          </p:txBody>
        </p:sp>
        <p:sp>
          <p:nvSpPr>
            <p:cNvPr id="16218" name="Google Shape;16218;p76"/>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defTabSz="914378"/>
              <a:endParaRPr>
                <a:ea typeface="+mn-ea"/>
              </a:endParaRPr>
            </a:p>
          </p:txBody>
        </p:sp>
        <p:sp>
          <p:nvSpPr>
            <p:cNvPr id="16219" name="Google Shape;16219;p76"/>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defTabSz="914378"/>
              <a:endParaRPr>
                <a:ea typeface="+mn-ea"/>
              </a:endParaRPr>
            </a:p>
          </p:txBody>
        </p:sp>
        <p:sp>
          <p:nvSpPr>
            <p:cNvPr id="16220" name="Google Shape;16220;p76"/>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221" name="Google Shape;16221;p76"/>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defTabSz="914378"/>
              <a:endParaRPr>
                <a:ea typeface="+mn-ea"/>
              </a:endParaRPr>
            </a:p>
          </p:txBody>
        </p:sp>
        <p:sp>
          <p:nvSpPr>
            <p:cNvPr id="16222" name="Google Shape;16222;p76"/>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defTabSz="914378"/>
              <a:endParaRPr>
                <a:ea typeface="+mn-ea"/>
              </a:endParaRPr>
            </a:p>
          </p:txBody>
        </p:sp>
        <p:sp>
          <p:nvSpPr>
            <p:cNvPr id="16223" name="Google Shape;16223;p76"/>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6224" name="Google Shape;16224;p76"/>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6225" name="Google Shape;16225;p76"/>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6226" name="Google Shape;16226;p76"/>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6227" name="Google Shape;16227;p76"/>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228" name="Google Shape;16228;p76"/>
          <p:cNvGrpSpPr/>
          <p:nvPr/>
        </p:nvGrpSpPr>
        <p:grpSpPr>
          <a:xfrm>
            <a:off x="7144726" y="3355497"/>
            <a:ext cx="260690" cy="362032"/>
            <a:chOff x="7144726" y="3355496"/>
            <a:chExt cx="260690" cy="362032"/>
          </a:xfrm>
        </p:grpSpPr>
        <p:sp>
          <p:nvSpPr>
            <p:cNvPr id="16229" name="Google Shape;16229;p76"/>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defTabSz="914378"/>
              <a:endParaRPr>
                <a:ea typeface="+mn-ea"/>
              </a:endParaRPr>
            </a:p>
          </p:txBody>
        </p:sp>
        <p:sp>
          <p:nvSpPr>
            <p:cNvPr id="16230" name="Google Shape;16230;p76"/>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defTabSz="914378"/>
              <a:endParaRPr>
                <a:ea typeface="+mn-ea"/>
              </a:endParaRPr>
            </a:p>
          </p:txBody>
        </p:sp>
        <p:sp>
          <p:nvSpPr>
            <p:cNvPr id="16231" name="Google Shape;16231;p76"/>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defTabSz="914378"/>
              <a:endParaRPr>
                <a:ea typeface="+mn-ea"/>
              </a:endParaRPr>
            </a:p>
          </p:txBody>
        </p:sp>
        <p:sp>
          <p:nvSpPr>
            <p:cNvPr id="16232" name="Google Shape;16232;p76"/>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defTabSz="914378"/>
              <a:endParaRPr>
                <a:ea typeface="+mn-ea"/>
              </a:endParaRPr>
            </a:p>
          </p:txBody>
        </p:sp>
        <p:sp>
          <p:nvSpPr>
            <p:cNvPr id="16233" name="Google Shape;16233;p76"/>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16234" name="Google Shape;16234;p76"/>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235" name="Google Shape;16235;p76"/>
          <p:cNvGrpSpPr/>
          <p:nvPr/>
        </p:nvGrpSpPr>
        <p:grpSpPr>
          <a:xfrm>
            <a:off x="6705720" y="4278051"/>
            <a:ext cx="261712" cy="361770"/>
            <a:chOff x="6705719" y="4278051"/>
            <a:chExt cx="261712" cy="361770"/>
          </a:xfrm>
        </p:grpSpPr>
        <p:sp>
          <p:nvSpPr>
            <p:cNvPr id="16236" name="Google Shape;16236;p76"/>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defTabSz="914378"/>
              <a:endParaRPr>
                <a:ea typeface="+mn-ea"/>
              </a:endParaRPr>
            </a:p>
          </p:txBody>
        </p:sp>
        <p:sp>
          <p:nvSpPr>
            <p:cNvPr id="16237" name="Google Shape;16237;p76"/>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defTabSz="914378"/>
              <a:endParaRPr>
                <a:ea typeface="+mn-ea"/>
              </a:endParaRPr>
            </a:p>
          </p:txBody>
        </p:sp>
        <p:sp>
          <p:nvSpPr>
            <p:cNvPr id="16238" name="Google Shape;16238;p76"/>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defTabSz="914378"/>
              <a:endParaRPr>
                <a:ea typeface="+mn-ea"/>
              </a:endParaRPr>
            </a:p>
          </p:txBody>
        </p:sp>
        <p:sp>
          <p:nvSpPr>
            <p:cNvPr id="16239" name="Google Shape;16239;p76"/>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defTabSz="914378"/>
              <a:endParaRPr>
                <a:ea typeface="+mn-ea"/>
              </a:endParaRPr>
            </a:p>
          </p:txBody>
        </p:sp>
        <p:sp>
          <p:nvSpPr>
            <p:cNvPr id="16240" name="Google Shape;16240;p76"/>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241" name="Google Shape;16241;p76"/>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defTabSz="914378"/>
              <a:endParaRPr>
                <a:ea typeface="+mn-ea"/>
              </a:endParaRPr>
            </a:p>
          </p:txBody>
        </p:sp>
        <p:sp>
          <p:nvSpPr>
            <p:cNvPr id="16242" name="Google Shape;16242;p76"/>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243" name="Google Shape;16243;p76"/>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defTabSz="914378"/>
              <a:endParaRPr>
                <a:ea typeface="+mn-ea"/>
              </a:endParaRPr>
            </a:p>
          </p:txBody>
        </p:sp>
        <p:sp>
          <p:nvSpPr>
            <p:cNvPr id="16244" name="Google Shape;16244;p76"/>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defTabSz="914378"/>
              <a:endParaRPr>
                <a:ea typeface="+mn-ea"/>
              </a:endParaRPr>
            </a:p>
          </p:txBody>
        </p:sp>
        <p:sp>
          <p:nvSpPr>
            <p:cNvPr id="16245" name="Google Shape;16245;p76"/>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defTabSz="914378"/>
              <a:endParaRPr>
                <a:ea typeface="+mn-ea"/>
              </a:endParaRPr>
            </a:p>
          </p:txBody>
        </p:sp>
        <p:sp>
          <p:nvSpPr>
            <p:cNvPr id="16246" name="Google Shape;16246;p76"/>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6247" name="Google Shape;16247;p76"/>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6248" name="Google Shape;16248;p76"/>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6249" name="Google Shape;16249;p76"/>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6250" name="Google Shape;16250;p76"/>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251" name="Google Shape;16251;p76"/>
          <p:cNvGrpSpPr/>
          <p:nvPr/>
        </p:nvGrpSpPr>
        <p:grpSpPr>
          <a:xfrm>
            <a:off x="5750650" y="2891653"/>
            <a:ext cx="320216" cy="361403"/>
            <a:chOff x="5750650" y="2891652"/>
            <a:chExt cx="320216" cy="361403"/>
          </a:xfrm>
        </p:grpSpPr>
        <p:sp>
          <p:nvSpPr>
            <p:cNvPr id="16252" name="Google Shape;16252;p76"/>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defTabSz="914378"/>
              <a:endParaRPr>
                <a:ea typeface="+mn-ea"/>
              </a:endParaRPr>
            </a:p>
          </p:txBody>
        </p:sp>
        <p:sp>
          <p:nvSpPr>
            <p:cNvPr id="16253" name="Google Shape;16253;p76"/>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defTabSz="914378"/>
              <a:endParaRPr>
                <a:ea typeface="+mn-ea"/>
              </a:endParaRPr>
            </a:p>
          </p:txBody>
        </p:sp>
        <p:sp>
          <p:nvSpPr>
            <p:cNvPr id="16254" name="Google Shape;16254;p76"/>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6255" name="Google Shape;16255;p76"/>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defTabSz="914378"/>
              <a:endParaRPr>
                <a:ea typeface="+mn-ea"/>
              </a:endParaRPr>
            </a:p>
          </p:txBody>
        </p:sp>
        <p:sp>
          <p:nvSpPr>
            <p:cNvPr id="16256" name="Google Shape;16256;p76"/>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6257" name="Google Shape;16257;p76"/>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defTabSz="914378"/>
              <a:endParaRPr>
                <a:ea typeface="+mn-ea"/>
              </a:endParaRPr>
            </a:p>
          </p:txBody>
        </p:sp>
        <p:sp>
          <p:nvSpPr>
            <p:cNvPr id="16258" name="Google Shape;16258;p76"/>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defTabSz="914378"/>
              <a:endParaRPr>
                <a:ea typeface="+mn-ea"/>
              </a:endParaRPr>
            </a:p>
          </p:txBody>
        </p:sp>
        <p:sp>
          <p:nvSpPr>
            <p:cNvPr id="16259" name="Google Shape;16259;p76"/>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defTabSz="914378"/>
              <a:endParaRPr>
                <a:ea typeface="+mn-ea"/>
              </a:endParaRPr>
            </a:p>
          </p:txBody>
        </p:sp>
        <p:sp>
          <p:nvSpPr>
            <p:cNvPr id="16260" name="Google Shape;16260;p76"/>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defTabSz="914378"/>
              <a:endParaRPr>
                <a:ea typeface="+mn-ea"/>
              </a:endParaRPr>
            </a:p>
          </p:txBody>
        </p:sp>
        <p:sp>
          <p:nvSpPr>
            <p:cNvPr id="16261" name="Google Shape;16261;p76"/>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defTabSz="914378"/>
              <a:endParaRPr>
                <a:ea typeface="+mn-ea"/>
              </a:endParaRPr>
            </a:p>
          </p:txBody>
        </p:sp>
        <p:sp>
          <p:nvSpPr>
            <p:cNvPr id="16262" name="Google Shape;16262;p76"/>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6263" name="Google Shape;16263;p76"/>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6264" name="Google Shape;16264;p76"/>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6265" name="Google Shape;16265;p76"/>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6266" name="Google Shape;16266;p76"/>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267" name="Google Shape;16267;p76"/>
          <p:cNvGrpSpPr/>
          <p:nvPr/>
        </p:nvGrpSpPr>
        <p:grpSpPr>
          <a:xfrm>
            <a:off x="6658009" y="2891391"/>
            <a:ext cx="315972" cy="361927"/>
            <a:chOff x="6658009" y="2891390"/>
            <a:chExt cx="315972" cy="361927"/>
          </a:xfrm>
        </p:grpSpPr>
        <p:sp>
          <p:nvSpPr>
            <p:cNvPr id="16268" name="Google Shape;16268;p76"/>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defTabSz="914378"/>
              <a:endParaRPr>
                <a:ea typeface="+mn-ea"/>
              </a:endParaRPr>
            </a:p>
          </p:txBody>
        </p:sp>
        <p:sp>
          <p:nvSpPr>
            <p:cNvPr id="16269" name="Google Shape;16269;p76"/>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defTabSz="914378"/>
              <a:endParaRPr>
                <a:ea typeface="+mn-ea"/>
              </a:endParaRPr>
            </a:p>
          </p:txBody>
        </p:sp>
        <p:sp>
          <p:nvSpPr>
            <p:cNvPr id="16270" name="Google Shape;16270;p76"/>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defTabSz="914378"/>
              <a:endParaRPr>
                <a:ea typeface="+mn-ea"/>
              </a:endParaRPr>
            </a:p>
          </p:txBody>
        </p:sp>
        <p:sp>
          <p:nvSpPr>
            <p:cNvPr id="16271" name="Google Shape;16271;p76"/>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defTabSz="914378"/>
              <a:endParaRPr>
                <a:ea typeface="+mn-ea"/>
              </a:endParaRPr>
            </a:p>
          </p:txBody>
        </p:sp>
        <p:sp>
          <p:nvSpPr>
            <p:cNvPr id="16272" name="Google Shape;16272;p76"/>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defTabSz="914378"/>
              <a:endParaRPr>
                <a:ea typeface="+mn-ea"/>
              </a:endParaRPr>
            </a:p>
          </p:txBody>
        </p:sp>
        <p:sp>
          <p:nvSpPr>
            <p:cNvPr id="16273" name="Google Shape;16273;p76"/>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defTabSz="914378"/>
              <a:endParaRPr>
                <a:ea typeface="+mn-ea"/>
              </a:endParaRPr>
            </a:p>
          </p:txBody>
        </p:sp>
        <p:sp>
          <p:nvSpPr>
            <p:cNvPr id="16274" name="Google Shape;16274;p76"/>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275" name="Google Shape;16275;p76"/>
          <p:cNvGrpSpPr/>
          <p:nvPr/>
        </p:nvGrpSpPr>
        <p:grpSpPr>
          <a:xfrm>
            <a:off x="6203465" y="2891207"/>
            <a:ext cx="320478" cy="362110"/>
            <a:chOff x="6203465" y="2891206"/>
            <a:chExt cx="320478" cy="362110"/>
          </a:xfrm>
        </p:grpSpPr>
        <p:sp>
          <p:nvSpPr>
            <p:cNvPr id="16276" name="Google Shape;16276;p76"/>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defTabSz="914378"/>
              <a:endParaRPr>
                <a:ea typeface="+mn-ea"/>
              </a:endParaRPr>
            </a:p>
          </p:txBody>
        </p:sp>
        <p:sp>
          <p:nvSpPr>
            <p:cNvPr id="16277" name="Google Shape;16277;p76"/>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defTabSz="914378"/>
              <a:endParaRPr>
                <a:ea typeface="+mn-ea"/>
              </a:endParaRPr>
            </a:p>
          </p:txBody>
        </p:sp>
        <p:sp>
          <p:nvSpPr>
            <p:cNvPr id="16278" name="Google Shape;16278;p76"/>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defTabSz="914378"/>
              <a:endParaRPr>
                <a:ea typeface="+mn-ea"/>
              </a:endParaRPr>
            </a:p>
          </p:txBody>
        </p:sp>
        <p:sp>
          <p:nvSpPr>
            <p:cNvPr id="16279" name="Google Shape;16279;p76"/>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280" name="Google Shape;16280;p76"/>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281" name="Google Shape;16281;p76"/>
          <p:cNvGrpSpPr/>
          <p:nvPr/>
        </p:nvGrpSpPr>
        <p:grpSpPr>
          <a:xfrm>
            <a:off x="7567280" y="2891260"/>
            <a:ext cx="307116" cy="362294"/>
            <a:chOff x="7567280" y="2891259"/>
            <a:chExt cx="307116" cy="362294"/>
          </a:xfrm>
        </p:grpSpPr>
        <p:sp>
          <p:nvSpPr>
            <p:cNvPr id="16282" name="Google Shape;16282;p76"/>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16283" name="Google Shape;16283;p76"/>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16284" name="Google Shape;16284;p76"/>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defTabSz="914378"/>
              <a:endParaRPr>
                <a:ea typeface="+mn-ea"/>
              </a:endParaRPr>
            </a:p>
          </p:txBody>
        </p:sp>
        <p:sp>
          <p:nvSpPr>
            <p:cNvPr id="16285" name="Google Shape;16285;p76"/>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defTabSz="914378"/>
              <a:endParaRPr>
                <a:ea typeface="+mn-ea"/>
              </a:endParaRPr>
            </a:p>
          </p:txBody>
        </p:sp>
        <p:sp>
          <p:nvSpPr>
            <p:cNvPr id="16286" name="Google Shape;16286;p76"/>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defTabSz="914378"/>
              <a:endParaRPr>
                <a:ea typeface="+mn-ea"/>
              </a:endParaRPr>
            </a:p>
          </p:txBody>
        </p:sp>
        <p:sp>
          <p:nvSpPr>
            <p:cNvPr id="16287" name="Google Shape;16287;p76"/>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defTabSz="914378"/>
              <a:endParaRPr>
                <a:ea typeface="+mn-ea"/>
              </a:endParaRPr>
            </a:p>
          </p:txBody>
        </p:sp>
        <p:sp>
          <p:nvSpPr>
            <p:cNvPr id="16288" name="Google Shape;16288;p76"/>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defTabSz="914378"/>
              <a:endParaRPr>
                <a:ea typeface="+mn-ea"/>
              </a:endParaRPr>
            </a:p>
          </p:txBody>
        </p:sp>
        <p:sp>
          <p:nvSpPr>
            <p:cNvPr id="16289" name="Google Shape;16289;p76"/>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defTabSz="914378"/>
              <a:endParaRPr>
                <a:ea typeface="+mn-ea"/>
              </a:endParaRPr>
            </a:p>
          </p:txBody>
        </p:sp>
        <p:sp>
          <p:nvSpPr>
            <p:cNvPr id="16290" name="Google Shape;16290;p76"/>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defTabSz="914378"/>
              <a:endParaRPr>
                <a:ea typeface="+mn-ea"/>
              </a:endParaRPr>
            </a:p>
          </p:txBody>
        </p:sp>
        <p:sp>
          <p:nvSpPr>
            <p:cNvPr id="16291" name="Google Shape;16291;p76"/>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defTabSz="914378"/>
              <a:endParaRPr>
                <a:ea typeface="+mn-ea"/>
              </a:endParaRPr>
            </a:p>
          </p:txBody>
        </p:sp>
        <p:sp>
          <p:nvSpPr>
            <p:cNvPr id="16292" name="Google Shape;16292;p76"/>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16293" name="Google Shape;16293;p76"/>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294" name="Google Shape;16294;p76"/>
          <p:cNvGrpSpPr/>
          <p:nvPr/>
        </p:nvGrpSpPr>
        <p:grpSpPr>
          <a:xfrm>
            <a:off x="7112579" y="2891522"/>
            <a:ext cx="338556" cy="361534"/>
            <a:chOff x="7112579" y="2891521"/>
            <a:chExt cx="338556" cy="361534"/>
          </a:xfrm>
        </p:grpSpPr>
        <p:sp>
          <p:nvSpPr>
            <p:cNvPr id="16295" name="Google Shape;16295;p76"/>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16296" name="Google Shape;16296;p76"/>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297" name="Google Shape;16297;p76"/>
          <p:cNvGrpSpPr/>
          <p:nvPr/>
        </p:nvGrpSpPr>
        <p:grpSpPr>
          <a:xfrm>
            <a:off x="7155260" y="3805036"/>
            <a:ext cx="207478" cy="361272"/>
            <a:chOff x="7155259" y="3805036"/>
            <a:chExt cx="207478" cy="361272"/>
          </a:xfrm>
        </p:grpSpPr>
        <p:sp>
          <p:nvSpPr>
            <p:cNvPr id="16298" name="Google Shape;16298;p76"/>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defTabSz="914378"/>
              <a:endParaRPr>
                <a:ea typeface="+mn-ea"/>
              </a:endParaRPr>
            </a:p>
          </p:txBody>
        </p:sp>
        <p:sp>
          <p:nvSpPr>
            <p:cNvPr id="16299" name="Google Shape;16299;p76"/>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defTabSz="914378"/>
              <a:endParaRPr>
                <a:ea typeface="+mn-ea"/>
              </a:endParaRPr>
            </a:p>
          </p:txBody>
        </p:sp>
        <p:sp>
          <p:nvSpPr>
            <p:cNvPr id="16300" name="Google Shape;16300;p76"/>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6301" name="Google Shape;16301;p76"/>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defTabSz="914378"/>
              <a:endParaRPr>
                <a:ea typeface="+mn-ea"/>
              </a:endParaRPr>
            </a:p>
          </p:txBody>
        </p:sp>
        <p:sp>
          <p:nvSpPr>
            <p:cNvPr id="16302" name="Google Shape;16302;p76"/>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6303" name="Google Shape;16303;p76"/>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defTabSz="914378"/>
              <a:endParaRPr>
                <a:ea typeface="+mn-ea"/>
              </a:endParaRPr>
            </a:p>
          </p:txBody>
        </p:sp>
        <p:sp>
          <p:nvSpPr>
            <p:cNvPr id="16304" name="Google Shape;16304;p76"/>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defTabSz="914378"/>
              <a:endParaRPr>
                <a:ea typeface="+mn-ea"/>
              </a:endParaRPr>
            </a:p>
          </p:txBody>
        </p:sp>
        <p:sp>
          <p:nvSpPr>
            <p:cNvPr id="16305" name="Google Shape;16305;p76"/>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defTabSz="914378"/>
              <a:endParaRPr>
                <a:ea typeface="+mn-ea"/>
              </a:endParaRPr>
            </a:p>
          </p:txBody>
        </p:sp>
        <p:sp>
          <p:nvSpPr>
            <p:cNvPr id="16306" name="Google Shape;16306;p76"/>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defTabSz="914378"/>
              <a:endParaRPr>
                <a:ea typeface="+mn-ea"/>
              </a:endParaRPr>
            </a:p>
          </p:txBody>
        </p:sp>
        <p:sp>
          <p:nvSpPr>
            <p:cNvPr id="16307" name="Google Shape;16307;p76"/>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defTabSz="914378"/>
              <a:endParaRPr>
                <a:ea typeface="+mn-ea"/>
              </a:endParaRPr>
            </a:p>
          </p:txBody>
        </p:sp>
        <p:sp>
          <p:nvSpPr>
            <p:cNvPr id="16308" name="Google Shape;16308;p76"/>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defTabSz="914378"/>
              <a:endParaRPr>
                <a:ea typeface="+mn-ea"/>
              </a:endParaRPr>
            </a:p>
          </p:txBody>
        </p:sp>
        <p:sp>
          <p:nvSpPr>
            <p:cNvPr id="16309" name="Google Shape;16309;p76"/>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310" name="Google Shape;16310;p76"/>
          <p:cNvGrpSpPr/>
          <p:nvPr/>
        </p:nvGrpSpPr>
        <p:grpSpPr>
          <a:xfrm>
            <a:off x="4915368" y="2891391"/>
            <a:ext cx="182850" cy="361927"/>
            <a:chOff x="4915368" y="2891390"/>
            <a:chExt cx="182850" cy="361927"/>
          </a:xfrm>
        </p:grpSpPr>
        <p:sp>
          <p:nvSpPr>
            <p:cNvPr id="16311" name="Google Shape;16311;p76"/>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defTabSz="914378"/>
              <a:endParaRPr>
                <a:ea typeface="+mn-ea"/>
              </a:endParaRPr>
            </a:p>
          </p:txBody>
        </p:sp>
        <p:sp>
          <p:nvSpPr>
            <p:cNvPr id="16312" name="Google Shape;16312;p76"/>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defTabSz="914378"/>
              <a:endParaRPr>
                <a:ea typeface="+mn-ea"/>
              </a:endParaRPr>
            </a:p>
          </p:txBody>
        </p:sp>
        <p:sp>
          <p:nvSpPr>
            <p:cNvPr id="16313" name="Google Shape;16313;p76"/>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defTabSz="914378"/>
              <a:endParaRPr>
                <a:ea typeface="+mn-ea"/>
              </a:endParaRPr>
            </a:p>
          </p:txBody>
        </p:sp>
        <p:sp>
          <p:nvSpPr>
            <p:cNvPr id="16314" name="Google Shape;16314;p76"/>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defTabSz="914378"/>
              <a:endParaRPr>
                <a:ea typeface="+mn-ea"/>
              </a:endParaRPr>
            </a:p>
          </p:txBody>
        </p:sp>
        <p:sp>
          <p:nvSpPr>
            <p:cNvPr id="16315" name="Google Shape;16315;p76"/>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defTabSz="914378"/>
              <a:endParaRPr>
                <a:ea typeface="+mn-ea"/>
              </a:endParaRPr>
            </a:p>
          </p:txBody>
        </p:sp>
        <p:sp>
          <p:nvSpPr>
            <p:cNvPr id="16316" name="Google Shape;16316;p76"/>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defTabSz="914378"/>
              <a:endParaRPr>
                <a:ea typeface="+mn-ea"/>
              </a:endParaRPr>
            </a:p>
          </p:txBody>
        </p:sp>
        <p:sp>
          <p:nvSpPr>
            <p:cNvPr id="16317" name="Google Shape;16317;p76"/>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defTabSz="914378"/>
              <a:endParaRPr>
                <a:ea typeface="+mn-ea"/>
              </a:endParaRPr>
            </a:p>
          </p:txBody>
        </p:sp>
        <p:sp>
          <p:nvSpPr>
            <p:cNvPr id="16318" name="Google Shape;16318;p76"/>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defTabSz="914378"/>
              <a:endParaRPr>
                <a:ea typeface="+mn-ea"/>
              </a:endParaRPr>
            </a:p>
          </p:txBody>
        </p:sp>
        <p:sp>
          <p:nvSpPr>
            <p:cNvPr id="16319" name="Google Shape;16319;p76"/>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defTabSz="914378"/>
              <a:endParaRPr>
                <a:ea typeface="+mn-ea"/>
              </a:endParaRPr>
            </a:p>
          </p:txBody>
        </p:sp>
        <p:sp>
          <p:nvSpPr>
            <p:cNvPr id="16320" name="Google Shape;16320;p76"/>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defTabSz="914378"/>
              <a:endParaRPr>
                <a:ea typeface="+mn-ea"/>
              </a:endParaRPr>
            </a:p>
          </p:txBody>
        </p:sp>
        <p:sp>
          <p:nvSpPr>
            <p:cNvPr id="16321" name="Google Shape;16321;p76"/>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322" name="Google Shape;16322;p76"/>
          <p:cNvGrpSpPr/>
          <p:nvPr/>
        </p:nvGrpSpPr>
        <p:grpSpPr>
          <a:xfrm>
            <a:off x="8028715" y="2891653"/>
            <a:ext cx="289589" cy="361403"/>
            <a:chOff x="8028714" y="2891652"/>
            <a:chExt cx="289589" cy="361403"/>
          </a:xfrm>
        </p:grpSpPr>
        <p:sp>
          <p:nvSpPr>
            <p:cNvPr id="16323" name="Google Shape;16323;p76"/>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defTabSz="914378"/>
              <a:endParaRPr>
                <a:ea typeface="+mn-ea"/>
              </a:endParaRPr>
            </a:p>
          </p:txBody>
        </p:sp>
        <p:sp>
          <p:nvSpPr>
            <p:cNvPr id="16324" name="Google Shape;16324;p76"/>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defTabSz="914378"/>
              <a:endParaRPr>
                <a:ea typeface="+mn-ea"/>
              </a:endParaRPr>
            </a:p>
          </p:txBody>
        </p:sp>
        <p:sp>
          <p:nvSpPr>
            <p:cNvPr id="16325" name="Google Shape;16325;p76"/>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defTabSz="914378"/>
              <a:endParaRPr>
                <a:ea typeface="+mn-ea"/>
              </a:endParaRPr>
            </a:p>
          </p:txBody>
        </p:sp>
        <p:sp>
          <p:nvSpPr>
            <p:cNvPr id="16326" name="Google Shape;16326;p76"/>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defTabSz="914378"/>
              <a:endParaRPr>
                <a:ea typeface="+mn-ea"/>
              </a:endParaRPr>
            </a:p>
          </p:txBody>
        </p:sp>
        <p:sp>
          <p:nvSpPr>
            <p:cNvPr id="16327" name="Google Shape;16327;p76"/>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defTabSz="914378"/>
              <a:endParaRPr>
                <a:ea typeface="+mn-ea"/>
              </a:endParaRPr>
            </a:p>
          </p:txBody>
        </p:sp>
        <p:sp>
          <p:nvSpPr>
            <p:cNvPr id="16328" name="Google Shape;16328;p76"/>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defTabSz="914378"/>
              <a:endParaRPr>
                <a:ea typeface="+mn-ea"/>
              </a:endParaRPr>
            </a:p>
          </p:txBody>
        </p:sp>
        <p:sp>
          <p:nvSpPr>
            <p:cNvPr id="16329" name="Google Shape;16329;p76"/>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defTabSz="914378"/>
              <a:endParaRPr>
                <a:ea typeface="+mn-ea"/>
              </a:endParaRPr>
            </a:p>
          </p:txBody>
        </p:sp>
        <p:sp>
          <p:nvSpPr>
            <p:cNvPr id="16330" name="Google Shape;16330;p76"/>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defTabSz="914378"/>
              <a:endParaRPr>
                <a:ea typeface="+mn-ea"/>
              </a:endParaRPr>
            </a:p>
          </p:txBody>
        </p:sp>
        <p:sp>
          <p:nvSpPr>
            <p:cNvPr id="16331" name="Google Shape;16331;p76"/>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defTabSz="914378"/>
              <a:endParaRPr>
                <a:ea typeface="+mn-ea"/>
              </a:endParaRPr>
            </a:p>
          </p:txBody>
        </p:sp>
        <p:sp>
          <p:nvSpPr>
            <p:cNvPr id="16332" name="Google Shape;16332;p76"/>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defTabSz="914378"/>
              <a:endParaRPr>
                <a:ea typeface="+mn-ea"/>
              </a:endParaRPr>
            </a:p>
          </p:txBody>
        </p:sp>
        <p:sp>
          <p:nvSpPr>
            <p:cNvPr id="16333" name="Google Shape;16333;p76"/>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334" name="Google Shape;16334;p76"/>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16335" name="Google Shape;16335;p76"/>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336" name="Google Shape;16336;p76"/>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16337" name="Google Shape;16337;p76"/>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defTabSz="914378"/>
              <a:endParaRPr>
                <a:ea typeface="+mn-ea"/>
              </a:endParaRPr>
            </a:p>
          </p:txBody>
        </p:sp>
        <p:sp>
          <p:nvSpPr>
            <p:cNvPr id="16338" name="Google Shape;16338;p76"/>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defTabSz="914378"/>
              <a:endParaRPr>
                <a:ea typeface="+mn-ea"/>
              </a:endParaRPr>
            </a:p>
          </p:txBody>
        </p:sp>
        <p:sp>
          <p:nvSpPr>
            <p:cNvPr id="16339" name="Google Shape;16339;p76"/>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defTabSz="914378"/>
              <a:endParaRPr>
                <a:ea typeface="+mn-ea"/>
              </a:endParaRPr>
            </a:p>
          </p:txBody>
        </p:sp>
        <p:sp>
          <p:nvSpPr>
            <p:cNvPr id="16340" name="Google Shape;16340;p76"/>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defTabSz="914378"/>
              <a:endParaRPr>
                <a:ea typeface="+mn-ea"/>
              </a:endParaRPr>
            </a:p>
          </p:txBody>
        </p:sp>
        <p:sp>
          <p:nvSpPr>
            <p:cNvPr id="16341" name="Google Shape;16341;p76"/>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defTabSz="914378"/>
              <a:endParaRPr>
                <a:ea typeface="+mn-ea"/>
              </a:endParaRPr>
            </a:p>
          </p:txBody>
        </p:sp>
        <p:sp>
          <p:nvSpPr>
            <p:cNvPr id="16342" name="Google Shape;16342;p76"/>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343" name="Google Shape;16343;p76"/>
          <p:cNvGrpSpPr/>
          <p:nvPr/>
        </p:nvGrpSpPr>
        <p:grpSpPr>
          <a:xfrm>
            <a:off x="7551823" y="3804775"/>
            <a:ext cx="293335" cy="361927"/>
            <a:chOff x="7551822" y="3804774"/>
            <a:chExt cx="293335" cy="361927"/>
          </a:xfrm>
        </p:grpSpPr>
        <p:sp>
          <p:nvSpPr>
            <p:cNvPr id="16344" name="Google Shape;16344;p76"/>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defTabSz="914378"/>
              <a:endParaRPr>
                <a:ea typeface="+mn-ea"/>
              </a:endParaRPr>
            </a:p>
          </p:txBody>
        </p:sp>
        <p:sp>
          <p:nvSpPr>
            <p:cNvPr id="16345" name="Google Shape;16345;p76"/>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defTabSz="914378"/>
              <a:endParaRPr>
                <a:ea typeface="+mn-ea"/>
              </a:endParaRPr>
            </a:p>
          </p:txBody>
        </p:sp>
        <p:sp>
          <p:nvSpPr>
            <p:cNvPr id="16346" name="Google Shape;16346;p76"/>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defTabSz="914378"/>
              <a:endParaRPr>
                <a:ea typeface="+mn-ea"/>
              </a:endParaRPr>
            </a:p>
          </p:txBody>
        </p:sp>
        <p:sp>
          <p:nvSpPr>
            <p:cNvPr id="16347" name="Google Shape;16347;p76"/>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defTabSz="914378"/>
              <a:endParaRPr>
                <a:ea typeface="+mn-ea"/>
              </a:endParaRPr>
            </a:p>
          </p:txBody>
        </p:sp>
        <p:sp>
          <p:nvSpPr>
            <p:cNvPr id="16348" name="Google Shape;16348;p76"/>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defTabSz="914378"/>
              <a:endParaRPr>
                <a:ea typeface="+mn-ea"/>
              </a:endParaRPr>
            </a:p>
          </p:txBody>
        </p:sp>
        <p:sp>
          <p:nvSpPr>
            <p:cNvPr id="16349" name="Google Shape;16349;p76"/>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defTabSz="914378"/>
              <a:endParaRPr>
                <a:ea typeface="+mn-ea"/>
              </a:endParaRPr>
            </a:p>
          </p:txBody>
        </p:sp>
        <p:sp>
          <p:nvSpPr>
            <p:cNvPr id="16350" name="Google Shape;16350;p76"/>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defTabSz="914378"/>
              <a:endParaRPr>
                <a:ea typeface="+mn-ea"/>
              </a:endParaRPr>
            </a:p>
          </p:txBody>
        </p:sp>
        <p:sp>
          <p:nvSpPr>
            <p:cNvPr id="16351" name="Google Shape;16351;p76"/>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defTabSz="914378"/>
              <a:endParaRPr>
                <a:ea typeface="+mn-ea"/>
              </a:endParaRPr>
            </a:p>
          </p:txBody>
        </p:sp>
        <p:sp>
          <p:nvSpPr>
            <p:cNvPr id="16352" name="Google Shape;16352;p76"/>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defTabSz="914378"/>
              <a:endParaRPr>
                <a:ea typeface="+mn-ea"/>
              </a:endParaRPr>
            </a:p>
          </p:txBody>
        </p:sp>
        <p:sp>
          <p:nvSpPr>
            <p:cNvPr id="16353" name="Google Shape;16353;p76"/>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defTabSz="914378"/>
              <a:endParaRPr>
                <a:ea typeface="+mn-ea"/>
              </a:endParaRPr>
            </a:p>
          </p:txBody>
        </p:sp>
        <p:sp>
          <p:nvSpPr>
            <p:cNvPr id="16354" name="Google Shape;16354;p76"/>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355" name="Google Shape;16355;p76"/>
          <p:cNvGrpSpPr/>
          <p:nvPr/>
        </p:nvGrpSpPr>
        <p:grpSpPr>
          <a:xfrm>
            <a:off x="6263726" y="4277659"/>
            <a:ext cx="210491" cy="362163"/>
            <a:chOff x="6263725" y="4277658"/>
            <a:chExt cx="210491" cy="362163"/>
          </a:xfrm>
        </p:grpSpPr>
        <p:sp>
          <p:nvSpPr>
            <p:cNvPr id="16356" name="Google Shape;16356;p76"/>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6357" name="Google Shape;16357;p76"/>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358" name="Google Shape;16358;p76"/>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359" name="Google Shape;16359;p76"/>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6360" name="Google Shape;16360;p76"/>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defTabSz="914378"/>
              <a:endParaRPr>
                <a:ea typeface="+mn-ea"/>
              </a:endParaRPr>
            </a:p>
          </p:txBody>
        </p:sp>
        <p:sp>
          <p:nvSpPr>
            <p:cNvPr id="16361" name="Google Shape;16361;p76"/>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6362" name="Google Shape;16362;p76"/>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6363" name="Google Shape;16363;p76"/>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6364" name="Google Shape;16364;p76"/>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6365" name="Google Shape;16365;p76"/>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366" name="Google Shape;16366;p76"/>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367" name="Google Shape;16367;p76"/>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defTabSz="914378"/>
              <a:endParaRPr>
                <a:ea typeface="+mn-ea"/>
              </a:endParaRPr>
            </a:p>
          </p:txBody>
        </p:sp>
        <p:sp>
          <p:nvSpPr>
            <p:cNvPr id="16368" name="Google Shape;16368;p76"/>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defTabSz="914378"/>
              <a:endParaRPr>
                <a:ea typeface="+mn-ea"/>
              </a:endParaRPr>
            </a:p>
          </p:txBody>
        </p:sp>
        <p:sp>
          <p:nvSpPr>
            <p:cNvPr id="16369" name="Google Shape;16369;p76"/>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370" name="Google Shape;16370;p76"/>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371" name="Google Shape;16371;p76"/>
          <p:cNvGrpSpPr/>
          <p:nvPr/>
        </p:nvGrpSpPr>
        <p:grpSpPr>
          <a:xfrm>
            <a:off x="7987790" y="3804696"/>
            <a:ext cx="336303" cy="362005"/>
            <a:chOff x="7987790" y="3804695"/>
            <a:chExt cx="336303" cy="362005"/>
          </a:xfrm>
        </p:grpSpPr>
        <p:sp>
          <p:nvSpPr>
            <p:cNvPr id="16372" name="Google Shape;16372;p76"/>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6373" name="Google Shape;16373;p76"/>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sp>
          <p:nvSpPr>
            <p:cNvPr id="16374" name="Google Shape;16374;p76"/>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sp>
          <p:nvSpPr>
            <p:cNvPr id="16375" name="Google Shape;16375;p76"/>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sp>
          <p:nvSpPr>
            <p:cNvPr id="16376" name="Google Shape;16376;p76"/>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sp>
          <p:nvSpPr>
            <p:cNvPr id="16377" name="Google Shape;16377;p76"/>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sp>
          <p:nvSpPr>
            <p:cNvPr id="16378" name="Google Shape;16378;p76"/>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sp>
          <p:nvSpPr>
            <p:cNvPr id="16379" name="Google Shape;16379;p76"/>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16380" name="Google Shape;16380;p76"/>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16381" name="Google Shape;16381;p76"/>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382" name="Google Shape;16382;p76"/>
          <p:cNvGrpSpPr/>
          <p:nvPr/>
        </p:nvGrpSpPr>
        <p:grpSpPr>
          <a:xfrm>
            <a:off x="5273445" y="2891286"/>
            <a:ext cx="371123" cy="362267"/>
            <a:chOff x="5273444" y="2891285"/>
            <a:chExt cx="371123" cy="362267"/>
          </a:xfrm>
        </p:grpSpPr>
        <p:sp>
          <p:nvSpPr>
            <p:cNvPr id="16383" name="Google Shape;16383;p76"/>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defTabSz="914378"/>
              <a:endParaRPr>
                <a:ea typeface="+mn-ea"/>
              </a:endParaRPr>
            </a:p>
          </p:txBody>
        </p:sp>
        <p:sp>
          <p:nvSpPr>
            <p:cNvPr id="16384" name="Google Shape;16384;p76"/>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defTabSz="914378"/>
              <a:endParaRPr>
                <a:ea typeface="+mn-ea"/>
              </a:endParaRPr>
            </a:p>
          </p:txBody>
        </p:sp>
        <p:sp>
          <p:nvSpPr>
            <p:cNvPr id="16385" name="Google Shape;16385;p76"/>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386" name="Google Shape;16386;p76"/>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defTabSz="914378"/>
              <a:endParaRPr>
                <a:ea typeface="+mn-ea"/>
              </a:endParaRPr>
            </a:p>
          </p:txBody>
        </p:sp>
        <p:sp>
          <p:nvSpPr>
            <p:cNvPr id="16387" name="Google Shape;16387;p76"/>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388" name="Google Shape;16388;p76"/>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defTabSz="914378"/>
              <a:endParaRPr>
                <a:ea typeface="+mn-ea"/>
              </a:endParaRPr>
            </a:p>
          </p:txBody>
        </p:sp>
        <p:sp>
          <p:nvSpPr>
            <p:cNvPr id="16389" name="Google Shape;16389;p76"/>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390" name="Google Shape;16390;p76"/>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391" name="Google Shape;16391;p76"/>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392" name="Google Shape;16392;p76"/>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393" name="Google Shape;16393;p76"/>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394" name="Google Shape;16394;p76"/>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395" name="Google Shape;16395;p76"/>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396" name="Google Shape;16396;p76"/>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397" name="Google Shape;16397;p76"/>
          <p:cNvGrpSpPr/>
          <p:nvPr/>
        </p:nvGrpSpPr>
        <p:grpSpPr>
          <a:xfrm>
            <a:off x="7630398" y="3358399"/>
            <a:ext cx="214759" cy="357030"/>
            <a:chOff x="2235125" y="238075"/>
            <a:chExt cx="3144350" cy="5227375"/>
          </a:xfrm>
        </p:grpSpPr>
        <p:sp>
          <p:nvSpPr>
            <p:cNvPr id="16398" name="Google Shape;16398;p76"/>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defTabSz="914378"/>
              <a:endParaRPr>
                <a:ea typeface="+mn-ea"/>
              </a:endParaRPr>
            </a:p>
          </p:txBody>
        </p:sp>
        <p:sp>
          <p:nvSpPr>
            <p:cNvPr id="16399" name="Google Shape;16399;p76"/>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defTabSz="914378"/>
              <a:endParaRPr>
                <a:ea typeface="+mn-ea"/>
              </a:endParaRPr>
            </a:p>
          </p:txBody>
        </p:sp>
        <p:sp>
          <p:nvSpPr>
            <p:cNvPr id="16400" name="Google Shape;16400;p76"/>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defTabSz="914378"/>
              <a:endParaRPr>
                <a:ea typeface="+mn-ea"/>
              </a:endParaRPr>
            </a:p>
          </p:txBody>
        </p:sp>
        <p:sp>
          <p:nvSpPr>
            <p:cNvPr id="16401" name="Google Shape;16401;p76"/>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defTabSz="914378"/>
              <a:endParaRPr>
                <a:ea typeface="+mn-ea"/>
              </a:endParaRPr>
            </a:p>
          </p:txBody>
        </p:sp>
        <p:sp>
          <p:nvSpPr>
            <p:cNvPr id="16402" name="Google Shape;16402;p76"/>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403" name="Google Shape;16403;p76"/>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defTabSz="914378"/>
              <a:endParaRPr>
                <a:ea typeface="+mn-ea"/>
              </a:endParaRPr>
            </a:p>
          </p:txBody>
        </p:sp>
        <p:sp>
          <p:nvSpPr>
            <p:cNvPr id="16404" name="Google Shape;16404;p76"/>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defTabSz="914378"/>
              <a:endParaRPr>
                <a:ea typeface="+mn-ea"/>
              </a:endParaRPr>
            </a:p>
          </p:txBody>
        </p:sp>
        <p:sp>
          <p:nvSpPr>
            <p:cNvPr id="16405" name="Google Shape;16405;p76"/>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defTabSz="914378"/>
              <a:endParaRPr>
                <a:ea typeface="+mn-ea"/>
              </a:endParaRPr>
            </a:p>
          </p:txBody>
        </p:sp>
        <p:sp>
          <p:nvSpPr>
            <p:cNvPr id="16406" name="Google Shape;16406;p76"/>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407" name="Google Shape;16407;p76"/>
          <p:cNvGrpSpPr/>
          <p:nvPr/>
        </p:nvGrpSpPr>
        <p:grpSpPr>
          <a:xfrm>
            <a:off x="2810730" y="4267108"/>
            <a:ext cx="342496" cy="351944"/>
            <a:chOff x="2810729" y="4267107"/>
            <a:chExt cx="342496" cy="351944"/>
          </a:xfrm>
        </p:grpSpPr>
        <p:sp>
          <p:nvSpPr>
            <p:cNvPr id="16408" name="Google Shape;16408;p76"/>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defTabSz="914378"/>
              <a:endParaRPr>
                <a:ea typeface="+mn-ea"/>
              </a:endParaRPr>
            </a:p>
          </p:txBody>
        </p:sp>
        <p:sp>
          <p:nvSpPr>
            <p:cNvPr id="16409" name="Google Shape;16409;p76"/>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defTabSz="914378"/>
              <a:endParaRPr>
                <a:ea typeface="+mn-ea"/>
              </a:endParaRPr>
            </a:p>
          </p:txBody>
        </p:sp>
        <p:sp>
          <p:nvSpPr>
            <p:cNvPr id="16410" name="Google Shape;16410;p76"/>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6411" name="Google Shape;16411;p76"/>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16412" name="Google Shape;16412;p76"/>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defTabSz="914378"/>
              <a:endParaRPr>
                <a:ea typeface="+mn-ea"/>
              </a:endParaRPr>
            </a:p>
          </p:txBody>
        </p:sp>
        <p:sp>
          <p:nvSpPr>
            <p:cNvPr id="16413" name="Google Shape;16413;p76"/>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16414" name="Google Shape;16414;p76"/>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sp>
          <p:nvSpPr>
            <p:cNvPr id="16415" name="Google Shape;16415;p76"/>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defTabSz="914378"/>
              <a:endParaRPr>
                <a:ea typeface="+mn-ea"/>
              </a:endParaRPr>
            </a:p>
          </p:txBody>
        </p:sp>
        <p:sp>
          <p:nvSpPr>
            <p:cNvPr id="16416" name="Google Shape;16416;p76"/>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defTabSz="914378"/>
              <a:endParaRPr>
                <a:ea typeface="+mn-ea"/>
              </a:endParaRPr>
            </a:p>
          </p:txBody>
        </p:sp>
        <p:sp>
          <p:nvSpPr>
            <p:cNvPr id="16417" name="Google Shape;16417;p76"/>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defTabSz="914378"/>
              <a:endParaRPr>
                <a:ea typeface="+mn-ea"/>
              </a:endParaRPr>
            </a:p>
          </p:txBody>
        </p:sp>
        <p:sp>
          <p:nvSpPr>
            <p:cNvPr id="16418" name="Google Shape;16418;p76"/>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defTabSz="914378"/>
              <a:endParaRPr>
                <a:ea typeface="+mn-ea"/>
              </a:endParaRPr>
            </a:p>
          </p:txBody>
        </p:sp>
        <p:sp>
          <p:nvSpPr>
            <p:cNvPr id="16419" name="Google Shape;16419;p76"/>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6420" name="Google Shape;16420;p76"/>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defTabSz="914378"/>
              <a:endParaRPr>
                <a:ea typeface="+mn-ea"/>
              </a:endParaRPr>
            </a:p>
          </p:txBody>
        </p:sp>
        <p:sp>
          <p:nvSpPr>
            <p:cNvPr id="16421" name="Google Shape;16421;p76"/>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defTabSz="914378"/>
              <a:endParaRPr>
                <a:ea typeface="+mn-ea"/>
              </a:endParaRPr>
            </a:p>
          </p:txBody>
        </p:sp>
        <p:sp>
          <p:nvSpPr>
            <p:cNvPr id="16422" name="Google Shape;16422;p76"/>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defTabSz="914378"/>
              <a:endParaRPr>
                <a:ea typeface="+mn-ea"/>
              </a:endParaRPr>
            </a:p>
          </p:txBody>
        </p:sp>
        <p:sp>
          <p:nvSpPr>
            <p:cNvPr id="16423" name="Google Shape;16423;p76"/>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defTabSz="914378"/>
              <a:endParaRPr>
                <a:ea typeface="+mn-ea"/>
              </a:endParaRPr>
            </a:p>
          </p:txBody>
        </p:sp>
        <p:sp>
          <p:nvSpPr>
            <p:cNvPr id="16424" name="Google Shape;16424;p76"/>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defTabSz="914378"/>
              <a:endParaRPr>
                <a:ea typeface="+mn-ea"/>
              </a:endParaRPr>
            </a:p>
          </p:txBody>
        </p:sp>
        <p:sp>
          <p:nvSpPr>
            <p:cNvPr id="16425" name="Google Shape;16425;p76"/>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defTabSz="914378"/>
              <a:endParaRPr>
                <a:ea typeface="+mn-ea"/>
              </a:endParaRPr>
            </a:p>
          </p:txBody>
        </p:sp>
        <p:sp>
          <p:nvSpPr>
            <p:cNvPr id="16426" name="Google Shape;16426;p76"/>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defTabSz="914378"/>
              <a:endParaRPr>
                <a:ea typeface="+mn-ea"/>
              </a:endParaRPr>
            </a:p>
          </p:txBody>
        </p:sp>
        <p:sp>
          <p:nvSpPr>
            <p:cNvPr id="16427" name="Google Shape;16427;p76"/>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defTabSz="914378"/>
              <a:endParaRPr>
                <a:ea typeface="+mn-ea"/>
              </a:endParaRPr>
            </a:p>
          </p:txBody>
        </p:sp>
        <p:sp>
          <p:nvSpPr>
            <p:cNvPr id="16428" name="Google Shape;16428;p76"/>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defTabSz="914378"/>
              <a:endParaRPr>
                <a:ea typeface="+mn-ea"/>
              </a:endParaRPr>
            </a:p>
          </p:txBody>
        </p:sp>
        <p:sp>
          <p:nvSpPr>
            <p:cNvPr id="16429" name="Google Shape;16429;p76"/>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defTabSz="914378"/>
              <a:endParaRPr>
                <a:ea typeface="+mn-ea"/>
              </a:endParaRPr>
            </a:p>
          </p:txBody>
        </p:sp>
        <p:sp>
          <p:nvSpPr>
            <p:cNvPr id="16430" name="Google Shape;16430;p76"/>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defTabSz="914378"/>
              <a:endParaRPr>
                <a:ea typeface="+mn-ea"/>
              </a:endParaRPr>
            </a:p>
          </p:txBody>
        </p:sp>
        <p:sp>
          <p:nvSpPr>
            <p:cNvPr id="16431" name="Google Shape;16431;p76"/>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defTabSz="914378"/>
              <a:endParaRPr>
                <a:ea typeface="+mn-ea"/>
              </a:endParaRPr>
            </a:p>
          </p:txBody>
        </p:sp>
        <p:sp>
          <p:nvSpPr>
            <p:cNvPr id="16432" name="Google Shape;16432;p76"/>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defTabSz="914378"/>
              <a:endParaRPr>
                <a:ea typeface="+mn-ea"/>
              </a:endParaRPr>
            </a:p>
          </p:txBody>
        </p:sp>
        <p:sp>
          <p:nvSpPr>
            <p:cNvPr id="16433" name="Google Shape;16433;p76"/>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defTabSz="914378"/>
              <a:endParaRPr>
                <a:ea typeface="+mn-ea"/>
              </a:endParaRPr>
            </a:p>
          </p:txBody>
        </p:sp>
        <p:sp>
          <p:nvSpPr>
            <p:cNvPr id="16434" name="Google Shape;16434;p76"/>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defTabSz="914378"/>
              <a:endParaRPr>
                <a:ea typeface="+mn-ea"/>
              </a:endParaRPr>
            </a:p>
          </p:txBody>
        </p:sp>
        <p:sp>
          <p:nvSpPr>
            <p:cNvPr id="16435" name="Google Shape;16435;p76"/>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defTabSz="914378"/>
              <a:endParaRPr>
                <a:ea typeface="+mn-ea"/>
              </a:endParaRPr>
            </a:p>
          </p:txBody>
        </p:sp>
        <p:sp>
          <p:nvSpPr>
            <p:cNvPr id="16436" name="Google Shape;16436;p76"/>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defTabSz="914378"/>
              <a:endParaRPr>
                <a:ea typeface="+mn-ea"/>
              </a:endParaRPr>
            </a:p>
          </p:txBody>
        </p:sp>
        <p:sp>
          <p:nvSpPr>
            <p:cNvPr id="16437" name="Google Shape;16437;p76"/>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438" name="Google Shape;16438;p76"/>
          <p:cNvGrpSpPr/>
          <p:nvPr/>
        </p:nvGrpSpPr>
        <p:grpSpPr>
          <a:xfrm>
            <a:off x="1779169" y="3805626"/>
            <a:ext cx="282381" cy="343454"/>
            <a:chOff x="1779168" y="3805625"/>
            <a:chExt cx="282381" cy="343454"/>
          </a:xfrm>
        </p:grpSpPr>
        <p:sp>
          <p:nvSpPr>
            <p:cNvPr id="16439" name="Google Shape;16439;p76"/>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defTabSz="914378"/>
              <a:endParaRPr>
                <a:ea typeface="+mn-ea"/>
              </a:endParaRPr>
            </a:p>
          </p:txBody>
        </p:sp>
        <p:sp>
          <p:nvSpPr>
            <p:cNvPr id="16440" name="Google Shape;16440;p76"/>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16441" name="Google Shape;16441;p76"/>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16442" name="Google Shape;16442;p76"/>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16443" name="Google Shape;16443;p76"/>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16444" name="Google Shape;16444;p76"/>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defTabSz="914378"/>
              <a:endParaRPr>
                <a:ea typeface="+mn-ea"/>
              </a:endParaRPr>
            </a:p>
          </p:txBody>
        </p:sp>
        <p:sp>
          <p:nvSpPr>
            <p:cNvPr id="16445" name="Google Shape;16445;p76"/>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defTabSz="914378"/>
              <a:endParaRPr>
                <a:ea typeface="+mn-ea"/>
              </a:endParaRPr>
            </a:p>
          </p:txBody>
        </p:sp>
        <p:sp>
          <p:nvSpPr>
            <p:cNvPr id="16446" name="Google Shape;16446;p76"/>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defTabSz="914378"/>
              <a:endParaRPr>
                <a:ea typeface="+mn-ea"/>
              </a:endParaRPr>
            </a:p>
          </p:txBody>
        </p:sp>
        <p:sp>
          <p:nvSpPr>
            <p:cNvPr id="16447" name="Google Shape;16447;p76"/>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defTabSz="914378"/>
              <a:endParaRPr>
                <a:ea typeface="+mn-ea"/>
              </a:endParaRPr>
            </a:p>
          </p:txBody>
        </p:sp>
        <p:sp>
          <p:nvSpPr>
            <p:cNvPr id="16448" name="Google Shape;16448;p76"/>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defTabSz="914378"/>
              <a:endParaRPr>
                <a:ea typeface="+mn-ea"/>
              </a:endParaRPr>
            </a:p>
          </p:txBody>
        </p:sp>
        <p:sp>
          <p:nvSpPr>
            <p:cNvPr id="16449" name="Google Shape;16449;p76"/>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defTabSz="914378"/>
              <a:endParaRPr>
                <a:ea typeface="+mn-ea"/>
              </a:endParaRPr>
            </a:p>
          </p:txBody>
        </p:sp>
        <p:sp>
          <p:nvSpPr>
            <p:cNvPr id="16450" name="Google Shape;16450;p76"/>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defTabSz="914378"/>
              <a:endParaRPr>
                <a:ea typeface="+mn-ea"/>
              </a:endParaRPr>
            </a:p>
          </p:txBody>
        </p:sp>
        <p:sp>
          <p:nvSpPr>
            <p:cNvPr id="16451" name="Google Shape;16451;p76"/>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defTabSz="914378"/>
              <a:endParaRPr>
                <a:ea typeface="+mn-ea"/>
              </a:endParaRPr>
            </a:p>
          </p:txBody>
        </p:sp>
        <p:sp>
          <p:nvSpPr>
            <p:cNvPr id="16452" name="Google Shape;16452;p76"/>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defTabSz="914378"/>
              <a:endParaRPr>
                <a:ea typeface="+mn-ea"/>
              </a:endParaRPr>
            </a:p>
          </p:txBody>
        </p:sp>
        <p:sp>
          <p:nvSpPr>
            <p:cNvPr id="16453" name="Google Shape;16453;p76"/>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defTabSz="914378"/>
              <a:endParaRPr>
                <a:ea typeface="+mn-ea"/>
              </a:endParaRPr>
            </a:p>
          </p:txBody>
        </p:sp>
        <p:sp>
          <p:nvSpPr>
            <p:cNvPr id="16454" name="Google Shape;16454;p76"/>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defTabSz="914378"/>
              <a:endParaRPr>
                <a:ea typeface="+mn-ea"/>
              </a:endParaRPr>
            </a:p>
          </p:txBody>
        </p:sp>
        <p:sp>
          <p:nvSpPr>
            <p:cNvPr id="16455" name="Google Shape;16455;p76"/>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defTabSz="914378"/>
              <a:endParaRPr>
                <a:ea typeface="+mn-ea"/>
              </a:endParaRPr>
            </a:p>
          </p:txBody>
        </p:sp>
        <p:sp>
          <p:nvSpPr>
            <p:cNvPr id="16456" name="Google Shape;16456;p76"/>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16457" name="Google Shape;16457;p76"/>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defTabSz="914378"/>
              <a:endParaRPr>
                <a:ea typeface="+mn-ea"/>
              </a:endParaRPr>
            </a:p>
          </p:txBody>
        </p:sp>
        <p:sp>
          <p:nvSpPr>
            <p:cNvPr id="16458" name="Google Shape;16458;p76"/>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defTabSz="914378"/>
              <a:endParaRPr>
                <a:ea typeface="+mn-ea"/>
              </a:endParaRPr>
            </a:p>
          </p:txBody>
        </p:sp>
        <p:sp>
          <p:nvSpPr>
            <p:cNvPr id="16459" name="Google Shape;16459;p76"/>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defTabSz="914378"/>
              <a:endParaRPr>
                <a:ea typeface="+mn-ea"/>
              </a:endParaRPr>
            </a:p>
          </p:txBody>
        </p:sp>
        <p:sp>
          <p:nvSpPr>
            <p:cNvPr id="16460" name="Google Shape;16460;p76"/>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defTabSz="914378"/>
              <a:endParaRPr>
                <a:ea typeface="+mn-ea"/>
              </a:endParaRPr>
            </a:p>
          </p:txBody>
        </p:sp>
        <p:sp>
          <p:nvSpPr>
            <p:cNvPr id="16461" name="Google Shape;16461;p76"/>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defTabSz="914378"/>
              <a:endParaRPr>
                <a:ea typeface="+mn-ea"/>
              </a:endParaRPr>
            </a:p>
          </p:txBody>
        </p:sp>
        <p:sp>
          <p:nvSpPr>
            <p:cNvPr id="16462" name="Google Shape;16462;p76"/>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16463" name="Google Shape;16463;p76"/>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16464" name="Google Shape;16464;p76"/>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defTabSz="914378"/>
              <a:endParaRPr>
                <a:ea typeface="+mn-ea"/>
              </a:endParaRPr>
            </a:p>
          </p:txBody>
        </p:sp>
        <p:sp>
          <p:nvSpPr>
            <p:cNvPr id="16465" name="Google Shape;16465;p76"/>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16466" name="Google Shape;16466;p76"/>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467" name="Google Shape;16467;p76"/>
          <p:cNvGrpSpPr/>
          <p:nvPr/>
        </p:nvGrpSpPr>
        <p:grpSpPr>
          <a:xfrm>
            <a:off x="2593523" y="2407030"/>
            <a:ext cx="391606" cy="364535"/>
            <a:chOff x="2593522" y="2407029"/>
            <a:chExt cx="391606" cy="364535"/>
          </a:xfrm>
        </p:grpSpPr>
        <p:sp>
          <p:nvSpPr>
            <p:cNvPr id="16468" name="Google Shape;16468;p76"/>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defTabSz="914378"/>
              <a:endParaRPr>
                <a:ea typeface="+mn-ea"/>
              </a:endParaRPr>
            </a:p>
          </p:txBody>
        </p:sp>
        <p:sp>
          <p:nvSpPr>
            <p:cNvPr id="16469" name="Google Shape;16469;p76"/>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defTabSz="914378"/>
              <a:endParaRPr>
                <a:ea typeface="+mn-ea"/>
              </a:endParaRPr>
            </a:p>
          </p:txBody>
        </p:sp>
        <p:sp>
          <p:nvSpPr>
            <p:cNvPr id="16470" name="Google Shape;16470;p76"/>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defTabSz="914378"/>
              <a:endParaRPr>
                <a:ea typeface="+mn-ea"/>
              </a:endParaRPr>
            </a:p>
          </p:txBody>
        </p:sp>
        <p:sp>
          <p:nvSpPr>
            <p:cNvPr id="16471" name="Google Shape;16471;p76"/>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defTabSz="914378"/>
              <a:endParaRPr>
                <a:ea typeface="+mn-ea"/>
              </a:endParaRPr>
            </a:p>
          </p:txBody>
        </p:sp>
        <p:sp>
          <p:nvSpPr>
            <p:cNvPr id="16472" name="Google Shape;16472;p76"/>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6473" name="Google Shape;16473;p76"/>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defTabSz="914378"/>
              <a:endParaRPr>
                <a:ea typeface="+mn-ea"/>
              </a:endParaRPr>
            </a:p>
          </p:txBody>
        </p:sp>
        <p:sp>
          <p:nvSpPr>
            <p:cNvPr id="16474" name="Google Shape;16474;p76"/>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defTabSz="914378"/>
              <a:endParaRPr>
                <a:ea typeface="+mn-ea"/>
              </a:endParaRPr>
            </a:p>
          </p:txBody>
        </p:sp>
        <p:sp>
          <p:nvSpPr>
            <p:cNvPr id="16475" name="Google Shape;16475;p76"/>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defTabSz="914378"/>
              <a:endParaRPr>
                <a:ea typeface="+mn-ea"/>
              </a:endParaRPr>
            </a:p>
          </p:txBody>
        </p:sp>
        <p:sp>
          <p:nvSpPr>
            <p:cNvPr id="16476" name="Google Shape;16476;p76"/>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defTabSz="914378"/>
              <a:endParaRPr>
                <a:ea typeface="+mn-ea"/>
              </a:endParaRPr>
            </a:p>
          </p:txBody>
        </p:sp>
        <p:sp>
          <p:nvSpPr>
            <p:cNvPr id="16477" name="Google Shape;16477;p76"/>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defTabSz="914378"/>
              <a:endParaRPr>
                <a:ea typeface="+mn-ea"/>
              </a:endParaRPr>
            </a:p>
          </p:txBody>
        </p:sp>
        <p:sp>
          <p:nvSpPr>
            <p:cNvPr id="16478" name="Google Shape;16478;p76"/>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defTabSz="914378"/>
              <a:endParaRPr>
                <a:ea typeface="+mn-ea"/>
              </a:endParaRPr>
            </a:p>
          </p:txBody>
        </p:sp>
        <p:sp>
          <p:nvSpPr>
            <p:cNvPr id="16479" name="Google Shape;16479;p76"/>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16480" name="Google Shape;16480;p76"/>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defTabSz="914378"/>
              <a:endParaRPr>
                <a:ea typeface="+mn-ea"/>
              </a:endParaRPr>
            </a:p>
          </p:txBody>
        </p:sp>
        <p:sp>
          <p:nvSpPr>
            <p:cNvPr id="16481" name="Google Shape;16481;p76"/>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6482" name="Google Shape;16482;p76"/>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defTabSz="914378"/>
              <a:endParaRPr>
                <a:ea typeface="+mn-ea"/>
              </a:endParaRPr>
            </a:p>
          </p:txBody>
        </p:sp>
        <p:sp>
          <p:nvSpPr>
            <p:cNvPr id="16483" name="Google Shape;16483;p76"/>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defTabSz="914378"/>
              <a:endParaRPr>
                <a:ea typeface="+mn-ea"/>
              </a:endParaRPr>
            </a:p>
          </p:txBody>
        </p:sp>
        <p:sp>
          <p:nvSpPr>
            <p:cNvPr id="16484" name="Google Shape;16484;p76"/>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defTabSz="914378"/>
              <a:endParaRPr>
                <a:ea typeface="+mn-ea"/>
              </a:endParaRPr>
            </a:p>
          </p:txBody>
        </p:sp>
        <p:sp>
          <p:nvSpPr>
            <p:cNvPr id="16485" name="Google Shape;16485;p76"/>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defTabSz="914378"/>
              <a:endParaRPr>
                <a:ea typeface="+mn-ea"/>
              </a:endParaRPr>
            </a:p>
          </p:txBody>
        </p:sp>
        <p:sp>
          <p:nvSpPr>
            <p:cNvPr id="16486" name="Google Shape;16486;p76"/>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defTabSz="914378"/>
              <a:endParaRPr>
                <a:ea typeface="+mn-ea"/>
              </a:endParaRPr>
            </a:p>
          </p:txBody>
        </p:sp>
        <p:sp>
          <p:nvSpPr>
            <p:cNvPr id="16487" name="Google Shape;16487;p76"/>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6488" name="Google Shape;16488;p76"/>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6489" name="Google Shape;16489;p76"/>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6490" name="Google Shape;16490;p76"/>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6491" name="Google Shape;16491;p76"/>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6492" name="Google Shape;16492;p76"/>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6493" name="Google Shape;16493;p76"/>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defTabSz="914378"/>
              <a:endParaRPr>
                <a:ea typeface="+mn-ea"/>
              </a:endParaRPr>
            </a:p>
          </p:txBody>
        </p:sp>
        <p:sp>
          <p:nvSpPr>
            <p:cNvPr id="16494" name="Google Shape;16494;p76"/>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6495" name="Google Shape;16495;p76"/>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6496" name="Google Shape;16496;p76"/>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6497" name="Google Shape;16497;p76"/>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6498" name="Google Shape;16498;p76"/>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defTabSz="914378"/>
              <a:endParaRPr>
                <a:ea typeface="+mn-ea"/>
              </a:endParaRPr>
            </a:p>
          </p:txBody>
        </p:sp>
        <p:sp>
          <p:nvSpPr>
            <p:cNvPr id="16499" name="Google Shape;16499;p76"/>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defTabSz="914378"/>
              <a:endParaRPr>
                <a:ea typeface="+mn-ea"/>
              </a:endParaRPr>
            </a:p>
          </p:txBody>
        </p:sp>
        <p:sp>
          <p:nvSpPr>
            <p:cNvPr id="16500" name="Google Shape;16500;p76"/>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6501" name="Google Shape;16501;p76"/>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defTabSz="914378"/>
              <a:endParaRPr>
                <a:ea typeface="+mn-ea"/>
              </a:endParaRPr>
            </a:p>
          </p:txBody>
        </p:sp>
        <p:sp>
          <p:nvSpPr>
            <p:cNvPr id="16502" name="Google Shape;16502;p76"/>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defTabSz="914378"/>
              <a:endParaRPr>
                <a:ea typeface="+mn-ea"/>
              </a:endParaRPr>
            </a:p>
          </p:txBody>
        </p:sp>
        <p:sp>
          <p:nvSpPr>
            <p:cNvPr id="16503" name="Google Shape;16503;p76"/>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defTabSz="914378"/>
              <a:endParaRPr>
                <a:ea typeface="+mn-ea"/>
              </a:endParaRPr>
            </a:p>
          </p:txBody>
        </p:sp>
        <p:sp>
          <p:nvSpPr>
            <p:cNvPr id="16504" name="Google Shape;16504;p76"/>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defTabSz="914378"/>
              <a:endParaRPr>
                <a:ea typeface="+mn-ea"/>
              </a:endParaRPr>
            </a:p>
          </p:txBody>
        </p:sp>
        <p:sp>
          <p:nvSpPr>
            <p:cNvPr id="16505" name="Google Shape;16505;p76"/>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defTabSz="914378"/>
              <a:endParaRPr>
                <a:ea typeface="+mn-ea"/>
              </a:endParaRPr>
            </a:p>
          </p:txBody>
        </p:sp>
        <p:sp>
          <p:nvSpPr>
            <p:cNvPr id="16506" name="Google Shape;16506;p76"/>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507" name="Google Shape;16507;p76"/>
          <p:cNvGrpSpPr/>
          <p:nvPr/>
        </p:nvGrpSpPr>
        <p:grpSpPr>
          <a:xfrm>
            <a:off x="3955047" y="2432243"/>
            <a:ext cx="322912" cy="334396"/>
            <a:chOff x="3955047" y="2432242"/>
            <a:chExt cx="322912" cy="334396"/>
          </a:xfrm>
        </p:grpSpPr>
        <p:sp>
          <p:nvSpPr>
            <p:cNvPr id="16508" name="Google Shape;16508;p76"/>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defTabSz="914378"/>
              <a:endParaRPr>
                <a:ea typeface="+mn-ea"/>
              </a:endParaRPr>
            </a:p>
          </p:txBody>
        </p:sp>
        <p:sp>
          <p:nvSpPr>
            <p:cNvPr id="16509" name="Google Shape;16509;p76"/>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defTabSz="914378"/>
              <a:endParaRPr>
                <a:ea typeface="+mn-ea"/>
              </a:endParaRPr>
            </a:p>
          </p:txBody>
        </p:sp>
        <p:sp>
          <p:nvSpPr>
            <p:cNvPr id="16510" name="Google Shape;16510;p76"/>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511" name="Google Shape;16511;p76"/>
          <p:cNvGrpSpPr/>
          <p:nvPr/>
        </p:nvGrpSpPr>
        <p:grpSpPr>
          <a:xfrm>
            <a:off x="1802466" y="1962855"/>
            <a:ext cx="265373" cy="351944"/>
            <a:chOff x="1802465" y="1962854"/>
            <a:chExt cx="265373" cy="351944"/>
          </a:xfrm>
        </p:grpSpPr>
        <p:sp>
          <p:nvSpPr>
            <p:cNvPr id="16512" name="Google Shape;16512;p76"/>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defTabSz="914378"/>
              <a:endParaRPr>
                <a:ea typeface="+mn-ea"/>
              </a:endParaRPr>
            </a:p>
          </p:txBody>
        </p:sp>
        <p:sp>
          <p:nvSpPr>
            <p:cNvPr id="16513" name="Google Shape;16513;p76"/>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defTabSz="914378"/>
              <a:endParaRPr>
                <a:ea typeface="+mn-ea"/>
              </a:endParaRPr>
            </a:p>
          </p:txBody>
        </p:sp>
        <p:sp>
          <p:nvSpPr>
            <p:cNvPr id="16514" name="Google Shape;16514;p76"/>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6515" name="Google Shape;16515;p76"/>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defTabSz="914378"/>
              <a:endParaRPr>
                <a:ea typeface="+mn-ea"/>
              </a:endParaRPr>
            </a:p>
          </p:txBody>
        </p:sp>
        <p:sp>
          <p:nvSpPr>
            <p:cNvPr id="16516" name="Google Shape;16516;p76"/>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defTabSz="914378"/>
              <a:endParaRPr>
                <a:ea typeface="+mn-ea"/>
              </a:endParaRPr>
            </a:p>
          </p:txBody>
        </p:sp>
        <p:sp>
          <p:nvSpPr>
            <p:cNvPr id="16517" name="Google Shape;16517;p76"/>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defTabSz="914378"/>
              <a:endParaRPr>
                <a:ea typeface="+mn-ea"/>
              </a:endParaRPr>
            </a:p>
          </p:txBody>
        </p:sp>
        <p:sp>
          <p:nvSpPr>
            <p:cNvPr id="16518" name="Google Shape;16518;p76"/>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519" name="Google Shape;16519;p76"/>
          <p:cNvGrpSpPr/>
          <p:nvPr/>
        </p:nvGrpSpPr>
        <p:grpSpPr>
          <a:xfrm>
            <a:off x="3512071" y="1956222"/>
            <a:ext cx="373983" cy="363622"/>
            <a:chOff x="3512070" y="1956222"/>
            <a:chExt cx="373983" cy="363622"/>
          </a:xfrm>
        </p:grpSpPr>
        <p:sp>
          <p:nvSpPr>
            <p:cNvPr id="16520" name="Google Shape;16520;p76"/>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defTabSz="914378"/>
              <a:endParaRPr>
                <a:ea typeface="+mn-ea"/>
              </a:endParaRPr>
            </a:p>
          </p:txBody>
        </p:sp>
        <p:sp>
          <p:nvSpPr>
            <p:cNvPr id="16521" name="Google Shape;16521;p76"/>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defTabSz="914378"/>
              <a:endParaRPr>
                <a:ea typeface="+mn-ea"/>
              </a:endParaRPr>
            </a:p>
          </p:txBody>
        </p:sp>
        <p:sp>
          <p:nvSpPr>
            <p:cNvPr id="16522" name="Google Shape;16522;p76"/>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defTabSz="914378"/>
              <a:endParaRPr>
                <a:ea typeface="+mn-ea"/>
              </a:endParaRPr>
            </a:p>
          </p:txBody>
        </p:sp>
        <p:sp>
          <p:nvSpPr>
            <p:cNvPr id="16523" name="Google Shape;16523;p76"/>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6524" name="Google Shape;16524;p76"/>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6525" name="Google Shape;16525;p76"/>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6526" name="Google Shape;16526;p76"/>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defTabSz="914378"/>
              <a:endParaRPr>
                <a:ea typeface="+mn-ea"/>
              </a:endParaRPr>
            </a:p>
          </p:txBody>
        </p:sp>
        <p:sp>
          <p:nvSpPr>
            <p:cNvPr id="16527" name="Google Shape;16527;p76"/>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defTabSz="914378"/>
              <a:endParaRPr>
                <a:ea typeface="+mn-ea"/>
              </a:endParaRPr>
            </a:p>
          </p:txBody>
        </p:sp>
        <p:sp>
          <p:nvSpPr>
            <p:cNvPr id="16528" name="Google Shape;16528;p76"/>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defTabSz="914378"/>
              <a:endParaRPr>
                <a:ea typeface="+mn-ea"/>
              </a:endParaRPr>
            </a:p>
          </p:txBody>
        </p:sp>
        <p:sp>
          <p:nvSpPr>
            <p:cNvPr id="16529" name="Google Shape;16529;p76"/>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defTabSz="914378"/>
              <a:endParaRPr>
                <a:ea typeface="+mn-ea"/>
              </a:endParaRPr>
            </a:p>
          </p:txBody>
        </p:sp>
        <p:sp>
          <p:nvSpPr>
            <p:cNvPr id="16530" name="Google Shape;16530;p76"/>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defTabSz="914378"/>
              <a:endParaRPr>
                <a:ea typeface="+mn-ea"/>
              </a:endParaRPr>
            </a:p>
          </p:txBody>
        </p:sp>
        <p:sp>
          <p:nvSpPr>
            <p:cNvPr id="16531" name="Google Shape;16531;p76"/>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6532" name="Google Shape;16532;p76"/>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defTabSz="914378"/>
              <a:endParaRPr>
                <a:ea typeface="+mn-ea"/>
              </a:endParaRPr>
            </a:p>
          </p:txBody>
        </p:sp>
        <p:sp>
          <p:nvSpPr>
            <p:cNvPr id="16533" name="Google Shape;16533;p76"/>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defTabSz="914378"/>
              <a:endParaRPr>
                <a:ea typeface="+mn-ea"/>
              </a:endParaRPr>
            </a:p>
          </p:txBody>
        </p:sp>
        <p:sp>
          <p:nvSpPr>
            <p:cNvPr id="16534" name="Google Shape;16534;p76"/>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defTabSz="914378"/>
              <a:endParaRPr>
                <a:ea typeface="+mn-ea"/>
              </a:endParaRPr>
            </a:p>
          </p:txBody>
        </p:sp>
        <p:sp>
          <p:nvSpPr>
            <p:cNvPr id="16535" name="Google Shape;16535;p76"/>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defTabSz="914378"/>
              <a:endParaRPr>
                <a:ea typeface="+mn-ea"/>
              </a:endParaRPr>
            </a:p>
          </p:txBody>
        </p:sp>
        <p:sp>
          <p:nvSpPr>
            <p:cNvPr id="16536" name="Google Shape;16536;p76"/>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537" name="Google Shape;16537;p76"/>
          <p:cNvGrpSpPr/>
          <p:nvPr/>
        </p:nvGrpSpPr>
        <p:grpSpPr>
          <a:xfrm>
            <a:off x="842684" y="2394751"/>
            <a:ext cx="345640" cy="356660"/>
            <a:chOff x="842683" y="2394751"/>
            <a:chExt cx="345640" cy="356660"/>
          </a:xfrm>
        </p:grpSpPr>
        <p:sp>
          <p:nvSpPr>
            <p:cNvPr id="16538" name="Google Shape;16538;p76"/>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6539" name="Google Shape;16539;p76"/>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defTabSz="914378"/>
              <a:endParaRPr>
                <a:ea typeface="+mn-ea"/>
              </a:endParaRPr>
            </a:p>
          </p:txBody>
        </p:sp>
        <p:sp>
          <p:nvSpPr>
            <p:cNvPr id="16540" name="Google Shape;16540;p76"/>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defTabSz="914378"/>
              <a:endParaRPr>
                <a:ea typeface="+mn-ea"/>
              </a:endParaRPr>
            </a:p>
          </p:txBody>
        </p:sp>
        <p:sp>
          <p:nvSpPr>
            <p:cNvPr id="16541" name="Google Shape;16541;p76"/>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6542" name="Google Shape;16542;p76"/>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defTabSz="914378"/>
              <a:endParaRPr>
                <a:ea typeface="+mn-ea"/>
              </a:endParaRPr>
            </a:p>
          </p:txBody>
        </p:sp>
        <p:sp>
          <p:nvSpPr>
            <p:cNvPr id="16543" name="Google Shape;16543;p76"/>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defTabSz="914378"/>
              <a:endParaRPr>
                <a:ea typeface="+mn-ea"/>
              </a:endParaRPr>
            </a:p>
          </p:txBody>
        </p:sp>
        <p:sp>
          <p:nvSpPr>
            <p:cNvPr id="16544" name="Google Shape;16544;p76"/>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6545" name="Google Shape;16545;p76"/>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defTabSz="914378"/>
              <a:endParaRPr>
                <a:ea typeface="+mn-ea"/>
              </a:endParaRPr>
            </a:p>
          </p:txBody>
        </p:sp>
        <p:sp>
          <p:nvSpPr>
            <p:cNvPr id="16546" name="Google Shape;16546;p76"/>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6547" name="Google Shape;16547;p76"/>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6548" name="Google Shape;16548;p76"/>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defTabSz="914378"/>
              <a:endParaRPr>
                <a:ea typeface="+mn-ea"/>
              </a:endParaRPr>
            </a:p>
          </p:txBody>
        </p:sp>
        <p:sp>
          <p:nvSpPr>
            <p:cNvPr id="16549" name="Google Shape;16549;p76"/>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6550" name="Google Shape;16550;p76"/>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defTabSz="914378"/>
              <a:endParaRPr>
                <a:ea typeface="+mn-ea"/>
              </a:endParaRPr>
            </a:p>
          </p:txBody>
        </p:sp>
        <p:sp>
          <p:nvSpPr>
            <p:cNvPr id="16551" name="Google Shape;16551;p76"/>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sp>
          <p:nvSpPr>
            <p:cNvPr id="16552" name="Google Shape;16552;p76"/>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6553" name="Google Shape;16553;p76"/>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554" name="Google Shape;16554;p76"/>
          <p:cNvGrpSpPr/>
          <p:nvPr/>
        </p:nvGrpSpPr>
        <p:grpSpPr>
          <a:xfrm>
            <a:off x="1290616" y="2399468"/>
            <a:ext cx="336836" cy="342511"/>
            <a:chOff x="1290615" y="2399467"/>
            <a:chExt cx="336836" cy="342511"/>
          </a:xfrm>
        </p:grpSpPr>
        <p:sp>
          <p:nvSpPr>
            <p:cNvPr id="16555" name="Google Shape;16555;p76"/>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16556" name="Google Shape;16556;p76"/>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6557" name="Google Shape;16557;p76"/>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6558" name="Google Shape;16558;p76"/>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defTabSz="914378"/>
              <a:endParaRPr>
                <a:ea typeface="+mn-ea"/>
              </a:endParaRPr>
            </a:p>
          </p:txBody>
        </p:sp>
        <p:sp>
          <p:nvSpPr>
            <p:cNvPr id="16559" name="Google Shape;16559;p76"/>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defTabSz="914378"/>
              <a:endParaRPr>
                <a:ea typeface="+mn-ea"/>
              </a:endParaRPr>
            </a:p>
          </p:txBody>
        </p:sp>
        <p:sp>
          <p:nvSpPr>
            <p:cNvPr id="16560" name="Google Shape;16560;p76"/>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6561" name="Google Shape;16561;p76"/>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defTabSz="914378"/>
              <a:endParaRPr>
                <a:ea typeface="+mn-ea"/>
              </a:endParaRPr>
            </a:p>
          </p:txBody>
        </p:sp>
        <p:sp>
          <p:nvSpPr>
            <p:cNvPr id="16562" name="Google Shape;16562;p76"/>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defTabSz="914378"/>
              <a:endParaRPr>
                <a:ea typeface="+mn-ea"/>
              </a:endParaRPr>
            </a:p>
          </p:txBody>
        </p:sp>
        <p:sp>
          <p:nvSpPr>
            <p:cNvPr id="16563" name="Google Shape;16563;p76"/>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defTabSz="914378"/>
              <a:endParaRPr>
                <a:ea typeface="+mn-ea"/>
              </a:endParaRPr>
            </a:p>
          </p:txBody>
        </p:sp>
        <p:sp>
          <p:nvSpPr>
            <p:cNvPr id="16564" name="Google Shape;16564;p76"/>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defTabSz="914378"/>
              <a:endParaRPr>
                <a:ea typeface="+mn-ea"/>
              </a:endParaRPr>
            </a:p>
          </p:txBody>
        </p:sp>
        <p:sp>
          <p:nvSpPr>
            <p:cNvPr id="16565" name="Google Shape;16565;p76"/>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6566" name="Google Shape;16566;p76"/>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6567" name="Google Shape;16567;p76"/>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defTabSz="914378"/>
              <a:endParaRPr>
                <a:ea typeface="+mn-ea"/>
              </a:endParaRPr>
            </a:p>
          </p:txBody>
        </p:sp>
        <p:sp>
          <p:nvSpPr>
            <p:cNvPr id="16568" name="Google Shape;16568;p76"/>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defTabSz="914378"/>
              <a:endParaRPr>
                <a:ea typeface="+mn-ea"/>
              </a:endParaRPr>
            </a:p>
          </p:txBody>
        </p:sp>
        <p:sp>
          <p:nvSpPr>
            <p:cNvPr id="16569" name="Google Shape;16569;p76"/>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defTabSz="914378"/>
              <a:endParaRPr>
                <a:ea typeface="+mn-ea"/>
              </a:endParaRPr>
            </a:p>
          </p:txBody>
        </p:sp>
        <p:sp>
          <p:nvSpPr>
            <p:cNvPr id="16570" name="Google Shape;16570;p76"/>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defTabSz="914378"/>
              <a:endParaRPr>
                <a:ea typeface="+mn-ea"/>
              </a:endParaRPr>
            </a:p>
          </p:txBody>
        </p:sp>
        <p:sp>
          <p:nvSpPr>
            <p:cNvPr id="16571" name="Google Shape;16571;p76"/>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defTabSz="914378"/>
              <a:endParaRPr>
                <a:ea typeface="+mn-ea"/>
              </a:endParaRPr>
            </a:p>
          </p:txBody>
        </p:sp>
        <p:sp>
          <p:nvSpPr>
            <p:cNvPr id="16572" name="Google Shape;16572;p76"/>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defTabSz="914378"/>
              <a:endParaRPr>
                <a:ea typeface="+mn-ea"/>
              </a:endParaRPr>
            </a:p>
          </p:txBody>
        </p:sp>
        <p:sp>
          <p:nvSpPr>
            <p:cNvPr id="16573" name="Google Shape;16573;p76"/>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574" name="Google Shape;16574;p76"/>
          <p:cNvGrpSpPr/>
          <p:nvPr/>
        </p:nvGrpSpPr>
        <p:grpSpPr>
          <a:xfrm>
            <a:off x="1748310" y="2408601"/>
            <a:ext cx="308508" cy="333378"/>
            <a:chOff x="1748310" y="2408601"/>
            <a:chExt cx="308508" cy="333378"/>
          </a:xfrm>
        </p:grpSpPr>
        <p:sp>
          <p:nvSpPr>
            <p:cNvPr id="16575" name="Google Shape;16575;p76"/>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defTabSz="914378"/>
              <a:endParaRPr>
                <a:ea typeface="+mn-ea"/>
              </a:endParaRPr>
            </a:p>
          </p:txBody>
        </p:sp>
        <p:sp>
          <p:nvSpPr>
            <p:cNvPr id="16576" name="Google Shape;16576;p76"/>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16577" name="Google Shape;16577;p76"/>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defTabSz="914378"/>
              <a:endParaRPr>
                <a:ea typeface="+mn-ea"/>
              </a:endParaRPr>
            </a:p>
          </p:txBody>
        </p:sp>
        <p:sp>
          <p:nvSpPr>
            <p:cNvPr id="16578" name="Google Shape;16578;p76"/>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defTabSz="914378"/>
              <a:endParaRPr>
                <a:ea typeface="+mn-ea"/>
              </a:endParaRPr>
            </a:p>
          </p:txBody>
        </p:sp>
        <p:sp>
          <p:nvSpPr>
            <p:cNvPr id="16579" name="Google Shape;16579;p76"/>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defTabSz="914378"/>
              <a:endParaRPr>
                <a:ea typeface="+mn-ea"/>
              </a:endParaRPr>
            </a:p>
          </p:txBody>
        </p:sp>
        <p:sp>
          <p:nvSpPr>
            <p:cNvPr id="16580" name="Google Shape;16580;p76"/>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defTabSz="914378"/>
              <a:endParaRPr>
                <a:ea typeface="+mn-ea"/>
              </a:endParaRPr>
            </a:p>
          </p:txBody>
        </p:sp>
        <p:sp>
          <p:nvSpPr>
            <p:cNvPr id="16581" name="Google Shape;16581;p76"/>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defTabSz="914378"/>
              <a:endParaRPr>
                <a:ea typeface="+mn-ea"/>
              </a:endParaRPr>
            </a:p>
          </p:txBody>
        </p:sp>
        <p:sp>
          <p:nvSpPr>
            <p:cNvPr id="16582" name="Google Shape;16582;p76"/>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583" name="Google Shape;16583;p76"/>
          <p:cNvGrpSpPr/>
          <p:nvPr/>
        </p:nvGrpSpPr>
        <p:grpSpPr>
          <a:xfrm>
            <a:off x="3044614" y="2418034"/>
            <a:ext cx="376184" cy="315141"/>
            <a:chOff x="3044614" y="2418033"/>
            <a:chExt cx="376184" cy="315141"/>
          </a:xfrm>
        </p:grpSpPr>
        <p:sp>
          <p:nvSpPr>
            <p:cNvPr id="16584" name="Google Shape;16584;p76"/>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defTabSz="914378"/>
              <a:endParaRPr>
                <a:ea typeface="+mn-ea"/>
              </a:endParaRPr>
            </a:p>
          </p:txBody>
        </p:sp>
        <p:sp>
          <p:nvSpPr>
            <p:cNvPr id="16585" name="Google Shape;16585;p76"/>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defTabSz="914378"/>
              <a:endParaRPr>
                <a:ea typeface="+mn-ea"/>
              </a:endParaRPr>
            </a:p>
          </p:txBody>
        </p:sp>
        <p:sp>
          <p:nvSpPr>
            <p:cNvPr id="16586" name="Google Shape;16586;p76"/>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defTabSz="914378"/>
              <a:endParaRPr>
                <a:ea typeface="+mn-ea"/>
              </a:endParaRPr>
            </a:p>
          </p:txBody>
        </p:sp>
        <p:sp>
          <p:nvSpPr>
            <p:cNvPr id="16587" name="Google Shape;16587;p76"/>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defTabSz="914378"/>
              <a:endParaRPr>
                <a:ea typeface="+mn-ea"/>
              </a:endParaRPr>
            </a:p>
          </p:txBody>
        </p:sp>
        <p:sp>
          <p:nvSpPr>
            <p:cNvPr id="16588" name="Google Shape;16588;p76"/>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defTabSz="914378"/>
              <a:endParaRPr>
                <a:ea typeface="+mn-ea"/>
              </a:endParaRPr>
            </a:p>
          </p:txBody>
        </p:sp>
        <p:sp>
          <p:nvSpPr>
            <p:cNvPr id="16589" name="Google Shape;16589;p76"/>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defTabSz="914378"/>
              <a:endParaRPr>
                <a:ea typeface="+mn-ea"/>
              </a:endParaRPr>
            </a:p>
          </p:txBody>
        </p:sp>
        <p:sp>
          <p:nvSpPr>
            <p:cNvPr id="16590" name="Google Shape;16590;p76"/>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defTabSz="914378"/>
              <a:endParaRPr>
                <a:ea typeface="+mn-ea"/>
              </a:endParaRPr>
            </a:p>
          </p:txBody>
        </p:sp>
        <p:sp>
          <p:nvSpPr>
            <p:cNvPr id="16591" name="Google Shape;16591;p76"/>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6592" name="Google Shape;16592;p76"/>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593" name="Google Shape;16593;p76"/>
          <p:cNvGrpSpPr/>
          <p:nvPr/>
        </p:nvGrpSpPr>
        <p:grpSpPr>
          <a:xfrm>
            <a:off x="3943639" y="3815073"/>
            <a:ext cx="357933" cy="342676"/>
            <a:chOff x="3943638" y="3815072"/>
            <a:chExt cx="357933" cy="342676"/>
          </a:xfrm>
        </p:grpSpPr>
        <p:sp>
          <p:nvSpPr>
            <p:cNvPr id="16594" name="Google Shape;16594;p76"/>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defTabSz="914378"/>
              <a:endParaRPr>
                <a:ea typeface="+mn-ea"/>
              </a:endParaRPr>
            </a:p>
          </p:txBody>
        </p:sp>
        <p:sp>
          <p:nvSpPr>
            <p:cNvPr id="16595" name="Google Shape;16595;p76"/>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16596" name="Google Shape;16596;p76"/>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defTabSz="914378"/>
              <a:endParaRPr>
                <a:ea typeface="+mn-ea"/>
              </a:endParaRPr>
            </a:p>
          </p:txBody>
        </p:sp>
        <p:sp>
          <p:nvSpPr>
            <p:cNvPr id="16597" name="Google Shape;16597;p76"/>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16598" name="Google Shape;16598;p76"/>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defTabSz="914378"/>
              <a:endParaRPr>
                <a:ea typeface="+mn-ea"/>
              </a:endParaRPr>
            </a:p>
          </p:txBody>
        </p:sp>
        <p:sp>
          <p:nvSpPr>
            <p:cNvPr id="16599" name="Google Shape;16599;p76"/>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defTabSz="914378"/>
              <a:endParaRPr>
                <a:ea typeface="+mn-ea"/>
              </a:endParaRPr>
            </a:p>
          </p:txBody>
        </p:sp>
        <p:sp>
          <p:nvSpPr>
            <p:cNvPr id="16600" name="Google Shape;16600;p76"/>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defTabSz="914378"/>
              <a:endParaRPr>
                <a:ea typeface="+mn-ea"/>
              </a:endParaRPr>
            </a:p>
          </p:txBody>
        </p:sp>
        <p:sp>
          <p:nvSpPr>
            <p:cNvPr id="16601" name="Google Shape;16601;p76"/>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6602" name="Google Shape;16602;p76"/>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603" name="Google Shape;16603;p76"/>
          <p:cNvGrpSpPr/>
          <p:nvPr/>
        </p:nvGrpSpPr>
        <p:grpSpPr>
          <a:xfrm>
            <a:off x="3508282" y="3810342"/>
            <a:ext cx="351644" cy="351959"/>
            <a:chOff x="3508282" y="3810341"/>
            <a:chExt cx="351644" cy="351959"/>
          </a:xfrm>
        </p:grpSpPr>
        <p:sp>
          <p:nvSpPr>
            <p:cNvPr id="16604" name="Google Shape;16604;p76"/>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defTabSz="914378"/>
              <a:endParaRPr>
                <a:ea typeface="+mn-ea"/>
              </a:endParaRPr>
            </a:p>
          </p:txBody>
        </p:sp>
        <p:sp>
          <p:nvSpPr>
            <p:cNvPr id="16605" name="Google Shape;16605;p76"/>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defTabSz="914378"/>
              <a:endParaRPr>
                <a:ea typeface="+mn-ea"/>
              </a:endParaRPr>
            </a:p>
          </p:txBody>
        </p:sp>
        <p:sp>
          <p:nvSpPr>
            <p:cNvPr id="16606" name="Google Shape;16606;p76"/>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defTabSz="914378"/>
              <a:endParaRPr>
                <a:ea typeface="+mn-ea"/>
              </a:endParaRPr>
            </a:p>
          </p:txBody>
        </p:sp>
        <p:sp>
          <p:nvSpPr>
            <p:cNvPr id="16607" name="Google Shape;16607;p76"/>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defTabSz="914378"/>
              <a:endParaRPr>
                <a:ea typeface="+mn-ea"/>
              </a:endParaRPr>
            </a:p>
          </p:txBody>
        </p:sp>
        <p:sp>
          <p:nvSpPr>
            <p:cNvPr id="16608" name="Google Shape;16608;p76"/>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defTabSz="914378"/>
              <a:endParaRPr>
                <a:ea typeface="+mn-ea"/>
              </a:endParaRPr>
            </a:p>
          </p:txBody>
        </p:sp>
        <p:sp>
          <p:nvSpPr>
            <p:cNvPr id="16609" name="Google Shape;16609;p76"/>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defTabSz="914378"/>
              <a:endParaRPr>
                <a:ea typeface="+mn-ea"/>
              </a:endParaRPr>
            </a:p>
          </p:txBody>
        </p:sp>
        <p:sp>
          <p:nvSpPr>
            <p:cNvPr id="16610" name="Google Shape;16610;p76"/>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defTabSz="914378"/>
              <a:endParaRPr>
                <a:ea typeface="+mn-ea"/>
              </a:endParaRPr>
            </a:p>
          </p:txBody>
        </p:sp>
        <p:sp>
          <p:nvSpPr>
            <p:cNvPr id="16611" name="Google Shape;16611;p76"/>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defTabSz="914378"/>
              <a:endParaRPr>
                <a:ea typeface="+mn-ea"/>
              </a:endParaRPr>
            </a:p>
          </p:txBody>
        </p:sp>
        <p:sp>
          <p:nvSpPr>
            <p:cNvPr id="16612" name="Google Shape;16612;p76"/>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defTabSz="914378"/>
              <a:endParaRPr>
                <a:ea typeface="+mn-ea"/>
              </a:endParaRPr>
            </a:p>
          </p:txBody>
        </p:sp>
        <p:sp>
          <p:nvSpPr>
            <p:cNvPr id="16613" name="Google Shape;16613;p76"/>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defTabSz="914378"/>
              <a:endParaRPr>
                <a:ea typeface="+mn-ea"/>
              </a:endParaRPr>
            </a:p>
          </p:txBody>
        </p:sp>
        <p:sp>
          <p:nvSpPr>
            <p:cNvPr id="16614" name="Google Shape;16614;p76"/>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defTabSz="914378"/>
              <a:endParaRPr>
                <a:ea typeface="+mn-ea"/>
              </a:endParaRPr>
            </a:p>
          </p:txBody>
        </p:sp>
        <p:sp>
          <p:nvSpPr>
            <p:cNvPr id="16615" name="Google Shape;16615;p76"/>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defTabSz="914378"/>
              <a:endParaRPr>
                <a:ea typeface="+mn-ea"/>
              </a:endParaRPr>
            </a:p>
          </p:txBody>
        </p:sp>
        <p:sp>
          <p:nvSpPr>
            <p:cNvPr id="16616" name="Google Shape;16616;p76"/>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617" name="Google Shape;16617;p76"/>
          <p:cNvGrpSpPr/>
          <p:nvPr/>
        </p:nvGrpSpPr>
        <p:grpSpPr>
          <a:xfrm>
            <a:off x="2224586" y="1962855"/>
            <a:ext cx="303163" cy="351809"/>
            <a:chOff x="2224585" y="1962854"/>
            <a:chExt cx="303163" cy="351809"/>
          </a:xfrm>
        </p:grpSpPr>
        <p:sp>
          <p:nvSpPr>
            <p:cNvPr id="16618" name="Google Shape;16618;p76"/>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sp>
          <p:nvSpPr>
            <p:cNvPr id="16619" name="Google Shape;16619;p76"/>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16620" name="Google Shape;16620;p76"/>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16621" name="Google Shape;16621;p76"/>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sp>
          <p:nvSpPr>
            <p:cNvPr id="16622" name="Google Shape;16622;p76"/>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sp>
          <p:nvSpPr>
            <p:cNvPr id="16623" name="Google Shape;16623;p76"/>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16624" name="Google Shape;16624;p76"/>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6625" name="Google Shape;16625;p76"/>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626" name="Google Shape;16626;p76"/>
          <p:cNvGrpSpPr/>
          <p:nvPr/>
        </p:nvGrpSpPr>
        <p:grpSpPr>
          <a:xfrm>
            <a:off x="2622795" y="1990869"/>
            <a:ext cx="389090" cy="296231"/>
            <a:chOff x="2622794" y="1990868"/>
            <a:chExt cx="389090" cy="296231"/>
          </a:xfrm>
        </p:grpSpPr>
        <p:sp>
          <p:nvSpPr>
            <p:cNvPr id="16627" name="Google Shape;16627;p76"/>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defTabSz="914378"/>
              <a:endParaRPr>
                <a:ea typeface="+mn-ea"/>
              </a:endParaRPr>
            </a:p>
          </p:txBody>
        </p:sp>
        <p:sp>
          <p:nvSpPr>
            <p:cNvPr id="16628" name="Google Shape;16628;p76"/>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defTabSz="914378"/>
              <a:endParaRPr>
                <a:ea typeface="+mn-ea"/>
              </a:endParaRPr>
            </a:p>
          </p:txBody>
        </p:sp>
        <p:sp>
          <p:nvSpPr>
            <p:cNvPr id="16629" name="Google Shape;16629;p76"/>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16630" name="Google Shape;16630;p76"/>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defTabSz="914378"/>
              <a:endParaRPr>
                <a:ea typeface="+mn-ea"/>
              </a:endParaRPr>
            </a:p>
          </p:txBody>
        </p:sp>
        <p:sp>
          <p:nvSpPr>
            <p:cNvPr id="16631" name="Google Shape;16631;p76"/>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defTabSz="914378"/>
              <a:endParaRPr>
                <a:ea typeface="+mn-ea"/>
              </a:endParaRPr>
            </a:p>
          </p:txBody>
        </p:sp>
        <p:sp>
          <p:nvSpPr>
            <p:cNvPr id="16632" name="Google Shape;16632;p76"/>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defTabSz="914378"/>
              <a:endParaRPr>
                <a:ea typeface="+mn-ea"/>
              </a:endParaRPr>
            </a:p>
          </p:txBody>
        </p:sp>
        <p:sp>
          <p:nvSpPr>
            <p:cNvPr id="16633" name="Google Shape;16633;p76"/>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defTabSz="914378"/>
              <a:endParaRPr>
                <a:ea typeface="+mn-ea"/>
              </a:endParaRPr>
            </a:p>
          </p:txBody>
        </p:sp>
        <p:sp>
          <p:nvSpPr>
            <p:cNvPr id="16634" name="Google Shape;16634;p76"/>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defTabSz="914378"/>
              <a:endParaRPr>
                <a:ea typeface="+mn-ea"/>
              </a:endParaRPr>
            </a:p>
          </p:txBody>
        </p:sp>
        <p:sp>
          <p:nvSpPr>
            <p:cNvPr id="16635" name="Google Shape;16635;p76"/>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636" name="Google Shape;16636;p76"/>
          <p:cNvGrpSpPr/>
          <p:nvPr/>
        </p:nvGrpSpPr>
        <p:grpSpPr>
          <a:xfrm>
            <a:off x="3977326" y="1952150"/>
            <a:ext cx="327074" cy="375241"/>
            <a:chOff x="3977326" y="1952149"/>
            <a:chExt cx="327074" cy="375241"/>
          </a:xfrm>
        </p:grpSpPr>
        <p:sp>
          <p:nvSpPr>
            <p:cNvPr id="16637" name="Google Shape;16637;p76"/>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16638" name="Google Shape;16638;p76"/>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defTabSz="914378"/>
              <a:endParaRPr>
                <a:ea typeface="+mn-ea"/>
              </a:endParaRPr>
            </a:p>
          </p:txBody>
        </p:sp>
        <p:sp>
          <p:nvSpPr>
            <p:cNvPr id="16639" name="Google Shape;16639;p76"/>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defTabSz="914378"/>
              <a:endParaRPr>
                <a:ea typeface="+mn-ea"/>
              </a:endParaRPr>
            </a:p>
          </p:txBody>
        </p:sp>
        <p:sp>
          <p:nvSpPr>
            <p:cNvPr id="16640" name="Google Shape;16640;p76"/>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defTabSz="914378"/>
              <a:endParaRPr>
                <a:ea typeface="+mn-ea"/>
              </a:endParaRPr>
            </a:p>
          </p:txBody>
        </p:sp>
        <p:sp>
          <p:nvSpPr>
            <p:cNvPr id="16641" name="Google Shape;16641;p76"/>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defTabSz="914378"/>
              <a:endParaRPr>
                <a:ea typeface="+mn-ea"/>
              </a:endParaRPr>
            </a:p>
          </p:txBody>
        </p:sp>
        <p:sp>
          <p:nvSpPr>
            <p:cNvPr id="16642" name="Google Shape;16642;p76"/>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defTabSz="914378"/>
              <a:endParaRPr>
                <a:ea typeface="+mn-ea"/>
              </a:endParaRPr>
            </a:p>
          </p:txBody>
        </p:sp>
        <p:sp>
          <p:nvSpPr>
            <p:cNvPr id="16643" name="Google Shape;16643;p76"/>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16644" name="Google Shape;16644;p76"/>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defTabSz="914378"/>
              <a:endParaRPr>
                <a:ea typeface="+mn-ea"/>
              </a:endParaRPr>
            </a:p>
          </p:txBody>
        </p:sp>
        <p:sp>
          <p:nvSpPr>
            <p:cNvPr id="16645" name="Google Shape;16645;p76"/>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16646" name="Google Shape;16646;p76"/>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16647" name="Google Shape;16647;p76"/>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16648" name="Google Shape;16648;p76"/>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16649" name="Google Shape;16649;p76"/>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defTabSz="914378"/>
              <a:endParaRPr>
                <a:ea typeface="+mn-ea"/>
              </a:endParaRPr>
            </a:p>
          </p:txBody>
        </p:sp>
        <p:sp>
          <p:nvSpPr>
            <p:cNvPr id="16650" name="Google Shape;16650;p76"/>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defTabSz="914378"/>
              <a:endParaRPr>
                <a:ea typeface="+mn-ea"/>
              </a:endParaRPr>
            </a:p>
          </p:txBody>
        </p:sp>
        <p:sp>
          <p:nvSpPr>
            <p:cNvPr id="16651" name="Google Shape;16651;p76"/>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defTabSz="914378"/>
              <a:endParaRPr>
                <a:ea typeface="+mn-ea"/>
              </a:endParaRPr>
            </a:p>
          </p:txBody>
        </p:sp>
        <p:sp>
          <p:nvSpPr>
            <p:cNvPr id="16652" name="Google Shape;16652;p76"/>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defTabSz="914378"/>
              <a:endParaRPr>
                <a:ea typeface="+mn-ea"/>
              </a:endParaRPr>
            </a:p>
          </p:txBody>
        </p:sp>
        <p:sp>
          <p:nvSpPr>
            <p:cNvPr id="16653" name="Google Shape;16653;p76"/>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654" name="Google Shape;16654;p76"/>
          <p:cNvGrpSpPr/>
          <p:nvPr/>
        </p:nvGrpSpPr>
        <p:grpSpPr>
          <a:xfrm>
            <a:off x="1341613" y="3340055"/>
            <a:ext cx="259399" cy="370524"/>
            <a:chOff x="1341612" y="3340055"/>
            <a:chExt cx="259399" cy="370524"/>
          </a:xfrm>
        </p:grpSpPr>
        <p:sp>
          <p:nvSpPr>
            <p:cNvPr id="16655" name="Google Shape;16655;p76"/>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6656" name="Google Shape;16656;p76"/>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16657" name="Google Shape;16657;p76"/>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defTabSz="914378"/>
              <a:endParaRPr>
                <a:ea typeface="+mn-ea"/>
              </a:endParaRPr>
            </a:p>
          </p:txBody>
        </p:sp>
        <p:sp>
          <p:nvSpPr>
            <p:cNvPr id="16658" name="Google Shape;16658;p76"/>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defTabSz="914378"/>
              <a:endParaRPr>
                <a:ea typeface="+mn-ea"/>
              </a:endParaRPr>
            </a:p>
          </p:txBody>
        </p:sp>
        <p:sp>
          <p:nvSpPr>
            <p:cNvPr id="16659" name="Google Shape;16659;p76"/>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16660" name="Google Shape;16660;p76"/>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defTabSz="914378"/>
              <a:endParaRPr>
                <a:ea typeface="+mn-ea"/>
              </a:endParaRPr>
            </a:p>
          </p:txBody>
        </p:sp>
        <p:sp>
          <p:nvSpPr>
            <p:cNvPr id="16661" name="Google Shape;16661;p76"/>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6662" name="Google Shape;16662;p76"/>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16663" name="Google Shape;16663;p76"/>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16664" name="Google Shape;16664;p76"/>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16665" name="Google Shape;16665;p76"/>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16666" name="Google Shape;16666;p76"/>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16667" name="Google Shape;16667;p76"/>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16668" name="Google Shape;16668;p76"/>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16669" name="Google Shape;16669;p76"/>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16670" name="Google Shape;16670;p76"/>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16671" name="Google Shape;16671;p76"/>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16672" name="Google Shape;16672;p76"/>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673" name="Google Shape;16673;p76"/>
          <p:cNvGrpSpPr/>
          <p:nvPr/>
        </p:nvGrpSpPr>
        <p:grpSpPr>
          <a:xfrm>
            <a:off x="2179893" y="3844973"/>
            <a:ext cx="351629" cy="282381"/>
            <a:chOff x="2179892" y="3844972"/>
            <a:chExt cx="351629" cy="282381"/>
          </a:xfrm>
        </p:grpSpPr>
        <p:sp>
          <p:nvSpPr>
            <p:cNvPr id="16674" name="Google Shape;16674;p76"/>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defTabSz="914378"/>
              <a:endParaRPr>
                <a:ea typeface="+mn-ea"/>
              </a:endParaRPr>
            </a:p>
          </p:txBody>
        </p:sp>
        <p:sp>
          <p:nvSpPr>
            <p:cNvPr id="16675" name="Google Shape;16675;p76"/>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16676" name="Google Shape;16676;p76"/>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defTabSz="914378"/>
              <a:endParaRPr>
                <a:ea typeface="+mn-ea"/>
              </a:endParaRPr>
            </a:p>
          </p:txBody>
        </p:sp>
        <p:sp>
          <p:nvSpPr>
            <p:cNvPr id="16677" name="Google Shape;16677;p76"/>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16678" name="Google Shape;16678;p76"/>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defTabSz="914378"/>
              <a:endParaRPr>
                <a:ea typeface="+mn-ea"/>
              </a:endParaRPr>
            </a:p>
          </p:txBody>
        </p:sp>
        <p:sp>
          <p:nvSpPr>
            <p:cNvPr id="16679" name="Google Shape;16679;p76"/>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defTabSz="914378"/>
              <a:endParaRPr>
                <a:ea typeface="+mn-ea"/>
              </a:endParaRPr>
            </a:p>
          </p:txBody>
        </p:sp>
        <p:sp>
          <p:nvSpPr>
            <p:cNvPr id="16680" name="Google Shape;16680;p76"/>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defTabSz="914378"/>
              <a:endParaRPr>
                <a:ea typeface="+mn-ea"/>
              </a:endParaRPr>
            </a:p>
          </p:txBody>
        </p:sp>
        <p:sp>
          <p:nvSpPr>
            <p:cNvPr id="16681" name="Google Shape;16681;p76"/>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16682" name="Google Shape;16682;p76"/>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16683" name="Google Shape;16683;p76"/>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16684" name="Google Shape;16684;p76"/>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defTabSz="914378"/>
              <a:endParaRPr>
                <a:ea typeface="+mn-ea"/>
              </a:endParaRPr>
            </a:p>
          </p:txBody>
        </p:sp>
        <p:sp>
          <p:nvSpPr>
            <p:cNvPr id="16685" name="Google Shape;16685;p76"/>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defTabSz="914378"/>
              <a:endParaRPr>
                <a:ea typeface="+mn-ea"/>
              </a:endParaRPr>
            </a:p>
          </p:txBody>
        </p:sp>
        <p:sp>
          <p:nvSpPr>
            <p:cNvPr id="16686" name="Google Shape;16686;p76"/>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defTabSz="914378"/>
              <a:endParaRPr>
                <a:ea typeface="+mn-ea"/>
              </a:endParaRPr>
            </a:p>
          </p:txBody>
        </p:sp>
        <p:sp>
          <p:nvSpPr>
            <p:cNvPr id="16687" name="Google Shape;16687;p76"/>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defTabSz="914378"/>
              <a:endParaRPr>
                <a:ea typeface="+mn-ea"/>
              </a:endParaRPr>
            </a:p>
          </p:txBody>
        </p:sp>
        <p:sp>
          <p:nvSpPr>
            <p:cNvPr id="16688" name="Google Shape;16688;p76"/>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defTabSz="914378"/>
              <a:endParaRPr>
                <a:ea typeface="+mn-ea"/>
              </a:endParaRPr>
            </a:p>
          </p:txBody>
        </p:sp>
        <p:sp>
          <p:nvSpPr>
            <p:cNvPr id="16689" name="Google Shape;16689;p76"/>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defTabSz="914378"/>
              <a:endParaRPr>
                <a:ea typeface="+mn-ea"/>
              </a:endParaRPr>
            </a:p>
          </p:txBody>
        </p:sp>
        <p:sp>
          <p:nvSpPr>
            <p:cNvPr id="16690" name="Google Shape;16690;p76"/>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defTabSz="914378"/>
              <a:endParaRPr>
                <a:ea typeface="+mn-ea"/>
              </a:endParaRPr>
            </a:p>
          </p:txBody>
        </p:sp>
        <p:sp>
          <p:nvSpPr>
            <p:cNvPr id="16691" name="Google Shape;16691;p76"/>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defTabSz="914378"/>
              <a:endParaRPr>
                <a:ea typeface="+mn-ea"/>
              </a:endParaRPr>
            </a:p>
          </p:txBody>
        </p:sp>
        <p:sp>
          <p:nvSpPr>
            <p:cNvPr id="16692" name="Google Shape;16692;p76"/>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defTabSz="914378"/>
              <a:endParaRPr>
                <a:ea typeface="+mn-ea"/>
              </a:endParaRPr>
            </a:p>
          </p:txBody>
        </p:sp>
        <p:sp>
          <p:nvSpPr>
            <p:cNvPr id="16693" name="Google Shape;16693;p76"/>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694" name="Google Shape;16694;p76"/>
          <p:cNvGrpSpPr/>
          <p:nvPr/>
        </p:nvGrpSpPr>
        <p:grpSpPr>
          <a:xfrm>
            <a:off x="3131171" y="3816884"/>
            <a:ext cx="220051" cy="338169"/>
            <a:chOff x="3131170" y="3816884"/>
            <a:chExt cx="220051" cy="338169"/>
          </a:xfrm>
        </p:grpSpPr>
        <p:sp>
          <p:nvSpPr>
            <p:cNvPr id="16695" name="Google Shape;16695;p76"/>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defTabSz="914378"/>
              <a:endParaRPr>
                <a:ea typeface="+mn-ea"/>
              </a:endParaRPr>
            </a:p>
          </p:txBody>
        </p:sp>
        <p:sp>
          <p:nvSpPr>
            <p:cNvPr id="16696" name="Google Shape;16696;p76"/>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16697" name="Google Shape;16697;p76"/>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defTabSz="914378"/>
              <a:endParaRPr>
                <a:ea typeface="+mn-ea"/>
              </a:endParaRPr>
            </a:p>
          </p:txBody>
        </p:sp>
        <p:sp>
          <p:nvSpPr>
            <p:cNvPr id="16698" name="Google Shape;16698;p76"/>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defTabSz="914378"/>
              <a:endParaRPr>
                <a:ea typeface="+mn-ea"/>
              </a:endParaRPr>
            </a:p>
          </p:txBody>
        </p:sp>
        <p:sp>
          <p:nvSpPr>
            <p:cNvPr id="16699" name="Google Shape;16699;p76"/>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6700" name="Google Shape;16700;p76"/>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16701" name="Google Shape;16701;p76"/>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defTabSz="914378"/>
              <a:endParaRPr>
                <a:ea typeface="+mn-ea"/>
              </a:endParaRPr>
            </a:p>
          </p:txBody>
        </p:sp>
        <p:sp>
          <p:nvSpPr>
            <p:cNvPr id="16702" name="Google Shape;16702;p76"/>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defTabSz="914378"/>
              <a:endParaRPr>
                <a:ea typeface="+mn-ea"/>
              </a:endParaRPr>
            </a:p>
          </p:txBody>
        </p:sp>
        <p:sp>
          <p:nvSpPr>
            <p:cNvPr id="16703" name="Google Shape;16703;p76"/>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704" name="Google Shape;16704;p76"/>
          <p:cNvGrpSpPr/>
          <p:nvPr/>
        </p:nvGrpSpPr>
        <p:grpSpPr>
          <a:xfrm>
            <a:off x="903503" y="3359564"/>
            <a:ext cx="247990" cy="333393"/>
            <a:chOff x="903502" y="3359564"/>
            <a:chExt cx="247990" cy="333393"/>
          </a:xfrm>
        </p:grpSpPr>
        <p:sp>
          <p:nvSpPr>
            <p:cNvPr id="16705" name="Google Shape;16705;p76"/>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16706" name="Google Shape;16706;p76"/>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16707" name="Google Shape;16707;p76"/>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defTabSz="914378"/>
              <a:endParaRPr>
                <a:ea typeface="+mn-ea"/>
              </a:endParaRPr>
            </a:p>
          </p:txBody>
        </p:sp>
        <p:sp>
          <p:nvSpPr>
            <p:cNvPr id="16708" name="Google Shape;16708;p76"/>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defTabSz="914378"/>
              <a:endParaRPr>
                <a:ea typeface="+mn-ea"/>
              </a:endParaRPr>
            </a:p>
          </p:txBody>
        </p:sp>
        <p:sp>
          <p:nvSpPr>
            <p:cNvPr id="16709" name="Google Shape;16709;p76"/>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16710" name="Google Shape;16710;p76"/>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16711" name="Google Shape;16711;p76"/>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16712" name="Google Shape;16712;p76"/>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16713" name="Google Shape;16713;p76"/>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16714" name="Google Shape;16714;p76"/>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16715" name="Google Shape;16715;p76"/>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defTabSz="914378"/>
              <a:endParaRPr>
                <a:ea typeface="+mn-ea"/>
              </a:endParaRPr>
            </a:p>
          </p:txBody>
        </p:sp>
        <p:sp>
          <p:nvSpPr>
            <p:cNvPr id="16716" name="Google Shape;16716;p76"/>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defTabSz="914378"/>
              <a:endParaRPr>
                <a:ea typeface="+mn-ea"/>
              </a:endParaRPr>
            </a:p>
          </p:txBody>
        </p:sp>
        <p:sp>
          <p:nvSpPr>
            <p:cNvPr id="16717" name="Google Shape;16717;p76"/>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defTabSz="914378"/>
              <a:endParaRPr>
                <a:ea typeface="+mn-ea"/>
              </a:endParaRPr>
            </a:p>
          </p:txBody>
        </p:sp>
        <p:sp>
          <p:nvSpPr>
            <p:cNvPr id="16718" name="Google Shape;16718;p76"/>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defTabSz="914378"/>
              <a:endParaRPr>
                <a:ea typeface="+mn-ea"/>
              </a:endParaRPr>
            </a:p>
          </p:txBody>
        </p:sp>
        <p:sp>
          <p:nvSpPr>
            <p:cNvPr id="16719" name="Google Shape;16719;p76"/>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defTabSz="914378"/>
              <a:endParaRPr>
                <a:ea typeface="+mn-ea"/>
              </a:endParaRPr>
            </a:p>
          </p:txBody>
        </p:sp>
        <p:sp>
          <p:nvSpPr>
            <p:cNvPr id="16720" name="Google Shape;16720;p76"/>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defTabSz="914378"/>
              <a:endParaRPr>
                <a:ea typeface="+mn-ea"/>
              </a:endParaRPr>
            </a:p>
          </p:txBody>
        </p:sp>
        <p:sp>
          <p:nvSpPr>
            <p:cNvPr id="16721" name="Google Shape;16721;p76"/>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16722" name="Google Shape;16722;p76"/>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16723" name="Google Shape;16723;p76"/>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16724" name="Google Shape;16724;p76"/>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16725" name="Google Shape;16725;p76"/>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16726" name="Google Shape;16726;p76"/>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727" name="Google Shape;16727;p76"/>
          <p:cNvGrpSpPr/>
          <p:nvPr/>
        </p:nvGrpSpPr>
        <p:grpSpPr>
          <a:xfrm>
            <a:off x="2616191" y="2890461"/>
            <a:ext cx="365793" cy="361152"/>
            <a:chOff x="2616191" y="2890461"/>
            <a:chExt cx="365793" cy="361152"/>
          </a:xfrm>
        </p:grpSpPr>
        <p:sp>
          <p:nvSpPr>
            <p:cNvPr id="16728" name="Google Shape;16728;p76"/>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defTabSz="914378"/>
              <a:endParaRPr>
                <a:ea typeface="+mn-ea"/>
              </a:endParaRPr>
            </a:p>
          </p:txBody>
        </p:sp>
        <p:sp>
          <p:nvSpPr>
            <p:cNvPr id="16729" name="Google Shape;16729;p76"/>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6730" name="Google Shape;16730;p76"/>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16731" name="Google Shape;16731;p76"/>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defTabSz="914378"/>
              <a:endParaRPr>
                <a:ea typeface="+mn-ea"/>
              </a:endParaRPr>
            </a:p>
          </p:txBody>
        </p:sp>
        <p:sp>
          <p:nvSpPr>
            <p:cNvPr id="16732" name="Google Shape;16732;p76"/>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defTabSz="914378"/>
              <a:endParaRPr>
                <a:ea typeface="+mn-ea"/>
              </a:endParaRPr>
            </a:p>
          </p:txBody>
        </p:sp>
        <p:sp>
          <p:nvSpPr>
            <p:cNvPr id="16733" name="Google Shape;16733;p76"/>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defTabSz="914378"/>
              <a:endParaRPr>
                <a:ea typeface="+mn-ea"/>
              </a:endParaRPr>
            </a:p>
          </p:txBody>
        </p:sp>
        <p:sp>
          <p:nvSpPr>
            <p:cNvPr id="16734" name="Google Shape;16734;p76"/>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16735" name="Google Shape;16735;p76"/>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16736" name="Google Shape;16736;p76"/>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6737" name="Google Shape;16737;p76"/>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6738" name="Google Shape;16738;p76"/>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739" name="Google Shape;16739;p76"/>
          <p:cNvGrpSpPr/>
          <p:nvPr/>
        </p:nvGrpSpPr>
        <p:grpSpPr>
          <a:xfrm>
            <a:off x="3049959" y="1945861"/>
            <a:ext cx="402940" cy="388536"/>
            <a:chOff x="3049959" y="1945861"/>
            <a:chExt cx="402940" cy="388536"/>
          </a:xfrm>
        </p:grpSpPr>
        <p:sp>
          <p:nvSpPr>
            <p:cNvPr id="16740" name="Google Shape;16740;p76"/>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defTabSz="914378"/>
              <a:endParaRPr>
                <a:ea typeface="+mn-ea"/>
              </a:endParaRPr>
            </a:p>
          </p:txBody>
        </p:sp>
        <p:sp>
          <p:nvSpPr>
            <p:cNvPr id="16741" name="Google Shape;16741;p76"/>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defTabSz="914378"/>
              <a:endParaRPr>
                <a:ea typeface="+mn-ea"/>
              </a:endParaRPr>
            </a:p>
          </p:txBody>
        </p:sp>
        <p:sp>
          <p:nvSpPr>
            <p:cNvPr id="16742" name="Google Shape;16742;p76"/>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defTabSz="914378"/>
              <a:endParaRPr>
                <a:ea typeface="+mn-ea"/>
              </a:endParaRPr>
            </a:p>
          </p:txBody>
        </p:sp>
        <p:sp>
          <p:nvSpPr>
            <p:cNvPr id="16743" name="Google Shape;16743;p76"/>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defTabSz="914378"/>
              <a:endParaRPr>
                <a:ea typeface="+mn-ea"/>
              </a:endParaRPr>
            </a:p>
          </p:txBody>
        </p:sp>
        <p:sp>
          <p:nvSpPr>
            <p:cNvPr id="16744" name="Google Shape;16744;p76"/>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16745" name="Google Shape;16745;p76"/>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746" name="Google Shape;16746;p76"/>
          <p:cNvGrpSpPr/>
          <p:nvPr/>
        </p:nvGrpSpPr>
        <p:grpSpPr>
          <a:xfrm>
            <a:off x="2483025" y="4268679"/>
            <a:ext cx="202428" cy="349114"/>
            <a:chOff x="2483025" y="4268679"/>
            <a:chExt cx="202428" cy="349114"/>
          </a:xfrm>
        </p:grpSpPr>
        <p:sp>
          <p:nvSpPr>
            <p:cNvPr id="16747" name="Google Shape;16747;p76"/>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sp>
          <p:nvSpPr>
            <p:cNvPr id="16748" name="Google Shape;16748;p76"/>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defTabSz="914378"/>
              <a:endParaRPr>
                <a:ea typeface="+mn-ea"/>
              </a:endParaRPr>
            </a:p>
          </p:txBody>
        </p:sp>
        <p:sp>
          <p:nvSpPr>
            <p:cNvPr id="16749" name="Google Shape;16749;p76"/>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defTabSz="914378"/>
              <a:endParaRPr>
                <a:ea typeface="+mn-ea"/>
              </a:endParaRPr>
            </a:p>
          </p:txBody>
        </p:sp>
        <p:sp>
          <p:nvSpPr>
            <p:cNvPr id="16750" name="Google Shape;16750;p76"/>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defTabSz="914378"/>
              <a:endParaRPr>
                <a:ea typeface="+mn-ea"/>
              </a:endParaRPr>
            </a:p>
          </p:txBody>
        </p:sp>
        <p:sp>
          <p:nvSpPr>
            <p:cNvPr id="16751" name="Google Shape;16751;p76"/>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defTabSz="914378"/>
              <a:endParaRPr>
                <a:ea typeface="+mn-ea"/>
              </a:endParaRPr>
            </a:p>
          </p:txBody>
        </p:sp>
        <p:sp>
          <p:nvSpPr>
            <p:cNvPr id="16752" name="Google Shape;16752;p76"/>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753" name="Google Shape;16753;p76"/>
          <p:cNvGrpSpPr/>
          <p:nvPr/>
        </p:nvGrpSpPr>
        <p:grpSpPr>
          <a:xfrm>
            <a:off x="862508" y="2885985"/>
            <a:ext cx="329590" cy="365000"/>
            <a:chOff x="862507" y="2885984"/>
            <a:chExt cx="329590" cy="365000"/>
          </a:xfrm>
        </p:grpSpPr>
        <p:sp>
          <p:nvSpPr>
            <p:cNvPr id="16754" name="Google Shape;16754;p76"/>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defTabSz="914378"/>
              <a:endParaRPr>
                <a:ea typeface="+mn-ea"/>
              </a:endParaRPr>
            </a:p>
          </p:txBody>
        </p:sp>
        <p:sp>
          <p:nvSpPr>
            <p:cNvPr id="16755" name="Google Shape;16755;p76"/>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6756" name="Google Shape;16756;p76"/>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defTabSz="914378"/>
              <a:endParaRPr>
                <a:ea typeface="+mn-ea"/>
              </a:endParaRPr>
            </a:p>
          </p:txBody>
        </p:sp>
        <p:sp>
          <p:nvSpPr>
            <p:cNvPr id="16757" name="Google Shape;16757;p76"/>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defTabSz="914378"/>
              <a:endParaRPr>
                <a:ea typeface="+mn-ea"/>
              </a:endParaRPr>
            </a:p>
          </p:txBody>
        </p:sp>
        <p:sp>
          <p:nvSpPr>
            <p:cNvPr id="16758" name="Google Shape;16758;p76"/>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16759" name="Google Shape;16759;p76"/>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6760" name="Google Shape;16760;p76"/>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761" name="Google Shape;16761;p76"/>
          <p:cNvGrpSpPr/>
          <p:nvPr/>
        </p:nvGrpSpPr>
        <p:grpSpPr>
          <a:xfrm>
            <a:off x="3082075" y="2871806"/>
            <a:ext cx="318884" cy="379807"/>
            <a:chOff x="3082075" y="2871805"/>
            <a:chExt cx="318884" cy="379807"/>
          </a:xfrm>
        </p:grpSpPr>
        <p:sp>
          <p:nvSpPr>
            <p:cNvPr id="16762" name="Google Shape;16762;p76"/>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16763" name="Google Shape;16763;p76"/>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defTabSz="914378"/>
              <a:endParaRPr>
                <a:ea typeface="+mn-ea"/>
              </a:endParaRPr>
            </a:p>
          </p:txBody>
        </p:sp>
        <p:sp>
          <p:nvSpPr>
            <p:cNvPr id="16764" name="Google Shape;16764;p76"/>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defTabSz="914378"/>
              <a:endParaRPr>
                <a:ea typeface="+mn-ea"/>
              </a:endParaRPr>
            </a:p>
          </p:txBody>
        </p:sp>
        <p:sp>
          <p:nvSpPr>
            <p:cNvPr id="16765" name="Google Shape;16765;p76"/>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defTabSz="914378"/>
              <a:endParaRPr>
                <a:ea typeface="+mn-ea"/>
              </a:endParaRPr>
            </a:p>
          </p:txBody>
        </p:sp>
        <p:sp>
          <p:nvSpPr>
            <p:cNvPr id="16766" name="Google Shape;16766;p76"/>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16767" name="Google Shape;16767;p76"/>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defTabSz="914378"/>
              <a:endParaRPr>
                <a:ea typeface="+mn-ea"/>
              </a:endParaRPr>
            </a:p>
          </p:txBody>
        </p:sp>
        <p:sp>
          <p:nvSpPr>
            <p:cNvPr id="16768" name="Google Shape;16768;p76"/>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6769" name="Google Shape;16769;p76"/>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6770" name="Google Shape;16770;p76"/>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16771" name="Google Shape;16771;p76"/>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16772" name="Google Shape;16772;p76"/>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16773" name="Google Shape;16773;p76"/>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16774" name="Google Shape;16774;p76"/>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16775" name="Google Shape;16775;p76"/>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16776" name="Google Shape;16776;p76"/>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16777" name="Google Shape;16777;p76"/>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16778" name="Google Shape;16778;p76"/>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16779" name="Google Shape;16779;p76"/>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6780" name="Google Shape;16780;p76"/>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defTabSz="914378"/>
              <a:endParaRPr>
                <a:ea typeface="+mn-ea"/>
              </a:endParaRPr>
            </a:p>
          </p:txBody>
        </p:sp>
        <p:sp>
          <p:nvSpPr>
            <p:cNvPr id="16781" name="Google Shape;16781;p76"/>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782" name="Google Shape;16782;p76"/>
          <p:cNvGrpSpPr/>
          <p:nvPr/>
        </p:nvGrpSpPr>
        <p:grpSpPr>
          <a:xfrm>
            <a:off x="2594780" y="1516494"/>
            <a:ext cx="410187" cy="324244"/>
            <a:chOff x="2594780" y="1516494"/>
            <a:chExt cx="410187" cy="324244"/>
          </a:xfrm>
        </p:grpSpPr>
        <p:sp>
          <p:nvSpPr>
            <p:cNvPr id="16783" name="Google Shape;16783;p76"/>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defTabSz="914378"/>
              <a:endParaRPr>
                <a:ea typeface="+mn-ea"/>
              </a:endParaRPr>
            </a:p>
          </p:txBody>
        </p:sp>
        <p:sp>
          <p:nvSpPr>
            <p:cNvPr id="16784" name="Google Shape;16784;p76"/>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defTabSz="914378"/>
              <a:endParaRPr>
                <a:ea typeface="+mn-ea"/>
              </a:endParaRPr>
            </a:p>
          </p:txBody>
        </p:sp>
        <p:sp>
          <p:nvSpPr>
            <p:cNvPr id="16785" name="Google Shape;16785;p76"/>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16786" name="Google Shape;16786;p76"/>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defTabSz="914378"/>
              <a:endParaRPr>
                <a:ea typeface="+mn-ea"/>
              </a:endParaRPr>
            </a:p>
          </p:txBody>
        </p:sp>
        <p:sp>
          <p:nvSpPr>
            <p:cNvPr id="16787" name="Google Shape;16787;p76"/>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defTabSz="914378"/>
              <a:endParaRPr>
                <a:ea typeface="+mn-ea"/>
              </a:endParaRPr>
            </a:p>
          </p:txBody>
        </p:sp>
        <p:sp>
          <p:nvSpPr>
            <p:cNvPr id="16788" name="Google Shape;16788;p76"/>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defTabSz="914378"/>
              <a:endParaRPr>
                <a:ea typeface="+mn-ea"/>
              </a:endParaRPr>
            </a:p>
          </p:txBody>
        </p:sp>
        <p:sp>
          <p:nvSpPr>
            <p:cNvPr id="16789" name="Google Shape;16789;p76"/>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defTabSz="914378"/>
              <a:endParaRPr>
                <a:ea typeface="+mn-ea"/>
              </a:endParaRPr>
            </a:p>
          </p:txBody>
        </p:sp>
        <p:sp>
          <p:nvSpPr>
            <p:cNvPr id="16790" name="Google Shape;16790;p76"/>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791" name="Google Shape;16791;p76"/>
          <p:cNvGrpSpPr/>
          <p:nvPr/>
        </p:nvGrpSpPr>
        <p:grpSpPr>
          <a:xfrm>
            <a:off x="1742965" y="1502960"/>
            <a:ext cx="333692" cy="333363"/>
            <a:chOff x="1742965" y="1502959"/>
            <a:chExt cx="333692" cy="333363"/>
          </a:xfrm>
        </p:grpSpPr>
        <p:sp>
          <p:nvSpPr>
            <p:cNvPr id="16792" name="Google Shape;16792;p76"/>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defTabSz="914378"/>
              <a:endParaRPr>
                <a:ea typeface="+mn-ea"/>
              </a:endParaRPr>
            </a:p>
          </p:txBody>
        </p:sp>
        <p:sp>
          <p:nvSpPr>
            <p:cNvPr id="16793" name="Google Shape;16793;p76"/>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6794" name="Google Shape;16794;p76"/>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6795" name="Google Shape;16795;p76"/>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796" name="Google Shape;16796;p76"/>
          <p:cNvGrpSpPr/>
          <p:nvPr/>
        </p:nvGrpSpPr>
        <p:grpSpPr>
          <a:xfrm>
            <a:off x="3051531" y="1516810"/>
            <a:ext cx="390034" cy="296545"/>
            <a:chOff x="3051531" y="1516809"/>
            <a:chExt cx="390034" cy="296545"/>
          </a:xfrm>
        </p:grpSpPr>
        <p:sp>
          <p:nvSpPr>
            <p:cNvPr id="16797" name="Google Shape;16797;p76"/>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defTabSz="914378"/>
              <a:endParaRPr>
                <a:ea typeface="+mn-ea"/>
              </a:endParaRPr>
            </a:p>
          </p:txBody>
        </p:sp>
        <p:sp>
          <p:nvSpPr>
            <p:cNvPr id="16798" name="Google Shape;16798;p76"/>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defTabSz="914378"/>
              <a:endParaRPr>
                <a:ea typeface="+mn-ea"/>
              </a:endParaRPr>
            </a:p>
          </p:txBody>
        </p:sp>
        <p:sp>
          <p:nvSpPr>
            <p:cNvPr id="16799" name="Google Shape;16799;p76"/>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16800" name="Google Shape;16800;p76"/>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defTabSz="914378"/>
              <a:endParaRPr>
                <a:ea typeface="+mn-ea"/>
              </a:endParaRPr>
            </a:p>
          </p:txBody>
        </p:sp>
        <p:sp>
          <p:nvSpPr>
            <p:cNvPr id="16801" name="Google Shape;16801;p76"/>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defTabSz="914378"/>
              <a:endParaRPr>
                <a:ea typeface="+mn-ea"/>
              </a:endParaRPr>
            </a:p>
          </p:txBody>
        </p:sp>
        <p:sp>
          <p:nvSpPr>
            <p:cNvPr id="16802" name="Google Shape;16802;p76"/>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16803" name="Google Shape;16803;p76"/>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defTabSz="914378"/>
              <a:endParaRPr>
                <a:ea typeface="+mn-ea"/>
              </a:endParaRPr>
            </a:p>
          </p:txBody>
        </p:sp>
        <p:sp>
          <p:nvSpPr>
            <p:cNvPr id="16804" name="Google Shape;16804;p76"/>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defTabSz="914378"/>
              <a:endParaRPr>
                <a:ea typeface="+mn-ea"/>
              </a:endParaRPr>
            </a:p>
          </p:txBody>
        </p:sp>
        <p:sp>
          <p:nvSpPr>
            <p:cNvPr id="16805" name="Google Shape;16805;p76"/>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16806" name="Google Shape;16806;p76"/>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16807" name="Google Shape;16807;p76"/>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defTabSz="914378"/>
              <a:endParaRPr>
                <a:ea typeface="+mn-ea"/>
              </a:endParaRPr>
            </a:p>
          </p:txBody>
        </p:sp>
        <p:sp>
          <p:nvSpPr>
            <p:cNvPr id="16808" name="Google Shape;16808;p76"/>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defTabSz="914378"/>
              <a:endParaRPr>
                <a:ea typeface="+mn-ea"/>
              </a:endParaRPr>
            </a:p>
          </p:txBody>
        </p:sp>
        <p:sp>
          <p:nvSpPr>
            <p:cNvPr id="16809" name="Google Shape;16809;p76"/>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16810" name="Google Shape;16810;p76"/>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defTabSz="914378"/>
              <a:endParaRPr>
                <a:ea typeface="+mn-ea"/>
              </a:endParaRPr>
            </a:p>
          </p:txBody>
        </p:sp>
        <p:sp>
          <p:nvSpPr>
            <p:cNvPr id="16811" name="Google Shape;16811;p76"/>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812" name="Google Shape;16812;p76"/>
          <p:cNvGrpSpPr/>
          <p:nvPr/>
        </p:nvGrpSpPr>
        <p:grpSpPr>
          <a:xfrm>
            <a:off x="3514901" y="1489021"/>
            <a:ext cx="354145" cy="351869"/>
            <a:chOff x="3514900" y="1489020"/>
            <a:chExt cx="354145" cy="351869"/>
          </a:xfrm>
        </p:grpSpPr>
        <p:sp>
          <p:nvSpPr>
            <p:cNvPr id="16813" name="Google Shape;16813;p76"/>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6814" name="Google Shape;16814;p76"/>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defTabSz="914378"/>
              <a:endParaRPr>
                <a:ea typeface="+mn-ea"/>
              </a:endParaRPr>
            </a:p>
          </p:txBody>
        </p:sp>
        <p:sp>
          <p:nvSpPr>
            <p:cNvPr id="16815" name="Google Shape;16815;p76"/>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defTabSz="914378"/>
              <a:endParaRPr>
                <a:ea typeface="+mn-ea"/>
              </a:endParaRPr>
            </a:p>
          </p:txBody>
        </p:sp>
        <p:sp>
          <p:nvSpPr>
            <p:cNvPr id="16816" name="Google Shape;16816;p76"/>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defTabSz="914378"/>
              <a:endParaRPr>
                <a:ea typeface="+mn-ea"/>
              </a:endParaRPr>
            </a:p>
          </p:txBody>
        </p:sp>
        <p:sp>
          <p:nvSpPr>
            <p:cNvPr id="16817" name="Google Shape;16817;p76"/>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defTabSz="914378"/>
              <a:endParaRPr>
                <a:ea typeface="+mn-ea"/>
              </a:endParaRPr>
            </a:p>
          </p:txBody>
        </p:sp>
        <p:sp>
          <p:nvSpPr>
            <p:cNvPr id="16818" name="Google Shape;16818;p76"/>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defTabSz="914378"/>
              <a:endParaRPr>
                <a:ea typeface="+mn-ea"/>
              </a:endParaRPr>
            </a:p>
          </p:txBody>
        </p:sp>
        <p:sp>
          <p:nvSpPr>
            <p:cNvPr id="16819" name="Google Shape;16819;p76"/>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defTabSz="914378"/>
              <a:endParaRPr>
                <a:ea typeface="+mn-ea"/>
              </a:endParaRPr>
            </a:p>
          </p:txBody>
        </p:sp>
        <p:sp>
          <p:nvSpPr>
            <p:cNvPr id="16820" name="Google Shape;16820;p76"/>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defTabSz="914378"/>
              <a:endParaRPr>
                <a:ea typeface="+mn-ea"/>
              </a:endParaRPr>
            </a:p>
          </p:txBody>
        </p:sp>
        <p:sp>
          <p:nvSpPr>
            <p:cNvPr id="16821" name="Google Shape;16821;p76"/>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defTabSz="914378"/>
              <a:endParaRPr>
                <a:ea typeface="+mn-ea"/>
              </a:endParaRPr>
            </a:p>
          </p:txBody>
        </p:sp>
        <p:sp>
          <p:nvSpPr>
            <p:cNvPr id="16822" name="Google Shape;16822;p76"/>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defTabSz="914378"/>
              <a:endParaRPr>
                <a:ea typeface="+mn-ea"/>
              </a:endParaRPr>
            </a:p>
          </p:txBody>
        </p:sp>
        <p:sp>
          <p:nvSpPr>
            <p:cNvPr id="16823" name="Google Shape;16823;p76"/>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defTabSz="914378"/>
              <a:endParaRPr>
                <a:ea typeface="+mn-ea"/>
              </a:endParaRPr>
            </a:p>
          </p:txBody>
        </p:sp>
        <p:sp>
          <p:nvSpPr>
            <p:cNvPr id="16824" name="Google Shape;16824;p76"/>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defTabSz="914378"/>
              <a:endParaRPr>
                <a:ea typeface="+mn-ea"/>
              </a:endParaRPr>
            </a:p>
          </p:txBody>
        </p:sp>
        <p:sp>
          <p:nvSpPr>
            <p:cNvPr id="16825" name="Google Shape;16825;p76"/>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defTabSz="914378"/>
              <a:endParaRPr>
                <a:ea typeface="+mn-ea"/>
              </a:endParaRPr>
            </a:p>
          </p:txBody>
        </p:sp>
        <p:sp>
          <p:nvSpPr>
            <p:cNvPr id="16826" name="Google Shape;16826;p76"/>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defTabSz="914378"/>
              <a:endParaRPr>
                <a:ea typeface="+mn-ea"/>
              </a:endParaRPr>
            </a:p>
          </p:txBody>
        </p:sp>
        <p:sp>
          <p:nvSpPr>
            <p:cNvPr id="16827" name="Google Shape;16827;p76"/>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defTabSz="914378"/>
              <a:endParaRPr>
                <a:ea typeface="+mn-ea"/>
              </a:endParaRPr>
            </a:p>
          </p:txBody>
        </p:sp>
        <p:sp>
          <p:nvSpPr>
            <p:cNvPr id="16828" name="Google Shape;16828;p76"/>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defTabSz="914378"/>
              <a:endParaRPr>
                <a:ea typeface="+mn-ea"/>
              </a:endParaRPr>
            </a:p>
          </p:txBody>
        </p:sp>
        <p:sp>
          <p:nvSpPr>
            <p:cNvPr id="16829" name="Google Shape;16829;p76"/>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6830" name="Google Shape;16830;p76"/>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defTabSz="914378"/>
              <a:endParaRPr>
                <a:ea typeface="+mn-ea"/>
              </a:endParaRPr>
            </a:p>
          </p:txBody>
        </p:sp>
        <p:sp>
          <p:nvSpPr>
            <p:cNvPr id="16831" name="Google Shape;16831;p76"/>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defTabSz="914378"/>
              <a:endParaRPr>
                <a:ea typeface="+mn-ea"/>
              </a:endParaRPr>
            </a:p>
          </p:txBody>
        </p:sp>
        <p:sp>
          <p:nvSpPr>
            <p:cNvPr id="16832" name="Google Shape;16832;p76"/>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defTabSz="914378"/>
              <a:endParaRPr>
                <a:ea typeface="+mn-ea"/>
              </a:endParaRPr>
            </a:p>
          </p:txBody>
        </p:sp>
        <p:sp>
          <p:nvSpPr>
            <p:cNvPr id="16833" name="Google Shape;16833;p76"/>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defTabSz="914378"/>
              <a:endParaRPr>
                <a:ea typeface="+mn-ea"/>
              </a:endParaRPr>
            </a:p>
          </p:txBody>
        </p:sp>
        <p:sp>
          <p:nvSpPr>
            <p:cNvPr id="16834" name="Google Shape;16834;p76"/>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835" name="Google Shape;16835;p76"/>
          <p:cNvGrpSpPr/>
          <p:nvPr/>
        </p:nvGrpSpPr>
        <p:grpSpPr>
          <a:xfrm>
            <a:off x="3066325" y="3350447"/>
            <a:ext cx="346598" cy="333183"/>
            <a:chOff x="3066324" y="3350446"/>
            <a:chExt cx="346598" cy="333183"/>
          </a:xfrm>
        </p:grpSpPr>
        <p:sp>
          <p:nvSpPr>
            <p:cNvPr id="16836" name="Google Shape;16836;p76"/>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16837" name="Google Shape;16837;p76"/>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defTabSz="914378"/>
              <a:endParaRPr>
                <a:ea typeface="+mn-ea"/>
              </a:endParaRPr>
            </a:p>
          </p:txBody>
        </p:sp>
        <p:sp>
          <p:nvSpPr>
            <p:cNvPr id="16838" name="Google Shape;16838;p76"/>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defTabSz="914378"/>
              <a:endParaRPr>
                <a:ea typeface="+mn-ea"/>
              </a:endParaRPr>
            </a:p>
          </p:txBody>
        </p:sp>
        <p:sp>
          <p:nvSpPr>
            <p:cNvPr id="16839" name="Google Shape;16839;p76"/>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defTabSz="914378"/>
              <a:endParaRPr>
                <a:ea typeface="+mn-ea"/>
              </a:endParaRPr>
            </a:p>
          </p:txBody>
        </p:sp>
        <p:sp>
          <p:nvSpPr>
            <p:cNvPr id="16840" name="Google Shape;16840;p76"/>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16841" name="Google Shape;16841;p76"/>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defTabSz="914378"/>
              <a:endParaRPr>
                <a:ea typeface="+mn-ea"/>
              </a:endParaRPr>
            </a:p>
          </p:txBody>
        </p:sp>
        <p:sp>
          <p:nvSpPr>
            <p:cNvPr id="16842" name="Google Shape;16842;p76"/>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defTabSz="914378"/>
              <a:endParaRPr>
                <a:ea typeface="+mn-ea"/>
              </a:endParaRPr>
            </a:p>
          </p:txBody>
        </p:sp>
        <p:sp>
          <p:nvSpPr>
            <p:cNvPr id="16843" name="Google Shape;16843;p76"/>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defTabSz="914378"/>
              <a:endParaRPr>
                <a:ea typeface="+mn-ea"/>
              </a:endParaRPr>
            </a:p>
          </p:txBody>
        </p:sp>
        <p:sp>
          <p:nvSpPr>
            <p:cNvPr id="16844" name="Google Shape;16844;p76"/>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defTabSz="914378"/>
              <a:endParaRPr>
                <a:ea typeface="+mn-ea"/>
              </a:endParaRPr>
            </a:p>
          </p:txBody>
        </p:sp>
        <p:sp>
          <p:nvSpPr>
            <p:cNvPr id="16845" name="Google Shape;16845;p76"/>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846" name="Google Shape;16846;p76"/>
          <p:cNvGrpSpPr/>
          <p:nvPr/>
        </p:nvGrpSpPr>
        <p:grpSpPr>
          <a:xfrm>
            <a:off x="1282756" y="1952089"/>
            <a:ext cx="363278" cy="363338"/>
            <a:chOff x="1282755" y="1952089"/>
            <a:chExt cx="363278" cy="363338"/>
          </a:xfrm>
        </p:grpSpPr>
        <p:sp>
          <p:nvSpPr>
            <p:cNvPr id="16847" name="Google Shape;16847;p76"/>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16848" name="Google Shape;16848;p76"/>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defTabSz="914378"/>
              <a:endParaRPr>
                <a:ea typeface="+mn-ea"/>
              </a:endParaRPr>
            </a:p>
          </p:txBody>
        </p:sp>
        <p:sp>
          <p:nvSpPr>
            <p:cNvPr id="16849" name="Google Shape;16849;p76"/>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defTabSz="914378"/>
              <a:endParaRPr>
                <a:ea typeface="+mn-ea"/>
              </a:endParaRPr>
            </a:p>
          </p:txBody>
        </p:sp>
        <p:sp>
          <p:nvSpPr>
            <p:cNvPr id="16850" name="Google Shape;16850;p76"/>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defTabSz="914378"/>
              <a:endParaRPr>
                <a:ea typeface="+mn-ea"/>
              </a:endParaRPr>
            </a:p>
          </p:txBody>
        </p:sp>
        <p:sp>
          <p:nvSpPr>
            <p:cNvPr id="16851" name="Google Shape;16851;p76"/>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defTabSz="914378"/>
              <a:endParaRPr>
                <a:ea typeface="+mn-ea"/>
              </a:endParaRPr>
            </a:p>
          </p:txBody>
        </p:sp>
        <p:sp>
          <p:nvSpPr>
            <p:cNvPr id="16852" name="Google Shape;16852;p76"/>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6853" name="Google Shape;16853;p76"/>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854" name="Google Shape;16854;p76"/>
          <p:cNvGrpSpPr/>
          <p:nvPr/>
        </p:nvGrpSpPr>
        <p:grpSpPr>
          <a:xfrm>
            <a:off x="3510095" y="2909281"/>
            <a:ext cx="355133" cy="343574"/>
            <a:chOff x="3510094" y="2909281"/>
            <a:chExt cx="355133" cy="343574"/>
          </a:xfrm>
        </p:grpSpPr>
        <p:sp>
          <p:nvSpPr>
            <p:cNvPr id="16855" name="Google Shape;16855;p76"/>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16856" name="Google Shape;16856;p76"/>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defTabSz="914378"/>
              <a:endParaRPr>
                <a:ea typeface="+mn-ea"/>
              </a:endParaRPr>
            </a:p>
          </p:txBody>
        </p:sp>
        <p:sp>
          <p:nvSpPr>
            <p:cNvPr id="16857" name="Google Shape;16857;p76"/>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defTabSz="914378"/>
              <a:endParaRPr>
                <a:ea typeface="+mn-ea"/>
              </a:endParaRPr>
            </a:p>
          </p:txBody>
        </p:sp>
        <p:sp>
          <p:nvSpPr>
            <p:cNvPr id="16858" name="Google Shape;16858;p76"/>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16859" name="Google Shape;16859;p76"/>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16860" name="Google Shape;16860;p76"/>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16861" name="Google Shape;16861;p76"/>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6862" name="Google Shape;16862;p76"/>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16863" name="Google Shape;16863;p76"/>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6864" name="Google Shape;16864;p76"/>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16865" name="Google Shape;16865;p76"/>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16866" name="Google Shape;16866;p76"/>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16867" name="Google Shape;16867;p76"/>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grpSp>
      <p:sp>
        <p:nvSpPr>
          <p:cNvPr id="16868" name="Google Shape;16868;p76"/>
          <p:cNvSpPr/>
          <p:nvPr/>
        </p:nvSpPr>
        <p:spPr>
          <a:xfrm>
            <a:off x="2513885" y="1812082"/>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defTabSz="914378"/>
            <a:endParaRPr>
              <a:ea typeface="+mn-ea"/>
            </a:endParaRPr>
          </a:p>
        </p:txBody>
      </p:sp>
      <p:grpSp>
        <p:nvGrpSpPr>
          <p:cNvPr id="16869" name="Google Shape;16869;p76"/>
          <p:cNvGrpSpPr/>
          <p:nvPr/>
        </p:nvGrpSpPr>
        <p:grpSpPr>
          <a:xfrm>
            <a:off x="2163843" y="1506972"/>
            <a:ext cx="382787" cy="331566"/>
            <a:chOff x="2163842" y="1506972"/>
            <a:chExt cx="382787" cy="331566"/>
          </a:xfrm>
        </p:grpSpPr>
        <p:sp>
          <p:nvSpPr>
            <p:cNvPr id="16870" name="Google Shape;16870;p76"/>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6871" name="Google Shape;16871;p76"/>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defTabSz="914378"/>
              <a:endParaRPr>
                <a:ea typeface="+mn-ea"/>
              </a:endParaRPr>
            </a:p>
          </p:txBody>
        </p:sp>
        <p:sp>
          <p:nvSpPr>
            <p:cNvPr id="16872" name="Google Shape;16872;p76"/>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defTabSz="914378"/>
              <a:endParaRPr>
                <a:ea typeface="+mn-ea"/>
              </a:endParaRPr>
            </a:p>
          </p:txBody>
        </p:sp>
        <p:sp>
          <p:nvSpPr>
            <p:cNvPr id="16873" name="Google Shape;16873;p76"/>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defTabSz="914378"/>
              <a:endParaRPr>
                <a:ea typeface="+mn-ea"/>
              </a:endParaRPr>
            </a:p>
          </p:txBody>
        </p:sp>
        <p:sp>
          <p:nvSpPr>
            <p:cNvPr id="16874" name="Google Shape;16874;p76"/>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6875" name="Google Shape;16875;p76"/>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defTabSz="914378"/>
              <a:endParaRPr>
                <a:ea typeface="+mn-ea"/>
              </a:endParaRPr>
            </a:p>
          </p:txBody>
        </p:sp>
        <p:sp>
          <p:nvSpPr>
            <p:cNvPr id="16876" name="Google Shape;16876;p76"/>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6877" name="Google Shape;16877;p76"/>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878" name="Google Shape;16878;p76"/>
          <p:cNvGrpSpPr/>
          <p:nvPr/>
        </p:nvGrpSpPr>
        <p:grpSpPr>
          <a:xfrm>
            <a:off x="1738877" y="3349653"/>
            <a:ext cx="357918" cy="350536"/>
            <a:chOff x="1738877" y="3349652"/>
            <a:chExt cx="357918" cy="350536"/>
          </a:xfrm>
        </p:grpSpPr>
        <p:sp>
          <p:nvSpPr>
            <p:cNvPr id="16879" name="Google Shape;16879;p76"/>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6880" name="Google Shape;16880;p76"/>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defTabSz="914378"/>
              <a:endParaRPr>
                <a:ea typeface="+mn-ea"/>
              </a:endParaRPr>
            </a:p>
          </p:txBody>
        </p:sp>
        <p:sp>
          <p:nvSpPr>
            <p:cNvPr id="16881" name="Google Shape;16881;p76"/>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defTabSz="914378"/>
              <a:endParaRPr>
                <a:ea typeface="+mn-ea"/>
              </a:endParaRPr>
            </a:p>
          </p:txBody>
        </p:sp>
        <p:sp>
          <p:nvSpPr>
            <p:cNvPr id="16882" name="Google Shape;16882;p76"/>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6883" name="Google Shape;16883;p76"/>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16884" name="Google Shape;16884;p76"/>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defTabSz="914378"/>
              <a:endParaRPr>
                <a:ea typeface="+mn-ea"/>
              </a:endParaRPr>
            </a:p>
          </p:txBody>
        </p:sp>
        <p:sp>
          <p:nvSpPr>
            <p:cNvPr id="16885" name="Google Shape;16885;p76"/>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defTabSz="914378"/>
              <a:endParaRPr>
                <a:ea typeface="+mn-ea"/>
              </a:endParaRPr>
            </a:p>
          </p:txBody>
        </p:sp>
        <p:sp>
          <p:nvSpPr>
            <p:cNvPr id="16886" name="Google Shape;16886;p76"/>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6887" name="Google Shape;16887;p76"/>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6888" name="Google Shape;16888;p76"/>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16889" name="Google Shape;16889;p76"/>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6890" name="Google Shape;16890;p76"/>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16891" name="Google Shape;16891;p76"/>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16892" name="Google Shape;16892;p76"/>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defTabSz="914378"/>
              <a:endParaRPr>
                <a:ea typeface="+mn-ea"/>
              </a:endParaRPr>
            </a:p>
          </p:txBody>
        </p:sp>
        <p:sp>
          <p:nvSpPr>
            <p:cNvPr id="16893" name="Google Shape;16893;p76"/>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6894" name="Google Shape;16894;p76"/>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defTabSz="914378"/>
              <a:endParaRPr>
                <a:ea typeface="+mn-ea"/>
              </a:endParaRPr>
            </a:p>
          </p:txBody>
        </p:sp>
        <p:sp>
          <p:nvSpPr>
            <p:cNvPr id="16895" name="Google Shape;16895;p76"/>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defTabSz="914378"/>
              <a:endParaRPr>
                <a:ea typeface="+mn-ea"/>
              </a:endParaRPr>
            </a:p>
          </p:txBody>
        </p:sp>
        <p:sp>
          <p:nvSpPr>
            <p:cNvPr id="16896" name="Google Shape;16896;p76"/>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897" name="Google Shape;16897;p76"/>
          <p:cNvGrpSpPr/>
          <p:nvPr/>
        </p:nvGrpSpPr>
        <p:grpSpPr>
          <a:xfrm>
            <a:off x="1971820" y="4276855"/>
            <a:ext cx="383281" cy="333947"/>
            <a:chOff x="1971819" y="4276854"/>
            <a:chExt cx="383281" cy="333947"/>
          </a:xfrm>
        </p:grpSpPr>
        <p:sp>
          <p:nvSpPr>
            <p:cNvPr id="16898" name="Google Shape;16898;p76"/>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defTabSz="914378"/>
              <a:endParaRPr>
                <a:ea typeface="+mn-ea"/>
              </a:endParaRPr>
            </a:p>
          </p:txBody>
        </p:sp>
        <p:sp>
          <p:nvSpPr>
            <p:cNvPr id="16899" name="Google Shape;16899;p76"/>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defTabSz="914378"/>
              <a:endParaRPr>
                <a:ea typeface="+mn-ea"/>
              </a:endParaRPr>
            </a:p>
          </p:txBody>
        </p:sp>
        <p:sp>
          <p:nvSpPr>
            <p:cNvPr id="16900" name="Google Shape;16900;p76"/>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defTabSz="914378"/>
              <a:endParaRPr>
                <a:ea typeface="+mn-ea"/>
              </a:endParaRPr>
            </a:p>
          </p:txBody>
        </p:sp>
        <p:sp>
          <p:nvSpPr>
            <p:cNvPr id="16901" name="Google Shape;16901;p76"/>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16902" name="Google Shape;16902;p76"/>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defTabSz="914378"/>
              <a:endParaRPr>
                <a:ea typeface="+mn-ea"/>
              </a:endParaRPr>
            </a:p>
          </p:txBody>
        </p:sp>
        <p:sp>
          <p:nvSpPr>
            <p:cNvPr id="16903" name="Google Shape;16903;p76"/>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16904" name="Google Shape;16904;p76"/>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6905" name="Google Shape;16905;p76"/>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defTabSz="914378"/>
              <a:endParaRPr>
                <a:ea typeface="+mn-ea"/>
              </a:endParaRPr>
            </a:p>
          </p:txBody>
        </p:sp>
        <p:sp>
          <p:nvSpPr>
            <p:cNvPr id="16906" name="Google Shape;16906;p76"/>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defTabSz="914378"/>
              <a:endParaRPr>
                <a:ea typeface="+mn-ea"/>
              </a:endParaRPr>
            </a:p>
          </p:txBody>
        </p:sp>
        <p:sp>
          <p:nvSpPr>
            <p:cNvPr id="16907" name="Google Shape;16907;p76"/>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908" name="Google Shape;16908;p76"/>
          <p:cNvGrpSpPr/>
          <p:nvPr/>
        </p:nvGrpSpPr>
        <p:grpSpPr>
          <a:xfrm>
            <a:off x="1825120" y="2885820"/>
            <a:ext cx="175987" cy="361391"/>
            <a:chOff x="1825119" y="2885819"/>
            <a:chExt cx="175987" cy="361391"/>
          </a:xfrm>
        </p:grpSpPr>
        <p:sp>
          <p:nvSpPr>
            <p:cNvPr id="16909" name="Google Shape;16909;p76"/>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defTabSz="914378"/>
              <a:endParaRPr>
                <a:ea typeface="+mn-ea"/>
              </a:endParaRPr>
            </a:p>
          </p:txBody>
        </p:sp>
        <p:sp>
          <p:nvSpPr>
            <p:cNvPr id="16910" name="Google Shape;16910;p76"/>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defTabSz="914378"/>
              <a:endParaRPr>
                <a:ea typeface="+mn-ea"/>
              </a:endParaRPr>
            </a:p>
          </p:txBody>
        </p:sp>
        <p:sp>
          <p:nvSpPr>
            <p:cNvPr id="16911" name="Google Shape;16911;p76"/>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defTabSz="914378"/>
              <a:endParaRPr>
                <a:ea typeface="+mn-ea"/>
              </a:endParaRPr>
            </a:p>
          </p:txBody>
        </p:sp>
        <p:sp>
          <p:nvSpPr>
            <p:cNvPr id="16912" name="Google Shape;16912;p76"/>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16913" name="Google Shape;16913;p76"/>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6914" name="Google Shape;16914;p76"/>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6915" name="Google Shape;16915;p76"/>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6916" name="Google Shape;16916;p76"/>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6917" name="Google Shape;16917;p76"/>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6918" name="Google Shape;16918;p76"/>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919" name="Google Shape;16919;p76"/>
          <p:cNvGrpSpPr/>
          <p:nvPr/>
        </p:nvGrpSpPr>
        <p:grpSpPr>
          <a:xfrm>
            <a:off x="3504825" y="3405845"/>
            <a:ext cx="369896" cy="226339"/>
            <a:chOff x="3504824" y="3405844"/>
            <a:chExt cx="369896" cy="226339"/>
          </a:xfrm>
        </p:grpSpPr>
        <p:sp>
          <p:nvSpPr>
            <p:cNvPr id="16920" name="Google Shape;16920;p76"/>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6921" name="Google Shape;16921;p76"/>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16922" name="Google Shape;16922;p76"/>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6923" name="Google Shape;16923;p76"/>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16924" name="Google Shape;16924;p76"/>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6925" name="Google Shape;16925;p76"/>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16926" name="Google Shape;16926;p76"/>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6927" name="Google Shape;16927;p76"/>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defTabSz="914378"/>
              <a:endParaRPr>
                <a:ea typeface="+mn-ea"/>
              </a:endParaRPr>
            </a:p>
          </p:txBody>
        </p:sp>
        <p:sp>
          <p:nvSpPr>
            <p:cNvPr id="16928" name="Google Shape;16928;p76"/>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defTabSz="914378"/>
              <a:endParaRPr>
                <a:ea typeface="+mn-ea"/>
              </a:endParaRPr>
            </a:p>
          </p:txBody>
        </p:sp>
        <p:sp>
          <p:nvSpPr>
            <p:cNvPr id="16929" name="Google Shape;16929;p76"/>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16930" name="Google Shape;16930;p76"/>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defTabSz="914378"/>
              <a:endParaRPr>
                <a:ea typeface="+mn-ea"/>
              </a:endParaRPr>
            </a:p>
          </p:txBody>
        </p:sp>
        <p:sp>
          <p:nvSpPr>
            <p:cNvPr id="16931" name="Google Shape;16931;p76"/>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defTabSz="914378"/>
              <a:endParaRPr>
                <a:ea typeface="+mn-ea"/>
              </a:endParaRPr>
            </a:p>
          </p:txBody>
        </p:sp>
        <p:sp>
          <p:nvSpPr>
            <p:cNvPr id="16932" name="Google Shape;16932;p76"/>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defTabSz="914378"/>
              <a:endParaRPr>
                <a:ea typeface="+mn-ea"/>
              </a:endParaRPr>
            </a:p>
          </p:txBody>
        </p:sp>
        <p:sp>
          <p:nvSpPr>
            <p:cNvPr id="16933" name="Google Shape;16933;p76"/>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16934" name="Google Shape;16934;p76"/>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6935" name="Google Shape;16935;p76"/>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936" name="Google Shape;16936;p76"/>
          <p:cNvGrpSpPr/>
          <p:nvPr/>
        </p:nvGrpSpPr>
        <p:grpSpPr>
          <a:xfrm>
            <a:off x="1295661" y="3819594"/>
            <a:ext cx="345640" cy="342900"/>
            <a:chOff x="1295661" y="3819594"/>
            <a:chExt cx="345640" cy="342900"/>
          </a:xfrm>
        </p:grpSpPr>
        <p:sp>
          <p:nvSpPr>
            <p:cNvPr id="16937" name="Google Shape;16937;p76"/>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6938" name="Google Shape;16938;p76"/>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6939" name="Google Shape;16939;p76"/>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6940" name="Google Shape;16940;p76"/>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6941" name="Google Shape;16941;p76"/>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6942" name="Google Shape;16942;p76"/>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16943" name="Google Shape;16943;p76"/>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defTabSz="914378"/>
              <a:endParaRPr>
                <a:ea typeface="+mn-ea"/>
              </a:endParaRPr>
            </a:p>
          </p:txBody>
        </p:sp>
        <p:sp>
          <p:nvSpPr>
            <p:cNvPr id="16944" name="Google Shape;16944;p76"/>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defTabSz="914378"/>
              <a:endParaRPr>
                <a:ea typeface="+mn-ea"/>
              </a:endParaRPr>
            </a:p>
          </p:txBody>
        </p:sp>
        <p:sp>
          <p:nvSpPr>
            <p:cNvPr id="16945" name="Google Shape;16945;p76"/>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6946" name="Google Shape;16946;p76"/>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16947" name="Google Shape;16947;p76"/>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defTabSz="914378"/>
              <a:endParaRPr>
                <a:ea typeface="+mn-ea"/>
              </a:endParaRPr>
            </a:p>
          </p:txBody>
        </p:sp>
        <p:sp>
          <p:nvSpPr>
            <p:cNvPr id="16948" name="Google Shape;16948;p76"/>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16949" name="Google Shape;16949;p76"/>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6950" name="Google Shape;16950;p76"/>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defTabSz="914378"/>
              <a:endParaRPr>
                <a:ea typeface="+mn-ea"/>
              </a:endParaRPr>
            </a:p>
          </p:txBody>
        </p:sp>
        <p:sp>
          <p:nvSpPr>
            <p:cNvPr id="16951" name="Google Shape;16951;p76"/>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6952" name="Google Shape;16952;p76"/>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6953" name="Google Shape;16953;p76"/>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954" name="Google Shape;16954;p76"/>
          <p:cNvGrpSpPr/>
          <p:nvPr/>
        </p:nvGrpSpPr>
        <p:grpSpPr>
          <a:xfrm>
            <a:off x="3486573" y="2433471"/>
            <a:ext cx="379328" cy="281738"/>
            <a:chOff x="3486572" y="2433470"/>
            <a:chExt cx="379328" cy="281738"/>
          </a:xfrm>
        </p:grpSpPr>
        <p:sp>
          <p:nvSpPr>
            <p:cNvPr id="16955" name="Google Shape;16955;p76"/>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defTabSz="914378"/>
              <a:endParaRPr>
                <a:ea typeface="+mn-ea"/>
              </a:endParaRPr>
            </a:p>
          </p:txBody>
        </p:sp>
        <p:sp>
          <p:nvSpPr>
            <p:cNvPr id="16956" name="Google Shape;16956;p76"/>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6957" name="Google Shape;16957;p76"/>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6958" name="Google Shape;16958;p76"/>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6959" name="Google Shape;16959;p76"/>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defTabSz="914378"/>
              <a:endParaRPr>
                <a:ea typeface="+mn-ea"/>
              </a:endParaRPr>
            </a:p>
          </p:txBody>
        </p:sp>
        <p:sp>
          <p:nvSpPr>
            <p:cNvPr id="16960" name="Google Shape;16960;p76"/>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6961" name="Google Shape;16961;p76"/>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defTabSz="914378"/>
              <a:endParaRPr>
                <a:ea typeface="+mn-ea"/>
              </a:endParaRPr>
            </a:p>
          </p:txBody>
        </p:sp>
      </p:grpSp>
      <p:sp>
        <p:nvSpPr>
          <p:cNvPr id="16962" name="Google Shape;16962;p76"/>
          <p:cNvSpPr/>
          <p:nvPr/>
        </p:nvSpPr>
        <p:spPr>
          <a:xfrm>
            <a:off x="3751931"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defTabSz="914378"/>
            <a:endParaRPr>
              <a:ea typeface="+mn-ea"/>
            </a:endParaRPr>
          </a:p>
        </p:txBody>
      </p:sp>
      <p:grpSp>
        <p:nvGrpSpPr>
          <p:cNvPr id="16963" name="Google Shape;16963;p76"/>
          <p:cNvGrpSpPr/>
          <p:nvPr/>
        </p:nvGrpSpPr>
        <p:grpSpPr>
          <a:xfrm>
            <a:off x="3997150" y="3329634"/>
            <a:ext cx="270733" cy="355762"/>
            <a:chOff x="3997149" y="3329634"/>
            <a:chExt cx="270733" cy="355762"/>
          </a:xfrm>
        </p:grpSpPr>
        <p:sp>
          <p:nvSpPr>
            <p:cNvPr id="16964" name="Google Shape;16964;p76"/>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16965" name="Google Shape;16965;p76"/>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16966" name="Google Shape;16966;p76"/>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16967" name="Google Shape;16967;p76"/>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16968" name="Google Shape;16968;p76"/>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16969" name="Google Shape;16969;p76"/>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16970" name="Google Shape;16970;p76"/>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defTabSz="914378"/>
              <a:endParaRPr>
                <a:ea typeface="+mn-ea"/>
              </a:endParaRPr>
            </a:p>
          </p:txBody>
        </p:sp>
        <p:sp>
          <p:nvSpPr>
            <p:cNvPr id="16971" name="Google Shape;16971;p76"/>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6972" name="Google Shape;16972;p76"/>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16973" name="Google Shape;16973;p76"/>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16974" name="Google Shape;16974;p76"/>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defTabSz="914378"/>
              <a:endParaRPr>
                <a:ea typeface="+mn-ea"/>
              </a:endParaRPr>
            </a:p>
          </p:txBody>
        </p:sp>
        <p:sp>
          <p:nvSpPr>
            <p:cNvPr id="16975" name="Google Shape;16975;p76"/>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defTabSz="914378"/>
              <a:endParaRPr>
                <a:ea typeface="+mn-ea"/>
              </a:endParaRPr>
            </a:p>
          </p:txBody>
        </p:sp>
        <p:sp>
          <p:nvSpPr>
            <p:cNvPr id="16976" name="Google Shape;16976;p76"/>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defTabSz="914378"/>
              <a:endParaRPr>
                <a:ea typeface="+mn-ea"/>
              </a:endParaRPr>
            </a:p>
          </p:txBody>
        </p:sp>
        <p:sp>
          <p:nvSpPr>
            <p:cNvPr id="16977" name="Google Shape;16977;p76"/>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defTabSz="914378"/>
              <a:endParaRPr>
                <a:ea typeface="+mn-ea"/>
              </a:endParaRPr>
            </a:p>
          </p:txBody>
        </p:sp>
        <p:sp>
          <p:nvSpPr>
            <p:cNvPr id="16978" name="Google Shape;16978;p76"/>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16979" name="Google Shape;16979;p76"/>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16980" name="Google Shape;16980;p76"/>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16981" name="Google Shape;16981;p76"/>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16982" name="Google Shape;16982;p76"/>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16983" name="Google Shape;16983;p76"/>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defTabSz="914378"/>
              <a:endParaRPr>
                <a:ea typeface="+mn-ea"/>
              </a:endParaRPr>
            </a:p>
          </p:txBody>
        </p:sp>
        <p:sp>
          <p:nvSpPr>
            <p:cNvPr id="16984" name="Google Shape;16984;p76"/>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985" name="Google Shape;16985;p76"/>
          <p:cNvGrpSpPr/>
          <p:nvPr/>
        </p:nvGrpSpPr>
        <p:grpSpPr>
          <a:xfrm>
            <a:off x="3954344" y="2899355"/>
            <a:ext cx="345655" cy="343529"/>
            <a:chOff x="3954343" y="2899354"/>
            <a:chExt cx="345655" cy="343529"/>
          </a:xfrm>
        </p:grpSpPr>
        <p:sp>
          <p:nvSpPr>
            <p:cNvPr id="16986" name="Google Shape;16986;p76"/>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defTabSz="914378"/>
              <a:endParaRPr>
                <a:ea typeface="+mn-ea"/>
              </a:endParaRPr>
            </a:p>
          </p:txBody>
        </p:sp>
        <p:sp>
          <p:nvSpPr>
            <p:cNvPr id="16987" name="Google Shape;16987;p76"/>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defTabSz="914378"/>
              <a:endParaRPr>
                <a:ea typeface="+mn-ea"/>
              </a:endParaRPr>
            </a:p>
          </p:txBody>
        </p:sp>
        <p:sp>
          <p:nvSpPr>
            <p:cNvPr id="16988" name="Google Shape;16988;p76"/>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defTabSz="914378"/>
              <a:endParaRPr>
                <a:ea typeface="+mn-ea"/>
              </a:endParaRPr>
            </a:p>
          </p:txBody>
        </p:sp>
        <p:sp>
          <p:nvSpPr>
            <p:cNvPr id="16989" name="Google Shape;16989;p76"/>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defTabSz="914378"/>
              <a:endParaRPr>
                <a:ea typeface="+mn-ea"/>
              </a:endParaRPr>
            </a:p>
          </p:txBody>
        </p:sp>
        <p:sp>
          <p:nvSpPr>
            <p:cNvPr id="16990" name="Google Shape;16990;p76"/>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defTabSz="914378"/>
              <a:endParaRPr>
                <a:ea typeface="+mn-ea"/>
              </a:endParaRPr>
            </a:p>
          </p:txBody>
        </p:sp>
        <p:sp>
          <p:nvSpPr>
            <p:cNvPr id="16991" name="Google Shape;16991;p76"/>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defTabSz="914378"/>
              <a:endParaRPr>
                <a:ea typeface="+mn-ea"/>
              </a:endParaRPr>
            </a:p>
          </p:txBody>
        </p:sp>
        <p:sp>
          <p:nvSpPr>
            <p:cNvPr id="16992" name="Google Shape;16992;p76"/>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defTabSz="914378"/>
              <a:endParaRPr>
                <a:ea typeface="+mn-ea"/>
              </a:endParaRPr>
            </a:p>
          </p:txBody>
        </p:sp>
        <p:sp>
          <p:nvSpPr>
            <p:cNvPr id="16993" name="Google Shape;16993;p76"/>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defTabSz="914378"/>
              <a:endParaRPr>
                <a:ea typeface="+mn-ea"/>
              </a:endParaRPr>
            </a:p>
          </p:txBody>
        </p:sp>
        <p:sp>
          <p:nvSpPr>
            <p:cNvPr id="16994" name="Google Shape;16994;p76"/>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defTabSz="914378"/>
              <a:endParaRPr>
                <a:ea typeface="+mn-ea"/>
              </a:endParaRPr>
            </a:p>
          </p:txBody>
        </p:sp>
        <p:sp>
          <p:nvSpPr>
            <p:cNvPr id="16995" name="Google Shape;16995;p76"/>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defTabSz="914378"/>
              <a:endParaRPr>
                <a:ea typeface="+mn-ea"/>
              </a:endParaRPr>
            </a:p>
          </p:txBody>
        </p:sp>
        <p:sp>
          <p:nvSpPr>
            <p:cNvPr id="16996" name="Google Shape;16996;p76"/>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defTabSz="914378"/>
              <a:endParaRPr>
                <a:ea typeface="+mn-ea"/>
              </a:endParaRPr>
            </a:p>
          </p:txBody>
        </p:sp>
        <p:sp>
          <p:nvSpPr>
            <p:cNvPr id="16997" name="Google Shape;16997;p76"/>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6998" name="Google Shape;16998;p76"/>
          <p:cNvGrpSpPr/>
          <p:nvPr/>
        </p:nvGrpSpPr>
        <p:grpSpPr>
          <a:xfrm>
            <a:off x="2166043" y="3351344"/>
            <a:ext cx="369566" cy="349803"/>
            <a:chOff x="2166043" y="3351344"/>
            <a:chExt cx="369566" cy="349803"/>
          </a:xfrm>
        </p:grpSpPr>
        <p:sp>
          <p:nvSpPr>
            <p:cNvPr id="16999" name="Google Shape;16999;p76"/>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defTabSz="914378"/>
              <a:endParaRPr>
                <a:ea typeface="+mn-ea"/>
              </a:endParaRPr>
            </a:p>
          </p:txBody>
        </p:sp>
        <p:sp>
          <p:nvSpPr>
            <p:cNvPr id="17000" name="Google Shape;17000;p76"/>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7001" name="Google Shape;17001;p76"/>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defTabSz="914378"/>
              <a:endParaRPr>
                <a:ea typeface="+mn-ea"/>
              </a:endParaRPr>
            </a:p>
          </p:txBody>
        </p:sp>
        <p:sp>
          <p:nvSpPr>
            <p:cNvPr id="17002" name="Google Shape;17002;p76"/>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7003" name="Google Shape;17003;p76"/>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7004" name="Google Shape;17004;p76"/>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defTabSz="914378"/>
              <a:endParaRPr>
                <a:ea typeface="+mn-ea"/>
              </a:endParaRPr>
            </a:p>
          </p:txBody>
        </p:sp>
        <p:sp>
          <p:nvSpPr>
            <p:cNvPr id="17005" name="Google Shape;17005;p76"/>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defTabSz="914378"/>
              <a:endParaRPr>
                <a:ea typeface="+mn-ea"/>
              </a:endParaRPr>
            </a:p>
          </p:txBody>
        </p:sp>
        <p:sp>
          <p:nvSpPr>
            <p:cNvPr id="17006" name="Google Shape;17006;p76"/>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defTabSz="914378"/>
              <a:endParaRPr>
                <a:ea typeface="+mn-ea"/>
              </a:endParaRPr>
            </a:p>
          </p:txBody>
        </p:sp>
        <p:sp>
          <p:nvSpPr>
            <p:cNvPr id="17007" name="Google Shape;17007;p76"/>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008" name="Google Shape;17008;p76"/>
          <p:cNvGrpSpPr/>
          <p:nvPr/>
        </p:nvGrpSpPr>
        <p:grpSpPr>
          <a:xfrm>
            <a:off x="2619650" y="3352333"/>
            <a:ext cx="365793" cy="329275"/>
            <a:chOff x="2619649" y="3352332"/>
            <a:chExt cx="365793" cy="329275"/>
          </a:xfrm>
        </p:grpSpPr>
        <p:sp>
          <p:nvSpPr>
            <p:cNvPr id="17009" name="Google Shape;17009;p76"/>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7010" name="Google Shape;17010;p76"/>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7011" name="Google Shape;17011;p76"/>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defTabSz="914378"/>
              <a:endParaRPr>
                <a:ea typeface="+mn-ea"/>
              </a:endParaRPr>
            </a:p>
          </p:txBody>
        </p:sp>
        <p:sp>
          <p:nvSpPr>
            <p:cNvPr id="17012" name="Google Shape;17012;p76"/>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7013" name="Google Shape;17013;p76"/>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7014" name="Google Shape;17014;p76"/>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17015" name="Google Shape;17015;p76"/>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7016" name="Google Shape;17016;p76"/>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7017" name="Google Shape;17017;p76"/>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defTabSz="914378"/>
              <a:endParaRPr>
                <a:ea typeface="+mn-ea"/>
              </a:endParaRPr>
            </a:p>
          </p:txBody>
        </p:sp>
        <p:sp>
          <p:nvSpPr>
            <p:cNvPr id="17018" name="Google Shape;17018;p76"/>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019" name="Google Shape;17019;p76"/>
          <p:cNvGrpSpPr/>
          <p:nvPr/>
        </p:nvGrpSpPr>
        <p:grpSpPr>
          <a:xfrm>
            <a:off x="1293761" y="1498228"/>
            <a:ext cx="340624" cy="351944"/>
            <a:chOff x="1293760" y="1498228"/>
            <a:chExt cx="340624" cy="351944"/>
          </a:xfrm>
        </p:grpSpPr>
        <p:sp>
          <p:nvSpPr>
            <p:cNvPr id="17020" name="Google Shape;17020;p76"/>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defTabSz="914378"/>
              <a:endParaRPr>
                <a:ea typeface="+mn-ea"/>
              </a:endParaRPr>
            </a:p>
          </p:txBody>
        </p:sp>
        <p:sp>
          <p:nvSpPr>
            <p:cNvPr id="17021" name="Google Shape;17021;p76"/>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defTabSz="914378"/>
              <a:endParaRPr>
                <a:ea typeface="+mn-ea"/>
              </a:endParaRPr>
            </a:p>
          </p:txBody>
        </p:sp>
        <p:sp>
          <p:nvSpPr>
            <p:cNvPr id="17022" name="Google Shape;17022;p76"/>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defTabSz="914378"/>
              <a:endParaRPr>
                <a:ea typeface="+mn-ea"/>
              </a:endParaRPr>
            </a:p>
          </p:txBody>
        </p:sp>
        <p:sp>
          <p:nvSpPr>
            <p:cNvPr id="17023" name="Google Shape;17023;p76"/>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defTabSz="914378"/>
              <a:endParaRPr>
                <a:ea typeface="+mn-ea"/>
              </a:endParaRPr>
            </a:p>
          </p:txBody>
        </p:sp>
        <p:sp>
          <p:nvSpPr>
            <p:cNvPr id="17024" name="Google Shape;17024;p76"/>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defTabSz="914378"/>
              <a:endParaRPr>
                <a:ea typeface="+mn-ea"/>
              </a:endParaRPr>
            </a:p>
          </p:txBody>
        </p:sp>
        <p:sp>
          <p:nvSpPr>
            <p:cNvPr id="17025" name="Google Shape;17025;p76"/>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defTabSz="914378"/>
              <a:endParaRPr>
                <a:ea typeface="+mn-ea"/>
              </a:endParaRPr>
            </a:p>
          </p:txBody>
        </p:sp>
        <p:sp>
          <p:nvSpPr>
            <p:cNvPr id="17026" name="Google Shape;17026;p76"/>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defTabSz="914378"/>
              <a:endParaRPr>
                <a:ea typeface="+mn-ea"/>
              </a:endParaRPr>
            </a:p>
          </p:txBody>
        </p:sp>
        <p:sp>
          <p:nvSpPr>
            <p:cNvPr id="17027" name="Google Shape;17027;p76"/>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defTabSz="914378"/>
              <a:endParaRPr>
                <a:ea typeface="+mn-ea"/>
              </a:endParaRPr>
            </a:p>
          </p:txBody>
        </p:sp>
        <p:sp>
          <p:nvSpPr>
            <p:cNvPr id="17028" name="Google Shape;17028;p76"/>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defTabSz="914378"/>
              <a:endParaRPr>
                <a:ea typeface="+mn-ea"/>
              </a:endParaRPr>
            </a:p>
          </p:txBody>
        </p:sp>
        <p:sp>
          <p:nvSpPr>
            <p:cNvPr id="17029" name="Google Shape;17029;p76"/>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defTabSz="914378"/>
              <a:endParaRPr>
                <a:ea typeface="+mn-ea"/>
              </a:endParaRPr>
            </a:p>
          </p:txBody>
        </p:sp>
        <p:sp>
          <p:nvSpPr>
            <p:cNvPr id="17030" name="Google Shape;17030;p76"/>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defTabSz="914378"/>
              <a:endParaRPr>
                <a:ea typeface="+mn-ea"/>
              </a:endParaRPr>
            </a:p>
          </p:txBody>
        </p:sp>
        <p:sp>
          <p:nvSpPr>
            <p:cNvPr id="17031" name="Google Shape;17031;p76"/>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defTabSz="914378"/>
              <a:endParaRPr>
                <a:ea typeface="+mn-ea"/>
              </a:endParaRPr>
            </a:p>
          </p:txBody>
        </p:sp>
        <p:sp>
          <p:nvSpPr>
            <p:cNvPr id="17032" name="Google Shape;17032;p76"/>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defTabSz="914378"/>
              <a:endParaRPr>
                <a:ea typeface="+mn-ea"/>
              </a:endParaRPr>
            </a:p>
          </p:txBody>
        </p:sp>
        <p:sp>
          <p:nvSpPr>
            <p:cNvPr id="17033" name="Google Shape;17033;p76"/>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034" name="Google Shape;17034;p76"/>
          <p:cNvGrpSpPr/>
          <p:nvPr/>
        </p:nvGrpSpPr>
        <p:grpSpPr>
          <a:xfrm>
            <a:off x="849602" y="1952075"/>
            <a:ext cx="406713" cy="383745"/>
            <a:chOff x="849601" y="1952074"/>
            <a:chExt cx="406713" cy="383745"/>
          </a:xfrm>
        </p:grpSpPr>
        <p:sp>
          <p:nvSpPr>
            <p:cNvPr id="17035" name="Google Shape;17035;p76"/>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7036" name="Google Shape;17036;p76"/>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defTabSz="914378"/>
              <a:endParaRPr>
                <a:ea typeface="+mn-ea"/>
              </a:endParaRPr>
            </a:p>
          </p:txBody>
        </p:sp>
        <p:sp>
          <p:nvSpPr>
            <p:cNvPr id="17037" name="Google Shape;17037;p76"/>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defTabSz="914378"/>
              <a:endParaRPr>
                <a:ea typeface="+mn-ea"/>
              </a:endParaRPr>
            </a:p>
          </p:txBody>
        </p:sp>
        <p:sp>
          <p:nvSpPr>
            <p:cNvPr id="17038" name="Google Shape;17038;p76"/>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7039" name="Google Shape;17039;p76"/>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defTabSz="914378"/>
              <a:endParaRPr>
                <a:ea typeface="+mn-ea"/>
              </a:endParaRPr>
            </a:p>
          </p:txBody>
        </p:sp>
        <p:sp>
          <p:nvSpPr>
            <p:cNvPr id="17040" name="Google Shape;17040;p76"/>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7041" name="Google Shape;17041;p76"/>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042" name="Google Shape;17042;p76"/>
          <p:cNvGrpSpPr/>
          <p:nvPr/>
        </p:nvGrpSpPr>
        <p:grpSpPr>
          <a:xfrm>
            <a:off x="2253872" y="2893366"/>
            <a:ext cx="203985" cy="355417"/>
            <a:chOff x="2253871" y="2893365"/>
            <a:chExt cx="203985" cy="355417"/>
          </a:xfrm>
        </p:grpSpPr>
        <p:sp>
          <p:nvSpPr>
            <p:cNvPr id="17043" name="Google Shape;17043;p76"/>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defTabSz="914378"/>
              <a:endParaRPr>
                <a:ea typeface="+mn-ea"/>
              </a:endParaRPr>
            </a:p>
          </p:txBody>
        </p:sp>
        <p:sp>
          <p:nvSpPr>
            <p:cNvPr id="17044" name="Google Shape;17044;p76"/>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defTabSz="914378"/>
              <a:endParaRPr>
                <a:ea typeface="+mn-ea"/>
              </a:endParaRPr>
            </a:p>
          </p:txBody>
        </p:sp>
        <p:sp>
          <p:nvSpPr>
            <p:cNvPr id="17045" name="Google Shape;17045;p76"/>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defTabSz="914378"/>
              <a:endParaRPr>
                <a:ea typeface="+mn-ea"/>
              </a:endParaRPr>
            </a:p>
          </p:txBody>
        </p:sp>
        <p:sp>
          <p:nvSpPr>
            <p:cNvPr id="17046" name="Google Shape;17046;p76"/>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defTabSz="914378"/>
              <a:endParaRPr>
                <a:ea typeface="+mn-ea"/>
              </a:endParaRPr>
            </a:p>
          </p:txBody>
        </p:sp>
        <p:sp>
          <p:nvSpPr>
            <p:cNvPr id="17047" name="Google Shape;17047;p76"/>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defTabSz="914378"/>
              <a:endParaRPr>
                <a:ea typeface="+mn-ea"/>
              </a:endParaRPr>
            </a:p>
          </p:txBody>
        </p:sp>
        <p:sp>
          <p:nvSpPr>
            <p:cNvPr id="17048" name="Google Shape;17048;p76"/>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defTabSz="914378"/>
              <a:endParaRPr>
                <a:ea typeface="+mn-ea"/>
              </a:endParaRPr>
            </a:p>
          </p:txBody>
        </p:sp>
        <p:sp>
          <p:nvSpPr>
            <p:cNvPr id="17049" name="Google Shape;17049;p76"/>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defTabSz="914378"/>
              <a:endParaRPr>
                <a:ea typeface="+mn-ea"/>
              </a:endParaRPr>
            </a:p>
          </p:txBody>
        </p:sp>
        <p:sp>
          <p:nvSpPr>
            <p:cNvPr id="17050" name="Google Shape;17050;p76"/>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defTabSz="914378"/>
              <a:endParaRPr>
                <a:ea typeface="+mn-ea"/>
              </a:endParaRPr>
            </a:p>
          </p:txBody>
        </p:sp>
        <p:sp>
          <p:nvSpPr>
            <p:cNvPr id="17051" name="Google Shape;17051;p76"/>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defTabSz="914378"/>
              <a:endParaRPr>
                <a:ea typeface="+mn-ea"/>
              </a:endParaRPr>
            </a:p>
          </p:txBody>
        </p:sp>
        <p:sp>
          <p:nvSpPr>
            <p:cNvPr id="17052" name="Google Shape;17052;p76"/>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defTabSz="914378"/>
              <a:endParaRPr>
                <a:ea typeface="+mn-ea"/>
              </a:endParaRPr>
            </a:p>
          </p:txBody>
        </p:sp>
        <p:sp>
          <p:nvSpPr>
            <p:cNvPr id="17053" name="Google Shape;17053;p76"/>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054" name="Google Shape;17054;p76"/>
          <p:cNvGrpSpPr/>
          <p:nvPr/>
        </p:nvGrpSpPr>
        <p:grpSpPr>
          <a:xfrm>
            <a:off x="2191541" y="2408602"/>
            <a:ext cx="308823" cy="342571"/>
            <a:chOff x="2191541" y="2408601"/>
            <a:chExt cx="308823" cy="342571"/>
          </a:xfrm>
        </p:grpSpPr>
        <p:sp>
          <p:nvSpPr>
            <p:cNvPr id="17055" name="Google Shape;17055;p76"/>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7056" name="Google Shape;17056;p76"/>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7057" name="Google Shape;17057;p76"/>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7058" name="Google Shape;17058;p76"/>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7059" name="Google Shape;17059;p76"/>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defTabSz="914378"/>
              <a:endParaRPr>
                <a:ea typeface="+mn-ea"/>
              </a:endParaRPr>
            </a:p>
          </p:txBody>
        </p:sp>
        <p:sp>
          <p:nvSpPr>
            <p:cNvPr id="17060" name="Google Shape;17060;p76"/>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7061" name="Google Shape;17061;p76"/>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defTabSz="914378"/>
              <a:endParaRPr>
                <a:ea typeface="+mn-ea"/>
              </a:endParaRPr>
            </a:p>
          </p:txBody>
        </p:sp>
        <p:sp>
          <p:nvSpPr>
            <p:cNvPr id="17062" name="Google Shape;17062;p76"/>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7063" name="Google Shape;17063;p76"/>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defTabSz="914378"/>
              <a:endParaRPr>
                <a:ea typeface="+mn-ea"/>
              </a:endParaRPr>
            </a:p>
          </p:txBody>
        </p:sp>
        <p:sp>
          <p:nvSpPr>
            <p:cNvPr id="17064" name="Google Shape;17064;p76"/>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defTabSz="914378"/>
              <a:endParaRPr>
                <a:ea typeface="+mn-ea"/>
              </a:endParaRPr>
            </a:p>
          </p:txBody>
        </p:sp>
        <p:sp>
          <p:nvSpPr>
            <p:cNvPr id="17065" name="Google Shape;17065;p76"/>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7066" name="Google Shape;17066;p76"/>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defTabSz="914378"/>
              <a:endParaRPr>
                <a:ea typeface="+mn-ea"/>
              </a:endParaRPr>
            </a:p>
          </p:txBody>
        </p:sp>
        <p:sp>
          <p:nvSpPr>
            <p:cNvPr id="17067" name="Google Shape;17067;p76"/>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068" name="Google Shape;17068;p76"/>
          <p:cNvGrpSpPr/>
          <p:nvPr/>
        </p:nvGrpSpPr>
        <p:grpSpPr>
          <a:xfrm>
            <a:off x="847401" y="1503589"/>
            <a:ext cx="342496" cy="341553"/>
            <a:chOff x="847400" y="1503588"/>
            <a:chExt cx="342496" cy="341553"/>
          </a:xfrm>
        </p:grpSpPr>
        <p:sp>
          <p:nvSpPr>
            <p:cNvPr id="17069" name="Google Shape;17069;p76"/>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7070" name="Google Shape;17070;p76"/>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defTabSz="914378"/>
              <a:endParaRPr>
                <a:ea typeface="+mn-ea"/>
              </a:endParaRPr>
            </a:p>
          </p:txBody>
        </p:sp>
        <p:sp>
          <p:nvSpPr>
            <p:cNvPr id="17071" name="Google Shape;17071;p76"/>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defTabSz="914378"/>
              <a:endParaRPr>
                <a:ea typeface="+mn-ea"/>
              </a:endParaRPr>
            </a:p>
          </p:txBody>
        </p:sp>
        <p:sp>
          <p:nvSpPr>
            <p:cNvPr id="17072" name="Google Shape;17072;p76"/>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17073" name="Google Shape;17073;p76"/>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defTabSz="914378"/>
              <a:endParaRPr>
                <a:ea typeface="+mn-ea"/>
              </a:endParaRPr>
            </a:p>
          </p:txBody>
        </p:sp>
        <p:sp>
          <p:nvSpPr>
            <p:cNvPr id="17074" name="Google Shape;17074;p76"/>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defTabSz="914378"/>
              <a:endParaRPr>
                <a:ea typeface="+mn-ea"/>
              </a:endParaRPr>
            </a:p>
          </p:txBody>
        </p:sp>
        <p:sp>
          <p:nvSpPr>
            <p:cNvPr id="17075" name="Google Shape;17075;p76"/>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defTabSz="914378"/>
              <a:endParaRPr>
                <a:ea typeface="+mn-ea"/>
              </a:endParaRPr>
            </a:p>
          </p:txBody>
        </p:sp>
        <p:sp>
          <p:nvSpPr>
            <p:cNvPr id="17076" name="Google Shape;17076;p76"/>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defTabSz="914378"/>
              <a:endParaRPr>
                <a:ea typeface="+mn-ea"/>
              </a:endParaRPr>
            </a:p>
          </p:txBody>
        </p:sp>
        <p:sp>
          <p:nvSpPr>
            <p:cNvPr id="17077" name="Google Shape;17077;p76"/>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defTabSz="914378"/>
              <a:endParaRPr>
                <a:ea typeface="+mn-ea"/>
              </a:endParaRPr>
            </a:p>
          </p:txBody>
        </p:sp>
        <p:sp>
          <p:nvSpPr>
            <p:cNvPr id="17078" name="Google Shape;17078;p76"/>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defTabSz="914378"/>
              <a:endParaRPr>
                <a:ea typeface="+mn-ea"/>
              </a:endParaRPr>
            </a:p>
          </p:txBody>
        </p:sp>
        <p:sp>
          <p:nvSpPr>
            <p:cNvPr id="17079" name="Google Shape;17079;p76"/>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defTabSz="914378"/>
              <a:endParaRPr>
                <a:ea typeface="+mn-ea"/>
              </a:endParaRPr>
            </a:p>
          </p:txBody>
        </p:sp>
        <p:sp>
          <p:nvSpPr>
            <p:cNvPr id="17080" name="Google Shape;17080;p76"/>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defTabSz="914378"/>
              <a:endParaRPr>
                <a:ea typeface="+mn-ea"/>
              </a:endParaRPr>
            </a:p>
          </p:txBody>
        </p:sp>
        <p:sp>
          <p:nvSpPr>
            <p:cNvPr id="17081" name="Google Shape;17081;p76"/>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defTabSz="914378"/>
              <a:endParaRPr>
                <a:ea typeface="+mn-ea"/>
              </a:endParaRPr>
            </a:p>
          </p:txBody>
        </p:sp>
        <p:sp>
          <p:nvSpPr>
            <p:cNvPr id="17082" name="Google Shape;17082;p76"/>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defTabSz="914378"/>
              <a:endParaRPr>
                <a:ea typeface="+mn-ea"/>
              </a:endParaRPr>
            </a:p>
          </p:txBody>
        </p:sp>
        <p:sp>
          <p:nvSpPr>
            <p:cNvPr id="17083" name="Google Shape;17083;p76"/>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defTabSz="914378"/>
              <a:endParaRPr>
                <a:ea typeface="+mn-ea"/>
              </a:endParaRPr>
            </a:p>
          </p:txBody>
        </p:sp>
        <p:sp>
          <p:nvSpPr>
            <p:cNvPr id="17084" name="Google Shape;17084;p76"/>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defTabSz="914378"/>
              <a:endParaRPr>
                <a:ea typeface="+mn-ea"/>
              </a:endParaRPr>
            </a:p>
          </p:txBody>
        </p:sp>
        <p:sp>
          <p:nvSpPr>
            <p:cNvPr id="17085" name="Google Shape;17085;p76"/>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defTabSz="914378"/>
              <a:endParaRPr>
                <a:ea typeface="+mn-ea"/>
              </a:endParaRPr>
            </a:p>
          </p:txBody>
        </p:sp>
        <p:sp>
          <p:nvSpPr>
            <p:cNvPr id="17086" name="Google Shape;17086;p76"/>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defTabSz="914378"/>
              <a:endParaRPr>
                <a:ea typeface="+mn-ea"/>
              </a:endParaRPr>
            </a:p>
          </p:txBody>
        </p:sp>
        <p:sp>
          <p:nvSpPr>
            <p:cNvPr id="17087" name="Google Shape;17087;p76"/>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defTabSz="914378"/>
              <a:endParaRPr>
                <a:ea typeface="+mn-ea"/>
              </a:endParaRPr>
            </a:p>
          </p:txBody>
        </p:sp>
        <p:sp>
          <p:nvSpPr>
            <p:cNvPr id="17088" name="Google Shape;17088;p76"/>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089" name="Google Shape;17089;p76"/>
          <p:cNvGrpSpPr/>
          <p:nvPr/>
        </p:nvGrpSpPr>
        <p:grpSpPr>
          <a:xfrm>
            <a:off x="1329964" y="2899670"/>
            <a:ext cx="280495" cy="361077"/>
            <a:chOff x="1329963" y="2899669"/>
            <a:chExt cx="280495" cy="361077"/>
          </a:xfrm>
        </p:grpSpPr>
        <p:sp>
          <p:nvSpPr>
            <p:cNvPr id="17090" name="Google Shape;17090;p76"/>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defTabSz="914378"/>
              <a:endParaRPr>
                <a:ea typeface="+mn-ea"/>
              </a:endParaRPr>
            </a:p>
          </p:txBody>
        </p:sp>
        <p:sp>
          <p:nvSpPr>
            <p:cNvPr id="17091" name="Google Shape;17091;p76"/>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17092" name="Google Shape;17092;p76"/>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defTabSz="914378"/>
              <a:endParaRPr>
                <a:ea typeface="+mn-ea"/>
              </a:endParaRPr>
            </a:p>
          </p:txBody>
        </p:sp>
        <p:sp>
          <p:nvSpPr>
            <p:cNvPr id="17093" name="Google Shape;17093;p76"/>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17094" name="Google Shape;17094;p76"/>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7095" name="Google Shape;17095;p76"/>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defTabSz="914378"/>
              <a:endParaRPr>
                <a:ea typeface="+mn-ea"/>
              </a:endParaRPr>
            </a:p>
          </p:txBody>
        </p:sp>
        <p:sp>
          <p:nvSpPr>
            <p:cNvPr id="17096" name="Google Shape;17096;p76"/>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097" name="Google Shape;17097;p76"/>
          <p:cNvGrpSpPr/>
          <p:nvPr/>
        </p:nvGrpSpPr>
        <p:grpSpPr>
          <a:xfrm>
            <a:off x="937430" y="3800909"/>
            <a:ext cx="195496" cy="343439"/>
            <a:chOff x="937429" y="3800908"/>
            <a:chExt cx="195496" cy="343439"/>
          </a:xfrm>
        </p:grpSpPr>
        <p:sp>
          <p:nvSpPr>
            <p:cNvPr id="17098" name="Google Shape;17098;p76"/>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17099" name="Google Shape;17099;p76"/>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17100" name="Google Shape;17100;p76"/>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17101" name="Google Shape;17101;p76"/>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7102" name="Google Shape;17102;p76"/>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17103" name="Google Shape;17103;p76"/>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17104" name="Google Shape;17104;p76"/>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17105" name="Google Shape;17105;p76"/>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defTabSz="914378"/>
              <a:endParaRPr>
                <a:ea typeface="+mn-ea"/>
              </a:endParaRPr>
            </a:p>
          </p:txBody>
        </p:sp>
        <p:sp>
          <p:nvSpPr>
            <p:cNvPr id="17106" name="Google Shape;17106;p76"/>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defTabSz="914378"/>
              <a:endParaRPr>
                <a:ea typeface="+mn-ea"/>
              </a:endParaRPr>
            </a:p>
          </p:txBody>
        </p:sp>
        <p:sp>
          <p:nvSpPr>
            <p:cNvPr id="17107" name="Google Shape;17107;p76"/>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defTabSz="914378"/>
              <a:endParaRPr>
                <a:ea typeface="+mn-ea"/>
              </a:endParaRPr>
            </a:p>
          </p:txBody>
        </p:sp>
        <p:sp>
          <p:nvSpPr>
            <p:cNvPr id="17108" name="Google Shape;17108;p76"/>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7109" name="Google Shape;17109;p76"/>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17110" name="Google Shape;17110;p76"/>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111" name="Google Shape;17111;p76"/>
          <p:cNvGrpSpPr/>
          <p:nvPr/>
        </p:nvGrpSpPr>
        <p:grpSpPr>
          <a:xfrm>
            <a:off x="2687660" y="3810656"/>
            <a:ext cx="365164" cy="342511"/>
            <a:chOff x="2611459" y="3810655"/>
            <a:chExt cx="365164" cy="342511"/>
          </a:xfrm>
        </p:grpSpPr>
        <p:sp>
          <p:nvSpPr>
            <p:cNvPr id="17112" name="Google Shape;17112;p76"/>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7113" name="Google Shape;17113;p76"/>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defTabSz="914378"/>
              <a:endParaRPr>
                <a:ea typeface="+mn-ea"/>
              </a:endParaRPr>
            </a:p>
          </p:txBody>
        </p:sp>
        <p:sp>
          <p:nvSpPr>
            <p:cNvPr id="17114" name="Google Shape;17114;p76"/>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17115" name="Google Shape;17115;p76"/>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defTabSz="914378"/>
              <a:endParaRPr>
                <a:ea typeface="+mn-ea"/>
              </a:endParaRPr>
            </a:p>
          </p:txBody>
        </p:sp>
        <p:sp>
          <p:nvSpPr>
            <p:cNvPr id="17116" name="Google Shape;17116;p76"/>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defTabSz="914378"/>
              <a:endParaRPr>
                <a:ea typeface="+mn-ea"/>
              </a:endParaRPr>
            </a:p>
          </p:txBody>
        </p:sp>
        <p:sp>
          <p:nvSpPr>
            <p:cNvPr id="17117" name="Google Shape;17117;p76"/>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17118" name="Google Shape;17118;p76"/>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defTabSz="914378"/>
              <a:endParaRPr>
                <a:ea typeface="+mn-ea"/>
              </a:endParaRPr>
            </a:p>
          </p:txBody>
        </p:sp>
        <p:sp>
          <p:nvSpPr>
            <p:cNvPr id="17119" name="Google Shape;17119;p76"/>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17120" name="Google Shape;17120;p76"/>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defTabSz="914378"/>
              <a:endParaRPr>
                <a:ea typeface="+mn-ea"/>
              </a:endParaRPr>
            </a:p>
          </p:txBody>
        </p:sp>
        <p:sp>
          <p:nvSpPr>
            <p:cNvPr id="17121" name="Google Shape;17121;p76"/>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defTabSz="914378"/>
              <a:endParaRPr>
                <a:ea typeface="+mn-ea"/>
              </a:endParaRPr>
            </a:p>
          </p:txBody>
        </p:sp>
        <p:sp>
          <p:nvSpPr>
            <p:cNvPr id="17122" name="Google Shape;17122;p76"/>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123" name="Google Shape;17123;p76"/>
          <p:cNvGrpSpPr/>
          <p:nvPr/>
        </p:nvGrpSpPr>
        <p:grpSpPr>
          <a:xfrm>
            <a:off x="3952457" y="1524281"/>
            <a:ext cx="370195" cy="300154"/>
            <a:chOff x="3952456" y="1524280"/>
            <a:chExt cx="370195" cy="300154"/>
          </a:xfrm>
        </p:grpSpPr>
        <p:sp>
          <p:nvSpPr>
            <p:cNvPr id="17124" name="Google Shape;17124;p76"/>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defTabSz="914378"/>
              <a:endParaRPr>
                <a:ea typeface="+mn-ea"/>
              </a:endParaRPr>
            </a:p>
          </p:txBody>
        </p:sp>
        <p:sp>
          <p:nvSpPr>
            <p:cNvPr id="17125" name="Google Shape;17125;p76"/>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defTabSz="914378"/>
              <a:endParaRPr>
                <a:ea typeface="+mn-ea"/>
              </a:endParaRPr>
            </a:p>
          </p:txBody>
        </p:sp>
        <p:sp>
          <p:nvSpPr>
            <p:cNvPr id="17126" name="Google Shape;17126;p76"/>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defTabSz="914378"/>
              <a:endParaRPr>
                <a:ea typeface="+mn-ea"/>
              </a:endParaRPr>
            </a:p>
          </p:txBody>
        </p:sp>
        <p:sp>
          <p:nvSpPr>
            <p:cNvPr id="17127" name="Google Shape;17127;p76"/>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defTabSz="914378"/>
              <a:endParaRPr>
                <a:ea typeface="+mn-ea"/>
              </a:endParaRPr>
            </a:p>
          </p:txBody>
        </p:sp>
        <p:sp>
          <p:nvSpPr>
            <p:cNvPr id="17128" name="Google Shape;17128;p76"/>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defTabSz="914378"/>
              <a:endParaRPr>
                <a:ea typeface="+mn-ea"/>
              </a:endParaRPr>
            </a:p>
          </p:txBody>
        </p:sp>
        <p:sp>
          <p:nvSpPr>
            <p:cNvPr id="17129" name="Google Shape;17129;p76"/>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defTabSz="914378"/>
              <a:endParaRPr>
                <a:ea typeface="+mn-ea"/>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133"/>
        <p:cNvGrpSpPr/>
        <p:nvPr/>
      </p:nvGrpSpPr>
      <p:grpSpPr>
        <a:xfrm>
          <a:off x="0" y="0"/>
          <a:ext cx="0" cy="0"/>
          <a:chOff x="0" y="0"/>
          <a:chExt cx="0" cy="0"/>
        </a:xfrm>
      </p:grpSpPr>
      <p:sp>
        <p:nvSpPr>
          <p:cNvPr id="17134" name="Google Shape;17134;p77"/>
          <p:cNvSpPr/>
          <p:nvPr/>
        </p:nvSpPr>
        <p:spPr>
          <a:xfrm>
            <a:off x="844100" y="1534006"/>
            <a:ext cx="323667" cy="373560"/>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35" name="Google Shape;17135;p77"/>
          <p:cNvSpPr/>
          <p:nvPr/>
        </p:nvSpPr>
        <p:spPr>
          <a:xfrm>
            <a:off x="844104" y="1998612"/>
            <a:ext cx="383008" cy="338738"/>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36" name="Google Shape;17136;p77"/>
          <p:cNvSpPr/>
          <p:nvPr/>
        </p:nvSpPr>
        <p:spPr>
          <a:xfrm>
            <a:off x="852434" y="2428396"/>
            <a:ext cx="366348" cy="373412"/>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7137" name="Google Shape;17137;p77"/>
          <p:cNvGrpSpPr/>
          <p:nvPr/>
        </p:nvGrpSpPr>
        <p:grpSpPr>
          <a:xfrm>
            <a:off x="2987728" y="1561903"/>
            <a:ext cx="371882" cy="373766"/>
            <a:chOff x="-41270450" y="1973375"/>
            <a:chExt cx="315850" cy="317450"/>
          </a:xfrm>
        </p:grpSpPr>
        <p:sp>
          <p:nvSpPr>
            <p:cNvPr id="17138" name="Google Shape;17138;p77"/>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39" name="Google Shape;17139;p77"/>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40" name="Google Shape;17140;p77"/>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41" name="Google Shape;17141;p77"/>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142" name="Google Shape;17142;p77"/>
          <p:cNvGrpSpPr/>
          <p:nvPr/>
        </p:nvGrpSpPr>
        <p:grpSpPr>
          <a:xfrm>
            <a:off x="3005408" y="2008860"/>
            <a:ext cx="395871" cy="372088"/>
            <a:chOff x="-41291625" y="2339025"/>
            <a:chExt cx="336225" cy="316025"/>
          </a:xfrm>
        </p:grpSpPr>
        <p:sp>
          <p:nvSpPr>
            <p:cNvPr id="17143" name="Google Shape;17143;p77"/>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44" name="Google Shape;17144;p77"/>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7145" name="Google Shape;17145;p77"/>
          <p:cNvSpPr/>
          <p:nvPr/>
        </p:nvSpPr>
        <p:spPr>
          <a:xfrm>
            <a:off x="2982027" y="2195875"/>
            <a:ext cx="0" cy="29"/>
          </a:xfrm>
          <a:custGeom>
            <a:avLst/>
            <a:gdLst/>
            <a:ahLst/>
            <a:cxnLst/>
            <a:rect l="l" t="t" r="r" b="b"/>
            <a:pathLst>
              <a:path h="1" extrusionOk="0">
                <a:moveTo>
                  <a:pt x="0" y="0"/>
                </a:move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46" name="Google Shape;17146;p77"/>
          <p:cNvSpPr/>
          <p:nvPr/>
        </p:nvSpPr>
        <p:spPr>
          <a:xfrm>
            <a:off x="3016427" y="2441148"/>
            <a:ext cx="376503" cy="373442"/>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47" name="Google Shape;17147;p77"/>
          <p:cNvSpPr/>
          <p:nvPr/>
        </p:nvSpPr>
        <p:spPr>
          <a:xfrm>
            <a:off x="1807488" y="2877847"/>
            <a:ext cx="231859" cy="372824"/>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48" name="Google Shape;17148;p77"/>
          <p:cNvSpPr/>
          <p:nvPr/>
        </p:nvSpPr>
        <p:spPr>
          <a:xfrm>
            <a:off x="1759275" y="3307877"/>
            <a:ext cx="328289" cy="374914"/>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49" name="Google Shape;17149;p77"/>
          <p:cNvSpPr/>
          <p:nvPr/>
        </p:nvSpPr>
        <p:spPr>
          <a:xfrm>
            <a:off x="1735189" y="3801910"/>
            <a:ext cx="372824" cy="374060"/>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50" name="Google Shape;17150;p77"/>
          <p:cNvSpPr/>
          <p:nvPr/>
        </p:nvSpPr>
        <p:spPr>
          <a:xfrm>
            <a:off x="3953248" y="2878082"/>
            <a:ext cx="374678" cy="372353"/>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7151" name="Google Shape;17151;p77"/>
          <p:cNvGrpSpPr/>
          <p:nvPr/>
        </p:nvGrpSpPr>
        <p:grpSpPr>
          <a:xfrm>
            <a:off x="1229535" y="1533911"/>
            <a:ext cx="396931" cy="373147"/>
            <a:chOff x="-42804750" y="1949600"/>
            <a:chExt cx="337125" cy="316925"/>
          </a:xfrm>
        </p:grpSpPr>
        <p:sp>
          <p:nvSpPr>
            <p:cNvPr id="17152" name="Google Shape;17152;p77"/>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53" name="Google Shape;17153;p77"/>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54" name="Google Shape;17154;p77"/>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155" name="Google Shape;17155;p77"/>
          <p:cNvGrpSpPr/>
          <p:nvPr/>
        </p:nvGrpSpPr>
        <p:grpSpPr>
          <a:xfrm>
            <a:off x="1292211" y="1986608"/>
            <a:ext cx="335706" cy="364258"/>
            <a:chOff x="-42778750" y="2320125"/>
            <a:chExt cx="285125" cy="309375"/>
          </a:xfrm>
        </p:grpSpPr>
        <p:sp>
          <p:nvSpPr>
            <p:cNvPr id="17156" name="Google Shape;17156;p77"/>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57" name="Google Shape;17157;p77"/>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158" name="Google Shape;17158;p77"/>
          <p:cNvGrpSpPr/>
          <p:nvPr/>
        </p:nvGrpSpPr>
        <p:grpSpPr>
          <a:xfrm>
            <a:off x="1269880" y="2433613"/>
            <a:ext cx="375591" cy="374678"/>
            <a:chOff x="-42796875" y="2680675"/>
            <a:chExt cx="319000" cy="318225"/>
          </a:xfrm>
        </p:grpSpPr>
        <p:sp>
          <p:nvSpPr>
            <p:cNvPr id="17159" name="Google Shape;17159;p77"/>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60" name="Google Shape;17160;p77"/>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61" name="Google Shape;17161;p77"/>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62" name="Google Shape;17162;p77"/>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63" name="Google Shape;17163;p77"/>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7164" name="Google Shape;17164;p77"/>
          <p:cNvSpPr/>
          <p:nvPr/>
        </p:nvSpPr>
        <p:spPr>
          <a:xfrm>
            <a:off x="3439645" y="1559526"/>
            <a:ext cx="375591" cy="373030"/>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65" name="Google Shape;17165;p77"/>
          <p:cNvSpPr/>
          <p:nvPr/>
        </p:nvSpPr>
        <p:spPr>
          <a:xfrm>
            <a:off x="3459773" y="2040993"/>
            <a:ext cx="380241" cy="31810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66" name="Google Shape;17166;p77"/>
          <p:cNvSpPr/>
          <p:nvPr/>
        </p:nvSpPr>
        <p:spPr>
          <a:xfrm>
            <a:off x="3469303" y="2441147"/>
            <a:ext cx="375620" cy="372441"/>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67" name="Google Shape;17167;p77"/>
          <p:cNvSpPr/>
          <p:nvPr/>
        </p:nvSpPr>
        <p:spPr>
          <a:xfrm>
            <a:off x="2230466" y="2877847"/>
            <a:ext cx="268977" cy="37096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68" name="Google Shape;17168;p77"/>
          <p:cNvSpPr/>
          <p:nvPr/>
        </p:nvSpPr>
        <p:spPr>
          <a:xfrm>
            <a:off x="2117482" y="3661408"/>
            <a:ext cx="29" cy="29"/>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7169" name="Google Shape;17169;p77"/>
          <p:cNvGrpSpPr/>
          <p:nvPr/>
        </p:nvGrpSpPr>
        <p:grpSpPr>
          <a:xfrm>
            <a:off x="2168150" y="3311888"/>
            <a:ext cx="390426" cy="369586"/>
            <a:chOff x="-39055650" y="2315975"/>
            <a:chExt cx="331600" cy="313900"/>
          </a:xfrm>
        </p:grpSpPr>
        <p:sp>
          <p:nvSpPr>
            <p:cNvPr id="17170" name="Google Shape;17170;p77"/>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71" name="Google Shape;17171;p77"/>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7172" name="Google Shape;17172;p77"/>
          <p:cNvSpPr/>
          <p:nvPr/>
        </p:nvSpPr>
        <p:spPr>
          <a:xfrm>
            <a:off x="2174858" y="3829888"/>
            <a:ext cx="374649" cy="31810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73" name="Google Shape;17173;p77"/>
          <p:cNvSpPr/>
          <p:nvPr/>
        </p:nvSpPr>
        <p:spPr>
          <a:xfrm>
            <a:off x="3995440" y="3297222"/>
            <a:ext cx="290288" cy="375355"/>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7174" name="Google Shape;17174;p77"/>
          <p:cNvGrpSpPr/>
          <p:nvPr/>
        </p:nvGrpSpPr>
        <p:grpSpPr>
          <a:xfrm>
            <a:off x="1659817" y="1534088"/>
            <a:ext cx="380241" cy="371793"/>
            <a:chOff x="-42430625" y="1949750"/>
            <a:chExt cx="322950" cy="315775"/>
          </a:xfrm>
        </p:grpSpPr>
        <p:sp>
          <p:nvSpPr>
            <p:cNvPr id="17175" name="Google Shape;17175;p77"/>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76" name="Google Shape;17176;p77"/>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77" name="Google Shape;17177;p77"/>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78" name="Google Shape;17178;p77"/>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7179" name="Google Shape;17179;p77"/>
          <p:cNvSpPr/>
          <p:nvPr/>
        </p:nvSpPr>
        <p:spPr>
          <a:xfrm>
            <a:off x="1719037" y="1981654"/>
            <a:ext cx="324609" cy="372824"/>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80" name="Google Shape;17180;p77"/>
          <p:cNvSpPr/>
          <p:nvPr/>
        </p:nvSpPr>
        <p:spPr>
          <a:xfrm>
            <a:off x="1696510" y="2414098"/>
            <a:ext cx="370057" cy="372647"/>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81" name="Google Shape;17181;p77"/>
          <p:cNvSpPr/>
          <p:nvPr/>
        </p:nvSpPr>
        <p:spPr>
          <a:xfrm>
            <a:off x="3917022" y="1568327"/>
            <a:ext cx="373766" cy="340357"/>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82" name="Google Shape;17182;p77"/>
          <p:cNvSpPr/>
          <p:nvPr/>
        </p:nvSpPr>
        <p:spPr>
          <a:xfrm>
            <a:off x="3936416" y="2007615"/>
            <a:ext cx="379329" cy="373766"/>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83" name="Google Shape;17183;p77"/>
          <p:cNvSpPr/>
          <p:nvPr/>
        </p:nvSpPr>
        <p:spPr>
          <a:xfrm>
            <a:off x="3906859" y="2439940"/>
            <a:ext cx="373766" cy="373736"/>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84" name="Google Shape;17184;p77"/>
          <p:cNvSpPr/>
          <p:nvPr/>
        </p:nvSpPr>
        <p:spPr>
          <a:xfrm>
            <a:off x="2616351" y="2874814"/>
            <a:ext cx="374678" cy="375620"/>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7185" name="Google Shape;17185;p77"/>
          <p:cNvGrpSpPr/>
          <p:nvPr/>
        </p:nvGrpSpPr>
        <p:grpSpPr>
          <a:xfrm>
            <a:off x="2623345" y="3310032"/>
            <a:ext cx="372824" cy="372058"/>
            <a:chOff x="-38686275" y="2314400"/>
            <a:chExt cx="316650" cy="316000"/>
          </a:xfrm>
        </p:grpSpPr>
        <p:sp>
          <p:nvSpPr>
            <p:cNvPr id="17186" name="Google Shape;17186;p77"/>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87" name="Google Shape;17187;p77"/>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188" name="Google Shape;17188;p77"/>
          <p:cNvGrpSpPr/>
          <p:nvPr/>
        </p:nvGrpSpPr>
        <p:grpSpPr>
          <a:xfrm>
            <a:off x="2621947" y="3802072"/>
            <a:ext cx="375620" cy="373736"/>
            <a:chOff x="-38686275" y="2682250"/>
            <a:chExt cx="319025" cy="317425"/>
          </a:xfrm>
        </p:grpSpPr>
        <p:sp>
          <p:nvSpPr>
            <p:cNvPr id="17189" name="Google Shape;17189;p77"/>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90" name="Google Shape;17190;p77"/>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191" name="Google Shape;17191;p77"/>
          <p:cNvGrpSpPr/>
          <p:nvPr/>
        </p:nvGrpSpPr>
        <p:grpSpPr>
          <a:xfrm>
            <a:off x="3940328" y="3800615"/>
            <a:ext cx="391368" cy="376650"/>
            <a:chOff x="-37534750" y="2668075"/>
            <a:chExt cx="332400" cy="319900"/>
          </a:xfrm>
        </p:grpSpPr>
        <p:sp>
          <p:nvSpPr>
            <p:cNvPr id="17192" name="Google Shape;17192;p77"/>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93" name="Google Shape;17193;p77"/>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7194" name="Google Shape;17194;p77"/>
          <p:cNvSpPr/>
          <p:nvPr/>
        </p:nvSpPr>
        <p:spPr>
          <a:xfrm>
            <a:off x="2106752" y="1533329"/>
            <a:ext cx="375591" cy="372588"/>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7195" name="Google Shape;17195;p77"/>
          <p:cNvGrpSpPr/>
          <p:nvPr/>
        </p:nvGrpSpPr>
        <p:grpSpPr>
          <a:xfrm>
            <a:off x="2131694" y="1981750"/>
            <a:ext cx="375591" cy="374060"/>
            <a:chOff x="-42062025" y="2316000"/>
            <a:chExt cx="319000" cy="317700"/>
          </a:xfrm>
        </p:grpSpPr>
        <p:sp>
          <p:nvSpPr>
            <p:cNvPr id="17196" name="Google Shape;17196;p77"/>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197" name="Google Shape;17197;p77"/>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7198" name="Google Shape;17198;p77"/>
          <p:cNvSpPr/>
          <p:nvPr/>
        </p:nvSpPr>
        <p:spPr>
          <a:xfrm>
            <a:off x="2135027" y="2413186"/>
            <a:ext cx="378387" cy="375296"/>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7199" name="Google Shape;17199;p77"/>
          <p:cNvGrpSpPr/>
          <p:nvPr/>
        </p:nvGrpSpPr>
        <p:grpSpPr>
          <a:xfrm>
            <a:off x="876570" y="2892854"/>
            <a:ext cx="330143" cy="368173"/>
            <a:chOff x="-40150450" y="1977325"/>
            <a:chExt cx="280400" cy="312700"/>
          </a:xfrm>
        </p:grpSpPr>
        <p:sp>
          <p:nvSpPr>
            <p:cNvPr id="17200" name="Google Shape;17200;p77"/>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01" name="Google Shape;17201;p77"/>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02" name="Google Shape;17202;p77"/>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03" name="Google Shape;17203;p77"/>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204" name="Google Shape;17204;p77"/>
          <p:cNvGrpSpPr/>
          <p:nvPr/>
        </p:nvGrpSpPr>
        <p:grpSpPr>
          <a:xfrm>
            <a:off x="870535" y="3352072"/>
            <a:ext cx="342211" cy="372824"/>
            <a:chOff x="-40160700" y="2339625"/>
            <a:chExt cx="290650" cy="316650"/>
          </a:xfrm>
        </p:grpSpPr>
        <p:sp>
          <p:nvSpPr>
            <p:cNvPr id="17205" name="Google Shape;17205;p77"/>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06" name="Google Shape;17206;p77"/>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07" name="Google Shape;17207;p77"/>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08" name="Google Shape;17208;p77"/>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209" name="Google Shape;17209;p77"/>
          <p:cNvGrpSpPr/>
          <p:nvPr/>
        </p:nvGrpSpPr>
        <p:grpSpPr>
          <a:xfrm>
            <a:off x="852359" y="3802530"/>
            <a:ext cx="375591" cy="372824"/>
            <a:chOff x="-40171725" y="2705875"/>
            <a:chExt cx="319000" cy="316650"/>
          </a:xfrm>
        </p:grpSpPr>
        <p:sp>
          <p:nvSpPr>
            <p:cNvPr id="17210" name="Google Shape;17210;p77"/>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11" name="Google Shape;17211;p77"/>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212" name="Google Shape;17212;p77"/>
          <p:cNvGrpSpPr/>
          <p:nvPr/>
        </p:nvGrpSpPr>
        <p:grpSpPr>
          <a:xfrm>
            <a:off x="3109958" y="2876985"/>
            <a:ext cx="272686" cy="373766"/>
            <a:chOff x="-38275925" y="1946600"/>
            <a:chExt cx="231600" cy="317450"/>
          </a:xfrm>
        </p:grpSpPr>
        <p:sp>
          <p:nvSpPr>
            <p:cNvPr id="17213" name="Google Shape;17213;p77"/>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14" name="Google Shape;17214;p77"/>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7215" name="Google Shape;17215;p77"/>
          <p:cNvSpPr/>
          <p:nvPr/>
        </p:nvSpPr>
        <p:spPr>
          <a:xfrm>
            <a:off x="3057874" y="3308701"/>
            <a:ext cx="374678" cy="374089"/>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16" name="Google Shape;17216;p77"/>
          <p:cNvSpPr/>
          <p:nvPr/>
        </p:nvSpPr>
        <p:spPr>
          <a:xfrm>
            <a:off x="3137951" y="3801601"/>
            <a:ext cx="219821" cy="374678"/>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7217" name="Google Shape;17217;p77"/>
          <p:cNvGrpSpPr/>
          <p:nvPr/>
        </p:nvGrpSpPr>
        <p:grpSpPr>
          <a:xfrm>
            <a:off x="2173842" y="4274427"/>
            <a:ext cx="382096" cy="371911"/>
            <a:chOff x="-37190575" y="1951325"/>
            <a:chExt cx="324525" cy="315875"/>
          </a:xfrm>
        </p:grpSpPr>
        <p:sp>
          <p:nvSpPr>
            <p:cNvPr id="17218" name="Google Shape;17218;p77"/>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19" name="Google Shape;17219;p77"/>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20" name="Google Shape;17220;p77"/>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21" name="Google Shape;17221;p77"/>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22" name="Google Shape;17222;p77"/>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7223" name="Google Shape;17223;p77"/>
          <p:cNvSpPr/>
          <p:nvPr/>
        </p:nvSpPr>
        <p:spPr>
          <a:xfrm>
            <a:off x="2541596" y="1531476"/>
            <a:ext cx="378387" cy="373736"/>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7224" name="Google Shape;17224;p77"/>
          <p:cNvGrpSpPr/>
          <p:nvPr/>
        </p:nvGrpSpPr>
        <p:grpSpPr>
          <a:xfrm>
            <a:off x="2574145" y="2060578"/>
            <a:ext cx="373736" cy="293055"/>
            <a:chOff x="-41694200" y="2382950"/>
            <a:chExt cx="317425" cy="248900"/>
          </a:xfrm>
        </p:grpSpPr>
        <p:sp>
          <p:nvSpPr>
            <p:cNvPr id="17225" name="Google Shape;17225;p77"/>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26" name="Google Shape;17226;p77"/>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227" name="Google Shape;17227;p77"/>
          <p:cNvGrpSpPr/>
          <p:nvPr/>
        </p:nvGrpSpPr>
        <p:grpSpPr>
          <a:xfrm>
            <a:off x="2570968" y="2413885"/>
            <a:ext cx="375591" cy="373766"/>
            <a:chOff x="-41695775" y="2683025"/>
            <a:chExt cx="319000" cy="317450"/>
          </a:xfrm>
        </p:grpSpPr>
        <p:sp>
          <p:nvSpPr>
            <p:cNvPr id="17228" name="Google Shape;17228;p77"/>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29" name="Google Shape;17229;p77"/>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30" name="Google Shape;17230;p77"/>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231" name="Google Shape;17231;p77"/>
          <p:cNvGrpSpPr/>
          <p:nvPr/>
        </p:nvGrpSpPr>
        <p:grpSpPr>
          <a:xfrm>
            <a:off x="1313267" y="2906656"/>
            <a:ext cx="342211" cy="375620"/>
            <a:chOff x="-39792875" y="1971800"/>
            <a:chExt cx="290650" cy="319025"/>
          </a:xfrm>
        </p:grpSpPr>
        <p:sp>
          <p:nvSpPr>
            <p:cNvPr id="17232" name="Google Shape;17232;p77"/>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33" name="Google Shape;17233;p77"/>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234" name="Google Shape;17234;p77"/>
          <p:cNvGrpSpPr/>
          <p:nvPr/>
        </p:nvGrpSpPr>
        <p:grpSpPr>
          <a:xfrm>
            <a:off x="1322069" y="3337732"/>
            <a:ext cx="324609" cy="374825"/>
            <a:chOff x="-39783425" y="2337925"/>
            <a:chExt cx="275700" cy="318350"/>
          </a:xfrm>
        </p:grpSpPr>
        <p:sp>
          <p:nvSpPr>
            <p:cNvPr id="17235" name="Google Shape;17235;p77"/>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36" name="Google Shape;17236;p77"/>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7237" name="Google Shape;17237;p77"/>
          <p:cNvSpPr/>
          <p:nvPr/>
        </p:nvSpPr>
        <p:spPr>
          <a:xfrm>
            <a:off x="1296434" y="3802309"/>
            <a:ext cx="371911" cy="373265"/>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7238" name="Google Shape;17238;p77"/>
          <p:cNvGrpSpPr/>
          <p:nvPr/>
        </p:nvGrpSpPr>
        <p:grpSpPr>
          <a:xfrm>
            <a:off x="3490329" y="2878839"/>
            <a:ext cx="383950" cy="372618"/>
            <a:chOff x="-37956150" y="1948175"/>
            <a:chExt cx="326100" cy="316475"/>
          </a:xfrm>
        </p:grpSpPr>
        <p:sp>
          <p:nvSpPr>
            <p:cNvPr id="17239" name="Google Shape;17239;p77"/>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40" name="Google Shape;17240;p77"/>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41" name="Google Shape;17241;p77"/>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242" name="Google Shape;17242;p77"/>
          <p:cNvGrpSpPr/>
          <p:nvPr/>
        </p:nvGrpSpPr>
        <p:grpSpPr>
          <a:xfrm>
            <a:off x="3497848" y="3386093"/>
            <a:ext cx="375620" cy="243015"/>
            <a:chOff x="-37953000" y="2379000"/>
            <a:chExt cx="319025" cy="206400"/>
          </a:xfrm>
        </p:grpSpPr>
        <p:sp>
          <p:nvSpPr>
            <p:cNvPr id="17243" name="Google Shape;17243;p77"/>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44" name="Google Shape;17244;p77"/>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45" name="Google Shape;17245;p77"/>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46" name="Google Shape;17246;p77"/>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47" name="Google Shape;17247;p77"/>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7248" name="Google Shape;17248;p77"/>
          <p:cNvSpPr/>
          <p:nvPr/>
        </p:nvSpPr>
        <p:spPr>
          <a:xfrm>
            <a:off x="3490951" y="3801601"/>
            <a:ext cx="385805" cy="374678"/>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49" name="Google Shape;17249;p77"/>
          <p:cNvSpPr/>
          <p:nvPr/>
        </p:nvSpPr>
        <p:spPr>
          <a:xfrm>
            <a:off x="2669201" y="4273483"/>
            <a:ext cx="268977" cy="373766"/>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50" name="Google Shape;17250;p77"/>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a:buClr>
                <a:srgbClr val="000000"/>
              </a:buClr>
              <a:buSzPts val="1100"/>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7251" name="Google Shape;17251;p77"/>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a:buClr>
                <a:srgbClr val="000000"/>
              </a:buClr>
              <a:buSzPts val="1100"/>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7252" name="Google Shape;17252;p77"/>
          <p:cNvSpPr/>
          <p:nvPr/>
        </p:nvSpPr>
        <p:spPr>
          <a:xfrm>
            <a:off x="4866546" y="1581241"/>
            <a:ext cx="353180" cy="314589"/>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7253" name="Google Shape;17253;p77"/>
          <p:cNvGrpSpPr/>
          <p:nvPr/>
        </p:nvGrpSpPr>
        <p:grpSpPr>
          <a:xfrm>
            <a:off x="4865595" y="2008354"/>
            <a:ext cx="354107" cy="355063"/>
            <a:chOff x="-28467625" y="2331750"/>
            <a:chExt cx="296150" cy="296950"/>
          </a:xfrm>
        </p:grpSpPr>
        <p:sp>
          <p:nvSpPr>
            <p:cNvPr id="17254" name="Google Shape;17254;p77"/>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55" name="Google Shape;17255;p77"/>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256" name="Google Shape;17256;p77"/>
          <p:cNvGrpSpPr/>
          <p:nvPr/>
        </p:nvGrpSpPr>
        <p:grpSpPr>
          <a:xfrm>
            <a:off x="4879719" y="2451434"/>
            <a:ext cx="325858" cy="351327"/>
            <a:chOff x="-28461325" y="2701925"/>
            <a:chExt cx="272525" cy="293825"/>
          </a:xfrm>
        </p:grpSpPr>
        <p:sp>
          <p:nvSpPr>
            <p:cNvPr id="17257" name="Google Shape;17257;p77"/>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58" name="Google Shape;17258;p77"/>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59" name="Google Shape;17259;p77"/>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260" name="Google Shape;17260;p77"/>
          <p:cNvGrpSpPr/>
          <p:nvPr/>
        </p:nvGrpSpPr>
        <p:grpSpPr>
          <a:xfrm>
            <a:off x="7103911" y="1625071"/>
            <a:ext cx="354107" cy="226974"/>
            <a:chOff x="-26585200" y="2025375"/>
            <a:chExt cx="296150" cy="189825"/>
          </a:xfrm>
        </p:grpSpPr>
        <p:sp>
          <p:nvSpPr>
            <p:cNvPr id="17261" name="Google Shape;17261;p77"/>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62" name="Google Shape;17262;p77"/>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63" name="Google Shape;17263;p77"/>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64" name="Google Shape;17264;p77"/>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65" name="Google Shape;17265;p77"/>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266" name="Google Shape;17266;p77"/>
          <p:cNvGrpSpPr/>
          <p:nvPr/>
        </p:nvGrpSpPr>
        <p:grpSpPr>
          <a:xfrm>
            <a:off x="7104373" y="2009295"/>
            <a:ext cx="353180" cy="353180"/>
            <a:chOff x="-26584425" y="2340425"/>
            <a:chExt cx="295375" cy="295375"/>
          </a:xfrm>
        </p:grpSpPr>
        <p:sp>
          <p:nvSpPr>
            <p:cNvPr id="17267" name="Google Shape;17267;p77"/>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68" name="Google Shape;17268;p77"/>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69" name="Google Shape;17269;p77"/>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70" name="Google Shape;17270;p77"/>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71" name="Google Shape;17271;p77"/>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272" name="Google Shape;17272;p77"/>
          <p:cNvGrpSpPr/>
          <p:nvPr/>
        </p:nvGrpSpPr>
        <p:grpSpPr>
          <a:xfrm>
            <a:off x="7099203" y="2450389"/>
            <a:ext cx="363523" cy="353419"/>
            <a:chOff x="-26585200" y="2710400"/>
            <a:chExt cx="304025" cy="295575"/>
          </a:xfrm>
        </p:grpSpPr>
        <p:sp>
          <p:nvSpPr>
            <p:cNvPr id="17273" name="Google Shape;17273;p77"/>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74" name="Google Shape;17274;p77"/>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75" name="Google Shape;17275;p77"/>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76" name="Google Shape;17276;p77"/>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77" name="Google Shape;17277;p77"/>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78" name="Google Shape;17278;p77"/>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79" name="Google Shape;17279;p77"/>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80" name="Google Shape;17280;p77"/>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81" name="Google Shape;17281;p77"/>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82" name="Google Shape;17282;p77"/>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83" name="Google Shape;17283;p77"/>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84" name="Google Shape;17284;p77"/>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285" name="Google Shape;17285;p77"/>
          <p:cNvGrpSpPr/>
          <p:nvPr/>
        </p:nvGrpSpPr>
        <p:grpSpPr>
          <a:xfrm>
            <a:off x="5754338" y="2891866"/>
            <a:ext cx="354136" cy="353210"/>
            <a:chOff x="-24709875" y="1970225"/>
            <a:chExt cx="296175" cy="295400"/>
          </a:xfrm>
        </p:grpSpPr>
        <p:sp>
          <p:nvSpPr>
            <p:cNvPr id="17286" name="Google Shape;17286;p77"/>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87" name="Google Shape;17287;p77"/>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288" name="Google Shape;17288;p77"/>
          <p:cNvGrpSpPr/>
          <p:nvPr/>
        </p:nvGrpSpPr>
        <p:grpSpPr>
          <a:xfrm>
            <a:off x="5786353" y="3338745"/>
            <a:ext cx="290107" cy="354107"/>
            <a:chOff x="-24683100" y="2340425"/>
            <a:chExt cx="242625" cy="296150"/>
          </a:xfrm>
        </p:grpSpPr>
        <p:sp>
          <p:nvSpPr>
            <p:cNvPr id="17289" name="Google Shape;17289;p77"/>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90" name="Google Shape;17290;p77"/>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91" name="Google Shape;17291;p77"/>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92" name="Google Shape;17292;p77"/>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7293" name="Google Shape;17293;p77"/>
          <p:cNvSpPr/>
          <p:nvPr/>
        </p:nvSpPr>
        <p:spPr>
          <a:xfrm>
            <a:off x="5786790" y="3779910"/>
            <a:ext cx="290077" cy="354136"/>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7294" name="Google Shape;17294;p77"/>
          <p:cNvGrpSpPr/>
          <p:nvPr/>
        </p:nvGrpSpPr>
        <p:grpSpPr>
          <a:xfrm>
            <a:off x="7992595" y="2891866"/>
            <a:ext cx="360713" cy="353210"/>
            <a:chOff x="-22881800" y="1971800"/>
            <a:chExt cx="301675" cy="295400"/>
          </a:xfrm>
        </p:grpSpPr>
        <p:sp>
          <p:nvSpPr>
            <p:cNvPr id="17295" name="Google Shape;17295;p77"/>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96" name="Google Shape;17296;p77"/>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97" name="Google Shape;17297;p77"/>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98" name="Google Shape;17298;p77"/>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299" name="Google Shape;17299;p77"/>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00" name="Google Shape;17300;p77"/>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7301" name="Google Shape;17301;p77"/>
          <p:cNvSpPr/>
          <p:nvPr/>
        </p:nvSpPr>
        <p:spPr>
          <a:xfrm>
            <a:off x="5326091" y="1561467"/>
            <a:ext cx="314589" cy="354136"/>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02" name="Google Shape;17302;p77"/>
          <p:cNvSpPr/>
          <p:nvPr/>
        </p:nvSpPr>
        <p:spPr>
          <a:xfrm>
            <a:off x="5304434" y="2008908"/>
            <a:ext cx="357903" cy="353897"/>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7303" name="Google Shape;17303;p77"/>
          <p:cNvGrpSpPr/>
          <p:nvPr/>
        </p:nvGrpSpPr>
        <p:grpSpPr>
          <a:xfrm>
            <a:off x="5368939" y="2450030"/>
            <a:ext cx="227930" cy="354136"/>
            <a:chOff x="-28043900" y="2701925"/>
            <a:chExt cx="190625" cy="296175"/>
          </a:xfrm>
        </p:grpSpPr>
        <p:sp>
          <p:nvSpPr>
            <p:cNvPr id="17304" name="Google Shape;17304;p77"/>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05" name="Google Shape;17305;p77"/>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06" name="Google Shape;17306;p77"/>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07" name="Google Shape;17307;p77"/>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08" name="Google Shape;17308;p77"/>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309" name="Google Shape;17309;p77"/>
          <p:cNvGrpSpPr/>
          <p:nvPr/>
        </p:nvGrpSpPr>
        <p:grpSpPr>
          <a:xfrm>
            <a:off x="7541805" y="1561969"/>
            <a:ext cx="354136" cy="353180"/>
            <a:chOff x="-26215025" y="1971025"/>
            <a:chExt cx="296175" cy="295375"/>
          </a:xfrm>
        </p:grpSpPr>
        <p:sp>
          <p:nvSpPr>
            <p:cNvPr id="17310" name="Google Shape;17310;p77"/>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11" name="Google Shape;17311;p77"/>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12" name="Google Shape;17312;p77"/>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13" name="Google Shape;17313;p77"/>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14" name="Google Shape;17314;p77"/>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15" name="Google Shape;17315;p77"/>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16" name="Google Shape;17316;p77"/>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17" name="Google Shape;17317;p77"/>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318" name="Google Shape;17318;p77"/>
          <p:cNvGrpSpPr/>
          <p:nvPr/>
        </p:nvGrpSpPr>
        <p:grpSpPr>
          <a:xfrm>
            <a:off x="7541328" y="2009759"/>
            <a:ext cx="355093" cy="352253"/>
            <a:chOff x="-26215825" y="2341200"/>
            <a:chExt cx="296975" cy="294600"/>
          </a:xfrm>
        </p:grpSpPr>
        <p:sp>
          <p:nvSpPr>
            <p:cNvPr id="17319" name="Google Shape;17319;p77"/>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20" name="Google Shape;17320;p77"/>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321" name="Google Shape;17321;p77"/>
          <p:cNvGrpSpPr/>
          <p:nvPr/>
        </p:nvGrpSpPr>
        <p:grpSpPr>
          <a:xfrm>
            <a:off x="7573358" y="2450509"/>
            <a:ext cx="291033" cy="353180"/>
            <a:chOff x="-26179575" y="2710600"/>
            <a:chExt cx="243400" cy="295375"/>
          </a:xfrm>
        </p:grpSpPr>
        <p:sp>
          <p:nvSpPr>
            <p:cNvPr id="17322" name="Google Shape;17322;p77"/>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23" name="Google Shape;17323;p77"/>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24" name="Google Shape;17324;p77"/>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325" name="Google Shape;17325;p77"/>
          <p:cNvGrpSpPr/>
          <p:nvPr/>
        </p:nvGrpSpPr>
        <p:grpSpPr>
          <a:xfrm>
            <a:off x="6212418" y="2891881"/>
            <a:ext cx="337187" cy="353180"/>
            <a:chOff x="-24328675" y="1971025"/>
            <a:chExt cx="282000" cy="295375"/>
          </a:xfrm>
        </p:grpSpPr>
        <p:sp>
          <p:nvSpPr>
            <p:cNvPr id="17326" name="Google Shape;17326;p77"/>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27" name="Google Shape;17327;p77"/>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328" name="Google Shape;17328;p77"/>
          <p:cNvGrpSpPr/>
          <p:nvPr/>
        </p:nvGrpSpPr>
        <p:grpSpPr>
          <a:xfrm>
            <a:off x="6214779" y="3339208"/>
            <a:ext cx="332464" cy="353180"/>
            <a:chOff x="-24330250" y="2340425"/>
            <a:chExt cx="278050" cy="295375"/>
          </a:xfrm>
        </p:grpSpPr>
        <p:sp>
          <p:nvSpPr>
            <p:cNvPr id="17329" name="Google Shape;17329;p77"/>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30" name="Google Shape;17330;p77"/>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31" name="Google Shape;17331;p77"/>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32" name="Google Shape;17332;p77"/>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33" name="Google Shape;17333;p77"/>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34" name="Google Shape;17334;p77"/>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35" name="Google Shape;17335;p77"/>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336" name="Google Shape;17336;p77"/>
          <p:cNvGrpSpPr/>
          <p:nvPr/>
        </p:nvGrpSpPr>
        <p:grpSpPr>
          <a:xfrm>
            <a:off x="6204421" y="3780421"/>
            <a:ext cx="353180" cy="353180"/>
            <a:chOff x="-24338900" y="2710600"/>
            <a:chExt cx="295375" cy="295375"/>
          </a:xfrm>
        </p:grpSpPr>
        <p:sp>
          <p:nvSpPr>
            <p:cNvPr id="17337" name="Google Shape;17337;p77"/>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38" name="Google Shape;17338;p77"/>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339" name="Google Shape;17339;p77"/>
          <p:cNvGrpSpPr/>
          <p:nvPr/>
        </p:nvGrpSpPr>
        <p:grpSpPr>
          <a:xfrm>
            <a:off x="7995420" y="3339805"/>
            <a:ext cx="355063" cy="351984"/>
            <a:chOff x="-22859750" y="2335900"/>
            <a:chExt cx="296950" cy="294375"/>
          </a:xfrm>
        </p:grpSpPr>
        <p:sp>
          <p:nvSpPr>
            <p:cNvPr id="17340" name="Google Shape;17340;p77"/>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41" name="Google Shape;17341;p77"/>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42" name="Google Shape;17342;p77"/>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343" name="Google Shape;17343;p77"/>
          <p:cNvGrpSpPr/>
          <p:nvPr/>
        </p:nvGrpSpPr>
        <p:grpSpPr>
          <a:xfrm>
            <a:off x="5774768" y="1561954"/>
            <a:ext cx="311749" cy="353210"/>
            <a:chOff x="-27710725" y="1959200"/>
            <a:chExt cx="260725" cy="295400"/>
          </a:xfrm>
        </p:grpSpPr>
        <p:sp>
          <p:nvSpPr>
            <p:cNvPr id="17344" name="Google Shape;17344;p77"/>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45" name="Google Shape;17345;p77"/>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346" name="Google Shape;17346;p77"/>
          <p:cNvGrpSpPr/>
          <p:nvPr/>
        </p:nvGrpSpPr>
        <p:grpSpPr>
          <a:xfrm>
            <a:off x="5752632" y="2070500"/>
            <a:ext cx="356020" cy="230770"/>
            <a:chOff x="-27728850" y="2382950"/>
            <a:chExt cx="297750" cy="193000"/>
          </a:xfrm>
        </p:grpSpPr>
        <p:sp>
          <p:nvSpPr>
            <p:cNvPr id="17347" name="Google Shape;17347;p77"/>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48" name="Google Shape;17348;p77"/>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49" name="Google Shape;17349;p77"/>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7350" name="Google Shape;17350;p77"/>
          <p:cNvSpPr/>
          <p:nvPr/>
        </p:nvSpPr>
        <p:spPr>
          <a:xfrm>
            <a:off x="5753570" y="2456827"/>
            <a:ext cx="355093" cy="340476"/>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51" name="Google Shape;17351;p77"/>
          <p:cNvSpPr/>
          <p:nvPr/>
        </p:nvSpPr>
        <p:spPr>
          <a:xfrm>
            <a:off x="7984418" y="1561467"/>
            <a:ext cx="354136" cy="354136"/>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7352" name="Google Shape;17352;p77"/>
          <p:cNvGrpSpPr/>
          <p:nvPr/>
        </p:nvGrpSpPr>
        <p:grpSpPr>
          <a:xfrm>
            <a:off x="7983975" y="2018711"/>
            <a:ext cx="354136" cy="334348"/>
            <a:chOff x="-25844850" y="2357750"/>
            <a:chExt cx="296175" cy="279625"/>
          </a:xfrm>
        </p:grpSpPr>
        <p:sp>
          <p:nvSpPr>
            <p:cNvPr id="17353" name="Google Shape;17353;p77"/>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54" name="Google Shape;17354;p77"/>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55" name="Google Shape;17355;p77"/>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56" name="Google Shape;17356;p77"/>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57" name="Google Shape;17357;p77"/>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58" name="Google Shape;17358;p77"/>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7359" name="Google Shape;17359;p77"/>
          <p:cNvSpPr/>
          <p:nvPr/>
        </p:nvSpPr>
        <p:spPr>
          <a:xfrm>
            <a:off x="7982071" y="2450117"/>
            <a:ext cx="358830" cy="353897"/>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7360" name="Google Shape;17360;p77"/>
          <p:cNvGrpSpPr/>
          <p:nvPr/>
        </p:nvGrpSpPr>
        <p:grpSpPr>
          <a:xfrm>
            <a:off x="6712884" y="2891866"/>
            <a:ext cx="228887" cy="353210"/>
            <a:chOff x="-23917525" y="1970225"/>
            <a:chExt cx="191425" cy="295400"/>
          </a:xfrm>
        </p:grpSpPr>
        <p:sp>
          <p:nvSpPr>
            <p:cNvPr id="17361" name="Google Shape;17361;p77"/>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62" name="Google Shape;17362;p77"/>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63" name="Google Shape;17363;p77"/>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364" name="Google Shape;17364;p77"/>
          <p:cNvGrpSpPr/>
          <p:nvPr/>
        </p:nvGrpSpPr>
        <p:grpSpPr>
          <a:xfrm>
            <a:off x="6668165" y="3338745"/>
            <a:ext cx="318325" cy="354107"/>
            <a:chOff x="-23952175" y="2340425"/>
            <a:chExt cx="266225" cy="296150"/>
          </a:xfrm>
        </p:grpSpPr>
        <p:sp>
          <p:nvSpPr>
            <p:cNvPr id="17365" name="Google Shape;17365;p77"/>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66" name="Google Shape;17366;p77"/>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7367" name="Google Shape;17367;p77"/>
          <p:cNvSpPr/>
          <p:nvPr/>
        </p:nvSpPr>
        <p:spPr>
          <a:xfrm>
            <a:off x="6641254" y="3780732"/>
            <a:ext cx="372969" cy="352492"/>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7368" name="Google Shape;17368;p77"/>
          <p:cNvGrpSpPr/>
          <p:nvPr/>
        </p:nvGrpSpPr>
        <p:grpSpPr>
          <a:xfrm>
            <a:off x="8053337" y="3779001"/>
            <a:ext cx="239230" cy="356020"/>
            <a:chOff x="-22811700" y="2700350"/>
            <a:chExt cx="200075" cy="297750"/>
          </a:xfrm>
        </p:grpSpPr>
        <p:sp>
          <p:nvSpPr>
            <p:cNvPr id="17369" name="Google Shape;17369;p77"/>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70" name="Google Shape;17370;p77"/>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71" name="Google Shape;17371;p77"/>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372" name="Google Shape;17372;p77"/>
          <p:cNvGrpSpPr/>
          <p:nvPr/>
        </p:nvGrpSpPr>
        <p:grpSpPr>
          <a:xfrm>
            <a:off x="6201788" y="1561491"/>
            <a:ext cx="355063" cy="354136"/>
            <a:chOff x="-27358650" y="1961575"/>
            <a:chExt cx="296950" cy="296175"/>
          </a:xfrm>
        </p:grpSpPr>
        <p:sp>
          <p:nvSpPr>
            <p:cNvPr id="17373" name="Google Shape;17373;p77"/>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74" name="Google Shape;17374;p77"/>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7375" name="Google Shape;17375;p77"/>
          <p:cNvSpPr/>
          <p:nvPr/>
        </p:nvSpPr>
        <p:spPr>
          <a:xfrm>
            <a:off x="6243687" y="2009236"/>
            <a:ext cx="272201" cy="353240"/>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76" name="Google Shape;17376;p77"/>
          <p:cNvSpPr/>
          <p:nvPr/>
        </p:nvSpPr>
        <p:spPr>
          <a:xfrm>
            <a:off x="6202256" y="2449998"/>
            <a:ext cx="355063" cy="354136"/>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77" name="Google Shape;17377;p77"/>
          <p:cNvSpPr/>
          <p:nvPr/>
        </p:nvSpPr>
        <p:spPr>
          <a:xfrm>
            <a:off x="4883479" y="2892322"/>
            <a:ext cx="322122" cy="352253"/>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7378" name="Google Shape;17378;p77"/>
          <p:cNvGrpSpPr/>
          <p:nvPr/>
        </p:nvGrpSpPr>
        <p:grpSpPr>
          <a:xfrm>
            <a:off x="4865631" y="3349566"/>
            <a:ext cx="356946" cy="332464"/>
            <a:chOff x="-25477800" y="2357750"/>
            <a:chExt cx="298525" cy="278050"/>
          </a:xfrm>
        </p:grpSpPr>
        <p:sp>
          <p:nvSpPr>
            <p:cNvPr id="17379" name="Google Shape;17379;p77"/>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80" name="Google Shape;17380;p77"/>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7381" name="Google Shape;17381;p77"/>
          <p:cNvSpPr/>
          <p:nvPr/>
        </p:nvSpPr>
        <p:spPr>
          <a:xfrm>
            <a:off x="4867010" y="3780314"/>
            <a:ext cx="355063" cy="353329"/>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7382" name="Google Shape;17382;p77"/>
          <p:cNvGrpSpPr/>
          <p:nvPr/>
        </p:nvGrpSpPr>
        <p:grpSpPr>
          <a:xfrm>
            <a:off x="7100358" y="2891881"/>
            <a:ext cx="354136" cy="353180"/>
            <a:chOff x="-23599325" y="1971025"/>
            <a:chExt cx="296175" cy="295375"/>
          </a:xfrm>
        </p:grpSpPr>
        <p:sp>
          <p:nvSpPr>
            <p:cNvPr id="17383" name="Google Shape;17383;p77"/>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84" name="Google Shape;17384;p77"/>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7385" name="Google Shape;17385;p77"/>
          <p:cNvSpPr/>
          <p:nvPr/>
        </p:nvSpPr>
        <p:spPr>
          <a:xfrm>
            <a:off x="7101240" y="3338238"/>
            <a:ext cx="353180" cy="355063"/>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86" name="Google Shape;17386;p77"/>
          <p:cNvSpPr/>
          <p:nvPr/>
        </p:nvSpPr>
        <p:spPr>
          <a:xfrm>
            <a:off x="7098878" y="3791209"/>
            <a:ext cx="357903" cy="331538"/>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87" name="Google Shape;17387;p77"/>
          <p:cNvSpPr/>
          <p:nvPr/>
        </p:nvSpPr>
        <p:spPr>
          <a:xfrm>
            <a:off x="6201950" y="4272972"/>
            <a:ext cx="356020" cy="354136"/>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7388" name="Google Shape;17388;p77"/>
          <p:cNvGrpSpPr/>
          <p:nvPr/>
        </p:nvGrpSpPr>
        <p:grpSpPr>
          <a:xfrm>
            <a:off x="6644802" y="1561610"/>
            <a:ext cx="360713" cy="353897"/>
            <a:chOff x="-26993200" y="1961775"/>
            <a:chExt cx="301675" cy="295975"/>
          </a:xfrm>
        </p:grpSpPr>
        <p:sp>
          <p:nvSpPr>
            <p:cNvPr id="17389" name="Google Shape;17389;p77"/>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90" name="Google Shape;17390;p77"/>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91" name="Google Shape;17391;p77"/>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392" name="Google Shape;17392;p77"/>
          <p:cNvGrpSpPr/>
          <p:nvPr/>
        </p:nvGrpSpPr>
        <p:grpSpPr>
          <a:xfrm>
            <a:off x="6669762" y="2009295"/>
            <a:ext cx="310792" cy="353180"/>
            <a:chOff x="-26970350" y="2332550"/>
            <a:chExt cx="259925" cy="295375"/>
          </a:xfrm>
        </p:grpSpPr>
        <p:sp>
          <p:nvSpPr>
            <p:cNvPr id="17393" name="Google Shape;17393;p77"/>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94" name="Google Shape;17394;p77"/>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395" name="Google Shape;17395;p77"/>
          <p:cNvGrpSpPr/>
          <p:nvPr/>
        </p:nvGrpSpPr>
        <p:grpSpPr>
          <a:xfrm>
            <a:off x="6649047" y="2482060"/>
            <a:ext cx="352223" cy="290077"/>
            <a:chOff x="-26986100" y="2735800"/>
            <a:chExt cx="294575" cy="242600"/>
          </a:xfrm>
        </p:grpSpPr>
        <p:sp>
          <p:nvSpPr>
            <p:cNvPr id="17396" name="Google Shape;17396;p77"/>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397" name="Google Shape;17397;p77"/>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7398" name="Google Shape;17398;p77"/>
          <p:cNvSpPr/>
          <p:nvPr/>
        </p:nvSpPr>
        <p:spPr>
          <a:xfrm>
            <a:off x="5308695" y="2891857"/>
            <a:ext cx="353180" cy="35318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7399" name="Google Shape;17399;p77"/>
          <p:cNvGrpSpPr/>
          <p:nvPr/>
        </p:nvGrpSpPr>
        <p:grpSpPr>
          <a:xfrm>
            <a:off x="5308266" y="3338745"/>
            <a:ext cx="353180" cy="354107"/>
            <a:chOff x="-25104475" y="2340425"/>
            <a:chExt cx="295375" cy="296150"/>
          </a:xfrm>
        </p:grpSpPr>
        <p:sp>
          <p:nvSpPr>
            <p:cNvPr id="17400" name="Google Shape;17400;p77"/>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401" name="Google Shape;17401;p77"/>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402" name="Google Shape;17402;p77"/>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403" name="Google Shape;17403;p77"/>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404" name="Google Shape;17404;p77"/>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405" name="Google Shape;17405;p77"/>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406" name="Google Shape;17406;p77"/>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407" name="Google Shape;17407;p77"/>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408" name="Google Shape;17408;p77"/>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7409" name="Google Shape;17409;p77"/>
          <p:cNvSpPr/>
          <p:nvPr/>
        </p:nvSpPr>
        <p:spPr>
          <a:xfrm>
            <a:off x="5306811" y="3825122"/>
            <a:ext cx="356946" cy="263712"/>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7410" name="Google Shape;17410;p77"/>
          <p:cNvGrpSpPr/>
          <p:nvPr/>
        </p:nvGrpSpPr>
        <p:grpSpPr>
          <a:xfrm>
            <a:off x="7548094" y="2891403"/>
            <a:ext cx="355063" cy="354136"/>
            <a:chOff x="-23229925" y="1970225"/>
            <a:chExt cx="296950" cy="296175"/>
          </a:xfrm>
        </p:grpSpPr>
        <p:sp>
          <p:nvSpPr>
            <p:cNvPr id="17411" name="Google Shape;17411;p77"/>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412" name="Google Shape;17412;p77"/>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413" name="Google Shape;17413;p77"/>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414" name="Google Shape;17414;p77"/>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415" name="Google Shape;17415;p77"/>
          <p:cNvGrpSpPr/>
          <p:nvPr/>
        </p:nvGrpSpPr>
        <p:grpSpPr>
          <a:xfrm>
            <a:off x="7590466" y="3338267"/>
            <a:ext cx="270318" cy="355063"/>
            <a:chOff x="-23177950" y="2340425"/>
            <a:chExt cx="226075" cy="296950"/>
          </a:xfrm>
        </p:grpSpPr>
        <p:sp>
          <p:nvSpPr>
            <p:cNvPr id="17416" name="Google Shape;17416;p77"/>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417" name="Google Shape;17417;p77"/>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418" name="Google Shape;17418;p77"/>
          <p:cNvGrpSpPr/>
          <p:nvPr/>
        </p:nvGrpSpPr>
        <p:grpSpPr>
          <a:xfrm>
            <a:off x="7548557" y="3779943"/>
            <a:ext cx="354136" cy="354136"/>
            <a:chOff x="-23229150" y="2710600"/>
            <a:chExt cx="296175" cy="296175"/>
          </a:xfrm>
        </p:grpSpPr>
        <p:sp>
          <p:nvSpPr>
            <p:cNvPr id="17419" name="Google Shape;17419;p77"/>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7420" name="Google Shape;17420;p77"/>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7421" name="Google Shape;17421;p77"/>
          <p:cNvSpPr/>
          <p:nvPr/>
        </p:nvSpPr>
        <p:spPr>
          <a:xfrm>
            <a:off x="6650550" y="4273455"/>
            <a:ext cx="354136" cy="35318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425"/>
        <p:cNvGrpSpPr/>
        <p:nvPr/>
      </p:nvGrpSpPr>
      <p:grpSpPr>
        <a:xfrm>
          <a:off x="0" y="0"/>
          <a:ext cx="0" cy="0"/>
          <a:chOff x="0" y="0"/>
          <a:chExt cx="0" cy="0"/>
        </a:xfrm>
      </p:grpSpPr>
      <p:sp>
        <p:nvSpPr>
          <p:cNvPr id="17426" name="Google Shape;17426;p78"/>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a:buClr>
                <a:srgbClr val="000000"/>
              </a:buClr>
              <a:buSzPts val="1100"/>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7427" name="Google Shape;17427;p78"/>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a:buClr>
                <a:srgbClr val="000000"/>
              </a:buClr>
              <a:buSzPts val="1100"/>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7428" name="Google Shape;17428;p78"/>
          <p:cNvGrpSpPr/>
          <p:nvPr/>
        </p:nvGrpSpPr>
        <p:grpSpPr>
          <a:xfrm>
            <a:off x="908482" y="1502585"/>
            <a:ext cx="257112" cy="362808"/>
            <a:chOff x="908482" y="1502585"/>
            <a:chExt cx="257112" cy="362808"/>
          </a:xfrm>
        </p:grpSpPr>
        <p:sp>
          <p:nvSpPr>
            <p:cNvPr id="17429" name="Google Shape;17429;p78"/>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defTabSz="914378"/>
              <a:endParaRPr>
                <a:ea typeface="+mn-ea"/>
              </a:endParaRPr>
            </a:p>
          </p:txBody>
        </p:sp>
        <p:sp>
          <p:nvSpPr>
            <p:cNvPr id="17430" name="Google Shape;17430;p78"/>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431" name="Google Shape;17431;p78"/>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7432" name="Google Shape;17432;p78"/>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sp>
          <p:nvSpPr>
            <p:cNvPr id="17433" name="Google Shape;17433;p78"/>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defTabSz="914378"/>
              <a:endParaRPr>
                <a:ea typeface="+mn-ea"/>
              </a:endParaRPr>
            </a:p>
          </p:txBody>
        </p:sp>
        <p:sp>
          <p:nvSpPr>
            <p:cNvPr id="17434" name="Google Shape;17434;p78"/>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defTabSz="914378"/>
              <a:endParaRPr>
                <a:ea typeface="+mn-ea"/>
              </a:endParaRPr>
            </a:p>
          </p:txBody>
        </p:sp>
        <p:sp>
          <p:nvSpPr>
            <p:cNvPr id="17435" name="Google Shape;17435;p78"/>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defTabSz="914378"/>
              <a:endParaRPr>
                <a:ea typeface="+mn-ea"/>
              </a:endParaRPr>
            </a:p>
          </p:txBody>
        </p:sp>
        <p:sp>
          <p:nvSpPr>
            <p:cNvPr id="17436" name="Google Shape;17436;p78"/>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437" name="Google Shape;17437;p78"/>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sp>
          <p:nvSpPr>
            <p:cNvPr id="17438" name="Google Shape;17438;p78"/>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439" name="Google Shape;17439;p78"/>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sp>
          <p:nvSpPr>
            <p:cNvPr id="17440" name="Google Shape;17440;p78"/>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441" name="Google Shape;17441;p78"/>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sp>
          <p:nvSpPr>
            <p:cNvPr id="17442" name="Google Shape;17442;p78"/>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443" name="Google Shape;17443;p78"/>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sp>
          <p:nvSpPr>
            <p:cNvPr id="17444" name="Google Shape;17444;p78"/>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defTabSz="914378"/>
              <a:endParaRPr>
                <a:ea typeface="+mn-ea"/>
              </a:endParaRPr>
            </a:p>
          </p:txBody>
        </p:sp>
        <p:sp>
          <p:nvSpPr>
            <p:cNvPr id="17445" name="Google Shape;17445;p78"/>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446" name="Google Shape;17446;p78"/>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447" name="Google Shape;17447;p78"/>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448" name="Google Shape;17448;p78"/>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449" name="Google Shape;17449;p78"/>
          <p:cNvGrpSpPr/>
          <p:nvPr/>
        </p:nvGrpSpPr>
        <p:grpSpPr>
          <a:xfrm>
            <a:off x="1303538" y="1502717"/>
            <a:ext cx="362939" cy="362677"/>
            <a:chOff x="1303537" y="1502716"/>
            <a:chExt cx="362939" cy="362677"/>
          </a:xfrm>
        </p:grpSpPr>
        <p:sp>
          <p:nvSpPr>
            <p:cNvPr id="17450" name="Google Shape;17450;p78"/>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451" name="Google Shape;17451;p78"/>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7452" name="Google Shape;17452;p78"/>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defTabSz="914378"/>
              <a:endParaRPr>
                <a:ea typeface="+mn-ea"/>
              </a:endParaRPr>
            </a:p>
          </p:txBody>
        </p:sp>
        <p:sp>
          <p:nvSpPr>
            <p:cNvPr id="17453" name="Google Shape;17453;p78"/>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454" name="Google Shape;17454;p78"/>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455" name="Google Shape;17455;p78"/>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defTabSz="914378"/>
              <a:endParaRPr>
                <a:ea typeface="+mn-ea"/>
              </a:endParaRPr>
            </a:p>
          </p:txBody>
        </p:sp>
        <p:sp>
          <p:nvSpPr>
            <p:cNvPr id="17456" name="Google Shape;17456;p78"/>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457" name="Google Shape;17457;p78"/>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defTabSz="914378"/>
              <a:endParaRPr>
                <a:ea typeface="+mn-ea"/>
              </a:endParaRPr>
            </a:p>
          </p:txBody>
        </p:sp>
        <p:sp>
          <p:nvSpPr>
            <p:cNvPr id="17458" name="Google Shape;17458;p78"/>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defTabSz="914378"/>
              <a:endParaRPr>
                <a:ea typeface="+mn-ea"/>
              </a:endParaRPr>
            </a:p>
          </p:txBody>
        </p:sp>
        <p:sp>
          <p:nvSpPr>
            <p:cNvPr id="17459" name="Google Shape;17459;p78"/>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defTabSz="914378"/>
              <a:endParaRPr>
                <a:ea typeface="+mn-ea"/>
              </a:endParaRPr>
            </a:p>
          </p:txBody>
        </p:sp>
        <p:sp>
          <p:nvSpPr>
            <p:cNvPr id="17460" name="Google Shape;17460;p78"/>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461" name="Google Shape;17461;p78"/>
          <p:cNvGrpSpPr/>
          <p:nvPr/>
        </p:nvGrpSpPr>
        <p:grpSpPr>
          <a:xfrm>
            <a:off x="1751902" y="1502717"/>
            <a:ext cx="362677" cy="362677"/>
            <a:chOff x="1751901" y="1502716"/>
            <a:chExt cx="362677" cy="362677"/>
          </a:xfrm>
        </p:grpSpPr>
        <p:sp>
          <p:nvSpPr>
            <p:cNvPr id="17462" name="Google Shape;17462;p78"/>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sp>
          <p:nvSpPr>
            <p:cNvPr id="17463" name="Google Shape;17463;p78"/>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defTabSz="914378"/>
              <a:endParaRPr>
                <a:ea typeface="+mn-ea"/>
              </a:endParaRPr>
            </a:p>
          </p:txBody>
        </p:sp>
        <p:sp>
          <p:nvSpPr>
            <p:cNvPr id="17464" name="Google Shape;17464;p78"/>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465" name="Google Shape;17465;p78"/>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466" name="Google Shape;17466;p78"/>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defTabSz="914378"/>
              <a:endParaRPr>
                <a:ea typeface="+mn-ea"/>
              </a:endParaRPr>
            </a:p>
          </p:txBody>
        </p:sp>
        <p:sp>
          <p:nvSpPr>
            <p:cNvPr id="17467" name="Google Shape;17467;p78"/>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17468" name="Google Shape;17468;p78"/>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17469" name="Google Shape;17469;p78"/>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17470" name="Google Shape;17470;p78"/>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17471" name="Google Shape;17471;p78"/>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17472" name="Google Shape;17472;p78"/>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17473" name="Google Shape;17473;p78"/>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17474" name="Google Shape;17474;p78"/>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17475" name="Google Shape;17475;p78"/>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17476" name="Google Shape;17476;p78"/>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17477" name="Google Shape;17477;p78"/>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17478" name="Google Shape;17478;p78"/>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17479" name="Google Shape;17479;p78"/>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17480" name="Google Shape;17480;p78"/>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481" name="Google Shape;17481;p78"/>
          <p:cNvGrpSpPr/>
          <p:nvPr/>
        </p:nvGrpSpPr>
        <p:grpSpPr>
          <a:xfrm>
            <a:off x="3095178" y="1502717"/>
            <a:ext cx="334290" cy="362677"/>
            <a:chOff x="3095178" y="1502716"/>
            <a:chExt cx="334290" cy="362677"/>
          </a:xfrm>
        </p:grpSpPr>
        <p:sp>
          <p:nvSpPr>
            <p:cNvPr id="17482" name="Google Shape;17482;p78"/>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defTabSz="914378"/>
              <a:endParaRPr>
                <a:ea typeface="+mn-ea"/>
              </a:endParaRPr>
            </a:p>
          </p:txBody>
        </p:sp>
        <p:sp>
          <p:nvSpPr>
            <p:cNvPr id="17483" name="Google Shape;17483;p78"/>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17484" name="Google Shape;17484;p78"/>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defTabSz="914378"/>
              <a:endParaRPr>
                <a:ea typeface="+mn-ea"/>
              </a:endParaRPr>
            </a:p>
          </p:txBody>
        </p:sp>
        <p:sp>
          <p:nvSpPr>
            <p:cNvPr id="17485" name="Google Shape;17485;p78"/>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486" name="Google Shape;17486;p78"/>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487" name="Google Shape;17487;p78"/>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defTabSz="914378"/>
              <a:endParaRPr>
                <a:ea typeface="+mn-ea"/>
              </a:endParaRPr>
            </a:p>
          </p:txBody>
        </p:sp>
        <p:sp>
          <p:nvSpPr>
            <p:cNvPr id="17488" name="Google Shape;17488;p78"/>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7489" name="Google Shape;17489;p78"/>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sp>
          <p:nvSpPr>
            <p:cNvPr id="17490" name="Google Shape;17490;p78"/>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491" name="Google Shape;17491;p78"/>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492" name="Google Shape;17492;p78"/>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493" name="Google Shape;17493;p78"/>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7494" name="Google Shape;17494;p78"/>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sp>
          <p:nvSpPr>
            <p:cNvPr id="17495" name="Google Shape;17495;p78"/>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sp>
          <p:nvSpPr>
            <p:cNvPr id="17496" name="Google Shape;17496;p78"/>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defTabSz="914378"/>
              <a:endParaRPr>
                <a:ea typeface="+mn-ea"/>
              </a:endParaRPr>
            </a:p>
          </p:txBody>
        </p:sp>
        <p:sp>
          <p:nvSpPr>
            <p:cNvPr id="17497" name="Google Shape;17497;p78"/>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498" name="Google Shape;17498;p78"/>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499" name="Google Shape;17499;p78"/>
          <p:cNvGrpSpPr/>
          <p:nvPr/>
        </p:nvGrpSpPr>
        <p:grpSpPr>
          <a:xfrm>
            <a:off x="3542282" y="1505606"/>
            <a:ext cx="366196" cy="357005"/>
            <a:chOff x="3542281" y="1505605"/>
            <a:chExt cx="366196" cy="357005"/>
          </a:xfrm>
        </p:grpSpPr>
        <p:sp>
          <p:nvSpPr>
            <p:cNvPr id="17500" name="Google Shape;17500;p78"/>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defTabSz="914378"/>
              <a:endParaRPr>
                <a:ea typeface="+mn-ea"/>
              </a:endParaRPr>
            </a:p>
          </p:txBody>
        </p:sp>
        <p:sp>
          <p:nvSpPr>
            <p:cNvPr id="17501" name="Google Shape;17501;p78"/>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7502" name="Google Shape;17502;p78"/>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defTabSz="914378"/>
              <a:endParaRPr>
                <a:ea typeface="+mn-ea"/>
              </a:endParaRPr>
            </a:p>
          </p:txBody>
        </p:sp>
        <p:sp>
          <p:nvSpPr>
            <p:cNvPr id="17503" name="Google Shape;17503;p78"/>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defTabSz="914378"/>
              <a:endParaRPr>
                <a:ea typeface="+mn-ea"/>
              </a:endParaRPr>
            </a:p>
          </p:txBody>
        </p:sp>
        <p:sp>
          <p:nvSpPr>
            <p:cNvPr id="17504" name="Google Shape;17504;p78"/>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defTabSz="914378"/>
              <a:endParaRPr>
                <a:ea typeface="+mn-ea"/>
              </a:endParaRPr>
            </a:p>
          </p:txBody>
        </p:sp>
        <p:sp>
          <p:nvSpPr>
            <p:cNvPr id="17505" name="Google Shape;17505;p78"/>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defTabSz="914378"/>
              <a:endParaRPr>
                <a:ea typeface="+mn-ea"/>
              </a:endParaRPr>
            </a:p>
          </p:txBody>
        </p:sp>
        <p:sp>
          <p:nvSpPr>
            <p:cNvPr id="17506" name="Google Shape;17506;p78"/>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defTabSz="914378"/>
              <a:endParaRPr>
                <a:ea typeface="+mn-ea"/>
              </a:endParaRPr>
            </a:p>
          </p:txBody>
        </p:sp>
        <p:sp>
          <p:nvSpPr>
            <p:cNvPr id="17507" name="Google Shape;17507;p78"/>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defTabSz="914378"/>
              <a:endParaRPr>
                <a:ea typeface="+mn-ea"/>
              </a:endParaRPr>
            </a:p>
          </p:txBody>
        </p:sp>
        <p:sp>
          <p:nvSpPr>
            <p:cNvPr id="17508" name="Google Shape;17508;p78"/>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defTabSz="914378"/>
              <a:endParaRPr>
                <a:ea typeface="+mn-ea"/>
              </a:endParaRPr>
            </a:p>
          </p:txBody>
        </p:sp>
        <p:sp>
          <p:nvSpPr>
            <p:cNvPr id="17509" name="Google Shape;17509;p78"/>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defTabSz="914378"/>
              <a:endParaRPr>
                <a:ea typeface="+mn-ea"/>
              </a:endParaRPr>
            </a:p>
          </p:txBody>
        </p:sp>
        <p:sp>
          <p:nvSpPr>
            <p:cNvPr id="17510" name="Google Shape;17510;p78"/>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defTabSz="914378"/>
              <a:endParaRPr>
                <a:ea typeface="+mn-ea"/>
              </a:endParaRPr>
            </a:p>
          </p:txBody>
        </p:sp>
        <p:sp>
          <p:nvSpPr>
            <p:cNvPr id="17511" name="Google Shape;17511;p78"/>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defTabSz="914378"/>
              <a:endParaRPr>
                <a:ea typeface="+mn-ea"/>
              </a:endParaRPr>
            </a:p>
          </p:txBody>
        </p:sp>
        <p:sp>
          <p:nvSpPr>
            <p:cNvPr id="17512" name="Google Shape;17512;p78"/>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defTabSz="914378"/>
              <a:endParaRPr>
                <a:ea typeface="+mn-ea"/>
              </a:endParaRPr>
            </a:p>
          </p:txBody>
        </p:sp>
        <p:sp>
          <p:nvSpPr>
            <p:cNvPr id="17513" name="Google Shape;17513;p78"/>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7514" name="Google Shape;17514;p78"/>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515" name="Google Shape;17515;p78"/>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516" name="Google Shape;17516;p78"/>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7517" name="Google Shape;17517;p78"/>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defTabSz="914378"/>
              <a:endParaRPr>
                <a:ea typeface="+mn-ea"/>
              </a:endParaRPr>
            </a:p>
          </p:txBody>
        </p:sp>
        <p:sp>
          <p:nvSpPr>
            <p:cNvPr id="17518" name="Google Shape;17518;p78"/>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519" name="Google Shape;17519;p78"/>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defTabSz="914378"/>
              <a:endParaRPr>
                <a:ea typeface="+mn-ea"/>
              </a:endParaRPr>
            </a:p>
          </p:txBody>
        </p:sp>
        <p:sp>
          <p:nvSpPr>
            <p:cNvPr id="17520" name="Google Shape;17520;p78"/>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7521" name="Google Shape;17521;p78"/>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7522" name="Google Shape;17522;p78"/>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defTabSz="914378"/>
              <a:endParaRPr>
                <a:ea typeface="+mn-ea"/>
              </a:endParaRPr>
            </a:p>
          </p:txBody>
        </p:sp>
        <p:sp>
          <p:nvSpPr>
            <p:cNvPr id="17523" name="Google Shape;17523;p78"/>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524" name="Google Shape;17524;p78"/>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525" name="Google Shape;17525;p78"/>
          <p:cNvGrpSpPr/>
          <p:nvPr/>
        </p:nvGrpSpPr>
        <p:grpSpPr>
          <a:xfrm>
            <a:off x="1748383" y="3384798"/>
            <a:ext cx="364673" cy="340067"/>
            <a:chOff x="1748382" y="3384797"/>
            <a:chExt cx="364673" cy="340067"/>
          </a:xfrm>
        </p:grpSpPr>
        <p:sp>
          <p:nvSpPr>
            <p:cNvPr id="17526" name="Google Shape;17526;p78"/>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527" name="Google Shape;17527;p78"/>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defTabSz="914378"/>
              <a:endParaRPr>
                <a:ea typeface="+mn-ea"/>
              </a:endParaRPr>
            </a:p>
          </p:txBody>
        </p:sp>
        <p:sp>
          <p:nvSpPr>
            <p:cNvPr id="17528" name="Google Shape;17528;p78"/>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defTabSz="914378"/>
              <a:endParaRPr>
                <a:ea typeface="+mn-ea"/>
              </a:endParaRPr>
            </a:p>
          </p:txBody>
        </p:sp>
        <p:sp>
          <p:nvSpPr>
            <p:cNvPr id="17529" name="Google Shape;17529;p78"/>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defTabSz="914378"/>
              <a:endParaRPr>
                <a:ea typeface="+mn-ea"/>
              </a:endParaRPr>
            </a:p>
          </p:txBody>
        </p:sp>
        <p:sp>
          <p:nvSpPr>
            <p:cNvPr id="17530" name="Google Shape;17530;p78"/>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531" name="Google Shape;17531;p78"/>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defTabSz="914378"/>
              <a:endParaRPr>
                <a:ea typeface="+mn-ea"/>
              </a:endParaRPr>
            </a:p>
          </p:txBody>
        </p:sp>
        <p:sp>
          <p:nvSpPr>
            <p:cNvPr id="17532" name="Google Shape;17532;p78"/>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7533" name="Google Shape;17533;p78"/>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534" name="Google Shape;17534;p78"/>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535" name="Google Shape;17535;p78"/>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defTabSz="914378"/>
              <a:endParaRPr>
                <a:ea typeface="+mn-ea"/>
              </a:endParaRPr>
            </a:p>
          </p:txBody>
        </p:sp>
        <p:sp>
          <p:nvSpPr>
            <p:cNvPr id="17536" name="Google Shape;17536;p78"/>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7537" name="Google Shape;17537;p78"/>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538" name="Google Shape;17538;p78"/>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17539" name="Google Shape;17539;p78"/>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17540" name="Google Shape;17540;p78"/>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541" name="Google Shape;17541;p78"/>
          <p:cNvGrpSpPr/>
          <p:nvPr/>
        </p:nvGrpSpPr>
        <p:grpSpPr>
          <a:xfrm>
            <a:off x="6221065" y="3811049"/>
            <a:ext cx="364673" cy="339804"/>
            <a:chOff x="6221064" y="3811049"/>
            <a:chExt cx="364673" cy="339804"/>
          </a:xfrm>
        </p:grpSpPr>
        <p:sp>
          <p:nvSpPr>
            <p:cNvPr id="17542" name="Google Shape;17542;p78"/>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543" name="Google Shape;17543;p78"/>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defTabSz="914378"/>
              <a:endParaRPr>
                <a:ea typeface="+mn-ea"/>
              </a:endParaRPr>
            </a:p>
          </p:txBody>
        </p:sp>
        <p:sp>
          <p:nvSpPr>
            <p:cNvPr id="17544" name="Google Shape;17544;p78"/>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defTabSz="914378"/>
              <a:endParaRPr>
                <a:ea typeface="+mn-ea"/>
              </a:endParaRPr>
            </a:p>
          </p:txBody>
        </p:sp>
        <p:sp>
          <p:nvSpPr>
            <p:cNvPr id="17545" name="Google Shape;17545;p78"/>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defTabSz="914378"/>
              <a:endParaRPr>
                <a:ea typeface="+mn-ea"/>
              </a:endParaRPr>
            </a:p>
          </p:txBody>
        </p:sp>
        <p:sp>
          <p:nvSpPr>
            <p:cNvPr id="17546" name="Google Shape;17546;p78"/>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547" name="Google Shape;17547;p78"/>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defTabSz="914378"/>
              <a:endParaRPr>
                <a:ea typeface="+mn-ea"/>
              </a:endParaRPr>
            </a:p>
          </p:txBody>
        </p:sp>
        <p:sp>
          <p:nvSpPr>
            <p:cNvPr id="17548" name="Google Shape;17548;p78"/>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7549" name="Google Shape;17549;p78"/>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550" name="Google Shape;17550;p78"/>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551" name="Google Shape;17551;p78"/>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defTabSz="914378"/>
              <a:endParaRPr>
                <a:ea typeface="+mn-ea"/>
              </a:endParaRPr>
            </a:p>
          </p:txBody>
        </p:sp>
        <p:sp>
          <p:nvSpPr>
            <p:cNvPr id="17552" name="Google Shape;17552;p78"/>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7553" name="Google Shape;17553;p78"/>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554" name="Google Shape;17554;p78"/>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17555" name="Google Shape;17555;p78"/>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17556" name="Google Shape;17556;p78"/>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557" name="Google Shape;17557;p78"/>
          <p:cNvGrpSpPr/>
          <p:nvPr/>
        </p:nvGrpSpPr>
        <p:grpSpPr>
          <a:xfrm>
            <a:off x="2182644" y="3386321"/>
            <a:ext cx="382030" cy="320451"/>
            <a:chOff x="2182643" y="3386320"/>
            <a:chExt cx="382030" cy="320451"/>
          </a:xfrm>
        </p:grpSpPr>
        <p:sp>
          <p:nvSpPr>
            <p:cNvPr id="17558" name="Google Shape;17558;p78"/>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defTabSz="914378"/>
              <a:endParaRPr>
                <a:ea typeface="+mn-ea"/>
              </a:endParaRPr>
            </a:p>
          </p:txBody>
        </p:sp>
        <p:sp>
          <p:nvSpPr>
            <p:cNvPr id="17559" name="Google Shape;17559;p78"/>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defTabSz="914378"/>
              <a:endParaRPr>
                <a:ea typeface="+mn-ea"/>
              </a:endParaRPr>
            </a:p>
          </p:txBody>
        </p:sp>
        <p:sp>
          <p:nvSpPr>
            <p:cNvPr id="17560" name="Google Shape;17560;p78"/>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7561" name="Google Shape;17561;p78"/>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562" name="Google Shape;17562;p78"/>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defTabSz="914378"/>
              <a:endParaRPr>
                <a:ea typeface="+mn-ea"/>
              </a:endParaRPr>
            </a:p>
          </p:txBody>
        </p:sp>
        <p:sp>
          <p:nvSpPr>
            <p:cNvPr id="17563" name="Google Shape;17563;p78"/>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564" name="Google Shape;17564;p78"/>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defTabSz="914378"/>
              <a:endParaRPr>
                <a:ea typeface="+mn-ea"/>
              </a:endParaRPr>
            </a:p>
          </p:txBody>
        </p:sp>
        <p:sp>
          <p:nvSpPr>
            <p:cNvPr id="17565" name="Google Shape;17565;p78"/>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defTabSz="914378"/>
              <a:endParaRPr>
                <a:ea typeface="+mn-ea"/>
              </a:endParaRPr>
            </a:p>
          </p:txBody>
        </p:sp>
        <p:sp>
          <p:nvSpPr>
            <p:cNvPr id="17566" name="Google Shape;17566;p78"/>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7567" name="Google Shape;17567;p78"/>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defTabSz="914378"/>
              <a:endParaRPr>
                <a:ea typeface="+mn-ea"/>
              </a:endParaRPr>
            </a:p>
          </p:txBody>
        </p:sp>
        <p:sp>
          <p:nvSpPr>
            <p:cNvPr id="17568" name="Google Shape;17568;p78"/>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569" name="Google Shape;17569;p78"/>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570" name="Google Shape;17570;p78"/>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571" name="Google Shape;17571;p78"/>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17572" name="Google Shape;17572;p78"/>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573" name="Google Shape;17573;p78"/>
          <p:cNvGrpSpPr/>
          <p:nvPr/>
        </p:nvGrpSpPr>
        <p:grpSpPr>
          <a:xfrm>
            <a:off x="3084386" y="3389341"/>
            <a:ext cx="353880" cy="330745"/>
            <a:chOff x="3084386" y="3389340"/>
            <a:chExt cx="353880" cy="330745"/>
          </a:xfrm>
        </p:grpSpPr>
        <p:sp>
          <p:nvSpPr>
            <p:cNvPr id="17574" name="Google Shape;17574;p78"/>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17575" name="Google Shape;17575;p78"/>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defTabSz="914378"/>
              <a:endParaRPr>
                <a:ea typeface="+mn-ea"/>
              </a:endParaRPr>
            </a:p>
          </p:txBody>
        </p:sp>
        <p:sp>
          <p:nvSpPr>
            <p:cNvPr id="17576" name="Google Shape;17576;p78"/>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577" name="Google Shape;17577;p78"/>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578" name="Google Shape;17578;p78"/>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579" name="Google Shape;17579;p78"/>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defTabSz="914378"/>
              <a:endParaRPr>
                <a:ea typeface="+mn-ea"/>
              </a:endParaRPr>
            </a:p>
          </p:txBody>
        </p:sp>
        <p:sp>
          <p:nvSpPr>
            <p:cNvPr id="17580" name="Google Shape;17580;p78"/>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defTabSz="914378"/>
              <a:endParaRPr>
                <a:ea typeface="+mn-ea"/>
              </a:endParaRPr>
            </a:p>
          </p:txBody>
        </p:sp>
        <p:sp>
          <p:nvSpPr>
            <p:cNvPr id="17581" name="Google Shape;17581;p78"/>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582" name="Google Shape;17582;p78"/>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583" name="Google Shape;17583;p78"/>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584" name="Google Shape;17584;p78"/>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585" name="Google Shape;17585;p78"/>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586" name="Google Shape;17586;p78"/>
          <p:cNvGrpSpPr/>
          <p:nvPr/>
        </p:nvGrpSpPr>
        <p:grpSpPr>
          <a:xfrm>
            <a:off x="863500" y="1970907"/>
            <a:ext cx="347078" cy="364016"/>
            <a:chOff x="863499" y="1970906"/>
            <a:chExt cx="347078" cy="364016"/>
          </a:xfrm>
        </p:grpSpPr>
        <p:sp>
          <p:nvSpPr>
            <p:cNvPr id="17587" name="Google Shape;17587;p78"/>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588" name="Google Shape;17588;p78"/>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defTabSz="914378"/>
              <a:endParaRPr>
                <a:ea typeface="+mn-ea"/>
              </a:endParaRPr>
            </a:p>
          </p:txBody>
        </p:sp>
        <p:sp>
          <p:nvSpPr>
            <p:cNvPr id="17589" name="Google Shape;17589;p78"/>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defTabSz="914378"/>
              <a:endParaRPr>
                <a:ea typeface="+mn-ea"/>
              </a:endParaRPr>
            </a:p>
          </p:txBody>
        </p:sp>
        <p:sp>
          <p:nvSpPr>
            <p:cNvPr id="17590" name="Google Shape;17590;p78"/>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defTabSz="914378"/>
              <a:endParaRPr>
                <a:ea typeface="+mn-ea"/>
              </a:endParaRPr>
            </a:p>
          </p:txBody>
        </p:sp>
        <p:sp>
          <p:nvSpPr>
            <p:cNvPr id="17591" name="Google Shape;17591;p78"/>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defTabSz="914378"/>
              <a:endParaRPr>
                <a:ea typeface="+mn-ea"/>
              </a:endParaRPr>
            </a:p>
          </p:txBody>
        </p:sp>
        <p:sp>
          <p:nvSpPr>
            <p:cNvPr id="17592" name="Google Shape;17592;p78"/>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593" name="Google Shape;17593;p78"/>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defTabSz="914378"/>
              <a:endParaRPr>
                <a:ea typeface="+mn-ea"/>
              </a:endParaRPr>
            </a:p>
          </p:txBody>
        </p:sp>
        <p:sp>
          <p:nvSpPr>
            <p:cNvPr id="17594" name="Google Shape;17594;p78"/>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595" name="Google Shape;17595;p78"/>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596" name="Google Shape;17596;p78"/>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597" name="Google Shape;17597;p78"/>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17598" name="Google Shape;17598;p78"/>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defTabSz="914378"/>
              <a:endParaRPr>
                <a:ea typeface="+mn-ea"/>
              </a:endParaRPr>
            </a:p>
          </p:txBody>
        </p:sp>
        <p:sp>
          <p:nvSpPr>
            <p:cNvPr id="17599" name="Google Shape;17599;p78"/>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600" name="Google Shape;17600;p78"/>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601" name="Google Shape;17601;p78"/>
          <p:cNvGrpSpPr/>
          <p:nvPr/>
        </p:nvGrpSpPr>
        <p:grpSpPr>
          <a:xfrm>
            <a:off x="1749880" y="1970907"/>
            <a:ext cx="364436" cy="364174"/>
            <a:chOff x="1749879" y="1970906"/>
            <a:chExt cx="364436" cy="364174"/>
          </a:xfrm>
        </p:grpSpPr>
        <p:sp>
          <p:nvSpPr>
            <p:cNvPr id="17602" name="Google Shape;17602;p78"/>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603" name="Google Shape;17603;p78"/>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defTabSz="914378"/>
              <a:endParaRPr>
                <a:ea typeface="+mn-ea"/>
              </a:endParaRPr>
            </a:p>
          </p:txBody>
        </p:sp>
        <p:sp>
          <p:nvSpPr>
            <p:cNvPr id="17604" name="Google Shape;17604;p78"/>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defTabSz="914378"/>
              <a:endParaRPr>
                <a:ea typeface="+mn-ea"/>
              </a:endParaRPr>
            </a:p>
          </p:txBody>
        </p:sp>
        <p:sp>
          <p:nvSpPr>
            <p:cNvPr id="17605" name="Google Shape;17605;p78"/>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defTabSz="914378"/>
              <a:endParaRPr>
                <a:ea typeface="+mn-ea"/>
              </a:endParaRPr>
            </a:p>
          </p:txBody>
        </p:sp>
        <p:sp>
          <p:nvSpPr>
            <p:cNvPr id="17606" name="Google Shape;17606;p78"/>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17607" name="Google Shape;17607;p78"/>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17608" name="Google Shape;17608;p78"/>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609" name="Google Shape;17609;p78"/>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defTabSz="914378"/>
              <a:endParaRPr>
                <a:ea typeface="+mn-ea"/>
              </a:endParaRPr>
            </a:p>
          </p:txBody>
        </p:sp>
        <p:sp>
          <p:nvSpPr>
            <p:cNvPr id="17610" name="Google Shape;17610;p78"/>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defTabSz="914378"/>
              <a:endParaRPr>
                <a:ea typeface="+mn-ea"/>
              </a:endParaRPr>
            </a:p>
          </p:txBody>
        </p:sp>
        <p:sp>
          <p:nvSpPr>
            <p:cNvPr id="17611" name="Google Shape;17611;p78"/>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defTabSz="914378"/>
              <a:endParaRPr>
                <a:ea typeface="+mn-ea"/>
              </a:endParaRPr>
            </a:p>
          </p:txBody>
        </p:sp>
        <p:sp>
          <p:nvSpPr>
            <p:cNvPr id="17612" name="Google Shape;17612;p78"/>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defTabSz="914378"/>
              <a:endParaRPr>
                <a:ea typeface="+mn-ea"/>
              </a:endParaRPr>
            </a:p>
          </p:txBody>
        </p:sp>
        <p:sp>
          <p:nvSpPr>
            <p:cNvPr id="17613" name="Google Shape;17613;p78"/>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17614" name="Google Shape;17614;p78"/>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17615" name="Google Shape;17615;p78"/>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616" name="Google Shape;17616;p78"/>
          <p:cNvGrpSpPr/>
          <p:nvPr/>
        </p:nvGrpSpPr>
        <p:grpSpPr>
          <a:xfrm>
            <a:off x="2186426" y="1976159"/>
            <a:ext cx="396106" cy="353985"/>
            <a:chOff x="2186425" y="1976158"/>
            <a:chExt cx="396106" cy="353985"/>
          </a:xfrm>
        </p:grpSpPr>
        <p:sp>
          <p:nvSpPr>
            <p:cNvPr id="17617" name="Google Shape;17617;p78"/>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defTabSz="914378"/>
              <a:endParaRPr>
                <a:ea typeface="+mn-ea"/>
              </a:endParaRPr>
            </a:p>
          </p:txBody>
        </p:sp>
        <p:sp>
          <p:nvSpPr>
            <p:cNvPr id="17618" name="Google Shape;17618;p78"/>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17619" name="Google Shape;17619;p78"/>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defTabSz="914378"/>
              <a:endParaRPr>
                <a:ea typeface="+mn-ea"/>
              </a:endParaRPr>
            </a:p>
          </p:txBody>
        </p:sp>
        <p:sp>
          <p:nvSpPr>
            <p:cNvPr id="17620" name="Google Shape;17620;p78"/>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defTabSz="914378"/>
              <a:endParaRPr>
                <a:ea typeface="+mn-ea"/>
              </a:endParaRPr>
            </a:p>
          </p:txBody>
        </p:sp>
        <p:sp>
          <p:nvSpPr>
            <p:cNvPr id="17621" name="Google Shape;17621;p78"/>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7622" name="Google Shape;17622;p78"/>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623" name="Google Shape;17623;p78"/>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624" name="Google Shape;17624;p78"/>
          <p:cNvGrpSpPr/>
          <p:nvPr/>
        </p:nvGrpSpPr>
        <p:grpSpPr>
          <a:xfrm>
            <a:off x="2659158" y="2017413"/>
            <a:ext cx="319190" cy="271240"/>
            <a:chOff x="2659157" y="2017412"/>
            <a:chExt cx="319190" cy="271240"/>
          </a:xfrm>
        </p:grpSpPr>
        <p:sp>
          <p:nvSpPr>
            <p:cNvPr id="17625" name="Google Shape;17625;p78"/>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defTabSz="914378"/>
              <a:endParaRPr>
                <a:ea typeface="+mn-ea"/>
              </a:endParaRPr>
            </a:p>
          </p:txBody>
        </p:sp>
        <p:sp>
          <p:nvSpPr>
            <p:cNvPr id="17626" name="Google Shape;17626;p78"/>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627" name="Google Shape;17627;p78"/>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628" name="Google Shape;17628;p78"/>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629" name="Google Shape;17629;p78"/>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defTabSz="914378"/>
              <a:endParaRPr>
                <a:ea typeface="+mn-ea"/>
              </a:endParaRPr>
            </a:p>
          </p:txBody>
        </p:sp>
        <p:sp>
          <p:nvSpPr>
            <p:cNvPr id="17630" name="Google Shape;17630;p78"/>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631" name="Google Shape;17631;p78"/>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defTabSz="914378"/>
              <a:endParaRPr>
                <a:ea typeface="+mn-ea"/>
              </a:endParaRPr>
            </a:p>
          </p:txBody>
        </p:sp>
        <p:sp>
          <p:nvSpPr>
            <p:cNvPr id="17632" name="Google Shape;17632;p78"/>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633" name="Google Shape;17633;p78"/>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defTabSz="914378"/>
              <a:endParaRPr>
                <a:ea typeface="+mn-ea"/>
              </a:endParaRPr>
            </a:p>
          </p:txBody>
        </p:sp>
        <p:sp>
          <p:nvSpPr>
            <p:cNvPr id="17634" name="Google Shape;17634;p78"/>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635" name="Google Shape;17635;p78"/>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defTabSz="914378"/>
              <a:endParaRPr>
                <a:ea typeface="+mn-ea"/>
              </a:endParaRPr>
            </a:p>
          </p:txBody>
        </p:sp>
        <p:sp>
          <p:nvSpPr>
            <p:cNvPr id="17636" name="Google Shape;17636;p78"/>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637" name="Google Shape;17637;p78"/>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defTabSz="914378"/>
              <a:endParaRPr>
                <a:ea typeface="+mn-ea"/>
              </a:endParaRPr>
            </a:p>
          </p:txBody>
        </p:sp>
        <p:sp>
          <p:nvSpPr>
            <p:cNvPr id="17638" name="Google Shape;17638;p78"/>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defTabSz="914378"/>
              <a:endParaRPr>
                <a:ea typeface="+mn-ea"/>
              </a:endParaRPr>
            </a:p>
          </p:txBody>
        </p:sp>
        <p:sp>
          <p:nvSpPr>
            <p:cNvPr id="17639" name="Google Shape;17639;p78"/>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defTabSz="914378"/>
              <a:endParaRPr>
                <a:ea typeface="+mn-ea"/>
              </a:endParaRPr>
            </a:p>
          </p:txBody>
        </p:sp>
        <p:sp>
          <p:nvSpPr>
            <p:cNvPr id="17640" name="Google Shape;17640;p78"/>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7641" name="Google Shape;17641;p78"/>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defTabSz="914378"/>
              <a:endParaRPr>
                <a:ea typeface="+mn-ea"/>
              </a:endParaRPr>
            </a:p>
          </p:txBody>
        </p:sp>
        <p:sp>
          <p:nvSpPr>
            <p:cNvPr id="17642" name="Google Shape;17642;p78"/>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defTabSz="914378"/>
              <a:endParaRPr>
                <a:ea typeface="+mn-ea"/>
              </a:endParaRPr>
            </a:p>
          </p:txBody>
        </p:sp>
        <p:sp>
          <p:nvSpPr>
            <p:cNvPr id="17643" name="Google Shape;17643;p78"/>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defTabSz="914378"/>
              <a:endParaRPr>
                <a:ea typeface="+mn-ea"/>
              </a:endParaRPr>
            </a:p>
          </p:txBody>
        </p:sp>
        <p:sp>
          <p:nvSpPr>
            <p:cNvPr id="17644" name="Google Shape;17644;p78"/>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defTabSz="914378"/>
              <a:endParaRPr>
                <a:ea typeface="+mn-ea"/>
              </a:endParaRPr>
            </a:p>
          </p:txBody>
        </p:sp>
        <p:sp>
          <p:nvSpPr>
            <p:cNvPr id="17645" name="Google Shape;17645;p78"/>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defTabSz="914378"/>
              <a:endParaRPr>
                <a:ea typeface="+mn-ea"/>
              </a:endParaRPr>
            </a:p>
          </p:txBody>
        </p:sp>
        <p:sp>
          <p:nvSpPr>
            <p:cNvPr id="17646" name="Google Shape;17646;p78"/>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defTabSz="914378"/>
              <a:endParaRPr>
                <a:ea typeface="+mn-ea"/>
              </a:endParaRPr>
            </a:p>
          </p:txBody>
        </p:sp>
        <p:sp>
          <p:nvSpPr>
            <p:cNvPr id="17647" name="Google Shape;17647;p78"/>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defTabSz="914378"/>
              <a:endParaRPr>
                <a:ea typeface="+mn-ea"/>
              </a:endParaRPr>
            </a:p>
          </p:txBody>
        </p:sp>
        <p:sp>
          <p:nvSpPr>
            <p:cNvPr id="17648" name="Google Shape;17648;p78"/>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defTabSz="914378"/>
              <a:endParaRPr>
                <a:ea typeface="+mn-ea"/>
              </a:endParaRPr>
            </a:p>
          </p:txBody>
        </p:sp>
        <p:sp>
          <p:nvSpPr>
            <p:cNvPr id="17649" name="Google Shape;17649;p78"/>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defTabSz="914378"/>
              <a:endParaRPr>
                <a:ea typeface="+mn-ea"/>
              </a:endParaRPr>
            </a:p>
          </p:txBody>
        </p:sp>
        <p:sp>
          <p:nvSpPr>
            <p:cNvPr id="17650" name="Google Shape;17650;p78"/>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651" name="Google Shape;17651;p78"/>
          <p:cNvGrpSpPr/>
          <p:nvPr/>
        </p:nvGrpSpPr>
        <p:grpSpPr>
          <a:xfrm>
            <a:off x="3111776" y="1993517"/>
            <a:ext cx="318928" cy="319217"/>
            <a:chOff x="3111775" y="1993516"/>
            <a:chExt cx="318928" cy="319217"/>
          </a:xfrm>
        </p:grpSpPr>
        <p:sp>
          <p:nvSpPr>
            <p:cNvPr id="17652" name="Google Shape;17652;p78"/>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sp>
          <p:nvSpPr>
            <p:cNvPr id="17653" name="Google Shape;17653;p78"/>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654" name="Google Shape;17654;p78"/>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655" name="Google Shape;17655;p78"/>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656" name="Google Shape;17656;p78"/>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657" name="Google Shape;17657;p78"/>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7658" name="Google Shape;17658;p78"/>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659" name="Google Shape;17659;p78"/>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defTabSz="914378"/>
              <a:endParaRPr>
                <a:ea typeface="+mn-ea"/>
              </a:endParaRPr>
            </a:p>
          </p:txBody>
        </p:sp>
        <p:sp>
          <p:nvSpPr>
            <p:cNvPr id="17660" name="Google Shape;17660;p78"/>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661" name="Google Shape;17661;p78"/>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662" name="Google Shape;17662;p78"/>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663" name="Google Shape;17663;p78"/>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664" name="Google Shape;17664;p78"/>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665" name="Google Shape;17665;p78"/>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666" name="Google Shape;17666;p78"/>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7667" name="Google Shape;17667;p78"/>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17668" name="Google Shape;17668;p78"/>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defTabSz="914378"/>
              <a:endParaRPr>
                <a:ea typeface="+mn-ea"/>
              </a:endParaRPr>
            </a:p>
          </p:txBody>
        </p:sp>
        <p:sp>
          <p:nvSpPr>
            <p:cNvPr id="17669" name="Google Shape;17669;p78"/>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defTabSz="914378"/>
              <a:endParaRPr>
                <a:ea typeface="+mn-ea"/>
              </a:endParaRPr>
            </a:p>
          </p:txBody>
        </p:sp>
        <p:sp>
          <p:nvSpPr>
            <p:cNvPr id="17670" name="Google Shape;17670;p78"/>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671" name="Google Shape;17671;p78"/>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sp>
          <p:nvSpPr>
            <p:cNvPr id="17672" name="Google Shape;17672;p78"/>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sp>
          <p:nvSpPr>
            <p:cNvPr id="17673" name="Google Shape;17673;p78"/>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defTabSz="914378"/>
              <a:endParaRPr>
                <a:ea typeface="+mn-ea"/>
              </a:endParaRPr>
            </a:p>
          </p:txBody>
        </p:sp>
        <p:sp>
          <p:nvSpPr>
            <p:cNvPr id="17674" name="Google Shape;17674;p78"/>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sp>
          <p:nvSpPr>
            <p:cNvPr id="17675" name="Google Shape;17675;p78"/>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sp>
          <p:nvSpPr>
            <p:cNvPr id="17676" name="Google Shape;17676;p78"/>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677" name="Google Shape;17677;p78"/>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678" name="Google Shape;17678;p78"/>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679" name="Google Shape;17679;p78"/>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defTabSz="914378"/>
              <a:endParaRPr>
                <a:ea typeface="+mn-ea"/>
              </a:endParaRPr>
            </a:p>
          </p:txBody>
        </p:sp>
        <p:sp>
          <p:nvSpPr>
            <p:cNvPr id="17680" name="Google Shape;17680;p78"/>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defTabSz="914378"/>
              <a:endParaRPr>
                <a:ea typeface="+mn-ea"/>
              </a:endParaRPr>
            </a:p>
          </p:txBody>
        </p:sp>
        <p:sp>
          <p:nvSpPr>
            <p:cNvPr id="17681" name="Google Shape;17681;p78"/>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682" name="Google Shape;17682;p78"/>
          <p:cNvGrpSpPr/>
          <p:nvPr/>
        </p:nvGrpSpPr>
        <p:grpSpPr>
          <a:xfrm>
            <a:off x="4023785" y="1970408"/>
            <a:ext cx="288807" cy="355377"/>
            <a:chOff x="4023785" y="1970407"/>
            <a:chExt cx="288807" cy="355377"/>
          </a:xfrm>
        </p:grpSpPr>
        <p:sp>
          <p:nvSpPr>
            <p:cNvPr id="17683" name="Google Shape;17683;p78"/>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684" name="Google Shape;17684;p78"/>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685" name="Google Shape;17685;p78"/>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686" name="Google Shape;17686;p78"/>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17687" name="Google Shape;17687;p78"/>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defTabSz="914378"/>
              <a:endParaRPr>
                <a:ea typeface="+mn-ea"/>
              </a:endParaRPr>
            </a:p>
          </p:txBody>
        </p:sp>
        <p:sp>
          <p:nvSpPr>
            <p:cNvPr id="17688" name="Google Shape;17688;p78"/>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defTabSz="914378"/>
              <a:endParaRPr>
                <a:ea typeface="+mn-ea"/>
              </a:endParaRPr>
            </a:p>
          </p:txBody>
        </p:sp>
        <p:sp>
          <p:nvSpPr>
            <p:cNvPr id="17689" name="Google Shape;17689;p78"/>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17690" name="Google Shape;17690;p78"/>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defTabSz="914378"/>
              <a:endParaRPr>
                <a:ea typeface="+mn-ea"/>
              </a:endParaRPr>
            </a:p>
          </p:txBody>
        </p:sp>
        <p:sp>
          <p:nvSpPr>
            <p:cNvPr id="17691" name="Google Shape;17691;p78"/>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defTabSz="914378"/>
              <a:endParaRPr>
                <a:ea typeface="+mn-ea"/>
              </a:endParaRPr>
            </a:p>
          </p:txBody>
        </p:sp>
        <p:sp>
          <p:nvSpPr>
            <p:cNvPr id="17692" name="Google Shape;17692;p78"/>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693" name="Google Shape;17693;p78"/>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7694" name="Google Shape;17694;p78"/>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defTabSz="914378"/>
              <a:endParaRPr>
                <a:ea typeface="+mn-ea"/>
              </a:endParaRPr>
            </a:p>
          </p:txBody>
        </p:sp>
        <p:sp>
          <p:nvSpPr>
            <p:cNvPr id="17695" name="Google Shape;17695;p78"/>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defTabSz="914378"/>
              <a:endParaRPr>
                <a:ea typeface="+mn-ea"/>
              </a:endParaRPr>
            </a:p>
          </p:txBody>
        </p:sp>
        <p:sp>
          <p:nvSpPr>
            <p:cNvPr id="17696" name="Google Shape;17696;p78"/>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sp>
          <p:nvSpPr>
            <p:cNvPr id="17697" name="Google Shape;17697;p78"/>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698" name="Google Shape;17698;p78"/>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699" name="Google Shape;17699;p78"/>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700" name="Google Shape;17700;p78"/>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7701" name="Google Shape;17701;p78"/>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702" name="Google Shape;17702;p78"/>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703" name="Google Shape;17703;p78"/>
          <p:cNvGrpSpPr/>
          <p:nvPr/>
        </p:nvGrpSpPr>
        <p:grpSpPr>
          <a:xfrm>
            <a:off x="3544541" y="3380963"/>
            <a:ext cx="320188" cy="319269"/>
            <a:chOff x="3544540" y="3380963"/>
            <a:chExt cx="320188" cy="319269"/>
          </a:xfrm>
        </p:grpSpPr>
        <p:sp>
          <p:nvSpPr>
            <p:cNvPr id="17704" name="Google Shape;17704;p78"/>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705" name="Google Shape;17705;p78"/>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defTabSz="914378"/>
              <a:endParaRPr>
                <a:ea typeface="+mn-ea"/>
              </a:endParaRPr>
            </a:p>
          </p:txBody>
        </p:sp>
        <p:sp>
          <p:nvSpPr>
            <p:cNvPr id="17706" name="Google Shape;17706;p78"/>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defTabSz="914378"/>
              <a:endParaRPr>
                <a:ea typeface="+mn-ea"/>
              </a:endParaRPr>
            </a:p>
          </p:txBody>
        </p:sp>
        <p:sp>
          <p:nvSpPr>
            <p:cNvPr id="17707" name="Google Shape;17707;p78"/>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708" name="Google Shape;17708;p78"/>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defTabSz="914378"/>
              <a:endParaRPr>
                <a:ea typeface="+mn-ea"/>
              </a:endParaRPr>
            </a:p>
          </p:txBody>
        </p:sp>
        <p:sp>
          <p:nvSpPr>
            <p:cNvPr id="17709" name="Google Shape;17709;p78"/>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17710" name="Google Shape;17710;p78"/>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defTabSz="914378"/>
              <a:endParaRPr>
                <a:ea typeface="+mn-ea"/>
              </a:endParaRPr>
            </a:p>
          </p:txBody>
        </p:sp>
        <p:sp>
          <p:nvSpPr>
            <p:cNvPr id="17711" name="Google Shape;17711;p78"/>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712" name="Google Shape;17712;p78"/>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713" name="Google Shape;17713;p78"/>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714" name="Google Shape;17714;p78"/>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715" name="Google Shape;17715;p78"/>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716" name="Google Shape;17716;p78"/>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717" name="Google Shape;17717;p78"/>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718" name="Google Shape;17718;p78"/>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719" name="Google Shape;17719;p78"/>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720" name="Google Shape;17720;p78"/>
          <p:cNvGrpSpPr/>
          <p:nvPr/>
        </p:nvGrpSpPr>
        <p:grpSpPr>
          <a:xfrm>
            <a:off x="3944637" y="3354835"/>
            <a:ext cx="415696" cy="371605"/>
            <a:chOff x="3944637" y="3354834"/>
            <a:chExt cx="415696" cy="371605"/>
          </a:xfrm>
        </p:grpSpPr>
        <p:sp>
          <p:nvSpPr>
            <p:cNvPr id="17721" name="Google Shape;17721;p78"/>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722" name="Google Shape;17722;p78"/>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7723" name="Google Shape;17723;p78"/>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defTabSz="914378"/>
              <a:endParaRPr>
                <a:ea typeface="+mn-ea"/>
              </a:endParaRPr>
            </a:p>
          </p:txBody>
        </p:sp>
        <p:sp>
          <p:nvSpPr>
            <p:cNvPr id="17724" name="Google Shape;17724;p78"/>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defTabSz="914378"/>
              <a:endParaRPr>
                <a:ea typeface="+mn-ea"/>
              </a:endParaRPr>
            </a:p>
          </p:txBody>
        </p:sp>
        <p:sp>
          <p:nvSpPr>
            <p:cNvPr id="17725" name="Google Shape;17725;p78"/>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defTabSz="914378"/>
              <a:endParaRPr>
                <a:ea typeface="+mn-ea"/>
              </a:endParaRPr>
            </a:p>
          </p:txBody>
        </p:sp>
        <p:sp>
          <p:nvSpPr>
            <p:cNvPr id="17726" name="Google Shape;17726;p78"/>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727" name="Google Shape;17727;p78"/>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7728" name="Google Shape;17728;p78"/>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defTabSz="914378"/>
              <a:endParaRPr>
                <a:ea typeface="+mn-ea"/>
              </a:endParaRPr>
            </a:p>
          </p:txBody>
        </p:sp>
        <p:sp>
          <p:nvSpPr>
            <p:cNvPr id="17729" name="Google Shape;17729;p78"/>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defTabSz="914378"/>
              <a:endParaRPr>
                <a:ea typeface="+mn-ea"/>
              </a:endParaRPr>
            </a:p>
          </p:txBody>
        </p:sp>
        <p:sp>
          <p:nvSpPr>
            <p:cNvPr id="17730" name="Google Shape;17730;p78"/>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defTabSz="914378"/>
              <a:endParaRPr>
                <a:ea typeface="+mn-ea"/>
              </a:endParaRPr>
            </a:p>
          </p:txBody>
        </p:sp>
        <p:sp>
          <p:nvSpPr>
            <p:cNvPr id="17731" name="Google Shape;17731;p78"/>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defTabSz="914378"/>
              <a:endParaRPr>
                <a:ea typeface="+mn-ea"/>
              </a:endParaRPr>
            </a:p>
          </p:txBody>
        </p:sp>
        <p:sp>
          <p:nvSpPr>
            <p:cNvPr id="17732" name="Google Shape;17732;p78"/>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17733" name="Google Shape;17733;p78"/>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7734" name="Google Shape;17734;p78"/>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735" name="Google Shape;17735;p78"/>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736" name="Google Shape;17736;p78"/>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defTabSz="914378"/>
              <a:endParaRPr>
                <a:ea typeface="+mn-ea"/>
              </a:endParaRPr>
            </a:p>
          </p:txBody>
        </p:sp>
        <p:sp>
          <p:nvSpPr>
            <p:cNvPr id="17737" name="Google Shape;17737;p78"/>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738" name="Google Shape;17738;p78"/>
          <p:cNvGrpSpPr/>
          <p:nvPr/>
        </p:nvGrpSpPr>
        <p:grpSpPr>
          <a:xfrm>
            <a:off x="1314620" y="3821527"/>
            <a:ext cx="346317" cy="332136"/>
            <a:chOff x="1314619" y="3821527"/>
            <a:chExt cx="346317" cy="332136"/>
          </a:xfrm>
        </p:grpSpPr>
        <p:sp>
          <p:nvSpPr>
            <p:cNvPr id="17739" name="Google Shape;17739;p78"/>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defTabSz="914378"/>
              <a:endParaRPr>
                <a:ea typeface="+mn-ea"/>
              </a:endParaRPr>
            </a:p>
          </p:txBody>
        </p:sp>
        <p:sp>
          <p:nvSpPr>
            <p:cNvPr id="17740" name="Google Shape;17740;p78"/>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defTabSz="914378"/>
              <a:endParaRPr>
                <a:ea typeface="+mn-ea"/>
              </a:endParaRPr>
            </a:p>
          </p:txBody>
        </p:sp>
        <p:sp>
          <p:nvSpPr>
            <p:cNvPr id="17741" name="Google Shape;17741;p78"/>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defTabSz="914378"/>
              <a:endParaRPr>
                <a:ea typeface="+mn-ea"/>
              </a:endParaRPr>
            </a:p>
          </p:txBody>
        </p:sp>
        <p:sp>
          <p:nvSpPr>
            <p:cNvPr id="17742" name="Google Shape;17742;p78"/>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defTabSz="914378"/>
              <a:endParaRPr>
                <a:ea typeface="+mn-ea"/>
              </a:endParaRPr>
            </a:p>
          </p:txBody>
        </p:sp>
        <p:sp>
          <p:nvSpPr>
            <p:cNvPr id="17743" name="Google Shape;17743;p78"/>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defTabSz="914378"/>
              <a:endParaRPr>
                <a:ea typeface="+mn-ea"/>
              </a:endParaRPr>
            </a:p>
          </p:txBody>
        </p:sp>
        <p:sp>
          <p:nvSpPr>
            <p:cNvPr id="17744" name="Google Shape;17744;p78"/>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defTabSz="914378"/>
              <a:endParaRPr>
                <a:ea typeface="+mn-ea"/>
              </a:endParaRPr>
            </a:p>
          </p:txBody>
        </p:sp>
        <p:sp>
          <p:nvSpPr>
            <p:cNvPr id="17745" name="Google Shape;17745;p78"/>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defTabSz="914378"/>
              <a:endParaRPr>
                <a:ea typeface="+mn-ea"/>
              </a:endParaRPr>
            </a:p>
          </p:txBody>
        </p:sp>
        <p:sp>
          <p:nvSpPr>
            <p:cNvPr id="17746" name="Google Shape;17746;p78"/>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747" name="Google Shape;17747;p78"/>
          <p:cNvGrpSpPr/>
          <p:nvPr/>
        </p:nvGrpSpPr>
        <p:grpSpPr>
          <a:xfrm>
            <a:off x="1751140" y="3790935"/>
            <a:ext cx="386258" cy="380507"/>
            <a:chOff x="1751139" y="3790934"/>
            <a:chExt cx="386258" cy="380507"/>
          </a:xfrm>
        </p:grpSpPr>
        <p:sp>
          <p:nvSpPr>
            <p:cNvPr id="17748" name="Google Shape;17748;p78"/>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defTabSz="914378"/>
              <a:endParaRPr>
                <a:ea typeface="+mn-ea"/>
              </a:endParaRPr>
            </a:p>
          </p:txBody>
        </p:sp>
        <p:sp>
          <p:nvSpPr>
            <p:cNvPr id="17749" name="Google Shape;17749;p78"/>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defTabSz="914378"/>
              <a:endParaRPr>
                <a:ea typeface="+mn-ea"/>
              </a:endParaRPr>
            </a:p>
          </p:txBody>
        </p:sp>
        <p:sp>
          <p:nvSpPr>
            <p:cNvPr id="17750" name="Google Shape;17750;p78"/>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defTabSz="914378"/>
              <a:endParaRPr>
                <a:ea typeface="+mn-ea"/>
              </a:endParaRPr>
            </a:p>
          </p:txBody>
        </p:sp>
        <p:sp>
          <p:nvSpPr>
            <p:cNvPr id="17751" name="Google Shape;17751;p78"/>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defTabSz="914378"/>
              <a:endParaRPr>
                <a:ea typeface="+mn-ea"/>
              </a:endParaRPr>
            </a:p>
          </p:txBody>
        </p:sp>
        <p:sp>
          <p:nvSpPr>
            <p:cNvPr id="17752" name="Google Shape;17752;p78"/>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defTabSz="914378"/>
              <a:endParaRPr>
                <a:ea typeface="+mn-ea"/>
              </a:endParaRPr>
            </a:p>
          </p:txBody>
        </p:sp>
        <p:sp>
          <p:nvSpPr>
            <p:cNvPr id="17753" name="Google Shape;17753;p78"/>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7754" name="Google Shape;17754;p78"/>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7755" name="Google Shape;17755;p78"/>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defTabSz="914378"/>
              <a:endParaRPr>
                <a:ea typeface="+mn-ea"/>
              </a:endParaRPr>
            </a:p>
          </p:txBody>
        </p:sp>
        <p:sp>
          <p:nvSpPr>
            <p:cNvPr id="17756" name="Google Shape;17756;p78"/>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757" name="Google Shape;17757;p78"/>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758" name="Google Shape;17758;p78"/>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759" name="Google Shape;17759;p78"/>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760" name="Google Shape;17760;p78"/>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761" name="Google Shape;17761;p78"/>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762" name="Google Shape;17762;p78"/>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763" name="Google Shape;17763;p78"/>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764" name="Google Shape;17764;p78"/>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7765" name="Google Shape;17765;p78"/>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766" name="Google Shape;17766;p78"/>
          <p:cNvGrpSpPr/>
          <p:nvPr/>
        </p:nvGrpSpPr>
        <p:grpSpPr>
          <a:xfrm>
            <a:off x="2189681" y="3821607"/>
            <a:ext cx="395607" cy="318928"/>
            <a:chOff x="2189681" y="3821606"/>
            <a:chExt cx="395607" cy="318928"/>
          </a:xfrm>
        </p:grpSpPr>
        <p:sp>
          <p:nvSpPr>
            <p:cNvPr id="17767" name="Google Shape;17767;p78"/>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768" name="Google Shape;17768;p78"/>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defTabSz="914378"/>
              <a:endParaRPr>
                <a:ea typeface="+mn-ea"/>
              </a:endParaRPr>
            </a:p>
          </p:txBody>
        </p:sp>
        <p:sp>
          <p:nvSpPr>
            <p:cNvPr id="17769" name="Google Shape;17769;p78"/>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17770" name="Google Shape;17770;p78"/>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17771" name="Google Shape;17771;p78"/>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772" name="Google Shape;17772;p78"/>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sp>
          <p:nvSpPr>
            <p:cNvPr id="17773" name="Google Shape;17773;p78"/>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774" name="Google Shape;17774;p78"/>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sp>
          <p:nvSpPr>
            <p:cNvPr id="17775" name="Google Shape;17775;p78"/>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776" name="Google Shape;17776;p78"/>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7777" name="Google Shape;17777;p78"/>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7778" name="Google Shape;17778;p78"/>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7779" name="Google Shape;17779;p78"/>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7780" name="Google Shape;17780;p78"/>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7781" name="Google Shape;17781;p78"/>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7782" name="Google Shape;17782;p78"/>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7783" name="Google Shape;17783;p78"/>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7784" name="Google Shape;17784;p78"/>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7785" name="Google Shape;17785;p78"/>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7786" name="Google Shape;17786;p78"/>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7787" name="Google Shape;17787;p78"/>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7788" name="Google Shape;17788;p78"/>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7789" name="Google Shape;17789;p78"/>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7790" name="Google Shape;17790;p78"/>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7791" name="Google Shape;17791;p78"/>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7792" name="Google Shape;17792;p78"/>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defTabSz="914378"/>
              <a:endParaRPr>
                <a:ea typeface="+mn-ea"/>
              </a:endParaRPr>
            </a:p>
          </p:txBody>
        </p:sp>
        <p:sp>
          <p:nvSpPr>
            <p:cNvPr id="17793" name="Google Shape;17793;p78"/>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defTabSz="914378"/>
              <a:endParaRPr>
                <a:ea typeface="+mn-ea"/>
              </a:endParaRPr>
            </a:p>
          </p:txBody>
        </p:sp>
        <p:sp>
          <p:nvSpPr>
            <p:cNvPr id="17794" name="Google Shape;17794;p78"/>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defTabSz="914378"/>
              <a:endParaRPr>
                <a:ea typeface="+mn-ea"/>
              </a:endParaRPr>
            </a:p>
          </p:txBody>
        </p:sp>
        <p:sp>
          <p:nvSpPr>
            <p:cNvPr id="17795" name="Google Shape;17795;p78"/>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defTabSz="914378"/>
              <a:endParaRPr>
                <a:ea typeface="+mn-ea"/>
              </a:endParaRPr>
            </a:p>
          </p:txBody>
        </p:sp>
        <p:sp>
          <p:nvSpPr>
            <p:cNvPr id="17796" name="Google Shape;17796;p78"/>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defTabSz="914378"/>
              <a:endParaRPr>
                <a:ea typeface="+mn-ea"/>
              </a:endParaRPr>
            </a:p>
          </p:txBody>
        </p:sp>
      </p:grpSp>
      <p:sp>
        <p:nvSpPr>
          <p:cNvPr id="17797" name="Google Shape;17797;p78"/>
          <p:cNvSpPr/>
          <p:nvPr/>
        </p:nvSpPr>
        <p:spPr>
          <a:xfrm>
            <a:off x="1288465" y="2040050"/>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grpSp>
        <p:nvGrpSpPr>
          <p:cNvPr id="17798" name="Google Shape;17798;p78"/>
          <p:cNvGrpSpPr/>
          <p:nvPr/>
        </p:nvGrpSpPr>
        <p:grpSpPr>
          <a:xfrm>
            <a:off x="1277410" y="1961348"/>
            <a:ext cx="420475" cy="383055"/>
            <a:chOff x="1277409" y="1961347"/>
            <a:chExt cx="420475" cy="383055"/>
          </a:xfrm>
        </p:grpSpPr>
        <p:sp>
          <p:nvSpPr>
            <p:cNvPr id="17799" name="Google Shape;17799;p78"/>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sp>
          <p:nvSpPr>
            <p:cNvPr id="17800" name="Google Shape;17800;p78"/>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801" name="Google Shape;17801;p78"/>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802" name="Google Shape;17802;p78"/>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803" name="Google Shape;17803;p78"/>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7804" name="Google Shape;17804;p78"/>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7805" name="Google Shape;17805;p78"/>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806" name="Google Shape;17806;p78"/>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807" name="Google Shape;17807;p78"/>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808" name="Google Shape;17808;p78"/>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809" name="Google Shape;17809;p78"/>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810" name="Google Shape;17810;p78"/>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17811" name="Google Shape;17811;p78"/>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sp>
          <p:nvSpPr>
            <p:cNvPr id="17812" name="Google Shape;17812;p78"/>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813" name="Google Shape;17813;p78"/>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814" name="Google Shape;17814;p78"/>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sp>
          <p:nvSpPr>
            <p:cNvPr id="17815" name="Google Shape;17815;p78"/>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sp>
          <p:nvSpPr>
            <p:cNvPr id="17816" name="Google Shape;17816;p78"/>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7817" name="Google Shape;17817;p78"/>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7818" name="Google Shape;17818;p78"/>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7819" name="Google Shape;17819;p78"/>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7820" name="Google Shape;17820;p78"/>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sp>
          <p:nvSpPr>
            <p:cNvPr id="17821" name="Google Shape;17821;p78"/>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822" name="Google Shape;17822;p78"/>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823" name="Google Shape;17823;p78"/>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824" name="Google Shape;17824;p78"/>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825" name="Google Shape;17825;p78"/>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826" name="Google Shape;17826;p78"/>
          <p:cNvGrpSpPr/>
          <p:nvPr/>
        </p:nvGrpSpPr>
        <p:grpSpPr>
          <a:xfrm>
            <a:off x="2215076" y="2432819"/>
            <a:ext cx="380008" cy="351648"/>
            <a:chOff x="2215075" y="2432819"/>
            <a:chExt cx="380008" cy="351648"/>
          </a:xfrm>
        </p:grpSpPr>
        <p:sp>
          <p:nvSpPr>
            <p:cNvPr id="17827" name="Google Shape;17827;p78"/>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828" name="Google Shape;17828;p78"/>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defTabSz="914378"/>
              <a:endParaRPr>
                <a:ea typeface="+mn-ea"/>
              </a:endParaRPr>
            </a:p>
          </p:txBody>
        </p:sp>
        <p:sp>
          <p:nvSpPr>
            <p:cNvPr id="17829" name="Google Shape;17829;p78"/>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defTabSz="914378"/>
              <a:endParaRPr>
                <a:ea typeface="+mn-ea"/>
              </a:endParaRPr>
            </a:p>
          </p:txBody>
        </p:sp>
        <p:sp>
          <p:nvSpPr>
            <p:cNvPr id="17830" name="Google Shape;17830;p78"/>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831" name="Google Shape;17831;p78"/>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832" name="Google Shape;17832;p78"/>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defTabSz="914378"/>
              <a:endParaRPr>
                <a:ea typeface="+mn-ea"/>
              </a:endParaRPr>
            </a:p>
          </p:txBody>
        </p:sp>
        <p:sp>
          <p:nvSpPr>
            <p:cNvPr id="17833" name="Google Shape;17833;p78"/>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defTabSz="914378"/>
              <a:endParaRPr>
                <a:ea typeface="+mn-ea"/>
              </a:endParaRPr>
            </a:p>
          </p:txBody>
        </p:sp>
        <p:sp>
          <p:nvSpPr>
            <p:cNvPr id="17834" name="Google Shape;17834;p78"/>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defTabSz="914378"/>
              <a:endParaRPr>
                <a:ea typeface="+mn-ea"/>
              </a:endParaRPr>
            </a:p>
          </p:txBody>
        </p:sp>
        <p:sp>
          <p:nvSpPr>
            <p:cNvPr id="17835" name="Google Shape;17835;p78"/>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defTabSz="914378"/>
              <a:endParaRPr>
                <a:ea typeface="+mn-ea"/>
              </a:endParaRPr>
            </a:p>
          </p:txBody>
        </p:sp>
        <p:sp>
          <p:nvSpPr>
            <p:cNvPr id="17836" name="Google Shape;17836;p78"/>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defTabSz="914378"/>
              <a:endParaRPr>
                <a:ea typeface="+mn-ea"/>
              </a:endParaRPr>
            </a:p>
          </p:txBody>
        </p:sp>
        <p:sp>
          <p:nvSpPr>
            <p:cNvPr id="17837" name="Google Shape;17837;p78"/>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defTabSz="914378"/>
              <a:endParaRPr>
                <a:ea typeface="+mn-ea"/>
              </a:endParaRPr>
            </a:p>
          </p:txBody>
        </p:sp>
        <p:sp>
          <p:nvSpPr>
            <p:cNvPr id="17838" name="Google Shape;17838;p78"/>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defTabSz="914378"/>
              <a:endParaRPr>
                <a:ea typeface="+mn-ea"/>
              </a:endParaRPr>
            </a:p>
          </p:txBody>
        </p:sp>
        <p:sp>
          <p:nvSpPr>
            <p:cNvPr id="17839" name="Google Shape;17839;p78"/>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defTabSz="914378"/>
              <a:endParaRPr>
                <a:ea typeface="+mn-ea"/>
              </a:endParaRPr>
            </a:p>
          </p:txBody>
        </p:sp>
        <p:sp>
          <p:nvSpPr>
            <p:cNvPr id="17840" name="Google Shape;17840;p78"/>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841" name="Google Shape;17841;p78"/>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842" name="Google Shape;17842;p78"/>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defTabSz="914378"/>
              <a:endParaRPr>
                <a:ea typeface="+mn-ea"/>
              </a:endParaRPr>
            </a:p>
          </p:txBody>
        </p:sp>
        <p:sp>
          <p:nvSpPr>
            <p:cNvPr id="17843" name="Google Shape;17843;p78"/>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defTabSz="914378"/>
              <a:endParaRPr>
                <a:ea typeface="+mn-ea"/>
              </a:endParaRPr>
            </a:p>
          </p:txBody>
        </p:sp>
        <p:sp>
          <p:nvSpPr>
            <p:cNvPr id="17844" name="Google Shape;17844;p78"/>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defTabSz="914378"/>
              <a:endParaRPr>
                <a:ea typeface="+mn-ea"/>
              </a:endParaRPr>
            </a:p>
          </p:txBody>
        </p:sp>
        <p:sp>
          <p:nvSpPr>
            <p:cNvPr id="17845" name="Google Shape;17845;p78"/>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defTabSz="914378"/>
              <a:endParaRPr>
                <a:ea typeface="+mn-ea"/>
              </a:endParaRPr>
            </a:p>
          </p:txBody>
        </p:sp>
        <p:sp>
          <p:nvSpPr>
            <p:cNvPr id="17846" name="Google Shape;17846;p78"/>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defTabSz="914378"/>
              <a:endParaRPr>
                <a:ea typeface="+mn-ea"/>
              </a:endParaRPr>
            </a:p>
          </p:txBody>
        </p:sp>
        <p:sp>
          <p:nvSpPr>
            <p:cNvPr id="17847" name="Google Shape;17847;p78"/>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defTabSz="914378"/>
              <a:endParaRPr>
                <a:ea typeface="+mn-ea"/>
              </a:endParaRPr>
            </a:p>
          </p:txBody>
        </p:sp>
        <p:sp>
          <p:nvSpPr>
            <p:cNvPr id="17848" name="Google Shape;17848;p78"/>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defTabSz="914378"/>
              <a:endParaRPr>
                <a:ea typeface="+mn-ea"/>
              </a:endParaRPr>
            </a:p>
          </p:txBody>
        </p:sp>
        <p:sp>
          <p:nvSpPr>
            <p:cNvPr id="17849" name="Google Shape;17849;p78"/>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defTabSz="914378"/>
              <a:endParaRPr>
                <a:ea typeface="+mn-ea"/>
              </a:endParaRPr>
            </a:p>
          </p:txBody>
        </p:sp>
        <p:sp>
          <p:nvSpPr>
            <p:cNvPr id="17850" name="Google Shape;17850;p78"/>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851" name="Google Shape;17851;p78"/>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852" name="Google Shape;17852;p78"/>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defTabSz="914378"/>
              <a:endParaRPr>
                <a:ea typeface="+mn-ea"/>
              </a:endParaRPr>
            </a:p>
          </p:txBody>
        </p:sp>
        <p:sp>
          <p:nvSpPr>
            <p:cNvPr id="17853" name="Google Shape;17853;p78"/>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defTabSz="914378"/>
              <a:endParaRPr>
                <a:ea typeface="+mn-ea"/>
              </a:endParaRPr>
            </a:p>
          </p:txBody>
        </p:sp>
        <p:sp>
          <p:nvSpPr>
            <p:cNvPr id="17854" name="Google Shape;17854;p78"/>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defTabSz="914378"/>
              <a:endParaRPr>
                <a:ea typeface="+mn-ea"/>
              </a:endParaRPr>
            </a:p>
          </p:txBody>
        </p:sp>
        <p:sp>
          <p:nvSpPr>
            <p:cNvPr id="17855" name="Google Shape;17855;p78"/>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defTabSz="914378"/>
              <a:endParaRPr>
                <a:ea typeface="+mn-ea"/>
              </a:endParaRPr>
            </a:p>
          </p:txBody>
        </p:sp>
        <p:sp>
          <p:nvSpPr>
            <p:cNvPr id="17856" name="Google Shape;17856;p78"/>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defTabSz="914378"/>
              <a:endParaRPr>
                <a:ea typeface="+mn-ea"/>
              </a:endParaRPr>
            </a:p>
          </p:txBody>
        </p:sp>
        <p:sp>
          <p:nvSpPr>
            <p:cNvPr id="17857" name="Google Shape;17857;p78"/>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858" name="Google Shape;17858;p78"/>
          <p:cNvGrpSpPr/>
          <p:nvPr/>
        </p:nvGrpSpPr>
        <p:grpSpPr>
          <a:xfrm>
            <a:off x="2661417" y="2422343"/>
            <a:ext cx="344059" cy="340671"/>
            <a:chOff x="2661416" y="2422342"/>
            <a:chExt cx="344059" cy="340671"/>
          </a:xfrm>
        </p:grpSpPr>
        <p:sp>
          <p:nvSpPr>
            <p:cNvPr id="17859" name="Google Shape;17859;p78"/>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defTabSz="914378"/>
              <a:endParaRPr>
                <a:ea typeface="+mn-ea"/>
              </a:endParaRPr>
            </a:p>
          </p:txBody>
        </p:sp>
        <p:sp>
          <p:nvSpPr>
            <p:cNvPr id="17860" name="Google Shape;17860;p78"/>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defTabSz="914378"/>
              <a:endParaRPr>
                <a:ea typeface="+mn-ea"/>
              </a:endParaRPr>
            </a:p>
          </p:txBody>
        </p:sp>
        <p:sp>
          <p:nvSpPr>
            <p:cNvPr id="17861" name="Google Shape;17861;p78"/>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defTabSz="914378"/>
              <a:endParaRPr>
                <a:ea typeface="+mn-ea"/>
              </a:endParaRPr>
            </a:p>
          </p:txBody>
        </p:sp>
        <p:sp>
          <p:nvSpPr>
            <p:cNvPr id="17862" name="Google Shape;17862;p78"/>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defTabSz="914378"/>
              <a:endParaRPr>
                <a:ea typeface="+mn-ea"/>
              </a:endParaRPr>
            </a:p>
          </p:txBody>
        </p:sp>
        <p:sp>
          <p:nvSpPr>
            <p:cNvPr id="17863" name="Google Shape;17863;p78"/>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defTabSz="914378"/>
              <a:endParaRPr>
                <a:ea typeface="+mn-ea"/>
              </a:endParaRPr>
            </a:p>
          </p:txBody>
        </p:sp>
        <p:sp>
          <p:nvSpPr>
            <p:cNvPr id="17864" name="Google Shape;17864;p78"/>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defTabSz="914378"/>
              <a:endParaRPr>
                <a:ea typeface="+mn-ea"/>
              </a:endParaRPr>
            </a:p>
          </p:txBody>
        </p:sp>
        <p:sp>
          <p:nvSpPr>
            <p:cNvPr id="17865" name="Google Shape;17865;p78"/>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7866" name="Google Shape;17866;p78"/>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867" name="Google Shape;17867;p78"/>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7868" name="Google Shape;17868;p78"/>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869" name="Google Shape;17869;p78"/>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defTabSz="914378"/>
              <a:endParaRPr>
                <a:ea typeface="+mn-ea"/>
              </a:endParaRPr>
            </a:p>
          </p:txBody>
        </p:sp>
        <p:sp>
          <p:nvSpPr>
            <p:cNvPr id="17870" name="Google Shape;17870;p78"/>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defTabSz="914378"/>
              <a:endParaRPr>
                <a:ea typeface="+mn-ea"/>
              </a:endParaRPr>
            </a:p>
          </p:txBody>
        </p:sp>
        <p:sp>
          <p:nvSpPr>
            <p:cNvPr id="17871" name="Google Shape;17871;p78"/>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872" name="Google Shape;17872;p78"/>
          <p:cNvGrpSpPr/>
          <p:nvPr/>
        </p:nvGrpSpPr>
        <p:grpSpPr>
          <a:xfrm>
            <a:off x="4066510" y="2422342"/>
            <a:ext cx="206876" cy="348470"/>
            <a:chOff x="4066510" y="2422342"/>
            <a:chExt cx="206876" cy="348470"/>
          </a:xfrm>
        </p:grpSpPr>
        <p:sp>
          <p:nvSpPr>
            <p:cNvPr id="17873" name="Google Shape;17873;p78"/>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7874" name="Google Shape;17874;p78"/>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875" name="Google Shape;17875;p78"/>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876" name="Google Shape;17876;p78"/>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877" name="Google Shape;17877;p78"/>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7878" name="Google Shape;17878;p78"/>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7879" name="Google Shape;17879;p78"/>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7880" name="Google Shape;17880;p78"/>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881" name="Google Shape;17881;p78"/>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sp>
          <p:nvSpPr>
            <p:cNvPr id="17882" name="Google Shape;17882;p78"/>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defTabSz="914378"/>
              <a:endParaRPr>
                <a:ea typeface="+mn-ea"/>
              </a:endParaRPr>
            </a:p>
          </p:txBody>
        </p:sp>
        <p:sp>
          <p:nvSpPr>
            <p:cNvPr id="17883" name="Google Shape;17883;p78"/>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17884" name="Google Shape;17884;p78"/>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grpSp>
      <p:sp>
        <p:nvSpPr>
          <p:cNvPr id="17885" name="Google Shape;17885;p78"/>
          <p:cNvSpPr/>
          <p:nvPr/>
        </p:nvSpPr>
        <p:spPr>
          <a:xfrm>
            <a:off x="2958206" y="3891721"/>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defTabSz="914378"/>
            <a:endParaRPr>
              <a:ea typeface="+mn-ea"/>
            </a:endParaRPr>
          </a:p>
        </p:txBody>
      </p:sp>
      <p:grpSp>
        <p:nvGrpSpPr>
          <p:cNvPr id="17886" name="Google Shape;17886;p78"/>
          <p:cNvGrpSpPr/>
          <p:nvPr/>
        </p:nvGrpSpPr>
        <p:grpSpPr>
          <a:xfrm>
            <a:off x="2617694" y="3817326"/>
            <a:ext cx="420475" cy="326491"/>
            <a:chOff x="2617693" y="3817325"/>
            <a:chExt cx="420475" cy="326491"/>
          </a:xfrm>
        </p:grpSpPr>
        <p:sp>
          <p:nvSpPr>
            <p:cNvPr id="17887" name="Google Shape;17887;p78"/>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defTabSz="914378"/>
              <a:endParaRPr>
                <a:ea typeface="+mn-ea"/>
              </a:endParaRPr>
            </a:p>
          </p:txBody>
        </p:sp>
        <p:sp>
          <p:nvSpPr>
            <p:cNvPr id="17888" name="Google Shape;17888;p78"/>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defTabSz="914378"/>
              <a:endParaRPr>
                <a:ea typeface="+mn-ea"/>
              </a:endParaRPr>
            </a:p>
          </p:txBody>
        </p:sp>
        <p:sp>
          <p:nvSpPr>
            <p:cNvPr id="17889" name="Google Shape;17889;p78"/>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defTabSz="914378"/>
              <a:endParaRPr>
                <a:ea typeface="+mn-ea"/>
              </a:endParaRPr>
            </a:p>
          </p:txBody>
        </p:sp>
        <p:sp>
          <p:nvSpPr>
            <p:cNvPr id="17890" name="Google Shape;17890;p78"/>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defTabSz="914378"/>
              <a:endParaRPr>
                <a:ea typeface="+mn-ea"/>
              </a:endParaRPr>
            </a:p>
          </p:txBody>
        </p:sp>
        <p:sp>
          <p:nvSpPr>
            <p:cNvPr id="17891" name="Google Shape;17891;p78"/>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defTabSz="914378"/>
              <a:endParaRPr>
                <a:ea typeface="+mn-ea"/>
              </a:endParaRPr>
            </a:p>
          </p:txBody>
        </p:sp>
        <p:sp>
          <p:nvSpPr>
            <p:cNvPr id="17892" name="Google Shape;17892;p78"/>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defTabSz="914378"/>
              <a:endParaRPr>
                <a:ea typeface="+mn-ea"/>
              </a:endParaRPr>
            </a:p>
          </p:txBody>
        </p:sp>
        <p:sp>
          <p:nvSpPr>
            <p:cNvPr id="17893" name="Google Shape;17893;p78"/>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7894" name="Google Shape;17894;p78"/>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7895" name="Google Shape;17895;p78"/>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defTabSz="914378"/>
              <a:endParaRPr>
                <a:ea typeface="+mn-ea"/>
              </a:endParaRPr>
            </a:p>
          </p:txBody>
        </p:sp>
        <p:sp>
          <p:nvSpPr>
            <p:cNvPr id="17896" name="Google Shape;17896;p78"/>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897" name="Google Shape;17897;p78"/>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7898" name="Google Shape;17898;p78"/>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7899" name="Google Shape;17899;p78"/>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7900" name="Google Shape;17900;p78"/>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7901" name="Google Shape;17901;p78"/>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7902" name="Google Shape;17902;p78"/>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903" name="Google Shape;17903;p78"/>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904" name="Google Shape;17904;p78"/>
          <p:cNvGrpSpPr/>
          <p:nvPr/>
        </p:nvGrpSpPr>
        <p:grpSpPr>
          <a:xfrm>
            <a:off x="3545301" y="2423524"/>
            <a:ext cx="358134" cy="356637"/>
            <a:chOff x="3545301" y="2423523"/>
            <a:chExt cx="358134" cy="356637"/>
          </a:xfrm>
        </p:grpSpPr>
        <p:sp>
          <p:nvSpPr>
            <p:cNvPr id="17905" name="Google Shape;17905;p78"/>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defTabSz="914378"/>
              <a:endParaRPr>
                <a:ea typeface="+mn-ea"/>
              </a:endParaRPr>
            </a:p>
          </p:txBody>
        </p:sp>
        <p:sp>
          <p:nvSpPr>
            <p:cNvPr id="17906" name="Google Shape;17906;p78"/>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907" name="Google Shape;17907;p78"/>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defTabSz="914378"/>
              <a:endParaRPr>
                <a:ea typeface="+mn-ea"/>
              </a:endParaRPr>
            </a:p>
          </p:txBody>
        </p:sp>
        <p:sp>
          <p:nvSpPr>
            <p:cNvPr id="17908" name="Google Shape;17908;p78"/>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909" name="Google Shape;17909;p78"/>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defTabSz="914378"/>
              <a:endParaRPr>
                <a:ea typeface="+mn-ea"/>
              </a:endParaRPr>
            </a:p>
          </p:txBody>
        </p:sp>
        <p:sp>
          <p:nvSpPr>
            <p:cNvPr id="17910" name="Google Shape;17910;p78"/>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defTabSz="914378"/>
              <a:endParaRPr>
                <a:ea typeface="+mn-ea"/>
              </a:endParaRPr>
            </a:p>
          </p:txBody>
        </p:sp>
        <p:sp>
          <p:nvSpPr>
            <p:cNvPr id="17911" name="Google Shape;17911;p78"/>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912" name="Google Shape;17912;p78"/>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defTabSz="914378"/>
              <a:endParaRPr>
                <a:ea typeface="+mn-ea"/>
              </a:endParaRPr>
            </a:p>
          </p:txBody>
        </p:sp>
        <p:sp>
          <p:nvSpPr>
            <p:cNvPr id="17913" name="Google Shape;17913;p78"/>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914" name="Google Shape;17914;p78"/>
          <p:cNvGrpSpPr/>
          <p:nvPr/>
        </p:nvGrpSpPr>
        <p:grpSpPr>
          <a:xfrm>
            <a:off x="5766424" y="4275195"/>
            <a:ext cx="358160" cy="356926"/>
            <a:chOff x="5766424" y="4275195"/>
            <a:chExt cx="358160" cy="356926"/>
          </a:xfrm>
        </p:grpSpPr>
        <p:sp>
          <p:nvSpPr>
            <p:cNvPr id="17915" name="Google Shape;17915;p78"/>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defTabSz="914378"/>
              <a:endParaRPr>
                <a:ea typeface="+mn-ea"/>
              </a:endParaRPr>
            </a:p>
          </p:txBody>
        </p:sp>
        <p:sp>
          <p:nvSpPr>
            <p:cNvPr id="17916" name="Google Shape;17916;p78"/>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917" name="Google Shape;17917;p78"/>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defTabSz="914378"/>
              <a:endParaRPr>
                <a:ea typeface="+mn-ea"/>
              </a:endParaRPr>
            </a:p>
          </p:txBody>
        </p:sp>
        <p:sp>
          <p:nvSpPr>
            <p:cNvPr id="17918" name="Google Shape;17918;p78"/>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919" name="Google Shape;17919;p78"/>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defTabSz="914378"/>
              <a:endParaRPr>
                <a:ea typeface="+mn-ea"/>
              </a:endParaRPr>
            </a:p>
          </p:txBody>
        </p:sp>
        <p:sp>
          <p:nvSpPr>
            <p:cNvPr id="17920" name="Google Shape;17920;p78"/>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defTabSz="914378"/>
              <a:endParaRPr>
                <a:ea typeface="+mn-ea"/>
              </a:endParaRPr>
            </a:p>
          </p:txBody>
        </p:sp>
        <p:sp>
          <p:nvSpPr>
            <p:cNvPr id="17921" name="Google Shape;17921;p78"/>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922" name="Google Shape;17922;p78"/>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defTabSz="914378"/>
              <a:endParaRPr>
                <a:ea typeface="+mn-ea"/>
              </a:endParaRPr>
            </a:p>
          </p:txBody>
        </p:sp>
        <p:sp>
          <p:nvSpPr>
            <p:cNvPr id="17923" name="Google Shape;17923;p78"/>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924" name="Google Shape;17924;p78"/>
          <p:cNvGrpSpPr/>
          <p:nvPr/>
        </p:nvGrpSpPr>
        <p:grpSpPr>
          <a:xfrm>
            <a:off x="3531463" y="3824600"/>
            <a:ext cx="377251" cy="324232"/>
            <a:chOff x="3531462" y="3824599"/>
            <a:chExt cx="377251" cy="324232"/>
          </a:xfrm>
        </p:grpSpPr>
        <p:sp>
          <p:nvSpPr>
            <p:cNvPr id="17925" name="Google Shape;17925;p78"/>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sp>
          <p:nvSpPr>
            <p:cNvPr id="17926" name="Google Shape;17926;p78"/>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defTabSz="914378"/>
              <a:endParaRPr>
                <a:ea typeface="+mn-ea"/>
              </a:endParaRPr>
            </a:p>
          </p:txBody>
        </p:sp>
        <p:sp>
          <p:nvSpPr>
            <p:cNvPr id="17927" name="Google Shape;17927;p78"/>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7928" name="Google Shape;17928;p78"/>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929" name="Google Shape;17929;p78"/>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930" name="Google Shape;17930;p78"/>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defTabSz="914378"/>
              <a:endParaRPr>
                <a:ea typeface="+mn-ea"/>
              </a:endParaRPr>
            </a:p>
          </p:txBody>
        </p:sp>
        <p:sp>
          <p:nvSpPr>
            <p:cNvPr id="17931" name="Google Shape;17931;p78"/>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defTabSz="914378"/>
              <a:endParaRPr>
                <a:ea typeface="+mn-ea"/>
              </a:endParaRPr>
            </a:p>
          </p:txBody>
        </p:sp>
        <p:sp>
          <p:nvSpPr>
            <p:cNvPr id="17932" name="Google Shape;17932;p78"/>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933" name="Google Shape;17933;p78"/>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defTabSz="914378"/>
              <a:endParaRPr>
                <a:ea typeface="+mn-ea"/>
              </a:endParaRPr>
            </a:p>
          </p:txBody>
        </p:sp>
        <p:sp>
          <p:nvSpPr>
            <p:cNvPr id="17934" name="Google Shape;17934;p78"/>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defTabSz="914378"/>
              <a:endParaRPr>
                <a:ea typeface="+mn-ea"/>
              </a:endParaRPr>
            </a:p>
          </p:txBody>
        </p:sp>
        <p:sp>
          <p:nvSpPr>
            <p:cNvPr id="17935" name="Google Shape;17935;p78"/>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936" name="Google Shape;17936;p78"/>
          <p:cNvGrpSpPr/>
          <p:nvPr/>
        </p:nvGrpSpPr>
        <p:grpSpPr>
          <a:xfrm>
            <a:off x="4030587" y="3805246"/>
            <a:ext cx="286523" cy="340566"/>
            <a:chOff x="4030586" y="3805246"/>
            <a:chExt cx="286523" cy="340566"/>
          </a:xfrm>
        </p:grpSpPr>
        <p:sp>
          <p:nvSpPr>
            <p:cNvPr id="17937" name="Google Shape;17937;p78"/>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938" name="Google Shape;17938;p78"/>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939" name="Google Shape;17939;p78"/>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defTabSz="914378"/>
              <a:endParaRPr>
                <a:ea typeface="+mn-ea"/>
              </a:endParaRPr>
            </a:p>
          </p:txBody>
        </p:sp>
        <p:sp>
          <p:nvSpPr>
            <p:cNvPr id="17940" name="Google Shape;17940;p78"/>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defTabSz="914378"/>
              <a:endParaRPr>
                <a:ea typeface="+mn-ea"/>
              </a:endParaRPr>
            </a:p>
          </p:txBody>
        </p:sp>
        <p:sp>
          <p:nvSpPr>
            <p:cNvPr id="17941" name="Google Shape;17941;p78"/>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defTabSz="914378"/>
              <a:endParaRPr>
                <a:ea typeface="+mn-ea"/>
              </a:endParaRPr>
            </a:p>
          </p:txBody>
        </p:sp>
        <p:sp>
          <p:nvSpPr>
            <p:cNvPr id="17942" name="Google Shape;17942;p78"/>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943" name="Google Shape;17943;p78"/>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17944" name="Google Shape;17944;p78"/>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7945" name="Google Shape;17945;p78"/>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946" name="Google Shape;17946;p78"/>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947" name="Google Shape;17947;p78"/>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17948" name="Google Shape;17948;p78"/>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17949" name="Google Shape;17949;p78"/>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950" name="Google Shape;17950;p78"/>
          <p:cNvGrpSpPr/>
          <p:nvPr/>
        </p:nvGrpSpPr>
        <p:grpSpPr>
          <a:xfrm>
            <a:off x="2180884" y="2888719"/>
            <a:ext cx="376752" cy="374468"/>
            <a:chOff x="2180884" y="2888719"/>
            <a:chExt cx="376752" cy="374468"/>
          </a:xfrm>
        </p:grpSpPr>
        <p:sp>
          <p:nvSpPr>
            <p:cNvPr id="17951" name="Google Shape;17951;p78"/>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952" name="Google Shape;17952;p78"/>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953" name="Google Shape;17953;p78"/>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954" name="Google Shape;17954;p78"/>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955" name="Google Shape;17955;p78"/>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7956" name="Google Shape;17956;p78"/>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957" name="Google Shape;17957;p78"/>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958" name="Google Shape;17958;p78"/>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959" name="Google Shape;17959;p78"/>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7960" name="Google Shape;17960;p78"/>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961" name="Google Shape;17961;p78"/>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962" name="Google Shape;17962;p78"/>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963" name="Google Shape;17963;p78"/>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defTabSz="914378"/>
              <a:endParaRPr>
                <a:ea typeface="+mn-ea"/>
              </a:endParaRPr>
            </a:p>
          </p:txBody>
        </p:sp>
        <p:sp>
          <p:nvSpPr>
            <p:cNvPr id="17964" name="Google Shape;17964;p78"/>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965" name="Google Shape;17965;p78"/>
          <p:cNvGrpSpPr/>
          <p:nvPr/>
        </p:nvGrpSpPr>
        <p:grpSpPr>
          <a:xfrm>
            <a:off x="3954433" y="2943000"/>
            <a:ext cx="378249" cy="265909"/>
            <a:chOff x="3954432" y="2942999"/>
            <a:chExt cx="378249" cy="265909"/>
          </a:xfrm>
        </p:grpSpPr>
        <p:sp>
          <p:nvSpPr>
            <p:cNvPr id="17966" name="Google Shape;17966;p78"/>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967" name="Google Shape;17967;p78"/>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968" name="Google Shape;17968;p78"/>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17969" name="Google Shape;17969;p78"/>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defTabSz="914378"/>
              <a:endParaRPr>
                <a:ea typeface="+mn-ea"/>
              </a:endParaRPr>
            </a:p>
          </p:txBody>
        </p:sp>
        <p:sp>
          <p:nvSpPr>
            <p:cNvPr id="17970" name="Google Shape;17970;p78"/>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defTabSz="914378"/>
              <a:endParaRPr>
                <a:ea typeface="+mn-ea"/>
              </a:endParaRPr>
            </a:p>
          </p:txBody>
        </p:sp>
        <p:sp>
          <p:nvSpPr>
            <p:cNvPr id="17971" name="Google Shape;17971;p78"/>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7972" name="Google Shape;17972;p78"/>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973" name="Google Shape;17973;p78"/>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974" name="Google Shape;17974;p78"/>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975" name="Google Shape;17975;p78"/>
          <p:cNvGrpSpPr/>
          <p:nvPr/>
        </p:nvGrpSpPr>
        <p:grpSpPr>
          <a:xfrm>
            <a:off x="1752138" y="4266609"/>
            <a:ext cx="378512" cy="374756"/>
            <a:chOff x="1752137" y="4266608"/>
            <a:chExt cx="378512" cy="374756"/>
          </a:xfrm>
        </p:grpSpPr>
        <p:sp>
          <p:nvSpPr>
            <p:cNvPr id="17976" name="Google Shape;17976;p78"/>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defTabSz="914378"/>
              <a:endParaRPr>
                <a:ea typeface="+mn-ea"/>
              </a:endParaRPr>
            </a:p>
          </p:txBody>
        </p:sp>
        <p:sp>
          <p:nvSpPr>
            <p:cNvPr id="17977" name="Google Shape;17977;p78"/>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defTabSz="914378"/>
              <a:endParaRPr>
                <a:ea typeface="+mn-ea"/>
              </a:endParaRPr>
            </a:p>
          </p:txBody>
        </p:sp>
        <p:sp>
          <p:nvSpPr>
            <p:cNvPr id="17978" name="Google Shape;17978;p78"/>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979" name="Google Shape;17979;p78"/>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7980" name="Google Shape;17980;p78"/>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defTabSz="914378"/>
              <a:endParaRPr>
                <a:ea typeface="+mn-ea"/>
              </a:endParaRPr>
            </a:p>
          </p:txBody>
        </p:sp>
        <p:sp>
          <p:nvSpPr>
            <p:cNvPr id="17981" name="Google Shape;17981;p78"/>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982" name="Google Shape;17982;p78"/>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defTabSz="914378"/>
              <a:endParaRPr>
                <a:ea typeface="+mn-ea"/>
              </a:endParaRPr>
            </a:p>
          </p:txBody>
        </p:sp>
        <p:sp>
          <p:nvSpPr>
            <p:cNvPr id="17983" name="Google Shape;17983;p78"/>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defTabSz="914378"/>
              <a:endParaRPr>
                <a:ea typeface="+mn-ea"/>
              </a:endParaRPr>
            </a:p>
          </p:txBody>
        </p:sp>
        <p:sp>
          <p:nvSpPr>
            <p:cNvPr id="17984" name="Google Shape;17984;p78"/>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defTabSz="914378"/>
              <a:endParaRPr>
                <a:ea typeface="+mn-ea"/>
              </a:endParaRPr>
            </a:p>
          </p:txBody>
        </p:sp>
        <p:sp>
          <p:nvSpPr>
            <p:cNvPr id="17985" name="Google Shape;17985;p78"/>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defTabSz="914378"/>
              <a:endParaRPr>
                <a:ea typeface="+mn-ea"/>
              </a:endParaRPr>
            </a:p>
          </p:txBody>
        </p:sp>
        <p:sp>
          <p:nvSpPr>
            <p:cNvPr id="17986" name="Google Shape;17986;p78"/>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defTabSz="914378"/>
              <a:endParaRPr>
                <a:ea typeface="+mn-ea"/>
              </a:endParaRPr>
            </a:p>
          </p:txBody>
        </p:sp>
        <p:sp>
          <p:nvSpPr>
            <p:cNvPr id="17987" name="Google Shape;17987;p78"/>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7988" name="Google Shape;17988;p78"/>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defTabSz="914378"/>
              <a:endParaRPr>
                <a:ea typeface="+mn-ea"/>
              </a:endParaRPr>
            </a:p>
          </p:txBody>
        </p:sp>
        <p:sp>
          <p:nvSpPr>
            <p:cNvPr id="17989" name="Google Shape;17989;p78"/>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defTabSz="914378"/>
              <a:endParaRPr>
                <a:ea typeface="+mn-ea"/>
              </a:endParaRPr>
            </a:p>
          </p:txBody>
        </p:sp>
        <p:sp>
          <p:nvSpPr>
            <p:cNvPr id="17990" name="Google Shape;17990;p78"/>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defTabSz="914378"/>
              <a:endParaRPr>
                <a:ea typeface="+mn-ea"/>
              </a:endParaRPr>
            </a:p>
          </p:txBody>
        </p:sp>
        <p:sp>
          <p:nvSpPr>
            <p:cNvPr id="17991" name="Google Shape;17991;p78"/>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defTabSz="914378"/>
              <a:endParaRPr>
                <a:ea typeface="+mn-ea"/>
              </a:endParaRPr>
            </a:p>
          </p:txBody>
        </p:sp>
        <p:sp>
          <p:nvSpPr>
            <p:cNvPr id="17992" name="Google Shape;17992;p78"/>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993" name="Google Shape;17993;p78"/>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7994" name="Google Shape;17994;p78"/>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defTabSz="914378"/>
              <a:endParaRPr>
                <a:ea typeface="+mn-ea"/>
              </a:endParaRPr>
            </a:p>
          </p:txBody>
        </p:sp>
        <p:sp>
          <p:nvSpPr>
            <p:cNvPr id="17995" name="Google Shape;17995;p78"/>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defTabSz="914378"/>
              <a:endParaRPr>
                <a:ea typeface="+mn-ea"/>
              </a:endParaRPr>
            </a:p>
          </p:txBody>
        </p:sp>
        <p:sp>
          <p:nvSpPr>
            <p:cNvPr id="17996" name="Google Shape;17996;p78"/>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7997" name="Google Shape;17997;p78"/>
          <p:cNvGrpSpPr/>
          <p:nvPr/>
        </p:nvGrpSpPr>
        <p:grpSpPr>
          <a:xfrm>
            <a:off x="3117789" y="3812547"/>
            <a:ext cx="341065" cy="341065"/>
            <a:chOff x="3117788" y="3812546"/>
            <a:chExt cx="341065" cy="341065"/>
          </a:xfrm>
        </p:grpSpPr>
        <p:sp>
          <p:nvSpPr>
            <p:cNvPr id="17998" name="Google Shape;17998;p78"/>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sp>
          <p:nvSpPr>
            <p:cNvPr id="17999" name="Google Shape;17999;p78"/>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defTabSz="914378"/>
              <a:endParaRPr>
                <a:ea typeface="+mn-ea"/>
              </a:endParaRPr>
            </a:p>
          </p:txBody>
        </p:sp>
        <p:sp>
          <p:nvSpPr>
            <p:cNvPr id="18000" name="Google Shape;18000;p78"/>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defTabSz="914378"/>
              <a:endParaRPr>
                <a:ea typeface="+mn-ea"/>
              </a:endParaRPr>
            </a:p>
          </p:txBody>
        </p:sp>
        <p:sp>
          <p:nvSpPr>
            <p:cNvPr id="18001" name="Google Shape;18001;p78"/>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8002" name="Google Shape;18002;p78"/>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defTabSz="914378"/>
              <a:endParaRPr>
                <a:ea typeface="+mn-ea"/>
              </a:endParaRPr>
            </a:p>
          </p:txBody>
        </p:sp>
        <p:sp>
          <p:nvSpPr>
            <p:cNvPr id="18003" name="Google Shape;18003;p78"/>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004" name="Google Shape;18004;p78"/>
          <p:cNvGrpSpPr/>
          <p:nvPr/>
        </p:nvGrpSpPr>
        <p:grpSpPr>
          <a:xfrm>
            <a:off x="3994401" y="4299933"/>
            <a:ext cx="338281" cy="322657"/>
            <a:chOff x="3994400" y="4299932"/>
            <a:chExt cx="338281" cy="322657"/>
          </a:xfrm>
        </p:grpSpPr>
        <p:sp>
          <p:nvSpPr>
            <p:cNvPr id="18005" name="Google Shape;18005;p78"/>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defTabSz="914378"/>
              <a:endParaRPr>
                <a:ea typeface="+mn-ea"/>
              </a:endParaRPr>
            </a:p>
          </p:txBody>
        </p:sp>
        <p:sp>
          <p:nvSpPr>
            <p:cNvPr id="18006" name="Google Shape;18006;p78"/>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18007" name="Google Shape;18007;p78"/>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8008" name="Google Shape;18008;p78"/>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defTabSz="914378"/>
              <a:endParaRPr>
                <a:ea typeface="+mn-ea"/>
              </a:endParaRPr>
            </a:p>
          </p:txBody>
        </p:sp>
        <p:sp>
          <p:nvSpPr>
            <p:cNvPr id="18009" name="Google Shape;18009;p78"/>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8010" name="Google Shape;18010;p78"/>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8011" name="Google Shape;18011;p78"/>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8012" name="Google Shape;18012;p78"/>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grpSp>
      <p:sp>
        <p:nvSpPr>
          <p:cNvPr id="18013" name="Google Shape;18013;p78"/>
          <p:cNvSpPr/>
          <p:nvPr/>
        </p:nvSpPr>
        <p:spPr>
          <a:xfrm>
            <a:off x="3700340" y="1965629"/>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014" name="Google Shape;18014;p78"/>
          <p:cNvSpPr/>
          <p:nvPr/>
        </p:nvSpPr>
        <p:spPr>
          <a:xfrm>
            <a:off x="3700341" y="1965629"/>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grpSp>
        <p:nvGrpSpPr>
          <p:cNvPr id="18015" name="Google Shape;18015;p78"/>
          <p:cNvGrpSpPr/>
          <p:nvPr/>
        </p:nvGrpSpPr>
        <p:grpSpPr>
          <a:xfrm>
            <a:off x="3573426" y="1965629"/>
            <a:ext cx="302358" cy="374993"/>
            <a:chOff x="3573426" y="1965628"/>
            <a:chExt cx="302358" cy="374993"/>
          </a:xfrm>
        </p:grpSpPr>
        <p:sp>
          <p:nvSpPr>
            <p:cNvPr id="18016" name="Google Shape;18016;p78"/>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8017" name="Google Shape;18017;p78"/>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8018" name="Google Shape;18018;p78"/>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defTabSz="914378"/>
              <a:endParaRPr>
                <a:ea typeface="+mn-ea"/>
              </a:endParaRPr>
            </a:p>
          </p:txBody>
        </p:sp>
        <p:sp>
          <p:nvSpPr>
            <p:cNvPr id="18019" name="Google Shape;18019;p78"/>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defTabSz="914378"/>
              <a:endParaRPr>
                <a:ea typeface="+mn-ea"/>
              </a:endParaRPr>
            </a:p>
          </p:txBody>
        </p:sp>
        <p:sp>
          <p:nvSpPr>
            <p:cNvPr id="18020" name="Google Shape;18020;p78"/>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defTabSz="914378"/>
              <a:endParaRPr>
                <a:ea typeface="+mn-ea"/>
              </a:endParaRPr>
            </a:p>
          </p:txBody>
        </p:sp>
        <p:sp>
          <p:nvSpPr>
            <p:cNvPr id="18021" name="Google Shape;18021;p78"/>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defTabSz="914378"/>
              <a:endParaRPr>
                <a:ea typeface="+mn-ea"/>
              </a:endParaRPr>
            </a:p>
          </p:txBody>
        </p:sp>
        <p:sp>
          <p:nvSpPr>
            <p:cNvPr id="18022" name="Google Shape;18022;p78"/>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8023" name="Google Shape;18023;p78"/>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8024" name="Google Shape;18024;p78"/>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8025" name="Google Shape;18025;p78"/>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defTabSz="914378"/>
              <a:endParaRPr>
                <a:ea typeface="+mn-ea"/>
              </a:endParaRPr>
            </a:p>
          </p:txBody>
        </p:sp>
        <p:sp>
          <p:nvSpPr>
            <p:cNvPr id="18026" name="Google Shape;18026;p78"/>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8027" name="Google Shape;18027;p78"/>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028" name="Google Shape;18028;p78"/>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029" name="Google Shape;18029;p78"/>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8030" name="Google Shape;18030;p78"/>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defTabSz="914378"/>
              <a:endParaRPr>
                <a:ea typeface="+mn-ea"/>
              </a:endParaRPr>
            </a:p>
          </p:txBody>
        </p:sp>
        <p:sp>
          <p:nvSpPr>
            <p:cNvPr id="18031" name="Google Shape;18031;p78"/>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defTabSz="914378"/>
              <a:endParaRPr>
                <a:ea typeface="+mn-ea"/>
              </a:endParaRPr>
            </a:p>
          </p:txBody>
        </p:sp>
        <p:sp>
          <p:nvSpPr>
            <p:cNvPr id="18032" name="Google Shape;18032;p78"/>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defTabSz="914378"/>
              <a:endParaRPr>
                <a:ea typeface="+mn-ea"/>
              </a:endParaRPr>
            </a:p>
          </p:txBody>
        </p:sp>
        <p:sp>
          <p:nvSpPr>
            <p:cNvPr id="18033" name="Google Shape;18033;p78"/>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8034" name="Google Shape;18034;p78"/>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035" name="Google Shape;18035;p78"/>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036" name="Google Shape;18036;p78"/>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8037" name="Google Shape;18037;p78"/>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defTabSz="914378"/>
              <a:endParaRPr>
                <a:ea typeface="+mn-ea"/>
              </a:endParaRPr>
            </a:p>
          </p:txBody>
        </p:sp>
        <p:sp>
          <p:nvSpPr>
            <p:cNvPr id="18038" name="Google Shape;18038;p78"/>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defTabSz="914378"/>
              <a:endParaRPr>
                <a:ea typeface="+mn-ea"/>
              </a:endParaRPr>
            </a:p>
          </p:txBody>
        </p:sp>
        <p:sp>
          <p:nvSpPr>
            <p:cNvPr id="18039" name="Google Shape;18039;p78"/>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defTabSz="914378"/>
              <a:endParaRPr>
                <a:ea typeface="+mn-ea"/>
              </a:endParaRPr>
            </a:p>
          </p:txBody>
        </p:sp>
        <p:sp>
          <p:nvSpPr>
            <p:cNvPr id="18040" name="Google Shape;18040;p78"/>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8041" name="Google Shape;18041;p78"/>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042" name="Google Shape;18042;p78"/>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043" name="Google Shape;18043;p78"/>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defTabSz="914378"/>
              <a:endParaRPr>
                <a:ea typeface="+mn-ea"/>
              </a:endParaRPr>
            </a:p>
          </p:txBody>
        </p:sp>
        <p:sp>
          <p:nvSpPr>
            <p:cNvPr id="18044" name="Google Shape;18044;p78"/>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defTabSz="914378"/>
              <a:endParaRPr>
                <a:ea typeface="+mn-ea"/>
              </a:endParaRPr>
            </a:p>
          </p:txBody>
        </p:sp>
        <p:sp>
          <p:nvSpPr>
            <p:cNvPr id="18045" name="Google Shape;18045;p78"/>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defTabSz="914378"/>
              <a:endParaRPr>
                <a:ea typeface="+mn-ea"/>
              </a:endParaRPr>
            </a:p>
          </p:txBody>
        </p:sp>
        <p:sp>
          <p:nvSpPr>
            <p:cNvPr id="18046" name="Google Shape;18046;p78"/>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defTabSz="914378"/>
              <a:endParaRPr>
                <a:ea typeface="+mn-ea"/>
              </a:endParaRPr>
            </a:p>
          </p:txBody>
        </p:sp>
        <p:sp>
          <p:nvSpPr>
            <p:cNvPr id="18047" name="Google Shape;18047;p78"/>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8048" name="Google Shape;18048;p78"/>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049" name="Google Shape;18049;p78"/>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050" name="Google Shape;18050;p78"/>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defTabSz="914378"/>
              <a:endParaRPr>
                <a:ea typeface="+mn-ea"/>
              </a:endParaRPr>
            </a:p>
          </p:txBody>
        </p:sp>
        <p:sp>
          <p:nvSpPr>
            <p:cNvPr id="18051" name="Google Shape;18051;p78"/>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defTabSz="914378"/>
              <a:endParaRPr>
                <a:ea typeface="+mn-ea"/>
              </a:endParaRPr>
            </a:p>
          </p:txBody>
        </p:sp>
        <p:sp>
          <p:nvSpPr>
            <p:cNvPr id="18052" name="Google Shape;18052;p78"/>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defTabSz="914378"/>
              <a:endParaRPr>
                <a:ea typeface="+mn-ea"/>
              </a:endParaRPr>
            </a:p>
          </p:txBody>
        </p:sp>
        <p:sp>
          <p:nvSpPr>
            <p:cNvPr id="18053" name="Google Shape;18053;p78"/>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defTabSz="914378"/>
              <a:endParaRPr>
                <a:ea typeface="+mn-ea"/>
              </a:endParaRPr>
            </a:p>
          </p:txBody>
        </p:sp>
        <p:sp>
          <p:nvSpPr>
            <p:cNvPr id="18054" name="Google Shape;18054;p78"/>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8055" name="Google Shape;18055;p78"/>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056" name="Google Shape;18056;p78"/>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057" name="Google Shape;18057;p78"/>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defTabSz="914378"/>
              <a:endParaRPr>
                <a:ea typeface="+mn-ea"/>
              </a:endParaRPr>
            </a:p>
          </p:txBody>
        </p:sp>
        <p:sp>
          <p:nvSpPr>
            <p:cNvPr id="18058" name="Google Shape;18058;p78"/>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defTabSz="914378"/>
              <a:endParaRPr>
                <a:ea typeface="+mn-ea"/>
              </a:endParaRPr>
            </a:p>
          </p:txBody>
        </p:sp>
        <p:sp>
          <p:nvSpPr>
            <p:cNvPr id="18059" name="Google Shape;18059;p78"/>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defTabSz="914378"/>
              <a:endParaRPr>
                <a:ea typeface="+mn-ea"/>
              </a:endParaRPr>
            </a:p>
          </p:txBody>
        </p:sp>
        <p:sp>
          <p:nvSpPr>
            <p:cNvPr id="18060" name="Google Shape;18060;p78"/>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defTabSz="914378"/>
              <a:endParaRPr>
                <a:ea typeface="+mn-ea"/>
              </a:endParaRPr>
            </a:p>
          </p:txBody>
        </p:sp>
        <p:sp>
          <p:nvSpPr>
            <p:cNvPr id="18061" name="Google Shape;18061;p78"/>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defTabSz="914378"/>
              <a:endParaRPr>
                <a:ea typeface="+mn-ea"/>
              </a:endParaRPr>
            </a:p>
          </p:txBody>
        </p:sp>
        <p:sp>
          <p:nvSpPr>
            <p:cNvPr id="18062" name="Google Shape;18062;p78"/>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063" name="Google Shape;18063;p78"/>
          <p:cNvGrpSpPr/>
          <p:nvPr/>
        </p:nvGrpSpPr>
        <p:grpSpPr>
          <a:xfrm>
            <a:off x="3513633" y="2908573"/>
            <a:ext cx="355876" cy="331007"/>
            <a:chOff x="3513632" y="2908572"/>
            <a:chExt cx="355876" cy="331007"/>
          </a:xfrm>
        </p:grpSpPr>
        <p:sp>
          <p:nvSpPr>
            <p:cNvPr id="18064" name="Google Shape;18064;p78"/>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defTabSz="914378"/>
              <a:endParaRPr>
                <a:ea typeface="+mn-ea"/>
              </a:endParaRPr>
            </a:p>
          </p:txBody>
        </p:sp>
        <p:sp>
          <p:nvSpPr>
            <p:cNvPr id="18065" name="Google Shape;18065;p78"/>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defTabSz="914378"/>
              <a:endParaRPr>
                <a:ea typeface="+mn-ea"/>
              </a:endParaRPr>
            </a:p>
          </p:txBody>
        </p:sp>
        <p:sp>
          <p:nvSpPr>
            <p:cNvPr id="18066" name="Google Shape;18066;p78"/>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defTabSz="914378"/>
              <a:endParaRPr>
                <a:ea typeface="+mn-ea"/>
              </a:endParaRPr>
            </a:p>
          </p:txBody>
        </p:sp>
        <p:sp>
          <p:nvSpPr>
            <p:cNvPr id="18067" name="Google Shape;18067;p78"/>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defTabSz="914378"/>
              <a:endParaRPr>
                <a:ea typeface="+mn-ea"/>
              </a:endParaRPr>
            </a:p>
          </p:txBody>
        </p:sp>
        <p:sp>
          <p:nvSpPr>
            <p:cNvPr id="18068" name="Google Shape;18068;p78"/>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defTabSz="914378"/>
              <a:endParaRPr>
                <a:ea typeface="+mn-ea"/>
              </a:endParaRPr>
            </a:p>
          </p:txBody>
        </p:sp>
        <p:sp>
          <p:nvSpPr>
            <p:cNvPr id="18069" name="Google Shape;18069;p78"/>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defTabSz="914378"/>
              <a:endParaRPr>
                <a:ea typeface="+mn-ea"/>
              </a:endParaRPr>
            </a:p>
          </p:txBody>
        </p:sp>
        <p:sp>
          <p:nvSpPr>
            <p:cNvPr id="18070" name="Google Shape;18070;p78"/>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defTabSz="914378"/>
              <a:endParaRPr>
                <a:ea typeface="+mn-ea"/>
              </a:endParaRPr>
            </a:p>
          </p:txBody>
        </p:sp>
        <p:sp>
          <p:nvSpPr>
            <p:cNvPr id="18071" name="Google Shape;18071;p78"/>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defTabSz="914378"/>
              <a:endParaRPr>
                <a:ea typeface="+mn-ea"/>
              </a:endParaRPr>
            </a:p>
          </p:txBody>
        </p:sp>
        <p:sp>
          <p:nvSpPr>
            <p:cNvPr id="18072" name="Google Shape;18072;p78"/>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defTabSz="914378"/>
              <a:endParaRPr>
                <a:ea typeface="+mn-ea"/>
              </a:endParaRPr>
            </a:p>
          </p:txBody>
        </p:sp>
        <p:sp>
          <p:nvSpPr>
            <p:cNvPr id="18073" name="Google Shape;18073;p78"/>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defTabSz="914378"/>
              <a:endParaRPr>
                <a:ea typeface="+mn-ea"/>
              </a:endParaRPr>
            </a:p>
          </p:txBody>
        </p:sp>
        <p:sp>
          <p:nvSpPr>
            <p:cNvPr id="18074" name="Google Shape;18074;p78"/>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defTabSz="914378"/>
              <a:endParaRPr>
                <a:ea typeface="+mn-ea"/>
              </a:endParaRPr>
            </a:p>
          </p:txBody>
        </p:sp>
        <p:sp>
          <p:nvSpPr>
            <p:cNvPr id="18075" name="Google Shape;18075;p78"/>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8076" name="Google Shape;18076;p78"/>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defTabSz="914378"/>
              <a:endParaRPr>
                <a:ea typeface="+mn-ea"/>
              </a:endParaRPr>
            </a:p>
          </p:txBody>
        </p:sp>
        <p:sp>
          <p:nvSpPr>
            <p:cNvPr id="18077" name="Google Shape;18077;p78"/>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defTabSz="914378"/>
              <a:endParaRPr>
                <a:ea typeface="+mn-ea"/>
              </a:endParaRPr>
            </a:p>
          </p:txBody>
        </p:sp>
        <p:sp>
          <p:nvSpPr>
            <p:cNvPr id="18078" name="Google Shape;18078;p78"/>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defTabSz="914378"/>
              <a:endParaRPr>
                <a:ea typeface="+mn-ea"/>
              </a:endParaRPr>
            </a:p>
          </p:txBody>
        </p:sp>
        <p:sp>
          <p:nvSpPr>
            <p:cNvPr id="18079" name="Google Shape;18079;p78"/>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080" name="Google Shape;18080;p78"/>
          <p:cNvGrpSpPr/>
          <p:nvPr/>
        </p:nvGrpSpPr>
        <p:grpSpPr>
          <a:xfrm>
            <a:off x="2694084" y="2888431"/>
            <a:ext cx="235762" cy="374756"/>
            <a:chOff x="2694083" y="2888430"/>
            <a:chExt cx="235762" cy="374756"/>
          </a:xfrm>
        </p:grpSpPr>
        <p:sp>
          <p:nvSpPr>
            <p:cNvPr id="18081" name="Google Shape;18081;p78"/>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8082" name="Google Shape;18082;p78"/>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sp>
          <p:nvSpPr>
            <p:cNvPr id="18083" name="Google Shape;18083;p78"/>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defTabSz="914378"/>
              <a:endParaRPr>
                <a:ea typeface="+mn-ea"/>
              </a:endParaRPr>
            </a:p>
          </p:txBody>
        </p:sp>
        <p:sp>
          <p:nvSpPr>
            <p:cNvPr id="18084" name="Google Shape;18084;p78"/>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8085" name="Google Shape;18085;p78"/>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sp>
          <p:nvSpPr>
            <p:cNvPr id="18086" name="Google Shape;18086;p78"/>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sp>
          <p:nvSpPr>
            <p:cNvPr id="18087" name="Google Shape;18087;p78"/>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8088" name="Google Shape;18088;p78"/>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defTabSz="914378"/>
              <a:endParaRPr>
                <a:ea typeface="+mn-ea"/>
              </a:endParaRPr>
            </a:p>
          </p:txBody>
        </p:sp>
        <p:sp>
          <p:nvSpPr>
            <p:cNvPr id="18089" name="Google Shape;18089;p78"/>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090" name="Google Shape;18090;p78"/>
          <p:cNvGrpSpPr/>
          <p:nvPr/>
        </p:nvGrpSpPr>
        <p:grpSpPr>
          <a:xfrm>
            <a:off x="871535" y="4300589"/>
            <a:ext cx="357661" cy="311155"/>
            <a:chOff x="871534" y="4300588"/>
            <a:chExt cx="357661" cy="311155"/>
          </a:xfrm>
        </p:grpSpPr>
        <p:sp>
          <p:nvSpPr>
            <p:cNvPr id="18091" name="Google Shape;18091;p78"/>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092" name="Google Shape;18092;p78"/>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093" name="Google Shape;18093;p78"/>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094" name="Google Shape;18094;p78"/>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8095" name="Google Shape;18095;p78"/>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18096" name="Google Shape;18096;p78"/>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defTabSz="914378"/>
              <a:endParaRPr>
                <a:ea typeface="+mn-ea"/>
              </a:endParaRPr>
            </a:p>
          </p:txBody>
        </p:sp>
        <p:sp>
          <p:nvSpPr>
            <p:cNvPr id="18097" name="Google Shape;18097;p78"/>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defTabSz="914378"/>
              <a:endParaRPr>
                <a:ea typeface="+mn-ea"/>
              </a:endParaRPr>
            </a:p>
          </p:txBody>
        </p:sp>
        <p:sp>
          <p:nvSpPr>
            <p:cNvPr id="18098" name="Google Shape;18098;p78"/>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8099" name="Google Shape;18099;p78"/>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8100" name="Google Shape;18100;p78"/>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defTabSz="914378"/>
              <a:endParaRPr>
                <a:ea typeface="+mn-ea"/>
              </a:endParaRPr>
            </a:p>
          </p:txBody>
        </p:sp>
        <p:sp>
          <p:nvSpPr>
            <p:cNvPr id="18101" name="Google Shape;18101;p78"/>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defTabSz="914378"/>
              <a:endParaRPr>
                <a:ea typeface="+mn-ea"/>
              </a:endParaRPr>
            </a:p>
          </p:txBody>
        </p:sp>
        <p:sp>
          <p:nvSpPr>
            <p:cNvPr id="18102" name="Google Shape;18102;p78"/>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8103" name="Google Shape;18103;p78"/>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defTabSz="914378"/>
              <a:endParaRPr>
                <a:ea typeface="+mn-ea"/>
              </a:endParaRPr>
            </a:p>
          </p:txBody>
        </p:sp>
        <p:sp>
          <p:nvSpPr>
            <p:cNvPr id="18104" name="Google Shape;18104;p78"/>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defTabSz="914378"/>
              <a:endParaRPr>
                <a:ea typeface="+mn-ea"/>
              </a:endParaRPr>
            </a:p>
          </p:txBody>
        </p:sp>
        <p:sp>
          <p:nvSpPr>
            <p:cNvPr id="18105" name="Google Shape;18105;p78"/>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8106" name="Google Shape;18106;p78"/>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8107" name="Google Shape;18107;p78"/>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defTabSz="914378"/>
              <a:endParaRPr>
                <a:ea typeface="+mn-ea"/>
              </a:endParaRPr>
            </a:p>
          </p:txBody>
        </p:sp>
        <p:sp>
          <p:nvSpPr>
            <p:cNvPr id="18108" name="Google Shape;18108;p78"/>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defTabSz="914378"/>
              <a:endParaRPr>
                <a:ea typeface="+mn-ea"/>
              </a:endParaRPr>
            </a:p>
          </p:txBody>
        </p:sp>
        <p:sp>
          <p:nvSpPr>
            <p:cNvPr id="18109" name="Google Shape;18109;p78"/>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8110" name="Google Shape;18110;p78"/>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defTabSz="914378"/>
              <a:endParaRPr>
                <a:ea typeface="+mn-ea"/>
              </a:endParaRPr>
            </a:p>
          </p:txBody>
        </p:sp>
        <p:sp>
          <p:nvSpPr>
            <p:cNvPr id="18111" name="Google Shape;18111;p78"/>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112" name="Google Shape;18112;p78"/>
          <p:cNvGrpSpPr/>
          <p:nvPr/>
        </p:nvGrpSpPr>
        <p:grpSpPr>
          <a:xfrm>
            <a:off x="916020" y="3821607"/>
            <a:ext cx="250100" cy="336785"/>
            <a:chOff x="916019" y="3821606"/>
            <a:chExt cx="250100" cy="336785"/>
          </a:xfrm>
        </p:grpSpPr>
        <p:sp>
          <p:nvSpPr>
            <p:cNvPr id="18113" name="Google Shape;18113;p78"/>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114" name="Google Shape;18114;p78"/>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115" name="Google Shape;18115;p78"/>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8116" name="Google Shape;18116;p78"/>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8117" name="Google Shape;18117;p78"/>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8118" name="Google Shape;18118;p78"/>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defTabSz="914378"/>
              <a:endParaRPr>
                <a:ea typeface="+mn-ea"/>
              </a:endParaRPr>
            </a:p>
          </p:txBody>
        </p:sp>
        <p:sp>
          <p:nvSpPr>
            <p:cNvPr id="18119" name="Google Shape;18119;p78"/>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defTabSz="914378"/>
              <a:endParaRPr>
                <a:ea typeface="+mn-ea"/>
              </a:endParaRPr>
            </a:p>
          </p:txBody>
        </p:sp>
        <p:sp>
          <p:nvSpPr>
            <p:cNvPr id="18120" name="Google Shape;18120;p78"/>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8121" name="Google Shape;18121;p78"/>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8122" name="Google Shape;18122;p78"/>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sp>
          <p:nvSpPr>
            <p:cNvPr id="18123" name="Google Shape;18123;p78"/>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sp>
          <p:nvSpPr>
            <p:cNvPr id="18124" name="Google Shape;18124;p78"/>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125" name="Google Shape;18125;p78"/>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126" name="Google Shape;18126;p78"/>
          <p:cNvGrpSpPr/>
          <p:nvPr/>
        </p:nvGrpSpPr>
        <p:grpSpPr>
          <a:xfrm>
            <a:off x="849686" y="2909571"/>
            <a:ext cx="374730" cy="332504"/>
            <a:chOff x="849686" y="2909570"/>
            <a:chExt cx="374730" cy="332504"/>
          </a:xfrm>
        </p:grpSpPr>
        <p:sp>
          <p:nvSpPr>
            <p:cNvPr id="18127" name="Google Shape;18127;p78"/>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8128" name="Google Shape;18128;p78"/>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8129" name="Google Shape;18129;p78"/>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8130" name="Google Shape;18130;p78"/>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131" name="Google Shape;18131;p78"/>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132" name="Google Shape;18132;p78"/>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defTabSz="914378"/>
              <a:endParaRPr>
                <a:ea typeface="+mn-ea"/>
              </a:endParaRPr>
            </a:p>
          </p:txBody>
        </p:sp>
        <p:sp>
          <p:nvSpPr>
            <p:cNvPr id="18133" name="Google Shape;18133;p78"/>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8134" name="Google Shape;18134;p78"/>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defTabSz="914378"/>
              <a:endParaRPr>
                <a:ea typeface="+mn-ea"/>
              </a:endParaRPr>
            </a:p>
          </p:txBody>
        </p:sp>
        <p:sp>
          <p:nvSpPr>
            <p:cNvPr id="18135" name="Google Shape;18135;p78"/>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8136" name="Google Shape;18136;p78"/>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8137" name="Google Shape;18137;p78"/>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138" name="Google Shape;18138;p78"/>
          <p:cNvGrpSpPr/>
          <p:nvPr/>
        </p:nvGrpSpPr>
        <p:grpSpPr>
          <a:xfrm>
            <a:off x="1735568" y="2420242"/>
            <a:ext cx="417718" cy="372866"/>
            <a:chOff x="1735567" y="2420241"/>
            <a:chExt cx="417718" cy="372866"/>
          </a:xfrm>
        </p:grpSpPr>
        <p:sp>
          <p:nvSpPr>
            <p:cNvPr id="18139" name="Google Shape;18139;p78"/>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defTabSz="914378"/>
              <a:endParaRPr>
                <a:ea typeface="+mn-ea"/>
              </a:endParaRPr>
            </a:p>
          </p:txBody>
        </p:sp>
        <p:sp>
          <p:nvSpPr>
            <p:cNvPr id="18140" name="Google Shape;18140;p78"/>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8141" name="Google Shape;18141;p78"/>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8142" name="Google Shape;18142;p78"/>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8143" name="Google Shape;18143;p78"/>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8144" name="Google Shape;18144;p78"/>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defTabSz="914378"/>
              <a:endParaRPr>
                <a:ea typeface="+mn-ea"/>
              </a:endParaRPr>
            </a:p>
          </p:txBody>
        </p:sp>
        <p:sp>
          <p:nvSpPr>
            <p:cNvPr id="18145" name="Google Shape;18145;p78"/>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defTabSz="914378"/>
              <a:endParaRPr>
                <a:ea typeface="+mn-ea"/>
              </a:endParaRPr>
            </a:p>
          </p:txBody>
        </p:sp>
        <p:sp>
          <p:nvSpPr>
            <p:cNvPr id="18146" name="Google Shape;18146;p78"/>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defTabSz="914378"/>
              <a:endParaRPr>
                <a:ea typeface="+mn-ea"/>
              </a:endParaRPr>
            </a:p>
          </p:txBody>
        </p:sp>
        <p:sp>
          <p:nvSpPr>
            <p:cNvPr id="18147" name="Google Shape;18147;p78"/>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defTabSz="914378"/>
              <a:endParaRPr>
                <a:ea typeface="+mn-ea"/>
              </a:endParaRPr>
            </a:p>
          </p:txBody>
        </p:sp>
        <p:sp>
          <p:nvSpPr>
            <p:cNvPr id="18148" name="Google Shape;18148;p78"/>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defTabSz="914378"/>
              <a:endParaRPr>
                <a:ea typeface="+mn-ea"/>
              </a:endParaRPr>
            </a:p>
          </p:txBody>
        </p:sp>
        <p:sp>
          <p:nvSpPr>
            <p:cNvPr id="18149" name="Google Shape;18149;p78"/>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defTabSz="914378"/>
              <a:endParaRPr>
                <a:ea typeface="+mn-ea"/>
              </a:endParaRPr>
            </a:p>
          </p:txBody>
        </p:sp>
        <p:sp>
          <p:nvSpPr>
            <p:cNvPr id="18150" name="Google Shape;18150;p78"/>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151" name="Google Shape;18151;p78"/>
          <p:cNvGrpSpPr/>
          <p:nvPr/>
        </p:nvGrpSpPr>
        <p:grpSpPr>
          <a:xfrm>
            <a:off x="3599319" y="4299591"/>
            <a:ext cx="251098" cy="309028"/>
            <a:chOff x="3599318" y="4299590"/>
            <a:chExt cx="251098" cy="309028"/>
          </a:xfrm>
        </p:grpSpPr>
        <p:sp>
          <p:nvSpPr>
            <p:cNvPr id="18152" name="Google Shape;18152;p78"/>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defTabSz="914378"/>
              <a:endParaRPr>
                <a:ea typeface="+mn-ea"/>
              </a:endParaRPr>
            </a:p>
          </p:txBody>
        </p:sp>
        <p:sp>
          <p:nvSpPr>
            <p:cNvPr id="18153" name="Google Shape;18153;p78"/>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defTabSz="914378"/>
              <a:endParaRPr>
                <a:ea typeface="+mn-ea"/>
              </a:endParaRPr>
            </a:p>
          </p:txBody>
        </p:sp>
        <p:sp>
          <p:nvSpPr>
            <p:cNvPr id="18154" name="Google Shape;18154;p78"/>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defTabSz="914378"/>
              <a:endParaRPr>
                <a:ea typeface="+mn-ea"/>
              </a:endParaRPr>
            </a:p>
          </p:txBody>
        </p:sp>
        <p:sp>
          <p:nvSpPr>
            <p:cNvPr id="18155" name="Google Shape;18155;p78"/>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defTabSz="914378"/>
              <a:endParaRPr>
                <a:ea typeface="+mn-ea"/>
              </a:endParaRPr>
            </a:p>
          </p:txBody>
        </p:sp>
        <p:sp>
          <p:nvSpPr>
            <p:cNvPr id="18156" name="Google Shape;18156;p78"/>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18157" name="Google Shape;18157;p78"/>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158" name="Google Shape;18158;p78"/>
          <p:cNvGrpSpPr/>
          <p:nvPr/>
        </p:nvGrpSpPr>
        <p:grpSpPr>
          <a:xfrm>
            <a:off x="3105999" y="2433241"/>
            <a:ext cx="345818" cy="345056"/>
            <a:chOff x="3105998" y="2433240"/>
            <a:chExt cx="345818" cy="345056"/>
          </a:xfrm>
        </p:grpSpPr>
        <p:sp>
          <p:nvSpPr>
            <p:cNvPr id="18159" name="Google Shape;18159;p78"/>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defTabSz="914378"/>
              <a:endParaRPr>
                <a:ea typeface="+mn-ea"/>
              </a:endParaRPr>
            </a:p>
          </p:txBody>
        </p:sp>
        <p:sp>
          <p:nvSpPr>
            <p:cNvPr id="18160" name="Google Shape;18160;p78"/>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18161" name="Google Shape;18161;p78"/>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defTabSz="914378"/>
              <a:endParaRPr>
                <a:ea typeface="+mn-ea"/>
              </a:endParaRPr>
            </a:p>
          </p:txBody>
        </p:sp>
        <p:sp>
          <p:nvSpPr>
            <p:cNvPr id="18162" name="Google Shape;18162;p78"/>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defTabSz="914378"/>
              <a:endParaRPr>
                <a:ea typeface="+mn-ea"/>
              </a:endParaRPr>
            </a:p>
          </p:txBody>
        </p:sp>
        <p:sp>
          <p:nvSpPr>
            <p:cNvPr id="18163" name="Google Shape;18163;p78"/>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164" name="Google Shape;18164;p78"/>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18165" name="Google Shape;18165;p78"/>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18166" name="Google Shape;18166;p78"/>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18167" name="Google Shape;18167;p78"/>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18168" name="Google Shape;18168;p78"/>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18169" name="Google Shape;18169;p78"/>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170" name="Google Shape;18170;p78"/>
          <p:cNvGrpSpPr/>
          <p:nvPr/>
        </p:nvGrpSpPr>
        <p:grpSpPr>
          <a:xfrm>
            <a:off x="1737326" y="2900774"/>
            <a:ext cx="374730" cy="350361"/>
            <a:chOff x="1737326" y="2900773"/>
            <a:chExt cx="374730" cy="350361"/>
          </a:xfrm>
        </p:grpSpPr>
        <p:sp>
          <p:nvSpPr>
            <p:cNvPr id="18171" name="Google Shape;18171;p78"/>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8172" name="Google Shape;18172;p78"/>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8173" name="Google Shape;18173;p78"/>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174" name="Google Shape;18174;p78"/>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175" name="Google Shape;18175;p78"/>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defTabSz="914378"/>
              <a:endParaRPr>
                <a:ea typeface="+mn-ea"/>
              </a:endParaRPr>
            </a:p>
          </p:txBody>
        </p:sp>
        <p:sp>
          <p:nvSpPr>
            <p:cNvPr id="18176" name="Google Shape;18176;p78"/>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defTabSz="914378"/>
              <a:endParaRPr>
                <a:ea typeface="+mn-ea"/>
              </a:endParaRPr>
            </a:p>
          </p:txBody>
        </p:sp>
        <p:sp>
          <p:nvSpPr>
            <p:cNvPr id="18177" name="Google Shape;18177;p78"/>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8178" name="Google Shape;18178;p78"/>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18179" name="Google Shape;18179;p78"/>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180" name="Google Shape;18180;p78"/>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181" name="Google Shape;18181;p78"/>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8182" name="Google Shape;18182;p78"/>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8183" name="Google Shape;18183;p78"/>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18184" name="Google Shape;18184;p78"/>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18185" name="Google Shape;18185;p78"/>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defTabSz="914378"/>
              <a:endParaRPr>
                <a:ea typeface="+mn-ea"/>
              </a:endParaRPr>
            </a:p>
          </p:txBody>
        </p:sp>
        <p:sp>
          <p:nvSpPr>
            <p:cNvPr id="18186" name="Google Shape;18186;p78"/>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8187" name="Google Shape;18187;p78"/>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188" name="Google Shape;18188;p78"/>
          <p:cNvGrpSpPr/>
          <p:nvPr/>
        </p:nvGrpSpPr>
        <p:grpSpPr>
          <a:xfrm>
            <a:off x="4000677" y="1579397"/>
            <a:ext cx="327226" cy="211603"/>
            <a:chOff x="4000676" y="1579396"/>
            <a:chExt cx="327226" cy="211603"/>
          </a:xfrm>
        </p:grpSpPr>
        <p:sp>
          <p:nvSpPr>
            <p:cNvPr id="18189" name="Google Shape;18189;p78"/>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defTabSz="914378"/>
              <a:endParaRPr>
                <a:ea typeface="+mn-ea"/>
              </a:endParaRPr>
            </a:p>
          </p:txBody>
        </p:sp>
        <p:sp>
          <p:nvSpPr>
            <p:cNvPr id="18190" name="Google Shape;18190;p78"/>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defTabSz="914378"/>
              <a:endParaRPr>
                <a:ea typeface="+mn-ea"/>
              </a:endParaRPr>
            </a:p>
          </p:txBody>
        </p:sp>
        <p:sp>
          <p:nvSpPr>
            <p:cNvPr id="18191" name="Google Shape;18191;p78"/>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defTabSz="914378"/>
              <a:endParaRPr>
                <a:ea typeface="+mn-ea"/>
              </a:endParaRPr>
            </a:p>
          </p:txBody>
        </p:sp>
        <p:sp>
          <p:nvSpPr>
            <p:cNvPr id="18192" name="Google Shape;18192;p78"/>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defTabSz="914378"/>
              <a:endParaRPr>
                <a:ea typeface="+mn-ea"/>
              </a:endParaRPr>
            </a:p>
          </p:txBody>
        </p:sp>
        <p:sp>
          <p:nvSpPr>
            <p:cNvPr id="18193" name="Google Shape;18193;p78"/>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defTabSz="914378"/>
              <a:endParaRPr>
                <a:ea typeface="+mn-ea"/>
              </a:endParaRPr>
            </a:p>
          </p:txBody>
        </p:sp>
        <p:sp>
          <p:nvSpPr>
            <p:cNvPr id="18194" name="Google Shape;18194;p78"/>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8195" name="Google Shape;18195;p78"/>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8196" name="Google Shape;18196;p78"/>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8197" name="Google Shape;18197;p78"/>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8198" name="Google Shape;18198;p78"/>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8199" name="Google Shape;18199;p78"/>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200" name="Google Shape;18200;p78"/>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defTabSz="914378"/>
              <a:endParaRPr>
                <a:ea typeface="+mn-ea"/>
              </a:endParaRPr>
            </a:p>
          </p:txBody>
        </p:sp>
        <p:sp>
          <p:nvSpPr>
            <p:cNvPr id="18201" name="Google Shape;18201;p78"/>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defTabSz="914378"/>
              <a:endParaRPr>
                <a:ea typeface="+mn-ea"/>
              </a:endParaRPr>
            </a:p>
          </p:txBody>
        </p:sp>
        <p:sp>
          <p:nvSpPr>
            <p:cNvPr id="18202" name="Google Shape;18202;p78"/>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defTabSz="914378"/>
              <a:endParaRPr>
                <a:ea typeface="+mn-ea"/>
              </a:endParaRPr>
            </a:p>
          </p:txBody>
        </p:sp>
        <p:sp>
          <p:nvSpPr>
            <p:cNvPr id="18203" name="Google Shape;18203;p78"/>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8204" name="Google Shape;18204;p78"/>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205" name="Google Shape;18205;p78"/>
          <p:cNvGrpSpPr/>
          <p:nvPr/>
        </p:nvGrpSpPr>
        <p:grpSpPr>
          <a:xfrm>
            <a:off x="2635524" y="1515585"/>
            <a:ext cx="371054" cy="336469"/>
            <a:chOff x="2635523" y="1515584"/>
            <a:chExt cx="371054" cy="336469"/>
          </a:xfrm>
        </p:grpSpPr>
        <p:sp>
          <p:nvSpPr>
            <p:cNvPr id="18206" name="Google Shape;18206;p78"/>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sp>
          <p:nvSpPr>
            <p:cNvPr id="18207" name="Google Shape;18207;p78"/>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sp>
          <p:nvSpPr>
            <p:cNvPr id="18208" name="Google Shape;18208;p78"/>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8209" name="Google Shape;18209;p78"/>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8210" name="Google Shape;18210;p78"/>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defTabSz="914378"/>
              <a:endParaRPr>
                <a:ea typeface="+mn-ea"/>
              </a:endParaRPr>
            </a:p>
          </p:txBody>
        </p:sp>
        <p:sp>
          <p:nvSpPr>
            <p:cNvPr id="18211" name="Google Shape;18211;p78"/>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defTabSz="914378"/>
              <a:endParaRPr>
                <a:ea typeface="+mn-ea"/>
              </a:endParaRPr>
            </a:p>
          </p:txBody>
        </p:sp>
        <p:sp>
          <p:nvSpPr>
            <p:cNvPr id="18212" name="Google Shape;18212;p78"/>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213" name="Google Shape;18213;p78"/>
          <p:cNvGrpSpPr/>
          <p:nvPr/>
        </p:nvGrpSpPr>
        <p:grpSpPr>
          <a:xfrm>
            <a:off x="2231908" y="1520732"/>
            <a:ext cx="311627" cy="326569"/>
            <a:chOff x="2231907" y="1520731"/>
            <a:chExt cx="311627" cy="326569"/>
          </a:xfrm>
        </p:grpSpPr>
        <p:sp>
          <p:nvSpPr>
            <p:cNvPr id="18214" name="Google Shape;18214;p78"/>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defTabSz="914378"/>
              <a:endParaRPr>
                <a:ea typeface="+mn-ea"/>
              </a:endParaRPr>
            </a:p>
          </p:txBody>
        </p:sp>
        <p:sp>
          <p:nvSpPr>
            <p:cNvPr id="18215" name="Google Shape;18215;p78"/>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defTabSz="914378"/>
              <a:endParaRPr>
                <a:ea typeface="+mn-ea"/>
              </a:endParaRPr>
            </a:p>
          </p:txBody>
        </p:sp>
        <p:sp>
          <p:nvSpPr>
            <p:cNvPr id="18216" name="Google Shape;18216;p78"/>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defTabSz="914378"/>
              <a:endParaRPr>
                <a:ea typeface="+mn-ea"/>
              </a:endParaRPr>
            </a:p>
          </p:txBody>
        </p:sp>
        <p:sp>
          <p:nvSpPr>
            <p:cNvPr id="18217" name="Google Shape;18217;p78"/>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defTabSz="914378"/>
              <a:endParaRPr>
                <a:ea typeface="+mn-ea"/>
              </a:endParaRPr>
            </a:p>
          </p:txBody>
        </p:sp>
        <p:sp>
          <p:nvSpPr>
            <p:cNvPr id="18218" name="Google Shape;18218;p78"/>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defTabSz="914378"/>
              <a:endParaRPr>
                <a:ea typeface="+mn-ea"/>
              </a:endParaRPr>
            </a:p>
          </p:txBody>
        </p:sp>
        <p:sp>
          <p:nvSpPr>
            <p:cNvPr id="18219" name="Google Shape;18219;p78"/>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8220" name="Google Shape;18220;p78"/>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defTabSz="914378"/>
              <a:endParaRPr>
                <a:ea typeface="+mn-ea"/>
              </a:endParaRPr>
            </a:p>
          </p:txBody>
        </p:sp>
        <p:sp>
          <p:nvSpPr>
            <p:cNvPr id="18221" name="Google Shape;18221;p78"/>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18222" name="Google Shape;18222;p78"/>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defTabSz="914378"/>
              <a:endParaRPr>
                <a:ea typeface="+mn-ea"/>
              </a:endParaRPr>
            </a:p>
          </p:txBody>
        </p:sp>
        <p:sp>
          <p:nvSpPr>
            <p:cNvPr id="18223" name="Google Shape;18223;p78"/>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224" name="Google Shape;18224;p78"/>
          <p:cNvGrpSpPr/>
          <p:nvPr/>
        </p:nvGrpSpPr>
        <p:grpSpPr>
          <a:xfrm>
            <a:off x="1340250" y="4301534"/>
            <a:ext cx="311890" cy="304695"/>
            <a:chOff x="1340249" y="4301533"/>
            <a:chExt cx="311890" cy="304695"/>
          </a:xfrm>
        </p:grpSpPr>
        <p:sp>
          <p:nvSpPr>
            <p:cNvPr id="18225" name="Google Shape;18225;p78"/>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defTabSz="914378"/>
              <a:endParaRPr>
                <a:ea typeface="+mn-ea"/>
              </a:endParaRPr>
            </a:p>
          </p:txBody>
        </p:sp>
        <p:sp>
          <p:nvSpPr>
            <p:cNvPr id="18226" name="Google Shape;18226;p78"/>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defTabSz="914378"/>
              <a:endParaRPr>
                <a:ea typeface="+mn-ea"/>
              </a:endParaRPr>
            </a:p>
          </p:txBody>
        </p:sp>
        <p:sp>
          <p:nvSpPr>
            <p:cNvPr id="18227" name="Google Shape;18227;p78"/>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defTabSz="914378"/>
              <a:endParaRPr>
                <a:ea typeface="+mn-ea"/>
              </a:endParaRPr>
            </a:p>
          </p:txBody>
        </p:sp>
        <p:sp>
          <p:nvSpPr>
            <p:cNvPr id="18228" name="Google Shape;18228;p78"/>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defTabSz="914378"/>
              <a:endParaRPr>
                <a:ea typeface="+mn-ea"/>
              </a:endParaRPr>
            </a:p>
          </p:txBody>
        </p:sp>
        <p:sp>
          <p:nvSpPr>
            <p:cNvPr id="18229" name="Google Shape;18229;p78"/>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defTabSz="914378"/>
              <a:endParaRPr>
                <a:ea typeface="+mn-ea"/>
              </a:endParaRPr>
            </a:p>
          </p:txBody>
        </p:sp>
        <p:sp>
          <p:nvSpPr>
            <p:cNvPr id="18230" name="Google Shape;18230;p78"/>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defTabSz="914378"/>
              <a:endParaRPr>
                <a:ea typeface="+mn-ea"/>
              </a:endParaRPr>
            </a:p>
          </p:txBody>
        </p:sp>
        <p:sp>
          <p:nvSpPr>
            <p:cNvPr id="18231" name="Google Shape;18231;p78"/>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defTabSz="914378"/>
              <a:endParaRPr>
                <a:ea typeface="+mn-ea"/>
              </a:endParaRPr>
            </a:p>
          </p:txBody>
        </p:sp>
        <p:sp>
          <p:nvSpPr>
            <p:cNvPr id="18232" name="Google Shape;18232;p78"/>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defTabSz="914378"/>
              <a:endParaRPr>
                <a:ea typeface="+mn-ea"/>
              </a:endParaRPr>
            </a:p>
          </p:txBody>
        </p:sp>
        <p:sp>
          <p:nvSpPr>
            <p:cNvPr id="18233" name="Google Shape;18233;p78"/>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defTabSz="914378"/>
              <a:endParaRPr>
                <a:ea typeface="+mn-ea"/>
              </a:endParaRPr>
            </a:p>
          </p:txBody>
        </p:sp>
        <p:sp>
          <p:nvSpPr>
            <p:cNvPr id="18234" name="Google Shape;18234;p78"/>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defTabSz="914378"/>
              <a:endParaRPr>
                <a:ea typeface="+mn-ea"/>
              </a:endParaRPr>
            </a:p>
          </p:txBody>
        </p:sp>
        <p:sp>
          <p:nvSpPr>
            <p:cNvPr id="18235" name="Google Shape;18235;p78"/>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defTabSz="914378"/>
              <a:endParaRPr>
                <a:ea typeface="+mn-ea"/>
              </a:endParaRPr>
            </a:p>
          </p:txBody>
        </p:sp>
        <p:sp>
          <p:nvSpPr>
            <p:cNvPr id="18236" name="Google Shape;18236;p78"/>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defTabSz="914378"/>
              <a:endParaRPr>
                <a:ea typeface="+mn-ea"/>
              </a:endParaRPr>
            </a:p>
          </p:txBody>
        </p:sp>
        <p:sp>
          <p:nvSpPr>
            <p:cNvPr id="18237" name="Google Shape;18237;p78"/>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defTabSz="914378"/>
              <a:endParaRPr>
                <a:ea typeface="+mn-ea"/>
              </a:endParaRPr>
            </a:p>
          </p:txBody>
        </p:sp>
        <p:sp>
          <p:nvSpPr>
            <p:cNvPr id="18238" name="Google Shape;18238;p78"/>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239" name="Google Shape;18239;p78"/>
          <p:cNvGrpSpPr/>
          <p:nvPr/>
        </p:nvGrpSpPr>
        <p:grpSpPr>
          <a:xfrm>
            <a:off x="1330691" y="3377024"/>
            <a:ext cx="306874" cy="332268"/>
            <a:chOff x="1330690" y="3377024"/>
            <a:chExt cx="306874" cy="332268"/>
          </a:xfrm>
        </p:grpSpPr>
        <p:sp>
          <p:nvSpPr>
            <p:cNvPr id="18240" name="Google Shape;18240;p78"/>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8241" name="Google Shape;18241;p78"/>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18242" name="Google Shape;18242;p78"/>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defTabSz="914378"/>
              <a:endParaRPr>
                <a:ea typeface="+mn-ea"/>
              </a:endParaRPr>
            </a:p>
          </p:txBody>
        </p:sp>
        <p:sp>
          <p:nvSpPr>
            <p:cNvPr id="18243" name="Google Shape;18243;p78"/>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18244" name="Google Shape;18244;p78"/>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18245" name="Google Shape;18245;p78"/>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18246" name="Google Shape;18246;p78"/>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18247" name="Google Shape;18247;p78"/>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18248" name="Google Shape;18248;p78"/>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defTabSz="914378"/>
              <a:endParaRPr>
                <a:ea typeface="+mn-ea"/>
              </a:endParaRPr>
            </a:p>
          </p:txBody>
        </p:sp>
        <p:sp>
          <p:nvSpPr>
            <p:cNvPr id="18249" name="Google Shape;18249;p78"/>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defTabSz="914378"/>
              <a:endParaRPr>
                <a:ea typeface="+mn-ea"/>
              </a:endParaRPr>
            </a:p>
          </p:txBody>
        </p:sp>
        <p:sp>
          <p:nvSpPr>
            <p:cNvPr id="18250" name="Google Shape;18250;p78"/>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defTabSz="914378"/>
              <a:endParaRPr>
                <a:ea typeface="+mn-ea"/>
              </a:endParaRPr>
            </a:p>
          </p:txBody>
        </p:sp>
        <p:sp>
          <p:nvSpPr>
            <p:cNvPr id="18251" name="Google Shape;18251;p78"/>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defTabSz="914378"/>
              <a:endParaRPr>
                <a:ea typeface="+mn-ea"/>
              </a:endParaRPr>
            </a:p>
          </p:txBody>
        </p:sp>
        <p:sp>
          <p:nvSpPr>
            <p:cNvPr id="18252" name="Google Shape;18252;p78"/>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defTabSz="914378"/>
              <a:endParaRPr>
                <a:ea typeface="+mn-ea"/>
              </a:endParaRPr>
            </a:p>
          </p:txBody>
        </p:sp>
        <p:sp>
          <p:nvSpPr>
            <p:cNvPr id="18253" name="Google Shape;18253;p78"/>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defTabSz="914378"/>
              <a:endParaRPr>
                <a:ea typeface="+mn-ea"/>
              </a:endParaRPr>
            </a:p>
          </p:txBody>
        </p:sp>
        <p:sp>
          <p:nvSpPr>
            <p:cNvPr id="18254" name="Google Shape;18254;p78"/>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defTabSz="914378"/>
              <a:endParaRPr>
                <a:ea typeface="+mn-ea"/>
              </a:endParaRPr>
            </a:p>
          </p:txBody>
        </p:sp>
        <p:sp>
          <p:nvSpPr>
            <p:cNvPr id="18255" name="Google Shape;18255;p78"/>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defTabSz="914378"/>
              <a:endParaRPr>
                <a:ea typeface="+mn-ea"/>
              </a:endParaRPr>
            </a:p>
          </p:txBody>
        </p:sp>
        <p:sp>
          <p:nvSpPr>
            <p:cNvPr id="18256" name="Google Shape;18256;p78"/>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8257" name="Google Shape;18257;p78"/>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8258" name="Google Shape;18258;p78"/>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259" name="Google Shape;18259;p78"/>
          <p:cNvGrpSpPr/>
          <p:nvPr/>
        </p:nvGrpSpPr>
        <p:grpSpPr>
          <a:xfrm>
            <a:off x="2650598" y="3381777"/>
            <a:ext cx="341511" cy="324994"/>
            <a:chOff x="2650597" y="3381777"/>
            <a:chExt cx="341511" cy="324994"/>
          </a:xfrm>
        </p:grpSpPr>
        <p:sp>
          <p:nvSpPr>
            <p:cNvPr id="18260" name="Google Shape;18260;p78"/>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defTabSz="914378"/>
              <a:endParaRPr>
                <a:ea typeface="+mn-ea"/>
              </a:endParaRPr>
            </a:p>
          </p:txBody>
        </p:sp>
        <p:sp>
          <p:nvSpPr>
            <p:cNvPr id="18261" name="Google Shape;18261;p78"/>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8262" name="Google Shape;18262;p78"/>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defTabSz="914378"/>
              <a:endParaRPr>
                <a:ea typeface="+mn-ea"/>
              </a:endParaRPr>
            </a:p>
          </p:txBody>
        </p:sp>
        <p:sp>
          <p:nvSpPr>
            <p:cNvPr id="18263" name="Google Shape;18263;p78"/>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18264" name="Google Shape;18264;p78"/>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defTabSz="914378"/>
              <a:endParaRPr>
                <a:ea typeface="+mn-ea"/>
              </a:endParaRPr>
            </a:p>
          </p:txBody>
        </p:sp>
        <p:sp>
          <p:nvSpPr>
            <p:cNvPr id="18265" name="Google Shape;18265;p78"/>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defTabSz="914378"/>
              <a:endParaRPr>
                <a:ea typeface="+mn-ea"/>
              </a:endParaRPr>
            </a:p>
          </p:txBody>
        </p:sp>
        <p:sp>
          <p:nvSpPr>
            <p:cNvPr id="18266" name="Google Shape;18266;p78"/>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18267" name="Google Shape;18267;p78"/>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18268" name="Google Shape;18268;p78"/>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defTabSz="914378"/>
              <a:endParaRPr>
                <a:ea typeface="+mn-ea"/>
              </a:endParaRPr>
            </a:p>
          </p:txBody>
        </p:sp>
        <p:sp>
          <p:nvSpPr>
            <p:cNvPr id="18269" name="Google Shape;18269;p78"/>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18270" name="Google Shape;18270;p78"/>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defTabSz="914378"/>
              <a:endParaRPr>
                <a:ea typeface="+mn-ea"/>
              </a:endParaRPr>
            </a:p>
          </p:txBody>
        </p:sp>
        <p:sp>
          <p:nvSpPr>
            <p:cNvPr id="18271" name="Google Shape;18271;p78"/>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18272" name="Google Shape;18272;p78"/>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18273" name="Google Shape;18273;p78"/>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defTabSz="914378"/>
              <a:endParaRPr>
                <a:ea typeface="+mn-ea"/>
              </a:endParaRPr>
            </a:p>
          </p:txBody>
        </p:sp>
        <p:sp>
          <p:nvSpPr>
            <p:cNvPr id="18274" name="Google Shape;18274;p78"/>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18275" name="Google Shape;18275;p78"/>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18276" name="Google Shape;18276;p78"/>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18277" name="Google Shape;18277;p78"/>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18278" name="Google Shape;18278;p78"/>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18279" name="Google Shape;18279;p78"/>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18280" name="Google Shape;18280;p78"/>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18281" name="Google Shape;18281;p78"/>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18282" name="Google Shape;18282;p78"/>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18283" name="Google Shape;18283;p78"/>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defTabSz="914378"/>
              <a:endParaRPr>
                <a:ea typeface="+mn-ea"/>
              </a:endParaRPr>
            </a:p>
          </p:txBody>
        </p:sp>
        <p:sp>
          <p:nvSpPr>
            <p:cNvPr id="18284" name="Google Shape;18284;p78"/>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18285" name="Google Shape;18285;p78"/>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sp>
          <p:nvSpPr>
            <p:cNvPr id="18286" name="Google Shape;18286;p78"/>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sp>
          <p:nvSpPr>
            <p:cNvPr id="18287" name="Google Shape;18287;p78"/>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sp>
          <p:nvSpPr>
            <p:cNvPr id="18288" name="Google Shape;18288;p78"/>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sp>
          <p:nvSpPr>
            <p:cNvPr id="18289" name="Google Shape;18289;p78"/>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sp>
          <p:nvSpPr>
            <p:cNvPr id="18290" name="Google Shape;18290;p78"/>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sp>
          <p:nvSpPr>
            <p:cNvPr id="18291" name="Google Shape;18291;p78"/>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sp>
          <p:nvSpPr>
            <p:cNvPr id="18292" name="Google Shape;18292;p78"/>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sp>
          <p:nvSpPr>
            <p:cNvPr id="18293" name="Google Shape;18293;p78"/>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defTabSz="914378"/>
              <a:endParaRPr>
                <a:ea typeface="+mn-ea"/>
              </a:endParaRPr>
            </a:p>
          </p:txBody>
        </p:sp>
        <p:sp>
          <p:nvSpPr>
            <p:cNvPr id="18294" name="Google Shape;18294;p78"/>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295" name="Google Shape;18295;p78"/>
          <p:cNvGrpSpPr/>
          <p:nvPr/>
        </p:nvGrpSpPr>
        <p:grpSpPr>
          <a:xfrm>
            <a:off x="1295503" y="2437363"/>
            <a:ext cx="402645" cy="323917"/>
            <a:chOff x="1295502" y="2437362"/>
            <a:chExt cx="402645" cy="323917"/>
          </a:xfrm>
        </p:grpSpPr>
        <p:sp>
          <p:nvSpPr>
            <p:cNvPr id="18296" name="Google Shape;18296;p78"/>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defTabSz="914378"/>
              <a:endParaRPr>
                <a:ea typeface="+mn-ea"/>
              </a:endParaRPr>
            </a:p>
          </p:txBody>
        </p:sp>
        <p:sp>
          <p:nvSpPr>
            <p:cNvPr id="18297" name="Google Shape;18297;p78"/>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defTabSz="914378"/>
              <a:endParaRPr>
                <a:ea typeface="+mn-ea"/>
              </a:endParaRPr>
            </a:p>
          </p:txBody>
        </p:sp>
        <p:sp>
          <p:nvSpPr>
            <p:cNvPr id="18298" name="Google Shape;18298;p78"/>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8299" name="Google Shape;18299;p78"/>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defTabSz="914378"/>
              <a:endParaRPr>
                <a:ea typeface="+mn-ea"/>
              </a:endParaRPr>
            </a:p>
          </p:txBody>
        </p:sp>
        <p:sp>
          <p:nvSpPr>
            <p:cNvPr id="18300" name="Google Shape;18300;p78"/>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defTabSz="914378"/>
              <a:endParaRPr>
                <a:ea typeface="+mn-ea"/>
              </a:endParaRPr>
            </a:p>
          </p:txBody>
        </p:sp>
        <p:sp>
          <p:nvSpPr>
            <p:cNvPr id="18301" name="Google Shape;18301;p78"/>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defTabSz="914378"/>
              <a:endParaRPr>
                <a:ea typeface="+mn-ea"/>
              </a:endParaRPr>
            </a:p>
          </p:txBody>
        </p:sp>
        <p:sp>
          <p:nvSpPr>
            <p:cNvPr id="18302" name="Google Shape;18302;p78"/>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defTabSz="914378"/>
              <a:endParaRPr>
                <a:ea typeface="+mn-ea"/>
              </a:endParaRPr>
            </a:p>
          </p:txBody>
        </p:sp>
        <p:sp>
          <p:nvSpPr>
            <p:cNvPr id="18303" name="Google Shape;18303;p78"/>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defTabSz="914378"/>
              <a:endParaRPr>
                <a:ea typeface="+mn-ea"/>
              </a:endParaRPr>
            </a:p>
          </p:txBody>
        </p:sp>
        <p:sp>
          <p:nvSpPr>
            <p:cNvPr id="18304" name="Google Shape;18304;p78"/>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defTabSz="914378"/>
              <a:endParaRPr>
                <a:ea typeface="+mn-ea"/>
              </a:endParaRPr>
            </a:p>
          </p:txBody>
        </p:sp>
        <p:sp>
          <p:nvSpPr>
            <p:cNvPr id="18305" name="Google Shape;18305;p78"/>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defTabSz="914378"/>
              <a:endParaRPr>
                <a:ea typeface="+mn-ea"/>
              </a:endParaRPr>
            </a:p>
          </p:txBody>
        </p:sp>
        <p:sp>
          <p:nvSpPr>
            <p:cNvPr id="18306" name="Google Shape;18306;p78"/>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defTabSz="914378"/>
              <a:endParaRPr>
                <a:ea typeface="+mn-ea"/>
              </a:endParaRPr>
            </a:p>
          </p:txBody>
        </p:sp>
        <p:sp>
          <p:nvSpPr>
            <p:cNvPr id="18307" name="Google Shape;18307;p78"/>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defTabSz="914378"/>
              <a:endParaRPr>
                <a:ea typeface="+mn-ea"/>
              </a:endParaRPr>
            </a:p>
          </p:txBody>
        </p:sp>
        <p:sp>
          <p:nvSpPr>
            <p:cNvPr id="18308" name="Google Shape;18308;p78"/>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defTabSz="914378"/>
              <a:endParaRPr>
                <a:ea typeface="+mn-ea"/>
              </a:endParaRPr>
            </a:p>
          </p:txBody>
        </p:sp>
        <p:sp>
          <p:nvSpPr>
            <p:cNvPr id="18309" name="Google Shape;18309;p78"/>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defTabSz="914378"/>
              <a:endParaRPr>
                <a:ea typeface="+mn-ea"/>
              </a:endParaRPr>
            </a:p>
          </p:txBody>
        </p:sp>
        <p:sp>
          <p:nvSpPr>
            <p:cNvPr id="18310" name="Google Shape;18310;p78"/>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defTabSz="914378"/>
              <a:endParaRPr>
                <a:ea typeface="+mn-ea"/>
              </a:endParaRPr>
            </a:p>
          </p:txBody>
        </p:sp>
        <p:sp>
          <p:nvSpPr>
            <p:cNvPr id="18311" name="Google Shape;18311;p78"/>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312" name="Google Shape;18312;p78"/>
          <p:cNvGrpSpPr/>
          <p:nvPr/>
        </p:nvGrpSpPr>
        <p:grpSpPr>
          <a:xfrm>
            <a:off x="882591" y="2438360"/>
            <a:ext cx="337310" cy="337047"/>
            <a:chOff x="882590" y="2438360"/>
            <a:chExt cx="337310" cy="337047"/>
          </a:xfrm>
        </p:grpSpPr>
        <p:sp>
          <p:nvSpPr>
            <p:cNvPr id="18313" name="Google Shape;18313;p78"/>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defTabSz="914378"/>
              <a:endParaRPr>
                <a:ea typeface="+mn-ea"/>
              </a:endParaRPr>
            </a:p>
          </p:txBody>
        </p:sp>
        <p:sp>
          <p:nvSpPr>
            <p:cNvPr id="18314" name="Google Shape;18314;p78"/>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defTabSz="914378"/>
              <a:endParaRPr>
                <a:ea typeface="+mn-ea"/>
              </a:endParaRPr>
            </a:p>
          </p:txBody>
        </p:sp>
        <p:sp>
          <p:nvSpPr>
            <p:cNvPr id="18315" name="Google Shape;18315;p78"/>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8316" name="Google Shape;18316;p78"/>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defTabSz="914378"/>
              <a:endParaRPr>
                <a:ea typeface="+mn-ea"/>
              </a:endParaRPr>
            </a:p>
          </p:txBody>
        </p:sp>
        <p:sp>
          <p:nvSpPr>
            <p:cNvPr id="18317" name="Google Shape;18317;p78"/>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defTabSz="914378"/>
              <a:endParaRPr>
                <a:ea typeface="+mn-ea"/>
              </a:endParaRPr>
            </a:p>
          </p:txBody>
        </p:sp>
        <p:sp>
          <p:nvSpPr>
            <p:cNvPr id="18318" name="Google Shape;18318;p78"/>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8319" name="Google Shape;18319;p78"/>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8320" name="Google Shape;18320;p78"/>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8321" name="Google Shape;18321;p78"/>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8322" name="Google Shape;18322;p78"/>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323" name="Google Shape;18323;p78"/>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8324" name="Google Shape;18324;p78"/>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8325" name="Google Shape;18325;p78"/>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326" name="Google Shape;18326;p78"/>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8327" name="Google Shape;18327;p78"/>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328" name="Google Shape;18328;p78"/>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defTabSz="914378"/>
              <a:endParaRPr>
                <a:ea typeface="+mn-ea"/>
              </a:endParaRPr>
            </a:p>
          </p:txBody>
        </p:sp>
        <p:sp>
          <p:nvSpPr>
            <p:cNvPr id="18329" name="Google Shape;18329;p78"/>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defTabSz="914378"/>
              <a:endParaRPr>
                <a:ea typeface="+mn-ea"/>
              </a:endParaRPr>
            </a:p>
          </p:txBody>
        </p:sp>
        <p:sp>
          <p:nvSpPr>
            <p:cNvPr id="18330" name="Google Shape;18330;p78"/>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defTabSz="914378"/>
              <a:endParaRPr>
                <a:ea typeface="+mn-ea"/>
              </a:endParaRPr>
            </a:p>
          </p:txBody>
        </p:sp>
        <p:sp>
          <p:nvSpPr>
            <p:cNvPr id="18331" name="Google Shape;18331;p78"/>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defTabSz="914378"/>
              <a:endParaRPr>
                <a:ea typeface="+mn-ea"/>
              </a:endParaRPr>
            </a:p>
          </p:txBody>
        </p:sp>
        <p:sp>
          <p:nvSpPr>
            <p:cNvPr id="18332" name="Google Shape;18332;p78"/>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defTabSz="914378"/>
              <a:endParaRPr>
                <a:ea typeface="+mn-ea"/>
              </a:endParaRPr>
            </a:p>
          </p:txBody>
        </p:sp>
        <p:sp>
          <p:nvSpPr>
            <p:cNvPr id="18333" name="Google Shape;18333;p78"/>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defTabSz="914378"/>
              <a:endParaRPr>
                <a:ea typeface="+mn-ea"/>
              </a:endParaRPr>
            </a:p>
          </p:txBody>
        </p:sp>
        <p:sp>
          <p:nvSpPr>
            <p:cNvPr id="18334" name="Google Shape;18334;p78"/>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defTabSz="914378"/>
              <a:endParaRPr>
                <a:ea typeface="+mn-ea"/>
              </a:endParaRPr>
            </a:p>
          </p:txBody>
        </p:sp>
        <p:sp>
          <p:nvSpPr>
            <p:cNvPr id="18335" name="Google Shape;18335;p78"/>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defTabSz="914378"/>
              <a:endParaRPr>
                <a:ea typeface="+mn-ea"/>
              </a:endParaRPr>
            </a:p>
          </p:txBody>
        </p:sp>
        <p:sp>
          <p:nvSpPr>
            <p:cNvPr id="18336" name="Google Shape;18336;p78"/>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337" name="Google Shape;18337;p78"/>
          <p:cNvGrpSpPr/>
          <p:nvPr/>
        </p:nvGrpSpPr>
        <p:grpSpPr>
          <a:xfrm>
            <a:off x="4885061" y="1518788"/>
            <a:ext cx="385786" cy="342588"/>
            <a:chOff x="4885060" y="1518788"/>
            <a:chExt cx="385786" cy="342588"/>
          </a:xfrm>
        </p:grpSpPr>
        <p:sp>
          <p:nvSpPr>
            <p:cNvPr id="18338" name="Google Shape;18338;p78"/>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339" name="Google Shape;18339;p78"/>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340" name="Google Shape;18340;p78"/>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341" name="Google Shape;18341;p78"/>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342" name="Google Shape;18342;p78"/>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343" name="Google Shape;18343;p78"/>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8344" name="Google Shape;18344;p78"/>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8345" name="Google Shape;18345;p78"/>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8346" name="Google Shape;18346;p78"/>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347" name="Google Shape;18347;p78"/>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348" name="Google Shape;18348;p78"/>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349" name="Google Shape;18349;p78"/>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350" name="Google Shape;18350;p78"/>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defTabSz="914378"/>
              <a:endParaRPr>
                <a:ea typeface="+mn-ea"/>
              </a:endParaRPr>
            </a:p>
          </p:txBody>
        </p:sp>
        <p:sp>
          <p:nvSpPr>
            <p:cNvPr id="18351" name="Google Shape;18351;p78"/>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8352" name="Google Shape;18352;p78"/>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defTabSz="914378"/>
              <a:endParaRPr>
                <a:ea typeface="+mn-ea"/>
              </a:endParaRPr>
            </a:p>
          </p:txBody>
        </p:sp>
        <p:sp>
          <p:nvSpPr>
            <p:cNvPr id="18353" name="Google Shape;18353;p78"/>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defTabSz="914378"/>
              <a:endParaRPr>
                <a:ea typeface="+mn-ea"/>
              </a:endParaRPr>
            </a:p>
          </p:txBody>
        </p:sp>
        <p:sp>
          <p:nvSpPr>
            <p:cNvPr id="18354" name="Google Shape;18354;p78"/>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8355" name="Google Shape;18355;p78"/>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356" name="Google Shape;18356;p78"/>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357" name="Google Shape;18357;p78"/>
          <p:cNvGrpSpPr/>
          <p:nvPr/>
        </p:nvGrpSpPr>
        <p:grpSpPr>
          <a:xfrm>
            <a:off x="5394479" y="1514533"/>
            <a:ext cx="249076" cy="351096"/>
            <a:chOff x="5394478" y="1514533"/>
            <a:chExt cx="249076" cy="351096"/>
          </a:xfrm>
        </p:grpSpPr>
        <p:sp>
          <p:nvSpPr>
            <p:cNvPr id="18358" name="Google Shape;18358;p78"/>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8359" name="Google Shape;18359;p78"/>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360" name="Google Shape;18360;p78"/>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8361" name="Google Shape;18361;p78"/>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362" name="Google Shape;18362;p78"/>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defTabSz="914378"/>
              <a:endParaRPr>
                <a:ea typeface="+mn-ea"/>
              </a:endParaRPr>
            </a:p>
          </p:txBody>
        </p:sp>
        <p:sp>
          <p:nvSpPr>
            <p:cNvPr id="18363" name="Google Shape;18363;p78"/>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defTabSz="914378"/>
              <a:endParaRPr>
                <a:ea typeface="+mn-ea"/>
              </a:endParaRPr>
            </a:p>
          </p:txBody>
        </p:sp>
        <p:sp>
          <p:nvSpPr>
            <p:cNvPr id="18364" name="Google Shape;18364;p78"/>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defTabSz="914378"/>
              <a:endParaRPr>
                <a:ea typeface="+mn-ea"/>
              </a:endParaRPr>
            </a:p>
          </p:txBody>
        </p:sp>
        <p:sp>
          <p:nvSpPr>
            <p:cNvPr id="18365" name="Google Shape;18365;p78"/>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366" name="Google Shape;18366;p78"/>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367" name="Google Shape;18367;p78"/>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368" name="Google Shape;18368;p78"/>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369" name="Google Shape;18369;p78"/>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370" name="Google Shape;18370;p78"/>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371" name="Google Shape;18371;p78"/>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372" name="Google Shape;18372;p78"/>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373" name="Google Shape;18373;p78"/>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8374" name="Google Shape;18374;p78"/>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375" name="Google Shape;18375;p78"/>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376" name="Google Shape;18376;p78"/>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377" name="Google Shape;18377;p78"/>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378" name="Google Shape;18378;p78"/>
          <p:cNvGrpSpPr/>
          <p:nvPr/>
        </p:nvGrpSpPr>
        <p:grpSpPr>
          <a:xfrm>
            <a:off x="5782260" y="1512013"/>
            <a:ext cx="356138" cy="356138"/>
            <a:chOff x="5782259" y="1512012"/>
            <a:chExt cx="356138" cy="356138"/>
          </a:xfrm>
        </p:grpSpPr>
        <p:sp>
          <p:nvSpPr>
            <p:cNvPr id="18379" name="Google Shape;18379;p78"/>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380" name="Google Shape;18380;p78"/>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8381" name="Google Shape;18381;p78"/>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8382" name="Google Shape;18382;p78"/>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383" name="Google Shape;18383;p78"/>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384" name="Google Shape;18384;p78"/>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8385" name="Google Shape;18385;p78"/>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386" name="Google Shape;18386;p78"/>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8387" name="Google Shape;18387;p78"/>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8388" name="Google Shape;18388;p78"/>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8389" name="Google Shape;18389;p78"/>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390" name="Google Shape;18390;p78"/>
          <p:cNvGrpSpPr/>
          <p:nvPr/>
        </p:nvGrpSpPr>
        <p:grpSpPr>
          <a:xfrm>
            <a:off x="6229598" y="1518053"/>
            <a:ext cx="343560" cy="343822"/>
            <a:chOff x="6229598" y="1518052"/>
            <a:chExt cx="343560" cy="343822"/>
          </a:xfrm>
        </p:grpSpPr>
        <p:sp>
          <p:nvSpPr>
            <p:cNvPr id="18391" name="Google Shape;18391;p78"/>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392" name="Google Shape;18392;p78"/>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defTabSz="914378"/>
              <a:endParaRPr>
                <a:ea typeface="+mn-ea"/>
              </a:endParaRPr>
            </a:p>
          </p:txBody>
        </p:sp>
        <p:sp>
          <p:nvSpPr>
            <p:cNvPr id="18393" name="Google Shape;18393;p78"/>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394" name="Google Shape;18394;p78"/>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395" name="Google Shape;18395;p78"/>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defTabSz="914378"/>
              <a:endParaRPr>
                <a:ea typeface="+mn-ea"/>
              </a:endParaRPr>
            </a:p>
          </p:txBody>
        </p:sp>
        <p:sp>
          <p:nvSpPr>
            <p:cNvPr id="18396" name="Google Shape;18396;p78"/>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defTabSz="914378"/>
              <a:endParaRPr>
                <a:ea typeface="+mn-ea"/>
              </a:endParaRPr>
            </a:p>
          </p:txBody>
        </p:sp>
        <p:sp>
          <p:nvSpPr>
            <p:cNvPr id="18397" name="Google Shape;18397;p78"/>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defTabSz="914378"/>
              <a:endParaRPr>
                <a:ea typeface="+mn-ea"/>
              </a:endParaRPr>
            </a:p>
          </p:txBody>
        </p:sp>
        <p:sp>
          <p:nvSpPr>
            <p:cNvPr id="18398" name="Google Shape;18398;p78"/>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defTabSz="914378"/>
              <a:endParaRPr>
                <a:ea typeface="+mn-ea"/>
              </a:endParaRPr>
            </a:p>
          </p:txBody>
        </p:sp>
        <p:sp>
          <p:nvSpPr>
            <p:cNvPr id="18399" name="Google Shape;18399;p78"/>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defTabSz="914378"/>
              <a:endParaRPr>
                <a:ea typeface="+mn-ea"/>
              </a:endParaRPr>
            </a:p>
          </p:txBody>
        </p:sp>
        <p:sp>
          <p:nvSpPr>
            <p:cNvPr id="18400" name="Google Shape;18400;p78"/>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defTabSz="914378"/>
              <a:endParaRPr>
                <a:ea typeface="+mn-ea"/>
              </a:endParaRPr>
            </a:p>
          </p:txBody>
        </p:sp>
        <p:sp>
          <p:nvSpPr>
            <p:cNvPr id="18401" name="Google Shape;18401;p78"/>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defTabSz="914378"/>
              <a:endParaRPr>
                <a:ea typeface="+mn-ea"/>
              </a:endParaRPr>
            </a:p>
          </p:txBody>
        </p:sp>
        <p:sp>
          <p:nvSpPr>
            <p:cNvPr id="18402" name="Google Shape;18402;p78"/>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defTabSz="914378"/>
              <a:endParaRPr>
                <a:ea typeface="+mn-ea"/>
              </a:endParaRPr>
            </a:p>
          </p:txBody>
        </p:sp>
        <p:sp>
          <p:nvSpPr>
            <p:cNvPr id="18403" name="Google Shape;18403;p78"/>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defTabSz="914378"/>
              <a:endParaRPr>
                <a:ea typeface="+mn-ea"/>
              </a:endParaRPr>
            </a:p>
          </p:txBody>
        </p:sp>
        <p:sp>
          <p:nvSpPr>
            <p:cNvPr id="18404" name="Google Shape;18404;p78"/>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defTabSz="914378"/>
              <a:endParaRPr>
                <a:ea typeface="+mn-ea"/>
              </a:endParaRPr>
            </a:p>
          </p:txBody>
        </p:sp>
        <p:sp>
          <p:nvSpPr>
            <p:cNvPr id="18405" name="Google Shape;18405;p78"/>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defTabSz="914378"/>
              <a:endParaRPr>
                <a:ea typeface="+mn-ea"/>
              </a:endParaRPr>
            </a:p>
          </p:txBody>
        </p:sp>
        <p:sp>
          <p:nvSpPr>
            <p:cNvPr id="18406" name="Google Shape;18406;p78"/>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defTabSz="914378"/>
              <a:endParaRPr>
                <a:ea typeface="+mn-ea"/>
              </a:endParaRPr>
            </a:p>
          </p:txBody>
        </p:sp>
        <p:sp>
          <p:nvSpPr>
            <p:cNvPr id="18407" name="Google Shape;18407;p78"/>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defTabSz="914378"/>
              <a:endParaRPr>
                <a:ea typeface="+mn-ea"/>
              </a:endParaRPr>
            </a:p>
          </p:txBody>
        </p:sp>
        <p:sp>
          <p:nvSpPr>
            <p:cNvPr id="18408" name="Google Shape;18408;p78"/>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defTabSz="914378"/>
              <a:endParaRPr>
                <a:ea typeface="+mn-ea"/>
              </a:endParaRPr>
            </a:p>
          </p:txBody>
        </p:sp>
        <p:sp>
          <p:nvSpPr>
            <p:cNvPr id="18409" name="Google Shape;18409;p78"/>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410" name="Google Shape;18410;p78"/>
          <p:cNvGrpSpPr/>
          <p:nvPr/>
        </p:nvGrpSpPr>
        <p:grpSpPr>
          <a:xfrm>
            <a:off x="870774" y="3357985"/>
            <a:ext cx="342824" cy="351228"/>
            <a:chOff x="870773" y="3357985"/>
            <a:chExt cx="342824" cy="351228"/>
          </a:xfrm>
        </p:grpSpPr>
        <p:sp>
          <p:nvSpPr>
            <p:cNvPr id="18411" name="Google Shape;18411;p78"/>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defTabSz="914378"/>
              <a:endParaRPr>
                <a:ea typeface="+mn-ea"/>
              </a:endParaRPr>
            </a:p>
          </p:txBody>
        </p:sp>
        <p:sp>
          <p:nvSpPr>
            <p:cNvPr id="18412" name="Google Shape;18412;p78"/>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defTabSz="914378"/>
              <a:endParaRPr>
                <a:ea typeface="+mn-ea"/>
              </a:endParaRPr>
            </a:p>
          </p:txBody>
        </p:sp>
        <p:sp>
          <p:nvSpPr>
            <p:cNvPr id="18413" name="Google Shape;18413;p78"/>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defTabSz="914378"/>
              <a:endParaRPr>
                <a:ea typeface="+mn-ea"/>
              </a:endParaRPr>
            </a:p>
          </p:txBody>
        </p:sp>
        <p:sp>
          <p:nvSpPr>
            <p:cNvPr id="18414" name="Google Shape;18414;p78"/>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defTabSz="914378"/>
              <a:endParaRPr>
                <a:ea typeface="+mn-ea"/>
              </a:endParaRPr>
            </a:p>
          </p:txBody>
        </p:sp>
        <p:sp>
          <p:nvSpPr>
            <p:cNvPr id="18415" name="Google Shape;18415;p78"/>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defTabSz="914378"/>
              <a:endParaRPr>
                <a:ea typeface="+mn-ea"/>
              </a:endParaRPr>
            </a:p>
          </p:txBody>
        </p:sp>
        <p:sp>
          <p:nvSpPr>
            <p:cNvPr id="18416" name="Google Shape;18416;p78"/>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defTabSz="914378"/>
              <a:endParaRPr>
                <a:ea typeface="+mn-ea"/>
              </a:endParaRPr>
            </a:p>
          </p:txBody>
        </p:sp>
        <p:sp>
          <p:nvSpPr>
            <p:cNvPr id="18417" name="Google Shape;18417;p78"/>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defTabSz="914378"/>
              <a:endParaRPr>
                <a:ea typeface="+mn-ea"/>
              </a:endParaRPr>
            </a:p>
          </p:txBody>
        </p:sp>
        <p:sp>
          <p:nvSpPr>
            <p:cNvPr id="18418" name="Google Shape;18418;p78"/>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419" name="Google Shape;18419;p78"/>
          <p:cNvGrpSpPr/>
          <p:nvPr/>
        </p:nvGrpSpPr>
        <p:grpSpPr>
          <a:xfrm>
            <a:off x="2743084" y="4299591"/>
            <a:ext cx="159372" cy="308896"/>
            <a:chOff x="2743084" y="4299590"/>
            <a:chExt cx="159372" cy="308896"/>
          </a:xfrm>
        </p:grpSpPr>
        <p:sp>
          <p:nvSpPr>
            <p:cNvPr id="18420" name="Google Shape;18420;p78"/>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421" name="Google Shape;18421;p78"/>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defTabSz="914378"/>
              <a:endParaRPr>
                <a:ea typeface="+mn-ea"/>
              </a:endParaRPr>
            </a:p>
          </p:txBody>
        </p:sp>
        <p:sp>
          <p:nvSpPr>
            <p:cNvPr id="18422" name="Google Shape;18422;p78"/>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18423" name="Google Shape;18423;p78"/>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8424" name="Google Shape;18424;p78"/>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defTabSz="914378"/>
              <a:endParaRPr>
                <a:ea typeface="+mn-ea"/>
              </a:endParaRPr>
            </a:p>
          </p:txBody>
        </p:sp>
        <p:sp>
          <p:nvSpPr>
            <p:cNvPr id="18425" name="Google Shape;18425;p78"/>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defTabSz="914378"/>
              <a:endParaRPr>
                <a:ea typeface="+mn-ea"/>
              </a:endParaRPr>
            </a:p>
          </p:txBody>
        </p:sp>
        <p:sp>
          <p:nvSpPr>
            <p:cNvPr id="18426" name="Google Shape;18426;p78"/>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427" name="Google Shape;18427;p78"/>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428" name="Google Shape;18428;p78"/>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18429" name="Google Shape;18429;p78"/>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18430" name="Google Shape;18430;p78"/>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18431" name="Google Shape;18431;p78"/>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defTabSz="914378"/>
              <a:endParaRPr>
                <a:ea typeface="+mn-ea"/>
              </a:endParaRPr>
            </a:p>
          </p:txBody>
        </p:sp>
        <p:sp>
          <p:nvSpPr>
            <p:cNvPr id="18432" name="Google Shape;18432;p78"/>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18433" name="Google Shape;18433;p78"/>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defTabSz="914378"/>
              <a:endParaRPr>
                <a:ea typeface="+mn-ea"/>
              </a:endParaRPr>
            </a:p>
          </p:txBody>
        </p:sp>
        <p:sp>
          <p:nvSpPr>
            <p:cNvPr id="18434" name="Google Shape;18434;p78"/>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435" name="Google Shape;18435;p78"/>
          <p:cNvGrpSpPr/>
          <p:nvPr/>
        </p:nvGrpSpPr>
        <p:grpSpPr>
          <a:xfrm>
            <a:off x="1293506" y="2939717"/>
            <a:ext cx="374730" cy="272211"/>
            <a:chOff x="1293506" y="2939716"/>
            <a:chExt cx="374730" cy="272211"/>
          </a:xfrm>
        </p:grpSpPr>
        <p:sp>
          <p:nvSpPr>
            <p:cNvPr id="18436" name="Google Shape;18436;p78"/>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defTabSz="914378"/>
              <a:endParaRPr>
                <a:ea typeface="+mn-ea"/>
              </a:endParaRPr>
            </a:p>
          </p:txBody>
        </p:sp>
        <p:sp>
          <p:nvSpPr>
            <p:cNvPr id="18437" name="Google Shape;18437;p78"/>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8438" name="Google Shape;18438;p78"/>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defTabSz="914378"/>
              <a:endParaRPr>
                <a:ea typeface="+mn-ea"/>
              </a:endParaRPr>
            </a:p>
          </p:txBody>
        </p:sp>
        <p:sp>
          <p:nvSpPr>
            <p:cNvPr id="18439" name="Google Shape;18439;p78"/>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defTabSz="914378"/>
              <a:endParaRPr>
                <a:ea typeface="+mn-ea"/>
              </a:endParaRPr>
            </a:p>
          </p:txBody>
        </p:sp>
        <p:sp>
          <p:nvSpPr>
            <p:cNvPr id="18440" name="Google Shape;18440;p78"/>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defTabSz="914378"/>
              <a:endParaRPr>
                <a:ea typeface="+mn-ea"/>
              </a:endParaRPr>
            </a:p>
          </p:txBody>
        </p:sp>
        <p:sp>
          <p:nvSpPr>
            <p:cNvPr id="18441" name="Google Shape;18441;p78"/>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defTabSz="914378"/>
              <a:endParaRPr>
                <a:ea typeface="+mn-ea"/>
              </a:endParaRPr>
            </a:p>
          </p:txBody>
        </p:sp>
        <p:sp>
          <p:nvSpPr>
            <p:cNvPr id="18442" name="Google Shape;18442;p78"/>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8443" name="Google Shape;18443;p78"/>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defTabSz="914378"/>
              <a:endParaRPr>
                <a:ea typeface="+mn-ea"/>
              </a:endParaRPr>
            </a:p>
          </p:txBody>
        </p:sp>
        <p:sp>
          <p:nvSpPr>
            <p:cNvPr id="18444" name="Google Shape;18444;p78"/>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defTabSz="914378"/>
              <a:endParaRPr>
                <a:ea typeface="+mn-ea"/>
              </a:endParaRPr>
            </a:p>
          </p:txBody>
        </p:sp>
        <p:sp>
          <p:nvSpPr>
            <p:cNvPr id="18445" name="Google Shape;18445;p78"/>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8446" name="Google Shape;18446;p78"/>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defTabSz="914378"/>
              <a:endParaRPr>
                <a:ea typeface="+mn-ea"/>
              </a:endParaRPr>
            </a:p>
          </p:txBody>
        </p:sp>
        <p:sp>
          <p:nvSpPr>
            <p:cNvPr id="18447" name="Google Shape;18447;p78"/>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8448" name="Google Shape;18448;p78"/>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449" name="Google Shape;18449;p78"/>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450" name="Google Shape;18450;p78"/>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defTabSz="914378"/>
              <a:endParaRPr>
                <a:ea typeface="+mn-ea"/>
              </a:endParaRPr>
            </a:p>
          </p:txBody>
        </p:sp>
        <p:sp>
          <p:nvSpPr>
            <p:cNvPr id="18451" name="Google Shape;18451;p78"/>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8452" name="Google Shape;18452;p78"/>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defTabSz="914378"/>
              <a:endParaRPr>
                <a:ea typeface="+mn-ea"/>
              </a:endParaRPr>
            </a:p>
          </p:txBody>
        </p:sp>
        <p:sp>
          <p:nvSpPr>
            <p:cNvPr id="18453" name="Google Shape;18453;p78"/>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8454" name="Google Shape;18454;p78"/>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455" name="Google Shape;18455;p78"/>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456" name="Google Shape;18456;p78"/>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8457" name="Google Shape;18457;p78"/>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8458" name="Google Shape;18458;p78"/>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459" name="Google Shape;18459;p78"/>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defTabSz="914378"/>
              <a:endParaRPr>
                <a:ea typeface="+mn-ea"/>
              </a:endParaRPr>
            </a:p>
          </p:txBody>
        </p:sp>
        <p:sp>
          <p:nvSpPr>
            <p:cNvPr id="18460" name="Google Shape;18460;p78"/>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8461" name="Google Shape;18461;p78"/>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462" name="Google Shape;18462;p78"/>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463" name="Google Shape;18463;p78"/>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464" name="Google Shape;18464;p78"/>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465" name="Google Shape;18465;p78"/>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466" name="Google Shape;18466;p78"/>
          <p:cNvGrpSpPr/>
          <p:nvPr/>
        </p:nvGrpSpPr>
        <p:grpSpPr>
          <a:xfrm>
            <a:off x="6669901" y="1505474"/>
            <a:ext cx="345083" cy="369216"/>
            <a:chOff x="6669900" y="1505474"/>
            <a:chExt cx="345083" cy="369216"/>
          </a:xfrm>
        </p:grpSpPr>
        <p:sp>
          <p:nvSpPr>
            <p:cNvPr id="18467" name="Google Shape;18467;p78"/>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468" name="Google Shape;18468;p78"/>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469" name="Google Shape;18469;p78"/>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470" name="Google Shape;18470;p78"/>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8471" name="Google Shape;18471;p78"/>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472" name="Google Shape;18472;p78"/>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473" name="Google Shape;18473;p78"/>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474" name="Google Shape;18474;p78"/>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8475" name="Google Shape;18475;p78"/>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476" name="Google Shape;18476;p78"/>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477" name="Google Shape;18477;p78"/>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478" name="Google Shape;18478;p78"/>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479" name="Google Shape;18479;p78"/>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480" name="Google Shape;18480;p78"/>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481" name="Google Shape;18481;p78"/>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482" name="Google Shape;18482;p78"/>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483" name="Google Shape;18483;p78"/>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484" name="Google Shape;18484;p78"/>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8485" name="Google Shape;18485;p78"/>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8486" name="Google Shape;18486;p78"/>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487" name="Google Shape;18487;p78"/>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488" name="Google Shape;18488;p78"/>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489" name="Google Shape;18489;p78"/>
          <p:cNvGrpSpPr/>
          <p:nvPr/>
        </p:nvGrpSpPr>
        <p:grpSpPr>
          <a:xfrm>
            <a:off x="7117004" y="1518001"/>
            <a:ext cx="333003" cy="344085"/>
            <a:chOff x="7117003" y="1518000"/>
            <a:chExt cx="333003" cy="344085"/>
          </a:xfrm>
        </p:grpSpPr>
        <p:sp>
          <p:nvSpPr>
            <p:cNvPr id="18490" name="Google Shape;18490;p78"/>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491" name="Google Shape;18491;p78"/>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492" name="Google Shape;18492;p78"/>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493" name="Google Shape;18493;p78"/>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494" name="Google Shape;18494;p78"/>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495" name="Google Shape;18495;p78"/>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496" name="Google Shape;18496;p78"/>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defTabSz="914378"/>
              <a:endParaRPr>
                <a:ea typeface="+mn-ea"/>
              </a:endParaRPr>
            </a:p>
          </p:txBody>
        </p:sp>
        <p:sp>
          <p:nvSpPr>
            <p:cNvPr id="18497" name="Google Shape;18497;p78"/>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498" name="Google Shape;18498;p78"/>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499" name="Google Shape;18499;p78"/>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8500" name="Google Shape;18500;p78"/>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8501" name="Google Shape;18501;p78"/>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8502" name="Google Shape;18502;p78"/>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8503" name="Google Shape;18503;p78"/>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8504" name="Google Shape;18504;p78"/>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8505" name="Google Shape;18505;p78"/>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8506" name="Google Shape;18506;p78"/>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8507" name="Google Shape;18507;p78"/>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8508" name="Google Shape;18508;p78"/>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8509" name="Google Shape;18509;p78"/>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8510" name="Google Shape;18510;p78"/>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511" name="Google Shape;18511;p78"/>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512" name="Google Shape;18512;p78"/>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513" name="Google Shape;18513;p78"/>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514" name="Google Shape;18514;p78"/>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defTabSz="914378"/>
              <a:endParaRPr>
                <a:ea typeface="+mn-ea"/>
              </a:endParaRPr>
            </a:p>
          </p:txBody>
        </p:sp>
        <p:sp>
          <p:nvSpPr>
            <p:cNvPr id="18515" name="Google Shape;18515;p78"/>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516" name="Google Shape;18516;p78"/>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517" name="Google Shape;18517;p78"/>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8518" name="Google Shape;18518;p78"/>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8519" name="Google Shape;18519;p78"/>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8520" name="Google Shape;18520;p78"/>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8521" name="Google Shape;18521;p78"/>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8522" name="Google Shape;18522;p78"/>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8523" name="Google Shape;18523;p78"/>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8524" name="Google Shape;18524;p78"/>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8525" name="Google Shape;18525;p78"/>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8526" name="Google Shape;18526;p78"/>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8527" name="Google Shape;18527;p78"/>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528" name="Google Shape;18528;p78"/>
          <p:cNvGrpSpPr/>
          <p:nvPr/>
        </p:nvGrpSpPr>
        <p:grpSpPr>
          <a:xfrm>
            <a:off x="2200239" y="4289166"/>
            <a:ext cx="374756" cy="329300"/>
            <a:chOff x="2200238" y="4289165"/>
            <a:chExt cx="374756" cy="329300"/>
          </a:xfrm>
        </p:grpSpPr>
        <p:sp>
          <p:nvSpPr>
            <p:cNvPr id="18529" name="Google Shape;18529;p78"/>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530" name="Google Shape;18530;p78"/>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531" name="Google Shape;18531;p78"/>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532" name="Google Shape;18532;p78"/>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533" name="Google Shape;18533;p78"/>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534" name="Google Shape;18534;p78"/>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535" name="Google Shape;18535;p78"/>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536" name="Google Shape;18536;p78"/>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537" name="Google Shape;18537;p78"/>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538" name="Google Shape;18538;p78"/>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539" name="Google Shape;18539;p78"/>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540" name="Google Shape;18540;p78"/>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541" name="Google Shape;18541;p78"/>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542" name="Google Shape;18542;p78"/>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543" name="Google Shape;18543;p78"/>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544" name="Google Shape;18544;p78"/>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545" name="Google Shape;18545;p78"/>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546" name="Google Shape;18546;p78"/>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547" name="Google Shape;18547;p78"/>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548" name="Google Shape;18548;p78"/>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8549" name="Google Shape;18549;p78"/>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defTabSz="914378"/>
              <a:endParaRPr>
                <a:ea typeface="+mn-ea"/>
              </a:endParaRPr>
            </a:p>
          </p:txBody>
        </p:sp>
        <p:sp>
          <p:nvSpPr>
            <p:cNvPr id="18550" name="Google Shape;18550;p78"/>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551" name="Google Shape;18551;p78"/>
          <p:cNvGrpSpPr/>
          <p:nvPr/>
        </p:nvGrpSpPr>
        <p:grpSpPr>
          <a:xfrm>
            <a:off x="7556044" y="1499959"/>
            <a:ext cx="337283" cy="380192"/>
            <a:chOff x="7556043" y="1499959"/>
            <a:chExt cx="337283" cy="380192"/>
          </a:xfrm>
        </p:grpSpPr>
        <p:sp>
          <p:nvSpPr>
            <p:cNvPr id="18552" name="Google Shape;18552;p78"/>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sp>
          <p:nvSpPr>
            <p:cNvPr id="18553" name="Google Shape;18553;p78"/>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8554" name="Google Shape;18554;p78"/>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8555" name="Google Shape;18555;p78"/>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556" name="Google Shape;18556;p78"/>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8557" name="Google Shape;18557;p78"/>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18558" name="Google Shape;18558;p78"/>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559" name="Google Shape;18559;p78"/>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560" name="Google Shape;18560;p78"/>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561" name="Google Shape;18561;p78"/>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562" name="Google Shape;18562;p78"/>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563" name="Google Shape;18563;p78"/>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defTabSz="914378"/>
              <a:endParaRPr>
                <a:ea typeface="+mn-ea"/>
              </a:endParaRPr>
            </a:p>
          </p:txBody>
        </p:sp>
        <p:sp>
          <p:nvSpPr>
            <p:cNvPr id="18564" name="Google Shape;18564;p78"/>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defTabSz="914378"/>
              <a:endParaRPr>
                <a:ea typeface="+mn-ea"/>
              </a:endParaRPr>
            </a:p>
          </p:txBody>
        </p:sp>
        <p:sp>
          <p:nvSpPr>
            <p:cNvPr id="18565" name="Google Shape;18565;p78"/>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566" name="Google Shape;18566;p78"/>
          <p:cNvGrpSpPr/>
          <p:nvPr/>
        </p:nvGrpSpPr>
        <p:grpSpPr>
          <a:xfrm>
            <a:off x="7992827" y="1517790"/>
            <a:ext cx="317431" cy="344584"/>
            <a:chOff x="7992826" y="1517790"/>
            <a:chExt cx="317431" cy="344584"/>
          </a:xfrm>
        </p:grpSpPr>
        <p:sp>
          <p:nvSpPr>
            <p:cNvPr id="18567" name="Google Shape;18567;p78"/>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8568" name="Google Shape;18568;p78"/>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18569" name="Google Shape;18569;p78"/>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18570" name="Google Shape;18570;p78"/>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571" name="Google Shape;18571;p78"/>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572" name="Google Shape;18572;p78"/>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8573" name="Google Shape;18573;p78"/>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8574" name="Google Shape;18574;p78"/>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575" name="Google Shape;18575;p78"/>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576" name="Google Shape;18576;p78"/>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577" name="Google Shape;18577;p78"/>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578" name="Google Shape;18578;p78"/>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8579" name="Google Shape;18579;p78"/>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580" name="Google Shape;18580;p78"/>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581" name="Google Shape;18581;p78"/>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8582" name="Google Shape;18582;p78"/>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583" name="Google Shape;18583;p78"/>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584" name="Google Shape;18584;p78"/>
          <p:cNvGrpSpPr/>
          <p:nvPr/>
        </p:nvGrpSpPr>
        <p:grpSpPr>
          <a:xfrm>
            <a:off x="4864447" y="3340207"/>
            <a:ext cx="395607" cy="387414"/>
            <a:chOff x="4864446" y="3340207"/>
            <a:chExt cx="395607" cy="387414"/>
          </a:xfrm>
        </p:grpSpPr>
        <p:sp>
          <p:nvSpPr>
            <p:cNvPr id="18585" name="Google Shape;18585;p78"/>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defTabSz="914378"/>
              <a:endParaRPr>
                <a:ea typeface="+mn-ea"/>
              </a:endParaRPr>
            </a:p>
          </p:txBody>
        </p:sp>
        <p:sp>
          <p:nvSpPr>
            <p:cNvPr id="18586" name="Google Shape;18586;p78"/>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8587" name="Google Shape;18587;p78"/>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defTabSz="914378"/>
              <a:endParaRPr>
                <a:ea typeface="+mn-ea"/>
              </a:endParaRPr>
            </a:p>
          </p:txBody>
        </p:sp>
        <p:sp>
          <p:nvSpPr>
            <p:cNvPr id="18588" name="Google Shape;18588;p78"/>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defTabSz="914378"/>
              <a:endParaRPr>
                <a:ea typeface="+mn-ea"/>
              </a:endParaRPr>
            </a:p>
          </p:txBody>
        </p:sp>
        <p:sp>
          <p:nvSpPr>
            <p:cNvPr id="18589" name="Google Shape;18589;p78"/>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defTabSz="914378"/>
              <a:endParaRPr>
                <a:ea typeface="+mn-ea"/>
              </a:endParaRPr>
            </a:p>
          </p:txBody>
        </p:sp>
        <p:sp>
          <p:nvSpPr>
            <p:cNvPr id="18590" name="Google Shape;18590;p78"/>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defTabSz="914378"/>
              <a:endParaRPr>
                <a:ea typeface="+mn-ea"/>
              </a:endParaRPr>
            </a:p>
          </p:txBody>
        </p:sp>
        <p:sp>
          <p:nvSpPr>
            <p:cNvPr id="18591" name="Google Shape;18591;p78"/>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defTabSz="914378"/>
              <a:endParaRPr>
                <a:ea typeface="+mn-ea"/>
              </a:endParaRPr>
            </a:p>
          </p:txBody>
        </p:sp>
        <p:sp>
          <p:nvSpPr>
            <p:cNvPr id="18592" name="Google Shape;18592;p78"/>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defTabSz="914378"/>
              <a:endParaRPr>
                <a:ea typeface="+mn-ea"/>
              </a:endParaRPr>
            </a:p>
          </p:txBody>
        </p:sp>
        <p:sp>
          <p:nvSpPr>
            <p:cNvPr id="18593" name="Google Shape;18593;p78"/>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defTabSz="914378"/>
              <a:endParaRPr>
                <a:ea typeface="+mn-ea"/>
              </a:endParaRPr>
            </a:p>
          </p:txBody>
        </p:sp>
        <p:sp>
          <p:nvSpPr>
            <p:cNvPr id="18594" name="Google Shape;18594;p78"/>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defTabSz="914378"/>
              <a:endParaRPr>
                <a:ea typeface="+mn-ea"/>
              </a:endParaRPr>
            </a:p>
          </p:txBody>
        </p:sp>
        <p:sp>
          <p:nvSpPr>
            <p:cNvPr id="18595" name="Google Shape;18595;p78"/>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defTabSz="914378"/>
              <a:endParaRPr>
                <a:ea typeface="+mn-ea"/>
              </a:endParaRPr>
            </a:p>
          </p:txBody>
        </p:sp>
        <p:sp>
          <p:nvSpPr>
            <p:cNvPr id="18596" name="Google Shape;18596;p78"/>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defTabSz="914378"/>
              <a:endParaRPr>
                <a:ea typeface="+mn-ea"/>
              </a:endParaRPr>
            </a:p>
          </p:txBody>
        </p:sp>
        <p:sp>
          <p:nvSpPr>
            <p:cNvPr id="18597" name="Google Shape;18597;p78"/>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defTabSz="914378"/>
              <a:endParaRPr>
                <a:ea typeface="+mn-ea"/>
              </a:endParaRPr>
            </a:p>
          </p:txBody>
        </p:sp>
        <p:sp>
          <p:nvSpPr>
            <p:cNvPr id="18598" name="Google Shape;18598;p78"/>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8599" name="Google Shape;18599;p78"/>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600" name="Google Shape;18600;p78"/>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601" name="Google Shape;18601;p78"/>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8602" name="Google Shape;18602;p78"/>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8603" name="Google Shape;18603;p78"/>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604" name="Google Shape;18604;p78"/>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defTabSz="914378"/>
              <a:endParaRPr>
                <a:ea typeface="+mn-ea"/>
              </a:endParaRPr>
            </a:p>
          </p:txBody>
        </p:sp>
        <p:sp>
          <p:nvSpPr>
            <p:cNvPr id="18605" name="Google Shape;18605;p78"/>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8606" name="Google Shape;18606;p78"/>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8607" name="Google Shape;18607;p78"/>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8608" name="Google Shape;18608;p78"/>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609" name="Google Shape;18609;p78"/>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610" name="Google Shape;18610;p78"/>
          <p:cNvGrpSpPr/>
          <p:nvPr/>
        </p:nvGrpSpPr>
        <p:grpSpPr>
          <a:xfrm>
            <a:off x="3130367" y="4324486"/>
            <a:ext cx="297342" cy="258871"/>
            <a:chOff x="3130367" y="4324485"/>
            <a:chExt cx="297342" cy="258871"/>
          </a:xfrm>
        </p:grpSpPr>
        <p:sp>
          <p:nvSpPr>
            <p:cNvPr id="18611" name="Google Shape;18611;p78"/>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defTabSz="914378"/>
              <a:endParaRPr>
                <a:ea typeface="+mn-ea"/>
              </a:endParaRPr>
            </a:p>
          </p:txBody>
        </p:sp>
        <p:sp>
          <p:nvSpPr>
            <p:cNvPr id="18612" name="Google Shape;18612;p78"/>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defTabSz="914378"/>
              <a:endParaRPr>
                <a:ea typeface="+mn-ea"/>
              </a:endParaRPr>
            </a:p>
          </p:txBody>
        </p:sp>
        <p:sp>
          <p:nvSpPr>
            <p:cNvPr id="18613" name="Google Shape;18613;p78"/>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defTabSz="914378"/>
              <a:endParaRPr>
                <a:ea typeface="+mn-ea"/>
              </a:endParaRPr>
            </a:p>
          </p:txBody>
        </p:sp>
        <p:sp>
          <p:nvSpPr>
            <p:cNvPr id="18614" name="Google Shape;18614;p78"/>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defTabSz="914378"/>
              <a:endParaRPr>
                <a:ea typeface="+mn-ea"/>
              </a:endParaRPr>
            </a:p>
          </p:txBody>
        </p:sp>
        <p:sp>
          <p:nvSpPr>
            <p:cNvPr id="18615" name="Google Shape;18615;p78"/>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defTabSz="914378"/>
              <a:endParaRPr>
                <a:ea typeface="+mn-ea"/>
              </a:endParaRPr>
            </a:p>
          </p:txBody>
        </p:sp>
        <p:sp>
          <p:nvSpPr>
            <p:cNvPr id="18616" name="Google Shape;18616;p78"/>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defTabSz="914378"/>
              <a:endParaRPr>
                <a:ea typeface="+mn-ea"/>
              </a:endParaRPr>
            </a:p>
          </p:txBody>
        </p:sp>
        <p:sp>
          <p:nvSpPr>
            <p:cNvPr id="18617" name="Google Shape;18617;p78"/>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defTabSz="914378"/>
              <a:endParaRPr>
                <a:ea typeface="+mn-ea"/>
              </a:endParaRPr>
            </a:p>
          </p:txBody>
        </p:sp>
        <p:sp>
          <p:nvSpPr>
            <p:cNvPr id="18618" name="Google Shape;18618;p78"/>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defTabSz="914378"/>
              <a:endParaRPr>
                <a:ea typeface="+mn-ea"/>
              </a:endParaRPr>
            </a:p>
          </p:txBody>
        </p:sp>
        <p:sp>
          <p:nvSpPr>
            <p:cNvPr id="18619" name="Google Shape;18619;p78"/>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defTabSz="914378"/>
              <a:endParaRPr>
                <a:ea typeface="+mn-ea"/>
              </a:endParaRPr>
            </a:p>
          </p:txBody>
        </p:sp>
        <p:sp>
          <p:nvSpPr>
            <p:cNvPr id="18620" name="Google Shape;18620;p78"/>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defTabSz="914378"/>
              <a:endParaRPr>
                <a:ea typeface="+mn-ea"/>
              </a:endParaRPr>
            </a:p>
          </p:txBody>
        </p:sp>
        <p:sp>
          <p:nvSpPr>
            <p:cNvPr id="18621" name="Google Shape;18621;p78"/>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defTabSz="914378"/>
              <a:endParaRPr>
                <a:ea typeface="+mn-ea"/>
              </a:endParaRPr>
            </a:p>
          </p:txBody>
        </p:sp>
        <p:sp>
          <p:nvSpPr>
            <p:cNvPr id="18622" name="Google Shape;18622;p78"/>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defTabSz="914378"/>
              <a:endParaRPr>
                <a:ea typeface="+mn-ea"/>
              </a:endParaRPr>
            </a:p>
          </p:txBody>
        </p:sp>
        <p:sp>
          <p:nvSpPr>
            <p:cNvPr id="18623" name="Google Shape;18623;p78"/>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8624" name="Google Shape;18624;p78"/>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defTabSz="914378"/>
              <a:endParaRPr>
                <a:ea typeface="+mn-ea"/>
              </a:endParaRPr>
            </a:p>
          </p:txBody>
        </p:sp>
        <p:sp>
          <p:nvSpPr>
            <p:cNvPr id="18625" name="Google Shape;18625;p78"/>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defTabSz="914378"/>
              <a:endParaRPr>
                <a:ea typeface="+mn-ea"/>
              </a:endParaRPr>
            </a:p>
          </p:txBody>
        </p:sp>
        <p:sp>
          <p:nvSpPr>
            <p:cNvPr id="18626" name="Google Shape;18626;p78"/>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sp>
          <p:nvSpPr>
            <p:cNvPr id="18627" name="Google Shape;18627;p78"/>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sp>
          <p:nvSpPr>
            <p:cNvPr id="18628" name="Google Shape;18628;p78"/>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defTabSz="914378"/>
              <a:endParaRPr>
                <a:ea typeface="+mn-ea"/>
              </a:endParaRPr>
            </a:p>
          </p:txBody>
        </p:sp>
        <p:sp>
          <p:nvSpPr>
            <p:cNvPr id="18629" name="Google Shape;18629;p78"/>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defTabSz="914378"/>
              <a:endParaRPr>
                <a:ea typeface="+mn-ea"/>
              </a:endParaRPr>
            </a:p>
          </p:txBody>
        </p:sp>
        <p:sp>
          <p:nvSpPr>
            <p:cNvPr id="18630" name="Google Shape;18630;p78"/>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18631" name="Google Shape;18631;p78"/>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defTabSz="914378"/>
              <a:endParaRPr>
                <a:ea typeface="+mn-ea"/>
              </a:endParaRPr>
            </a:p>
          </p:txBody>
        </p:sp>
        <p:sp>
          <p:nvSpPr>
            <p:cNvPr id="18632" name="Google Shape;18632;p78"/>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sp>
          <p:nvSpPr>
            <p:cNvPr id="18633" name="Google Shape;18633;p78"/>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634" name="Google Shape;18634;p78"/>
          <p:cNvGrpSpPr/>
          <p:nvPr/>
        </p:nvGrpSpPr>
        <p:grpSpPr>
          <a:xfrm>
            <a:off x="5302989" y="3389840"/>
            <a:ext cx="394609" cy="286523"/>
            <a:chOff x="5302988" y="3389839"/>
            <a:chExt cx="394609" cy="286523"/>
          </a:xfrm>
        </p:grpSpPr>
        <p:sp>
          <p:nvSpPr>
            <p:cNvPr id="18635" name="Google Shape;18635;p78"/>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636" name="Google Shape;18636;p78"/>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637" name="Google Shape;18637;p78"/>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638" name="Google Shape;18638;p78"/>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8639" name="Google Shape;18639;p78"/>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640" name="Google Shape;18640;p78"/>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641" name="Google Shape;18641;p78"/>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8642" name="Google Shape;18642;p78"/>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643" name="Google Shape;18643;p78"/>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644" name="Google Shape;18644;p78"/>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8645" name="Google Shape;18645;p78"/>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646" name="Google Shape;18646;p78"/>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647" name="Google Shape;18647;p78"/>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648" name="Google Shape;18648;p78"/>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649" name="Google Shape;18649;p78"/>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650" name="Google Shape;18650;p78"/>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8651" name="Google Shape;18651;p78"/>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652" name="Google Shape;18652;p78"/>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8653" name="Google Shape;18653;p78"/>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654" name="Google Shape;18654;p78"/>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655" name="Google Shape;18655;p78"/>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656" name="Google Shape;18656;p78"/>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8657" name="Google Shape;18657;p78"/>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8658" name="Google Shape;18658;p78"/>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659" name="Google Shape;18659;p78"/>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660" name="Google Shape;18660;p78"/>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661" name="Google Shape;18661;p78"/>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662" name="Google Shape;18662;p78"/>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8663" name="Google Shape;18663;p78"/>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664" name="Google Shape;18664;p78"/>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665" name="Google Shape;18665;p78"/>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8666" name="Google Shape;18666;p78"/>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667" name="Google Shape;18667;p78"/>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sp>
        <p:nvSpPr>
          <p:cNvPr id="18668" name="Google Shape;18668;p78"/>
          <p:cNvSpPr/>
          <p:nvPr/>
        </p:nvSpPr>
        <p:spPr>
          <a:xfrm>
            <a:off x="5741032" y="3617514"/>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grpSp>
        <p:nvGrpSpPr>
          <p:cNvPr id="18669" name="Google Shape;18669;p78"/>
          <p:cNvGrpSpPr/>
          <p:nvPr/>
        </p:nvGrpSpPr>
        <p:grpSpPr>
          <a:xfrm>
            <a:off x="3060753" y="2903610"/>
            <a:ext cx="390565" cy="359578"/>
            <a:chOff x="3060752" y="2903609"/>
            <a:chExt cx="390565" cy="359578"/>
          </a:xfrm>
        </p:grpSpPr>
        <p:sp>
          <p:nvSpPr>
            <p:cNvPr id="18670" name="Google Shape;18670;p78"/>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8671" name="Google Shape;18671;p78"/>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8672" name="Google Shape;18672;p78"/>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8673" name="Google Shape;18673;p78"/>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defTabSz="914378"/>
              <a:endParaRPr>
                <a:ea typeface="+mn-ea"/>
              </a:endParaRPr>
            </a:p>
          </p:txBody>
        </p:sp>
        <p:sp>
          <p:nvSpPr>
            <p:cNvPr id="18674" name="Google Shape;18674;p78"/>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defTabSz="914378"/>
              <a:endParaRPr>
                <a:ea typeface="+mn-ea"/>
              </a:endParaRPr>
            </a:p>
          </p:txBody>
        </p:sp>
        <p:sp>
          <p:nvSpPr>
            <p:cNvPr id="18675" name="Google Shape;18675;p78"/>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8676" name="Google Shape;18676;p78"/>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8677" name="Google Shape;18677;p78"/>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8678" name="Google Shape;18678;p78"/>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8679" name="Google Shape;18679;p78"/>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8680" name="Google Shape;18680;p78"/>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8681" name="Google Shape;18681;p78"/>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defTabSz="914378"/>
              <a:endParaRPr>
                <a:ea typeface="+mn-ea"/>
              </a:endParaRPr>
            </a:p>
          </p:txBody>
        </p:sp>
        <p:sp>
          <p:nvSpPr>
            <p:cNvPr id="18682" name="Google Shape;18682;p78"/>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defTabSz="914378"/>
              <a:endParaRPr>
                <a:ea typeface="+mn-ea"/>
              </a:endParaRPr>
            </a:p>
          </p:txBody>
        </p:sp>
        <p:sp>
          <p:nvSpPr>
            <p:cNvPr id="18683" name="Google Shape;18683;p78"/>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8684" name="Google Shape;18684;p78"/>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8685" name="Google Shape;18685;p78"/>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8686" name="Google Shape;18686;p78"/>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8687" name="Google Shape;18687;p78"/>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8688" name="Google Shape;18688;p78"/>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8689" name="Google Shape;18689;p78"/>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8690" name="Google Shape;18690;p78"/>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8691" name="Google Shape;18691;p78"/>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8692" name="Google Shape;18692;p78"/>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8693" name="Google Shape;18693;p78"/>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defTabSz="914378"/>
              <a:endParaRPr>
                <a:ea typeface="+mn-ea"/>
              </a:endParaRPr>
            </a:p>
          </p:txBody>
        </p:sp>
        <p:sp>
          <p:nvSpPr>
            <p:cNvPr id="18694" name="Google Shape;18694;p78"/>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defTabSz="914378"/>
              <a:endParaRPr>
                <a:ea typeface="+mn-ea"/>
              </a:endParaRPr>
            </a:p>
          </p:txBody>
        </p:sp>
        <p:sp>
          <p:nvSpPr>
            <p:cNvPr id="18695" name="Google Shape;18695;p78"/>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8696" name="Google Shape;18696;p78"/>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8697" name="Google Shape;18697;p78"/>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8698" name="Google Shape;18698;p78"/>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8699" name="Google Shape;18699;p78"/>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8700" name="Google Shape;18700;p78"/>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8701" name="Google Shape;18701;p78"/>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8702" name="Google Shape;18702;p78"/>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sp>
          <p:nvSpPr>
            <p:cNvPr id="18703" name="Google Shape;18703;p78"/>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704" name="Google Shape;18704;p78"/>
          <p:cNvGrpSpPr/>
          <p:nvPr/>
        </p:nvGrpSpPr>
        <p:grpSpPr>
          <a:xfrm>
            <a:off x="5741032" y="3386057"/>
            <a:ext cx="394609" cy="294585"/>
            <a:chOff x="5741031" y="3386057"/>
            <a:chExt cx="394609" cy="294585"/>
          </a:xfrm>
        </p:grpSpPr>
        <p:sp>
          <p:nvSpPr>
            <p:cNvPr id="18705" name="Google Shape;18705;p78"/>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706" name="Google Shape;18706;p78"/>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707" name="Google Shape;18707;p78"/>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708" name="Google Shape;18708;p78"/>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8709" name="Google Shape;18709;p78"/>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710" name="Google Shape;18710;p78"/>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711" name="Google Shape;18711;p78"/>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712" name="Google Shape;18712;p78"/>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8713" name="Google Shape;18713;p78"/>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714" name="Google Shape;18714;p78"/>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715" name="Google Shape;18715;p78"/>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716" name="Google Shape;18716;p78"/>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717" name="Google Shape;18717;p78"/>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718" name="Google Shape;18718;p78"/>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8719" name="Google Shape;18719;p78"/>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720" name="Google Shape;18720;p78"/>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721" name="Google Shape;18721;p78"/>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8722" name="Google Shape;18722;p78"/>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723" name="Google Shape;18723;p78"/>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8724" name="Google Shape;18724;p78"/>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725" name="Google Shape;18725;p78"/>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726" name="Google Shape;18726;p78"/>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727" name="Google Shape;18727;p78"/>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728" name="Google Shape;18728;p78"/>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729" name="Google Shape;18729;p78"/>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8730" name="Google Shape;18730;p78"/>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8731" name="Google Shape;18731;p78"/>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8732" name="Google Shape;18732;p78"/>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733" name="Google Shape;18733;p78"/>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18734" name="Google Shape;18734;p78"/>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grpSp>
      <p:sp>
        <p:nvSpPr>
          <p:cNvPr id="18735" name="Google Shape;18735;p78"/>
          <p:cNvSpPr/>
          <p:nvPr/>
        </p:nvSpPr>
        <p:spPr>
          <a:xfrm>
            <a:off x="6560318" y="3564758"/>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nvGrpSpPr>
          <p:cNvPr id="18736" name="Google Shape;18736;p78"/>
          <p:cNvGrpSpPr/>
          <p:nvPr/>
        </p:nvGrpSpPr>
        <p:grpSpPr>
          <a:xfrm>
            <a:off x="6179075" y="3368726"/>
            <a:ext cx="394609" cy="328749"/>
            <a:chOff x="6179074" y="3368726"/>
            <a:chExt cx="394609" cy="328749"/>
          </a:xfrm>
        </p:grpSpPr>
        <p:sp>
          <p:nvSpPr>
            <p:cNvPr id="18737" name="Google Shape;18737;p78"/>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738" name="Google Shape;18738;p78"/>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8739" name="Google Shape;18739;p78"/>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740" name="Google Shape;18740;p78"/>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defTabSz="914378"/>
              <a:endParaRPr>
                <a:ea typeface="+mn-ea"/>
              </a:endParaRPr>
            </a:p>
          </p:txBody>
        </p:sp>
        <p:sp>
          <p:nvSpPr>
            <p:cNvPr id="18741" name="Google Shape;18741;p78"/>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742" name="Google Shape;18742;p78"/>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743" name="Google Shape;18743;p78"/>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744" name="Google Shape;18744;p78"/>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8745" name="Google Shape;18745;p78"/>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8746" name="Google Shape;18746;p78"/>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747" name="Google Shape;18747;p78"/>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748" name="Google Shape;18748;p78"/>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749" name="Google Shape;18749;p78"/>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750" name="Google Shape;18750;p78"/>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8751" name="Google Shape;18751;p78"/>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defTabSz="914378"/>
              <a:endParaRPr>
                <a:ea typeface="+mn-ea"/>
              </a:endParaRPr>
            </a:p>
          </p:txBody>
        </p:sp>
        <p:sp>
          <p:nvSpPr>
            <p:cNvPr id="18752" name="Google Shape;18752;p78"/>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8753" name="Google Shape;18753;p78"/>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18754" name="Google Shape;18754;p78"/>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18755" name="Google Shape;18755;p78"/>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18756" name="Google Shape;18756;p78"/>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8757" name="Google Shape;18757;p78"/>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8758" name="Google Shape;18758;p78"/>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759" name="Google Shape;18759;p78"/>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760" name="Google Shape;18760;p78"/>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761" name="Google Shape;18761;p78"/>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762" name="Google Shape;18762;p78"/>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8763" name="Google Shape;18763;p78"/>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defTabSz="914378"/>
              <a:endParaRPr>
                <a:ea typeface="+mn-ea"/>
              </a:endParaRPr>
            </a:p>
          </p:txBody>
        </p:sp>
        <p:sp>
          <p:nvSpPr>
            <p:cNvPr id="18764" name="Google Shape;18764;p78"/>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8765" name="Google Shape;18765;p78"/>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defTabSz="914378"/>
              <a:endParaRPr>
                <a:ea typeface="+mn-ea"/>
              </a:endParaRPr>
            </a:p>
          </p:txBody>
        </p:sp>
        <p:sp>
          <p:nvSpPr>
            <p:cNvPr id="18766" name="Google Shape;18766;p78"/>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defTabSz="914378"/>
              <a:endParaRPr>
                <a:ea typeface="+mn-ea"/>
              </a:endParaRPr>
            </a:p>
          </p:txBody>
        </p:sp>
        <p:sp>
          <p:nvSpPr>
            <p:cNvPr id="18767" name="Google Shape;18767;p78"/>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defTabSz="914378"/>
              <a:endParaRPr>
                <a:ea typeface="+mn-ea"/>
              </a:endParaRPr>
            </a:p>
          </p:txBody>
        </p:sp>
        <p:sp>
          <p:nvSpPr>
            <p:cNvPr id="18768" name="Google Shape;18768;p78"/>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8769" name="Google Shape;18769;p78"/>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8770" name="Google Shape;18770;p78"/>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771" name="Google Shape;18771;p78"/>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772" name="Google Shape;18772;p78"/>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773" name="Google Shape;18773;p78"/>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774" name="Google Shape;18774;p78"/>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8775" name="Google Shape;18775;p78"/>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8776" name="Google Shape;18776;p78"/>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defTabSz="914378"/>
              <a:endParaRPr>
                <a:ea typeface="+mn-ea"/>
              </a:endParaRPr>
            </a:p>
          </p:txBody>
        </p:sp>
        <p:sp>
          <p:nvSpPr>
            <p:cNvPr id="18777" name="Google Shape;18777;p78"/>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18778" name="Google Shape;18778;p78"/>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18779" name="Google Shape;18779;p78"/>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18780" name="Google Shape;18780;p78"/>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8781" name="Google Shape;18781;p78"/>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8782" name="Google Shape;18782;p78"/>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783" name="Google Shape;18783;p78"/>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784" name="Google Shape;18784;p78"/>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785" name="Google Shape;18785;p78"/>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786" name="Google Shape;18786;p78"/>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8787" name="Google Shape;18787;p78"/>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788" name="Google Shape;18788;p78"/>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8789" name="Google Shape;18789;p78"/>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790" name="Google Shape;18790;p78"/>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8791" name="Google Shape;18791;p78"/>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8792" name="Google Shape;18792;p78"/>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8793" name="Google Shape;18793;p78"/>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8794" name="Google Shape;18794;p78"/>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8795" name="Google Shape;18795;p78"/>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796" name="Google Shape;18796;p78"/>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797" name="Google Shape;18797;p78"/>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798" name="Google Shape;18798;p78"/>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8799" name="Google Shape;18799;p78"/>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800" name="Google Shape;18800;p78"/>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defTabSz="914378"/>
              <a:endParaRPr>
                <a:ea typeface="+mn-ea"/>
              </a:endParaRPr>
            </a:p>
          </p:txBody>
        </p:sp>
        <p:sp>
          <p:nvSpPr>
            <p:cNvPr id="18801" name="Google Shape;18801;p78"/>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802" name="Google Shape;18802;p78"/>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803" name="Google Shape;18803;p78"/>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804" name="Google Shape;18804;p78"/>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8805" name="Google Shape;18805;p78"/>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8806" name="Google Shape;18806;p78"/>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807" name="Google Shape;18807;p78"/>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808" name="Google Shape;18808;p78"/>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809" name="Google Shape;18809;p78"/>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810" name="Google Shape;18810;p78"/>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8811" name="Google Shape;18811;p78"/>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812" name="Google Shape;18812;p78"/>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defTabSz="914378"/>
              <a:endParaRPr>
                <a:ea typeface="+mn-ea"/>
              </a:endParaRPr>
            </a:p>
          </p:txBody>
        </p:sp>
        <p:sp>
          <p:nvSpPr>
            <p:cNvPr id="18813" name="Google Shape;18813;p78"/>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814" name="Google Shape;18814;p78"/>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815" name="Google Shape;18815;p78"/>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8816" name="Google Shape;18816;p78"/>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8817" name="Google Shape;18817;p78"/>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818" name="Google Shape;18818;p78"/>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819" name="Google Shape;18819;p78"/>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820" name="Google Shape;18820;p78"/>
          <p:cNvGrpSpPr/>
          <p:nvPr/>
        </p:nvGrpSpPr>
        <p:grpSpPr>
          <a:xfrm>
            <a:off x="7054925" y="3367729"/>
            <a:ext cx="394583" cy="331007"/>
            <a:chOff x="7054924" y="3367728"/>
            <a:chExt cx="394583" cy="331007"/>
          </a:xfrm>
        </p:grpSpPr>
        <p:sp>
          <p:nvSpPr>
            <p:cNvPr id="18821" name="Google Shape;18821;p78"/>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defTabSz="914378"/>
              <a:endParaRPr>
                <a:ea typeface="+mn-ea"/>
              </a:endParaRPr>
            </a:p>
          </p:txBody>
        </p:sp>
        <p:sp>
          <p:nvSpPr>
            <p:cNvPr id="18822" name="Google Shape;18822;p78"/>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defTabSz="914378"/>
              <a:endParaRPr>
                <a:ea typeface="+mn-ea"/>
              </a:endParaRPr>
            </a:p>
          </p:txBody>
        </p:sp>
        <p:sp>
          <p:nvSpPr>
            <p:cNvPr id="18823" name="Google Shape;18823;p78"/>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8824" name="Google Shape;18824;p78"/>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825" name="Google Shape;18825;p78"/>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defTabSz="914378"/>
              <a:endParaRPr>
                <a:ea typeface="+mn-ea"/>
              </a:endParaRPr>
            </a:p>
          </p:txBody>
        </p:sp>
        <p:sp>
          <p:nvSpPr>
            <p:cNvPr id="18826" name="Google Shape;18826;p78"/>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18827" name="Google Shape;18827;p78"/>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defTabSz="914378"/>
              <a:endParaRPr>
                <a:ea typeface="+mn-ea"/>
              </a:endParaRPr>
            </a:p>
          </p:txBody>
        </p:sp>
        <p:sp>
          <p:nvSpPr>
            <p:cNvPr id="18828" name="Google Shape;18828;p78"/>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defTabSz="914378"/>
              <a:endParaRPr>
                <a:ea typeface="+mn-ea"/>
              </a:endParaRPr>
            </a:p>
          </p:txBody>
        </p:sp>
        <p:sp>
          <p:nvSpPr>
            <p:cNvPr id="18829" name="Google Shape;18829;p78"/>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8830" name="Google Shape;18830;p78"/>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8831" name="Google Shape;18831;p78"/>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832" name="Google Shape;18832;p78"/>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833" name="Google Shape;18833;p78"/>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834" name="Google Shape;18834;p78"/>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18835" name="Google Shape;18835;p78"/>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836" name="Google Shape;18836;p78"/>
          <p:cNvGrpSpPr/>
          <p:nvPr/>
        </p:nvGrpSpPr>
        <p:grpSpPr>
          <a:xfrm>
            <a:off x="7492968" y="3361426"/>
            <a:ext cx="394583" cy="343586"/>
            <a:chOff x="7492967" y="3361425"/>
            <a:chExt cx="394583" cy="343586"/>
          </a:xfrm>
        </p:grpSpPr>
        <p:sp>
          <p:nvSpPr>
            <p:cNvPr id="18837" name="Google Shape;18837;p78"/>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838" name="Google Shape;18838;p78"/>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839" name="Google Shape;18839;p78"/>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defTabSz="914378"/>
              <a:endParaRPr>
                <a:ea typeface="+mn-ea"/>
              </a:endParaRPr>
            </a:p>
          </p:txBody>
        </p:sp>
        <p:sp>
          <p:nvSpPr>
            <p:cNvPr id="18840" name="Google Shape;18840;p78"/>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defTabSz="914378"/>
              <a:endParaRPr>
                <a:ea typeface="+mn-ea"/>
              </a:endParaRPr>
            </a:p>
          </p:txBody>
        </p:sp>
        <p:sp>
          <p:nvSpPr>
            <p:cNvPr id="18841" name="Google Shape;18841;p78"/>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defTabSz="914378"/>
              <a:endParaRPr>
                <a:ea typeface="+mn-ea"/>
              </a:endParaRPr>
            </a:p>
          </p:txBody>
        </p:sp>
        <p:sp>
          <p:nvSpPr>
            <p:cNvPr id="18842" name="Google Shape;18842;p78"/>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8843" name="Google Shape;18843;p78"/>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844" name="Google Shape;18844;p78"/>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8845" name="Google Shape;18845;p78"/>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846" name="Google Shape;18846;p78"/>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8847" name="Google Shape;18847;p78"/>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848" name="Google Shape;18848;p78"/>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8849" name="Google Shape;18849;p78"/>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850" name="Google Shape;18850;p78"/>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8851" name="Google Shape;18851;p78"/>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8852" name="Google Shape;18852;p78"/>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defTabSz="914378"/>
              <a:endParaRPr>
                <a:ea typeface="+mn-ea"/>
              </a:endParaRPr>
            </a:p>
          </p:txBody>
        </p:sp>
        <p:sp>
          <p:nvSpPr>
            <p:cNvPr id="18853" name="Google Shape;18853;p78"/>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defTabSz="914378"/>
              <a:endParaRPr>
                <a:ea typeface="+mn-ea"/>
              </a:endParaRPr>
            </a:p>
          </p:txBody>
        </p:sp>
        <p:sp>
          <p:nvSpPr>
            <p:cNvPr id="18854" name="Google Shape;18854;p78"/>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8855" name="Google Shape;18855;p78"/>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856" name="Google Shape;18856;p78"/>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857" name="Google Shape;18857;p78"/>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858" name="Google Shape;18858;p78"/>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defTabSz="914378"/>
              <a:endParaRPr>
                <a:ea typeface="+mn-ea"/>
              </a:endParaRPr>
            </a:p>
          </p:txBody>
        </p:sp>
        <p:sp>
          <p:nvSpPr>
            <p:cNvPr id="18859" name="Google Shape;18859;p78"/>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860" name="Google Shape;18860;p78"/>
          <p:cNvGrpSpPr/>
          <p:nvPr/>
        </p:nvGrpSpPr>
        <p:grpSpPr>
          <a:xfrm>
            <a:off x="7935527" y="3353154"/>
            <a:ext cx="385287" cy="360156"/>
            <a:chOff x="7935527" y="3353154"/>
            <a:chExt cx="385287" cy="360156"/>
          </a:xfrm>
        </p:grpSpPr>
        <p:sp>
          <p:nvSpPr>
            <p:cNvPr id="18861" name="Google Shape;18861;p78"/>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18862" name="Google Shape;18862;p78"/>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18863" name="Google Shape;18863;p78"/>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864" name="Google Shape;18864;p78"/>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865" name="Google Shape;18865;p78"/>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866" name="Google Shape;18866;p78"/>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defTabSz="914378"/>
              <a:endParaRPr>
                <a:ea typeface="+mn-ea"/>
              </a:endParaRPr>
            </a:p>
          </p:txBody>
        </p:sp>
        <p:sp>
          <p:nvSpPr>
            <p:cNvPr id="18867" name="Google Shape;18867;p78"/>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defTabSz="914378"/>
              <a:endParaRPr>
                <a:ea typeface="+mn-ea"/>
              </a:endParaRPr>
            </a:p>
          </p:txBody>
        </p:sp>
        <p:sp>
          <p:nvSpPr>
            <p:cNvPr id="18868" name="Google Shape;18868;p78"/>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869" name="Google Shape;18869;p78"/>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870" name="Google Shape;18870;p78"/>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871" name="Google Shape;18871;p78"/>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872" name="Google Shape;18872;p78"/>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873" name="Google Shape;18873;p78"/>
          <p:cNvGrpSpPr/>
          <p:nvPr/>
        </p:nvGrpSpPr>
        <p:grpSpPr>
          <a:xfrm>
            <a:off x="5319822" y="1986243"/>
            <a:ext cx="348103" cy="348103"/>
            <a:chOff x="5319821" y="1986242"/>
            <a:chExt cx="348103" cy="348103"/>
          </a:xfrm>
        </p:grpSpPr>
        <p:sp>
          <p:nvSpPr>
            <p:cNvPr id="18874" name="Google Shape;18874;p78"/>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8875" name="Google Shape;18875;p78"/>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8876" name="Google Shape;18876;p78"/>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8877" name="Google Shape;18877;p78"/>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8878" name="Google Shape;18878;p78"/>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8879" name="Google Shape;18879;p78"/>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8880" name="Google Shape;18880;p78"/>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8881" name="Google Shape;18881;p78"/>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8882" name="Google Shape;18882;p78"/>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8883" name="Google Shape;18883;p78"/>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8884" name="Google Shape;18884;p78"/>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8885" name="Google Shape;18885;p78"/>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8886" name="Google Shape;18886;p78"/>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8887" name="Google Shape;18887;p78"/>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8888" name="Google Shape;18888;p78"/>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8889" name="Google Shape;18889;p78"/>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8890" name="Google Shape;18890;p78"/>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891" name="Google Shape;18891;p78"/>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defTabSz="914378"/>
              <a:endParaRPr>
                <a:ea typeface="+mn-ea"/>
              </a:endParaRPr>
            </a:p>
          </p:txBody>
        </p:sp>
        <p:sp>
          <p:nvSpPr>
            <p:cNvPr id="18892" name="Google Shape;18892;p78"/>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defTabSz="914378"/>
              <a:endParaRPr>
                <a:ea typeface="+mn-ea"/>
              </a:endParaRPr>
            </a:p>
          </p:txBody>
        </p:sp>
        <p:sp>
          <p:nvSpPr>
            <p:cNvPr id="18893" name="Google Shape;18893;p78"/>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8894" name="Google Shape;18894;p78"/>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8895" name="Google Shape;18895;p78"/>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defTabSz="914378"/>
              <a:endParaRPr>
                <a:ea typeface="+mn-ea"/>
              </a:endParaRPr>
            </a:p>
          </p:txBody>
        </p:sp>
        <p:sp>
          <p:nvSpPr>
            <p:cNvPr id="18896" name="Google Shape;18896;p78"/>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8897" name="Google Shape;18897;p78"/>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898" name="Google Shape;18898;p78"/>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defTabSz="914378"/>
              <a:endParaRPr>
                <a:ea typeface="+mn-ea"/>
              </a:endParaRPr>
            </a:p>
          </p:txBody>
        </p:sp>
        <p:sp>
          <p:nvSpPr>
            <p:cNvPr id="18899" name="Google Shape;18899;p78"/>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8900" name="Google Shape;18900;p78"/>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8901" name="Google Shape;18901;p78"/>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8902" name="Google Shape;18902;p78"/>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8903" name="Google Shape;18903;p78"/>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8904" name="Google Shape;18904;p78"/>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8905" name="Google Shape;18905;p78"/>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8906" name="Google Shape;18906;p78"/>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8907" name="Google Shape;18907;p78"/>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908" name="Google Shape;18908;p78"/>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defTabSz="914378"/>
              <a:endParaRPr>
                <a:ea typeface="+mn-ea"/>
              </a:endParaRPr>
            </a:p>
          </p:txBody>
        </p:sp>
        <p:sp>
          <p:nvSpPr>
            <p:cNvPr id="18909" name="Google Shape;18909;p78"/>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910" name="Google Shape;18910;p78"/>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911" name="Google Shape;18911;p78"/>
          <p:cNvGrpSpPr/>
          <p:nvPr/>
        </p:nvGrpSpPr>
        <p:grpSpPr>
          <a:xfrm>
            <a:off x="5765927" y="1976684"/>
            <a:ext cx="348339" cy="348103"/>
            <a:chOff x="5765926" y="1976683"/>
            <a:chExt cx="348339" cy="348103"/>
          </a:xfrm>
        </p:grpSpPr>
        <p:sp>
          <p:nvSpPr>
            <p:cNvPr id="18912" name="Google Shape;18912;p78"/>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913" name="Google Shape;18913;p78"/>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defTabSz="914378"/>
              <a:endParaRPr>
                <a:ea typeface="+mn-ea"/>
              </a:endParaRPr>
            </a:p>
          </p:txBody>
        </p:sp>
        <p:sp>
          <p:nvSpPr>
            <p:cNvPr id="18914" name="Google Shape;18914;p78"/>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defTabSz="914378"/>
              <a:endParaRPr>
                <a:ea typeface="+mn-ea"/>
              </a:endParaRPr>
            </a:p>
          </p:txBody>
        </p:sp>
        <p:sp>
          <p:nvSpPr>
            <p:cNvPr id="18915" name="Google Shape;18915;p78"/>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8916" name="Google Shape;18916;p78"/>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18917" name="Google Shape;18917;p78"/>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18918" name="Google Shape;18918;p78"/>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919" name="Google Shape;18919;p78"/>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defTabSz="914378"/>
              <a:endParaRPr>
                <a:ea typeface="+mn-ea"/>
              </a:endParaRPr>
            </a:p>
          </p:txBody>
        </p:sp>
        <p:sp>
          <p:nvSpPr>
            <p:cNvPr id="18920" name="Google Shape;18920;p78"/>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defTabSz="914378"/>
              <a:endParaRPr>
                <a:ea typeface="+mn-ea"/>
              </a:endParaRPr>
            </a:p>
          </p:txBody>
        </p:sp>
        <p:sp>
          <p:nvSpPr>
            <p:cNvPr id="18921" name="Google Shape;18921;p78"/>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defTabSz="914378"/>
              <a:endParaRPr>
                <a:ea typeface="+mn-ea"/>
              </a:endParaRPr>
            </a:p>
          </p:txBody>
        </p:sp>
        <p:sp>
          <p:nvSpPr>
            <p:cNvPr id="18922" name="Google Shape;18922;p78"/>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defTabSz="914378"/>
              <a:endParaRPr>
                <a:ea typeface="+mn-ea"/>
              </a:endParaRPr>
            </a:p>
          </p:txBody>
        </p:sp>
        <p:sp>
          <p:nvSpPr>
            <p:cNvPr id="18923" name="Google Shape;18923;p78"/>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18924" name="Google Shape;18924;p78"/>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18925" name="Google Shape;18925;p78"/>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926" name="Google Shape;18926;p78"/>
          <p:cNvGrpSpPr/>
          <p:nvPr/>
        </p:nvGrpSpPr>
        <p:grpSpPr>
          <a:xfrm>
            <a:off x="6191391" y="1981490"/>
            <a:ext cx="389068" cy="347787"/>
            <a:chOff x="6191390" y="1981489"/>
            <a:chExt cx="389068" cy="347787"/>
          </a:xfrm>
        </p:grpSpPr>
        <p:sp>
          <p:nvSpPr>
            <p:cNvPr id="18927" name="Google Shape;18927;p78"/>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8928" name="Google Shape;18928;p78"/>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18929" name="Google Shape;18929;p78"/>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8930" name="Google Shape;18930;p78"/>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8931" name="Google Shape;18931;p78"/>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8932" name="Google Shape;18932;p78"/>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933" name="Google Shape;18933;p78"/>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934" name="Google Shape;18934;p78"/>
          <p:cNvGrpSpPr/>
          <p:nvPr/>
        </p:nvGrpSpPr>
        <p:grpSpPr>
          <a:xfrm>
            <a:off x="6657847" y="2007591"/>
            <a:ext cx="348103" cy="295714"/>
            <a:chOff x="6657846" y="2007591"/>
            <a:chExt cx="348103" cy="295714"/>
          </a:xfrm>
        </p:grpSpPr>
        <p:sp>
          <p:nvSpPr>
            <p:cNvPr id="18935" name="Google Shape;18935;p78"/>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8936" name="Google Shape;18936;p78"/>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937" name="Google Shape;18937;p78"/>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938" name="Google Shape;18938;p78"/>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939" name="Google Shape;18939;p78"/>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8940" name="Google Shape;18940;p78"/>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941" name="Google Shape;18941;p78"/>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8942" name="Google Shape;18942;p78"/>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943" name="Google Shape;18943;p78"/>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8944" name="Google Shape;18944;p78"/>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945" name="Google Shape;18945;p78"/>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8946" name="Google Shape;18946;p78"/>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947" name="Google Shape;18947;p78"/>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defTabSz="914378"/>
              <a:endParaRPr>
                <a:ea typeface="+mn-ea"/>
              </a:endParaRPr>
            </a:p>
          </p:txBody>
        </p:sp>
        <p:sp>
          <p:nvSpPr>
            <p:cNvPr id="18948" name="Google Shape;18948;p78"/>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sp>
          <p:nvSpPr>
            <p:cNvPr id="18949" name="Google Shape;18949;p78"/>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18950" name="Google Shape;18950;p78"/>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8951" name="Google Shape;18951;p78"/>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8952" name="Google Shape;18952;p78"/>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8953" name="Google Shape;18953;p78"/>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8954" name="Google Shape;18954;p78"/>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8955" name="Google Shape;18955;p78"/>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8956" name="Google Shape;18956;p78"/>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8957" name="Google Shape;18957;p78"/>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8958" name="Google Shape;18958;p78"/>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8959" name="Google Shape;18959;p78"/>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8960" name="Google Shape;18960;p78"/>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961" name="Google Shape;18961;p78"/>
          <p:cNvGrpSpPr/>
          <p:nvPr/>
        </p:nvGrpSpPr>
        <p:grpSpPr>
          <a:xfrm>
            <a:off x="7104189" y="1971905"/>
            <a:ext cx="347341" cy="348103"/>
            <a:chOff x="7104188" y="1971904"/>
            <a:chExt cx="347341" cy="348103"/>
          </a:xfrm>
        </p:grpSpPr>
        <p:sp>
          <p:nvSpPr>
            <p:cNvPr id="18962" name="Google Shape;18962;p78"/>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8963" name="Google Shape;18963;p78"/>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964" name="Google Shape;18964;p78"/>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965" name="Google Shape;18965;p78"/>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966" name="Google Shape;18966;p78"/>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967" name="Google Shape;18967;p78"/>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8968" name="Google Shape;18968;p78"/>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969" name="Google Shape;18969;p78"/>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8970" name="Google Shape;18970;p78"/>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971" name="Google Shape;18971;p78"/>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972" name="Google Shape;18972;p78"/>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973" name="Google Shape;18973;p78"/>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974" name="Google Shape;18974;p78"/>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975" name="Google Shape;18975;p78"/>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976" name="Google Shape;18976;p78"/>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8977" name="Google Shape;18977;p78"/>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18978" name="Google Shape;18978;p78"/>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8979" name="Google Shape;18979;p78"/>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8980" name="Google Shape;18980;p78"/>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8981" name="Google Shape;18981;p78"/>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18982" name="Google Shape;18982;p78"/>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18983" name="Google Shape;18983;p78"/>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8984" name="Google Shape;18984;p78"/>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18985" name="Google Shape;18985;p78"/>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18986" name="Google Shape;18986;p78"/>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8987" name="Google Shape;18987;p78"/>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988" name="Google Shape;18988;p78"/>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8989" name="Google Shape;18989;p78"/>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defTabSz="914378"/>
              <a:endParaRPr>
                <a:ea typeface="+mn-ea"/>
              </a:endParaRPr>
            </a:p>
          </p:txBody>
        </p:sp>
        <p:sp>
          <p:nvSpPr>
            <p:cNvPr id="18990" name="Google Shape;18990;p78"/>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8991" name="Google Shape;18991;p78"/>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8992" name="Google Shape;18992;p78"/>
          <p:cNvGrpSpPr/>
          <p:nvPr/>
        </p:nvGrpSpPr>
        <p:grpSpPr>
          <a:xfrm>
            <a:off x="7551265" y="1971905"/>
            <a:ext cx="344321" cy="348155"/>
            <a:chOff x="7551264" y="1971904"/>
            <a:chExt cx="344321" cy="348155"/>
          </a:xfrm>
        </p:grpSpPr>
        <p:sp>
          <p:nvSpPr>
            <p:cNvPr id="18993" name="Google Shape;18993;p78"/>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defTabSz="914378"/>
              <a:endParaRPr>
                <a:ea typeface="+mn-ea"/>
              </a:endParaRPr>
            </a:p>
          </p:txBody>
        </p:sp>
        <p:sp>
          <p:nvSpPr>
            <p:cNvPr id="18994" name="Google Shape;18994;p78"/>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defTabSz="914378"/>
              <a:endParaRPr>
                <a:ea typeface="+mn-ea"/>
              </a:endParaRPr>
            </a:p>
          </p:txBody>
        </p:sp>
        <p:sp>
          <p:nvSpPr>
            <p:cNvPr id="18995" name="Google Shape;18995;p78"/>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defTabSz="914378"/>
              <a:endParaRPr>
                <a:ea typeface="+mn-ea"/>
              </a:endParaRPr>
            </a:p>
          </p:txBody>
        </p:sp>
        <p:sp>
          <p:nvSpPr>
            <p:cNvPr id="18996" name="Google Shape;18996;p78"/>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8997" name="Google Shape;18997;p78"/>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8998" name="Google Shape;18998;p78"/>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8999" name="Google Shape;18999;p78"/>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000" name="Google Shape;19000;p78"/>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001" name="Google Shape;19001;p78"/>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9002" name="Google Shape;19002;p78"/>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9003" name="Google Shape;19003;p78"/>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004" name="Google Shape;19004;p78"/>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005" name="Google Shape;19005;p78"/>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006" name="Google Shape;19006;p78"/>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9007" name="Google Shape;19007;p78"/>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008" name="Google Shape;19008;p78"/>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9009" name="Google Shape;19009;p78"/>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010" name="Google Shape;19010;p78"/>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9011" name="Google Shape;19011;p78"/>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012" name="Google Shape;19012;p78"/>
          <p:cNvGrpSpPr/>
          <p:nvPr/>
        </p:nvGrpSpPr>
        <p:grpSpPr>
          <a:xfrm>
            <a:off x="7992065" y="1971905"/>
            <a:ext cx="351621" cy="348103"/>
            <a:chOff x="7992065" y="1971904"/>
            <a:chExt cx="351621" cy="348103"/>
          </a:xfrm>
        </p:grpSpPr>
        <p:sp>
          <p:nvSpPr>
            <p:cNvPr id="19013" name="Google Shape;19013;p78"/>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014" name="Google Shape;19014;p78"/>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015" name="Google Shape;19015;p78"/>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016" name="Google Shape;19016;p78"/>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017" name="Google Shape;19017;p78"/>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018" name="Google Shape;19018;p78"/>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defTabSz="914378"/>
              <a:endParaRPr>
                <a:ea typeface="+mn-ea"/>
              </a:endParaRPr>
            </a:p>
          </p:txBody>
        </p:sp>
        <p:sp>
          <p:nvSpPr>
            <p:cNvPr id="19019" name="Google Shape;19019;p78"/>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19020" name="Google Shape;19020;p78"/>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defTabSz="914378"/>
              <a:endParaRPr>
                <a:ea typeface="+mn-ea"/>
              </a:endParaRPr>
            </a:p>
          </p:txBody>
        </p:sp>
        <p:sp>
          <p:nvSpPr>
            <p:cNvPr id="19021" name="Google Shape;19021;p78"/>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19022" name="Google Shape;19022;p78"/>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defTabSz="914378"/>
              <a:endParaRPr>
                <a:ea typeface="+mn-ea"/>
              </a:endParaRPr>
            </a:p>
          </p:txBody>
        </p:sp>
        <p:sp>
          <p:nvSpPr>
            <p:cNvPr id="19023" name="Google Shape;19023;p78"/>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defTabSz="914378"/>
              <a:endParaRPr>
                <a:ea typeface="+mn-ea"/>
              </a:endParaRPr>
            </a:p>
          </p:txBody>
        </p:sp>
        <p:sp>
          <p:nvSpPr>
            <p:cNvPr id="19024" name="Google Shape;19024;p78"/>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defTabSz="914378"/>
              <a:endParaRPr>
                <a:ea typeface="+mn-ea"/>
              </a:endParaRPr>
            </a:p>
          </p:txBody>
        </p:sp>
        <p:sp>
          <p:nvSpPr>
            <p:cNvPr id="19025" name="Google Shape;19025;p78"/>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defTabSz="914378"/>
              <a:endParaRPr>
                <a:ea typeface="+mn-ea"/>
              </a:endParaRPr>
            </a:p>
          </p:txBody>
        </p:sp>
        <p:sp>
          <p:nvSpPr>
            <p:cNvPr id="19026" name="Google Shape;19026;p78"/>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defTabSz="914378"/>
              <a:endParaRPr>
                <a:ea typeface="+mn-ea"/>
              </a:endParaRPr>
            </a:p>
          </p:txBody>
        </p:sp>
        <p:sp>
          <p:nvSpPr>
            <p:cNvPr id="19027" name="Google Shape;19027;p78"/>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028" name="Google Shape;19028;p78"/>
          <p:cNvGrpSpPr/>
          <p:nvPr/>
        </p:nvGrpSpPr>
        <p:grpSpPr>
          <a:xfrm>
            <a:off x="4911189" y="3793456"/>
            <a:ext cx="296580" cy="364935"/>
            <a:chOff x="4911189" y="3793455"/>
            <a:chExt cx="296580" cy="364935"/>
          </a:xfrm>
        </p:grpSpPr>
        <p:sp>
          <p:nvSpPr>
            <p:cNvPr id="19029" name="Google Shape;19029;p78"/>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030" name="Google Shape;19030;p78"/>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031" name="Google Shape;19031;p78"/>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19032" name="Google Shape;19032;p78"/>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defTabSz="914378"/>
              <a:endParaRPr>
                <a:ea typeface="+mn-ea"/>
              </a:endParaRPr>
            </a:p>
          </p:txBody>
        </p:sp>
        <p:sp>
          <p:nvSpPr>
            <p:cNvPr id="19033" name="Google Shape;19033;p78"/>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defTabSz="914378"/>
              <a:endParaRPr>
                <a:ea typeface="+mn-ea"/>
              </a:endParaRPr>
            </a:p>
          </p:txBody>
        </p:sp>
        <p:sp>
          <p:nvSpPr>
            <p:cNvPr id="19034" name="Google Shape;19034;p78"/>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defTabSz="914378"/>
              <a:endParaRPr>
                <a:ea typeface="+mn-ea"/>
              </a:endParaRPr>
            </a:p>
          </p:txBody>
        </p:sp>
        <p:sp>
          <p:nvSpPr>
            <p:cNvPr id="19035" name="Google Shape;19035;p78"/>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19036" name="Google Shape;19036;p78"/>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19037" name="Google Shape;19037;p78"/>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19038" name="Google Shape;19038;p78"/>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039" name="Google Shape;19039;p78"/>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9040" name="Google Shape;19040;p78"/>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19041" name="Google Shape;19041;p78"/>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19042" name="Google Shape;19042;p78"/>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defTabSz="914378"/>
              <a:endParaRPr>
                <a:ea typeface="+mn-ea"/>
              </a:endParaRPr>
            </a:p>
          </p:txBody>
        </p:sp>
        <p:sp>
          <p:nvSpPr>
            <p:cNvPr id="19043" name="Google Shape;19043;p78"/>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044" name="Google Shape;19044;p78"/>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045" name="Google Shape;19045;p78"/>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19046" name="Google Shape;19046;p78"/>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9047" name="Google Shape;19047;p78"/>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048" name="Google Shape;19048;p78"/>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049" name="Google Shape;19049;p78"/>
          <p:cNvGrpSpPr/>
          <p:nvPr/>
        </p:nvGrpSpPr>
        <p:grpSpPr>
          <a:xfrm>
            <a:off x="5341434" y="3793272"/>
            <a:ext cx="330272" cy="329117"/>
            <a:chOff x="5341433" y="3793271"/>
            <a:chExt cx="330272" cy="329117"/>
          </a:xfrm>
        </p:grpSpPr>
        <p:sp>
          <p:nvSpPr>
            <p:cNvPr id="19050" name="Google Shape;19050;p78"/>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051" name="Google Shape;19051;p78"/>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19052" name="Google Shape;19052;p78"/>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19053" name="Google Shape;19053;p78"/>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054" name="Google Shape;19054;p78"/>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defTabSz="914378"/>
              <a:endParaRPr>
                <a:ea typeface="+mn-ea"/>
              </a:endParaRPr>
            </a:p>
          </p:txBody>
        </p:sp>
        <p:sp>
          <p:nvSpPr>
            <p:cNvPr id="19055" name="Google Shape;19055;p78"/>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19056" name="Google Shape;19056;p78"/>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defTabSz="914378"/>
              <a:endParaRPr>
                <a:ea typeface="+mn-ea"/>
              </a:endParaRPr>
            </a:p>
          </p:txBody>
        </p:sp>
        <p:sp>
          <p:nvSpPr>
            <p:cNvPr id="19057" name="Google Shape;19057;p78"/>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058" name="Google Shape;19058;p78"/>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059" name="Google Shape;19059;p78"/>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060" name="Google Shape;19060;p78"/>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061" name="Google Shape;19061;p78"/>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062" name="Google Shape;19062;p78"/>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063" name="Google Shape;19063;p78"/>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064" name="Google Shape;19064;p78"/>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065" name="Google Shape;19065;p78"/>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066" name="Google Shape;19066;p78"/>
          <p:cNvGrpSpPr/>
          <p:nvPr/>
        </p:nvGrpSpPr>
        <p:grpSpPr>
          <a:xfrm>
            <a:off x="5744051" y="3766251"/>
            <a:ext cx="428511" cy="383186"/>
            <a:chOff x="5744051" y="3766250"/>
            <a:chExt cx="428511" cy="383186"/>
          </a:xfrm>
        </p:grpSpPr>
        <p:sp>
          <p:nvSpPr>
            <p:cNvPr id="19067" name="Google Shape;19067;p78"/>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068" name="Google Shape;19068;p78"/>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069" name="Google Shape;19069;p78"/>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defTabSz="914378"/>
              <a:endParaRPr>
                <a:ea typeface="+mn-ea"/>
              </a:endParaRPr>
            </a:p>
          </p:txBody>
        </p:sp>
        <p:sp>
          <p:nvSpPr>
            <p:cNvPr id="19070" name="Google Shape;19070;p78"/>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defTabSz="914378"/>
              <a:endParaRPr>
                <a:ea typeface="+mn-ea"/>
              </a:endParaRPr>
            </a:p>
          </p:txBody>
        </p:sp>
        <p:sp>
          <p:nvSpPr>
            <p:cNvPr id="19071" name="Google Shape;19071;p78"/>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19072" name="Google Shape;19072;p78"/>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073" name="Google Shape;19073;p78"/>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074" name="Google Shape;19074;p78"/>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defTabSz="914378"/>
              <a:endParaRPr>
                <a:ea typeface="+mn-ea"/>
              </a:endParaRPr>
            </a:p>
          </p:txBody>
        </p:sp>
        <p:sp>
          <p:nvSpPr>
            <p:cNvPr id="19075" name="Google Shape;19075;p78"/>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defTabSz="914378"/>
              <a:endParaRPr>
                <a:ea typeface="+mn-ea"/>
              </a:endParaRPr>
            </a:p>
          </p:txBody>
        </p:sp>
        <p:sp>
          <p:nvSpPr>
            <p:cNvPr id="19076" name="Google Shape;19076;p78"/>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19077" name="Google Shape;19077;p78"/>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9078" name="Google Shape;19078;p78"/>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19079" name="Google Shape;19079;p78"/>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9080" name="Google Shape;19080;p78"/>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081" name="Google Shape;19081;p78"/>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082" name="Google Shape;19082;p78"/>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19083" name="Google Shape;19083;p78"/>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084" name="Google Shape;19084;p78"/>
          <p:cNvGrpSpPr/>
          <p:nvPr/>
        </p:nvGrpSpPr>
        <p:grpSpPr>
          <a:xfrm>
            <a:off x="6678697" y="3793325"/>
            <a:ext cx="342824" cy="328985"/>
            <a:chOff x="6678697" y="3793324"/>
            <a:chExt cx="342824" cy="328985"/>
          </a:xfrm>
        </p:grpSpPr>
        <p:sp>
          <p:nvSpPr>
            <p:cNvPr id="19085" name="Google Shape;19085;p78"/>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19086" name="Google Shape;19086;p78"/>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defTabSz="914378"/>
              <a:endParaRPr>
                <a:ea typeface="+mn-ea"/>
              </a:endParaRPr>
            </a:p>
          </p:txBody>
        </p:sp>
        <p:sp>
          <p:nvSpPr>
            <p:cNvPr id="19087" name="Google Shape;19087;p78"/>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19088" name="Google Shape;19088;p78"/>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defTabSz="914378"/>
              <a:endParaRPr>
                <a:ea typeface="+mn-ea"/>
              </a:endParaRPr>
            </a:p>
          </p:txBody>
        </p:sp>
        <p:sp>
          <p:nvSpPr>
            <p:cNvPr id="19089" name="Google Shape;19089;p78"/>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defTabSz="914378"/>
              <a:endParaRPr>
                <a:ea typeface="+mn-ea"/>
              </a:endParaRPr>
            </a:p>
          </p:txBody>
        </p:sp>
        <p:sp>
          <p:nvSpPr>
            <p:cNvPr id="19090" name="Google Shape;19090;p78"/>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defTabSz="914378"/>
              <a:endParaRPr>
                <a:ea typeface="+mn-ea"/>
              </a:endParaRPr>
            </a:p>
          </p:txBody>
        </p:sp>
        <p:sp>
          <p:nvSpPr>
            <p:cNvPr id="19091" name="Google Shape;19091;p78"/>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defTabSz="914378"/>
              <a:endParaRPr>
                <a:ea typeface="+mn-ea"/>
              </a:endParaRPr>
            </a:p>
          </p:txBody>
        </p:sp>
        <p:sp>
          <p:nvSpPr>
            <p:cNvPr id="19092" name="Google Shape;19092;p78"/>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093" name="Google Shape;19093;p78"/>
          <p:cNvGrpSpPr/>
          <p:nvPr/>
        </p:nvGrpSpPr>
        <p:grpSpPr>
          <a:xfrm>
            <a:off x="7101904" y="3762022"/>
            <a:ext cx="398627" cy="392088"/>
            <a:chOff x="7101903" y="3762022"/>
            <a:chExt cx="398627" cy="392088"/>
          </a:xfrm>
        </p:grpSpPr>
        <p:sp>
          <p:nvSpPr>
            <p:cNvPr id="19094" name="Google Shape;19094;p78"/>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9095" name="Google Shape;19095;p78"/>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9096" name="Google Shape;19096;p78"/>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9097" name="Google Shape;19097;p78"/>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9098" name="Google Shape;19098;p78"/>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9099" name="Google Shape;19099;p78"/>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100" name="Google Shape;19100;p78"/>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9101" name="Google Shape;19101;p78"/>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defTabSz="914378"/>
              <a:endParaRPr>
                <a:ea typeface="+mn-ea"/>
              </a:endParaRPr>
            </a:p>
          </p:txBody>
        </p:sp>
        <p:sp>
          <p:nvSpPr>
            <p:cNvPr id="19102" name="Google Shape;19102;p78"/>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19103" name="Google Shape;19103;p78"/>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19104" name="Google Shape;19104;p78"/>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19105" name="Google Shape;19105;p78"/>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19106" name="Google Shape;19106;p78"/>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107" name="Google Shape;19107;p78"/>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108" name="Google Shape;19108;p78"/>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109" name="Google Shape;19109;p78"/>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110" name="Google Shape;19110;p78"/>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9111" name="Google Shape;19111;p78"/>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112" name="Google Shape;19112;p78"/>
          <p:cNvGrpSpPr/>
          <p:nvPr/>
        </p:nvGrpSpPr>
        <p:grpSpPr>
          <a:xfrm>
            <a:off x="7541470" y="3793456"/>
            <a:ext cx="407897" cy="328985"/>
            <a:chOff x="7541469" y="3793455"/>
            <a:chExt cx="407897" cy="328985"/>
          </a:xfrm>
        </p:grpSpPr>
        <p:sp>
          <p:nvSpPr>
            <p:cNvPr id="19113" name="Google Shape;19113;p78"/>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114" name="Google Shape;19114;p78"/>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defTabSz="914378"/>
              <a:endParaRPr>
                <a:ea typeface="+mn-ea"/>
              </a:endParaRPr>
            </a:p>
          </p:txBody>
        </p:sp>
        <p:sp>
          <p:nvSpPr>
            <p:cNvPr id="19115" name="Google Shape;19115;p78"/>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19116" name="Google Shape;19116;p78"/>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19117" name="Google Shape;19117;p78"/>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118" name="Google Shape;19118;p78"/>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9119" name="Google Shape;19119;p78"/>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120" name="Google Shape;19120;p78"/>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9121" name="Google Shape;19121;p78"/>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122" name="Google Shape;19122;p78"/>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123" name="Google Shape;19123;p78"/>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124" name="Google Shape;19124;p78"/>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125" name="Google Shape;19125;p78"/>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126" name="Google Shape;19126;p78"/>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127" name="Google Shape;19127;p78"/>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128" name="Google Shape;19128;p78"/>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129" name="Google Shape;19129;p78"/>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130" name="Google Shape;19130;p78"/>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131" name="Google Shape;19131;p78"/>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132" name="Google Shape;19132;p78"/>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133" name="Google Shape;19133;p78"/>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134" name="Google Shape;19134;p78"/>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135" name="Google Shape;19135;p78"/>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136" name="Google Shape;19136;p78"/>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137" name="Google Shape;19137;p78"/>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138" name="Google Shape;19138;p78"/>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defTabSz="914378"/>
              <a:endParaRPr>
                <a:ea typeface="+mn-ea"/>
              </a:endParaRPr>
            </a:p>
          </p:txBody>
        </p:sp>
        <p:sp>
          <p:nvSpPr>
            <p:cNvPr id="19139" name="Google Shape;19139;p78"/>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defTabSz="914378"/>
              <a:endParaRPr>
                <a:ea typeface="+mn-ea"/>
              </a:endParaRPr>
            </a:p>
          </p:txBody>
        </p:sp>
        <p:sp>
          <p:nvSpPr>
            <p:cNvPr id="19140" name="Google Shape;19140;p78"/>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defTabSz="914378"/>
              <a:endParaRPr>
                <a:ea typeface="+mn-ea"/>
              </a:endParaRPr>
            </a:p>
          </p:txBody>
        </p:sp>
        <p:sp>
          <p:nvSpPr>
            <p:cNvPr id="19141" name="Google Shape;19141;p78"/>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defTabSz="914378"/>
              <a:endParaRPr>
                <a:ea typeface="+mn-ea"/>
              </a:endParaRPr>
            </a:p>
          </p:txBody>
        </p:sp>
        <p:sp>
          <p:nvSpPr>
            <p:cNvPr id="19142" name="Google Shape;19142;p78"/>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143" name="Google Shape;19143;p78"/>
          <p:cNvGrpSpPr/>
          <p:nvPr/>
        </p:nvGrpSpPr>
        <p:grpSpPr>
          <a:xfrm>
            <a:off x="5310288" y="2956313"/>
            <a:ext cx="432292" cy="264412"/>
            <a:chOff x="5310288" y="2956312"/>
            <a:chExt cx="432292" cy="264412"/>
          </a:xfrm>
        </p:grpSpPr>
        <p:sp>
          <p:nvSpPr>
            <p:cNvPr id="19144" name="Google Shape;19144;p78"/>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defTabSz="914378"/>
              <a:endParaRPr>
                <a:ea typeface="+mn-ea"/>
              </a:endParaRPr>
            </a:p>
          </p:txBody>
        </p:sp>
        <p:sp>
          <p:nvSpPr>
            <p:cNvPr id="19145" name="Google Shape;19145;p78"/>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146" name="Google Shape;19146;p78"/>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147" name="Google Shape;19147;p78"/>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148" name="Google Shape;19148;p78"/>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149" name="Google Shape;19149;p78"/>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150" name="Google Shape;19150;p78"/>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defTabSz="914378"/>
              <a:endParaRPr>
                <a:ea typeface="+mn-ea"/>
              </a:endParaRPr>
            </a:p>
          </p:txBody>
        </p:sp>
        <p:sp>
          <p:nvSpPr>
            <p:cNvPr id="19151" name="Google Shape;19151;p78"/>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152" name="Google Shape;19152;p78"/>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153" name="Google Shape;19153;p78"/>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defTabSz="914378"/>
              <a:endParaRPr>
                <a:ea typeface="+mn-ea"/>
              </a:endParaRPr>
            </a:p>
          </p:txBody>
        </p:sp>
        <p:sp>
          <p:nvSpPr>
            <p:cNvPr id="19154" name="Google Shape;19154;p78"/>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defTabSz="914378"/>
              <a:endParaRPr>
                <a:ea typeface="+mn-ea"/>
              </a:endParaRPr>
            </a:p>
          </p:txBody>
        </p:sp>
        <p:sp>
          <p:nvSpPr>
            <p:cNvPr id="19155" name="Google Shape;19155;p78"/>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156" name="Google Shape;19156;p78"/>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157" name="Google Shape;19157;p78"/>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158" name="Google Shape;19158;p78"/>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159" name="Google Shape;19159;p78"/>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defTabSz="914378"/>
              <a:endParaRPr>
                <a:ea typeface="+mn-ea"/>
              </a:endParaRPr>
            </a:p>
          </p:txBody>
        </p:sp>
        <p:sp>
          <p:nvSpPr>
            <p:cNvPr id="19160" name="Google Shape;19160;p78"/>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9161" name="Google Shape;19161;p78"/>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162" name="Google Shape;19162;p78"/>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163" name="Google Shape;19163;p78"/>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19164" name="Google Shape;19164;p78"/>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19165" name="Google Shape;19165;p78"/>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9166" name="Google Shape;19166;p78"/>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19167" name="Google Shape;19167;p78"/>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19168" name="Google Shape;19168;p78"/>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169" name="Google Shape;19169;p78"/>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170" name="Google Shape;19170;p78"/>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171" name="Google Shape;19171;p78"/>
          <p:cNvGrpSpPr/>
          <p:nvPr/>
        </p:nvGrpSpPr>
        <p:grpSpPr>
          <a:xfrm>
            <a:off x="4879048" y="2432321"/>
            <a:ext cx="398075" cy="340303"/>
            <a:chOff x="4879047" y="2432320"/>
            <a:chExt cx="398075" cy="340303"/>
          </a:xfrm>
        </p:grpSpPr>
        <p:sp>
          <p:nvSpPr>
            <p:cNvPr id="19172" name="Google Shape;19172;p78"/>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173" name="Google Shape;19173;p78"/>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174" name="Google Shape;19174;p78"/>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175" name="Google Shape;19175;p78"/>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defTabSz="914378"/>
              <a:endParaRPr>
                <a:ea typeface="+mn-ea"/>
              </a:endParaRPr>
            </a:p>
          </p:txBody>
        </p:sp>
        <p:sp>
          <p:nvSpPr>
            <p:cNvPr id="19176" name="Google Shape;19176;p78"/>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9177" name="Google Shape;19177;p78"/>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defTabSz="914378"/>
              <a:endParaRPr>
                <a:ea typeface="+mn-ea"/>
              </a:endParaRPr>
            </a:p>
          </p:txBody>
        </p:sp>
        <p:sp>
          <p:nvSpPr>
            <p:cNvPr id="19178" name="Google Shape;19178;p78"/>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179" name="Google Shape;19179;p78"/>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180" name="Google Shape;19180;p78"/>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181" name="Google Shape;19181;p78"/>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182" name="Google Shape;19182;p78"/>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183" name="Google Shape;19183;p78"/>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184" name="Google Shape;19184;p78"/>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185" name="Google Shape;19185;p78"/>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186" name="Google Shape;19186;p78"/>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187" name="Google Shape;19187;p78"/>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188" name="Google Shape;19188;p78"/>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189" name="Google Shape;19189;p78"/>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190" name="Google Shape;19190;p78"/>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191" name="Google Shape;19191;p78"/>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192" name="Google Shape;19192;p78"/>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193" name="Google Shape;19193;p78"/>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194" name="Google Shape;19194;p78"/>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195" name="Google Shape;19195;p78"/>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196" name="Google Shape;19196;p78"/>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9197" name="Google Shape;19197;p78"/>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198" name="Google Shape;19198;p78"/>
          <p:cNvGrpSpPr/>
          <p:nvPr/>
        </p:nvGrpSpPr>
        <p:grpSpPr>
          <a:xfrm>
            <a:off x="5388702" y="2393823"/>
            <a:ext cx="280982" cy="395896"/>
            <a:chOff x="5388701" y="2393823"/>
            <a:chExt cx="280982" cy="395896"/>
          </a:xfrm>
        </p:grpSpPr>
        <p:sp>
          <p:nvSpPr>
            <p:cNvPr id="19199" name="Google Shape;19199;p78"/>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200" name="Google Shape;19200;p78"/>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201" name="Google Shape;19201;p78"/>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202" name="Google Shape;19202;p78"/>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9203" name="Google Shape;19203;p78"/>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204" name="Google Shape;19204;p78"/>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19205" name="Google Shape;19205;p78"/>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9206" name="Google Shape;19206;p78"/>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207" name="Google Shape;19207;p78"/>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9208" name="Google Shape;19208;p78"/>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19209" name="Google Shape;19209;p78"/>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19210" name="Google Shape;19210;p78"/>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19211" name="Google Shape;19211;p78"/>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19212" name="Google Shape;19212;p78"/>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9213" name="Google Shape;19213;p78"/>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214" name="Google Shape;19214;p78"/>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9215" name="Google Shape;19215;p78"/>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216" name="Google Shape;19216;p78"/>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19217" name="Google Shape;19217;p78"/>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19218" name="Google Shape;19218;p78"/>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19219" name="Google Shape;19219;p78"/>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19220" name="Google Shape;19220;p78"/>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221" name="Google Shape;19221;p78"/>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222" name="Google Shape;19222;p78"/>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19223" name="Google Shape;19223;p78"/>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19224" name="Google Shape;19224;p78"/>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19225" name="Google Shape;19225;p78"/>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226" name="Google Shape;19226;p78"/>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227" name="Google Shape;19227;p78"/>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228" name="Google Shape;19228;p78"/>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229" name="Google Shape;19229;p78"/>
          <p:cNvGrpSpPr/>
          <p:nvPr/>
        </p:nvGrpSpPr>
        <p:grpSpPr>
          <a:xfrm>
            <a:off x="5743290" y="2439122"/>
            <a:ext cx="444871" cy="316407"/>
            <a:chOff x="5743289" y="2439122"/>
            <a:chExt cx="444871" cy="316407"/>
          </a:xfrm>
        </p:grpSpPr>
        <p:sp>
          <p:nvSpPr>
            <p:cNvPr id="19230" name="Google Shape;19230;p78"/>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231" name="Google Shape;19231;p78"/>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9232" name="Google Shape;19232;p78"/>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233" name="Google Shape;19233;p78"/>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234" name="Google Shape;19234;p78"/>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235" name="Google Shape;19235;p78"/>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236" name="Google Shape;19236;p78"/>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237" name="Google Shape;19237;p78"/>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9238" name="Google Shape;19238;p78"/>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9239" name="Google Shape;19239;p78"/>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240" name="Google Shape;19240;p78"/>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241" name="Google Shape;19241;p78"/>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242" name="Google Shape;19242;p78"/>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243" name="Google Shape;19243;p78"/>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244" name="Google Shape;19244;p78"/>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245" name="Google Shape;19245;p78"/>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246" name="Google Shape;19246;p78"/>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9247" name="Google Shape;19247;p78"/>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248" name="Google Shape;19248;p78"/>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9249" name="Google Shape;19249;p78"/>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19250" name="Google Shape;19250;p78"/>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19251" name="Google Shape;19251;p78"/>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19252" name="Google Shape;19252;p78"/>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253" name="Google Shape;19253;p78"/>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defTabSz="914378"/>
              <a:endParaRPr>
                <a:ea typeface="+mn-ea"/>
              </a:endParaRPr>
            </a:p>
          </p:txBody>
        </p:sp>
        <p:sp>
          <p:nvSpPr>
            <p:cNvPr id="19254" name="Google Shape;19254;p78"/>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9255" name="Google Shape;19255;p78"/>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defTabSz="914378"/>
              <a:endParaRPr>
                <a:ea typeface="+mn-ea"/>
              </a:endParaRPr>
            </a:p>
          </p:txBody>
        </p:sp>
        <p:sp>
          <p:nvSpPr>
            <p:cNvPr id="19256" name="Google Shape;19256;p78"/>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9257" name="Google Shape;19257;p78"/>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9258" name="Google Shape;19258;p78"/>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259" name="Google Shape;19259;p78"/>
          <p:cNvGrpSpPr/>
          <p:nvPr/>
        </p:nvGrpSpPr>
        <p:grpSpPr>
          <a:xfrm>
            <a:off x="6230361" y="2432583"/>
            <a:ext cx="351359" cy="363412"/>
            <a:chOff x="6230360" y="2432583"/>
            <a:chExt cx="351359" cy="363412"/>
          </a:xfrm>
        </p:grpSpPr>
        <p:sp>
          <p:nvSpPr>
            <p:cNvPr id="19260" name="Google Shape;19260;p78"/>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defTabSz="914378"/>
              <a:endParaRPr>
                <a:ea typeface="+mn-ea"/>
              </a:endParaRPr>
            </a:p>
          </p:txBody>
        </p:sp>
        <p:sp>
          <p:nvSpPr>
            <p:cNvPr id="19261" name="Google Shape;19261;p78"/>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262" name="Google Shape;19262;p78"/>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9263" name="Google Shape;19263;p78"/>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264" name="Google Shape;19264;p78"/>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265" name="Google Shape;19265;p78"/>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defTabSz="914378"/>
              <a:endParaRPr>
                <a:ea typeface="+mn-ea"/>
              </a:endParaRPr>
            </a:p>
          </p:txBody>
        </p:sp>
        <p:sp>
          <p:nvSpPr>
            <p:cNvPr id="19266" name="Google Shape;19266;p78"/>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defTabSz="914378"/>
              <a:endParaRPr>
                <a:ea typeface="+mn-ea"/>
              </a:endParaRPr>
            </a:p>
          </p:txBody>
        </p:sp>
        <p:sp>
          <p:nvSpPr>
            <p:cNvPr id="19267" name="Google Shape;19267;p78"/>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defTabSz="914378"/>
              <a:endParaRPr>
                <a:ea typeface="+mn-ea"/>
              </a:endParaRPr>
            </a:p>
          </p:txBody>
        </p:sp>
        <p:sp>
          <p:nvSpPr>
            <p:cNvPr id="19268" name="Google Shape;19268;p78"/>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269" name="Google Shape;19269;p78"/>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9270" name="Google Shape;19270;p78"/>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9271" name="Google Shape;19271;p78"/>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9272" name="Google Shape;19272;p78"/>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273" name="Google Shape;19273;p78"/>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274" name="Google Shape;19274;p78"/>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275" name="Google Shape;19275;p78"/>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9276" name="Google Shape;19276;p78"/>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277" name="Google Shape;19277;p78"/>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9278" name="Google Shape;19278;p78"/>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279" name="Google Shape;19279;p78"/>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9280" name="Google Shape;19280;p78"/>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281" name="Google Shape;19281;p78"/>
          <p:cNvGrpSpPr/>
          <p:nvPr/>
        </p:nvGrpSpPr>
        <p:grpSpPr>
          <a:xfrm>
            <a:off x="6633977" y="2459552"/>
            <a:ext cx="387781" cy="286680"/>
            <a:chOff x="6633976" y="2459552"/>
            <a:chExt cx="387781" cy="286680"/>
          </a:xfrm>
        </p:grpSpPr>
        <p:sp>
          <p:nvSpPr>
            <p:cNvPr id="19282" name="Google Shape;19282;p78"/>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19283" name="Google Shape;19283;p78"/>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284" name="Google Shape;19284;p78"/>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defTabSz="914378"/>
              <a:endParaRPr>
                <a:ea typeface="+mn-ea"/>
              </a:endParaRPr>
            </a:p>
          </p:txBody>
        </p:sp>
        <p:sp>
          <p:nvSpPr>
            <p:cNvPr id="19285" name="Google Shape;19285;p78"/>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286" name="Google Shape;19286;p78"/>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287" name="Google Shape;19287;p78"/>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288" name="Google Shape;19288;p78"/>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289" name="Google Shape;19289;p78"/>
          <p:cNvGrpSpPr/>
          <p:nvPr/>
        </p:nvGrpSpPr>
        <p:grpSpPr>
          <a:xfrm>
            <a:off x="7091111" y="2428565"/>
            <a:ext cx="376989" cy="348864"/>
            <a:chOff x="7091110" y="2428565"/>
            <a:chExt cx="376989" cy="348864"/>
          </a:xfrm>
        </p:grpSpPr>
        <p:sp>
          <p:nvSpPr>
            <p:cNvPr id="19290" name="Google Shape;19290;p78"/>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291" name="Google Shape;19291;p78"/>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9292" name="Google Shape;19292;p78"/>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9293" name="Google Shape;19293;p78"/>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294" name="Google Shape;19294;p78"/>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295" name="Google Shape;19295;p78"/>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296" name="Google Shape;19296;p78"/>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9297" name="Google Shape;19297;p78"/>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298" name="Google Shape;19298;p78"/>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9299" name="Google Shape;19299;p78"/>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300" name="Google Shape;19300;p78"/>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9301" name="Google Shape;19301;p78"/>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9302" name="Google Shape;19302;p78"/>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9303" name="Google Shape;19303;p78"/>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304" name="Google Shape;19304;p78"/>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305" name="Google Shape;19305;p78"/>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306" name="Google Shape;19306;p78"/>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9307" name="Google Shape;19307;p78"/>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308" name="Google Shape;19308;p78"/>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9309" name="Google Shape;19309;p78"/>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310" name="Google Shape;19310;p78"/>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9311" name="Google Shape;19311;p78"/>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9312" name="Google Shape;19312;p78"/>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9313" name="Google Shape;19313;p78"/>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314" name="Google Shape;19314;p78"/>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315" name="Google Shape;19315;p78"/>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316" name="Google Shape;19316;p78"/>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9317" name="Google Shape;19317;p78"/>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318" name="Google Shape;19318;p78"/>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9319" name="Google Shape;19319;p78"/>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320" name="Google Shape;19320;p78"/>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321" name="Google Shape;19321;p78"/>
          <p:cNvGrpSpPr/>
          <p:nvPr/>
        </p:nvGrpSpPr>
        <p:grpSpPr>
          <a:xfrm>
            <a:off x="7536428" y="2415225"/>
            <a:ext cx="369715" cy="375492"/>
            <a:chOff x="7536427" y="2415225"/>
            <a:chExt cx="369715" cy="375492"/>
          </a:xfrm>
        </p:grpSpPr>
        <p:sp>
          <p:nvSpPr>
            <p:cNvPr id="19322" name="Google Shape;19322;p78"/>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323" name="Google Shape;19323;p78"/>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324" name="Google Shape;19324;p78"/>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325" name="Google Shape;19325;p78"/>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326" name="Google Shape;19326;p78"/>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327" name="Google Shape;19327;p78"/>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9328" name="Google Shape;19328;p78"/>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9329" name="Google Shape;19329;p78"/>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330" name="Google Shape;19330;p78"/>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331" name="Google Shape;19331;p78"/>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9332" name="Google Shape;19332;p78"/>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9333" name="Google Shape;19333;p78"/>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19334" name="Google Shape;19334;p78"/>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9335" name="Google Shape;19335;p78"/>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9336" name="Google Shape;19336;p78"/>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337" name="Google Shape;19337;p78"/>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338" name="Google Shape;19338;p78"/>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339" name="Google Shape;19339;p78"/>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340" name="Google Shape;19340;p78"/>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341" name="Google Shape;19341;p78"/>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defTabSz="914378"/>
              <a:endParaRPr>
                <a:ea typeface="+mn-ea"/>
              </a:endParaRPr>
            </a:p>
          </p:txBody>
        </p:sp>
        <p:sp>
          <p:nvSpPr>
            <p:cNvPr id="19342" name="Google Shape;19342;p78"/>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343" name="Google Shape;19343;p78"/>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344" name="Google Shape;19344;p78"/>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9345" name="Google Shape;19345;p78"/>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9346" name="Google Shape;19346;p78"/>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defTabSz="914378"/>
              <a:endParaRPr>
                <a:ea typeface="+mn-ea"/>
              </a:endParaRPr>
            </a:p>
          </p:txBody>
        </p:sp>
        <p:sp>
          <p:nvSpPr>
            <p:cNvPr id="19347" name="Google Shape;19347;p78"/>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9348" name="Google Shape;19348;p78"/>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9349" name="Google Shape;19349;p78"/>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350" name="Google Shape;19350;p78"/>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351" name="Google Shape;19351;p78"/>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352" name="Google Shape;19352;p78"/>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353" name="Google Shape;19353;p78"/>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9354" name="Google Shape;19354;p78"/>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355" name="Google Shape;19355;p78"/>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356" name="Google Shape;19356;p78"/>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357" name="Google Shape;19357;p78"/>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358" name="Google Shape;19358;p78"/>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19359" name="Google Shape;19359;p78"/>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360" name="Google Shape;19360;p78"/>
          <p:cNvGrpSpPr/>
          <p:nvPr/>
        </p:nvGrpSpPr>
        <p:grpSpPr>
          <a:xfrm>
            <a:off x="7980774" y="2428803"/>
            <a:ext cx="353381" cy="358160"/>
            <a:chOff x="7980773" y="2428802"/>
            <a:chExt cx="353381" cy="358160"/>
          </a:xfrm>
        </p:grpSpPr>
        <p:sp>
          <p:nvSpPr>
            <p:cNvPr id="19361" name="Google Shape;19361;p78"/>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362" name="Google Shape;19362;p78"/>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defTabSz="914378"/>
              <a:endParaRPr>
                <a:ea typeface="+mn-ea"/>
              </a:endParaRPr>
            </a:p>
          </p:txBody>
        </p:sp>
        <p:sp>
          <p:nvSpPr>
            <p:cNvPr id="19363" name="Google Shape;19363;p78"/>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364" name="Google Shape;19364;p78"/>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365" name="Google Shape;19365;p78"/>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366" name="Google Shape;19366;p78"/>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367" name="Google Shape;19367;p78"/>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368" name="Google Shape;19368;p78"/>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defTabSz="914378"/>
              <a:endParaRPr>
                <a:ea typeface="+mn-ea"/>
              </a:endParaRPr>
            </a:p>
          </p:txBody>
        </p:sp>
        <p:sp>
          <p:nvSpPr>
            <p:cNvPr id="19369" name="Google Shape;19369;p78"/>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defTabSz="914378"/>
              <a:endParaRPr>
                <a:ea typeface="+mn-ea"/>
              </a:endParaRPr>
            </a:p>
          </p:txBody>
        </p:sp>
        <p:sp>
          <p:nvSpPr>
            <p:cNvPr id="19370" name="Google Shape;19370;p78"/>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371" name="Google Shape;19371;p78"/>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372" name="Google Shape;19372;p78"/>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373" name="Google Shape;19373;p78"/>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374" name="Google Shape;19374;p78"/>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375" name="Google Shape;19375;p78"/>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376" name="Google Shape;19376;p78"/>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377" name="Google Shape;19377;p78"/>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378" name="Google Shape;19378;p78"/>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379" name="Google Shape;19379;p78"/>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9380" name="Google Shape;19380;p78"/>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9381" name="Google Shape;19381;p78"/>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382" name="Google Shape;19382;p78"/>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383" name="Google Shape;19383;p78"/>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384" name="Google Shape;19384;p78"/>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385" name="Google Shape;19385;p78"/>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386" name="Google Shape;19386;p78"/>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387" name="Google Shape;19387;p78"/>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388" name="Google Shape;19388;p78"/>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389" name="Google Shape;19389;p78"/>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390" name="Google Shape;19390;p78"/>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391" name="Google Shape;19391;p78"/>
          <p:cNvGrpSpPr/>
          <p:nvPr/>
        </p:nvGrpSpPr>
        <p:grpSpPr>
          <a:xfrm>
            <a:off x="4886059" y="4291241"/>
            <a:ext cx="346343" cy="343953"/>
            <a:chOff x="4886058" y="4291240"/>
            <a:chExt cx="346343" cy="343953"/>
          </a:xfrm>
        </p:grpSpPr>
        <p:sp>
          <p:nvSpPr>
            <p:cNvPr id="19392" name="Google Shape;19392;p78"/>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defTabSz="914378"/>
              <a:endParaRPr>
                <a:ea typeface="+mn-ea"/>
              </a:endParaRPr>
            </a:p>
          </p:txBody>
        </p:sp>
        <p:sp>
          <p:nvSpPr>
            <p:cNvPr id="19393" name="Google Shape;19393;p78"/>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defTabSz="914378"/>
              <a:endParaRPr>
                <a:ea typeface="+mn-ea"/>
              </a:endParaRPr>
            </a:p>
          </p:txBody>
        </p:sp>
        <p:sp>
          <p:nvSpPr>
            <p:cNvPr id="19394" name="Google Shape;19394;p78"/>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9395" name="Google Shape;19395;p78"/>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defTabSz="914378"/>
              <a:endParaRPr>
                <a:ea typeface="+mn-ea"/>
              </a:endParaRPr>
            </a:p>
          </p:txBody>
        </p:sp>
        <p:sp>
          <p:nvSpPr>
            <p:cNvPr id="19396" name="Google Shape;19396;p78"/>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defTabSz="914378"/>
              <a:endParaRPr>
                <a:ea typeface="+mn-ea"/>
              </a:endParaRPr>
            </a:p>
          </p:txBody>
        </p:sp>
        <p:sp>
          <p:nvSpPr>
            <p:cNvPr id="19397" name="Google Shape;19397;p78"/>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9398" name="Google Shape;19398;p78"/>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9399" name="Google Shape;19399;p78"/>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400" name="Google Shape;19400;p78"/>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9401" name="Google Shape;19401;p78"/>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402" name="Google Shape;19402;p78"/>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9403" name="Google Shape;19403;p78"/>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19404" name="Google Shape;19404;p78"/>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405" name="Google Shape;19405;p78"/>
          <p:cNvGrpSpPr/>
          <p:nvPr/>
        </p:nvGrpSpPr>
        <p:grpSpPr>
          <a:xfrm>
            <a:off x="5344216" y="4291056"/>
            <a:ext cx="304616" cy="343560"/>
            <a:chOff x="5344216" y="4291056"/>
            <a:chExt cx="304616" cy="343560"/>
          </a:xfrm>
        </p:grpSpPr>
        <p:sp>
          <p:nvSpPr>
            <p:cNvPr id="19406" name="Google Shape;19406;p78"/>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407" name="Google Shape;19407;p78"/>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408" name="Google Shape;19408;p78"/>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409" name="Google Shape;19409;p78"/>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410" name="Google Shape;19410;p78"/>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defTabSz="914378"/>
              <a:endParaRPr>
                <a:ea typeface="+mn-ea"/>
              </a:endParaRPr>
            </a:p>
          </p:txBody>
        </p:sp>
        <p:sp>
          <p:nvSpPr>
            <p:cNvPr id="19411" name="Google Shape;19411;p78"/>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412" name="Google Shape;19412;p78"/>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19413" name="Google Shape;19413;p78"/>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19414" name="Google Shape;19414;p78"/>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415" name="Google Shape;19415;p78"/>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416" name="Google Shape;19416;p78"/>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417" name="Google Shape;19417;p78"/>
          <p:cNvGrpSpPr/>
          <p:nvPr/>
        </p:nvGrpSpPr>
        <p:grpSpPr>
          <a:xfrm>
            <a:off x="6280000" y="4264423"/>
            <a:ext cx="204093" cy="343743"/>
            <a:chOff x="6271562" y="4290872"/>
            <a:chExt cx="204093" cy="343743"/>
          </a:xfrm>
        </p:grpSpPr>
        <p:sp>
          <p:nvSpPr>
            <p:cNvPr id="19418" name="Google Shape;19418;p78"/>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419" name="Google Shape;19419;p78"/>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420" name="Google Shape;19420;p78"/>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421" name="Google Shape;19421;p78"/>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422" name="Google Shape;19422;p78"/>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423" name="Google Shape;19423;p78"/>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424" name="Google Shape;19424;p78"/>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425" name="Google Shape;19425;p78"/>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426" name="Google Shape;19426;p78"/>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9427" name="Google Shape;19427;p78"/>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428" name="Google Shape;19428;p78"/>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19429" name="Google Shape;19429;p78"/>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430" name="Google Shape;19430;p78"/>
          <p:cNvGrpSpPr/>
          <p:nvPr/>
        </p:nvGrpSpPr>
        <p:grpSpPr>
          <a:xfrm>
            <a:off x="6639491" y="4329239"/>
            <a:ext cx="344085" cy="267195"/>
            <a:chOff x="6639491" y="4329238"/>
            <a:chExt cx="344085" cy="267195"/>
          </a:xfrm>
        </p:grpSpPr>
        <p:sp>
          <p:nvSpPr>
            <p:cNvPr id="19431" name="Google Shape;19431;p78"/>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defTabSz="914378"/>
              <a:endParaRPr>
                <a:ea typeface="+mn-ea"/>
              </a:endParaRPr>
            </a:p>
          </p:txBody>
        </p:sp>
        <p:sp>
          <p:nvSpPr>
            <p:cNvPr id="19432" name="Google Shape;19432;p78"/>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defTabSz="914378"/>
              <a:endParaRPr>
                <a:ea typeface="+mn-ea"/>
              </a:endParaRPr>
            </a:p>
          </p:txBody>
        </p:sp>
        <p:sp>
          <p:nvSpPr>
            <p:cNvPr id="19433" name="Google Shape;19433;p78"/>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defTabSz="914378"/>
              <a:endParaRPr>
                <a:ea typeface="+mn-ea"/>
              </a:endParaRPr>
            </a:p>
          </p:txBody>
        </p:sp>
        <p:sp>
          <p:nvSpPr>
            <p:cNvPr id="19434" name="Google Shape;19434;p78"/>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defTabSz="914378"/>
              <a:endParaRPr>
                <a:ea typeface="+mn-ea"/>
              </a:endParaRPr>
            </a:p>
          </p:txBody>
        </p:sp>
        <p:sp>
          <p:nvSpPr>
            <p:cNvPr id="19435" name="Google Shape;19435;p78"/>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defTabSz="914378"/>
              <a:endParaRPr>
                <a:ea typeface="+mn-ea"/>
              </a:endParaRPr>
            </a:p>
          </p:txBody>
        </p:sp>
        <p:sp>
          <p:nvSpPr>
            <p:cNvPr id="19436" name="Google Shape;19436;p78"/>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defTabSz="914378"/>
              <a:endParaRPr>
                <a:ea typeface="+mn-ea"/>
              </a:endParaRPr>
            </a:p>
          </p:txBody>
        </p:sp>
        <p:sp>
          <p:nvSpPr>
            <p:cNvPr id="19437" name="Google Shape;19437;p78"/>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9438" name="Google Shape;19438;p78"/>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9439" name="Google Shape;19439;p78"/>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9440" name="Google Shape;19440;p78"/>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441" name="Google Shape;19441;p78"/>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442" name="Google Shape;19442;p78"/>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defTabSz="914378"/>
              <a:endParaRPr>
                <a:ea typeface="+mn-ea"/>
              </a:endParaRPr>
            </a:p>
          </p:txBody>
        </p:sp>
        <p:sp>
          <p:nvSpPr>
            <p:cNvPr id="19443" name="Google Shape;19443;p78"/>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444" name="Google Shape;19444;p78"/>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445" name="Google Shape;19445;p78"/>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446" name="Google Shape;19446;p78"/>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447" name="Google Shape;19447;p78"/>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448" name="Google Shape;19448;p78"/>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449" name="Google Shape;19449;p78"/>
          <p:cNvGrpSpPr/>
          <p:nvPr/>
        </p:nvGrpSpPr>
        <p:grpSpPr>
          <a:xfrm>
            <a:off x="7133337" y="4291056"/>
            <a:ext cx="232979" cy="343560"/>
            <a:chOff x="7133336" y="4291056"/>
            <a:chExt cx="232979" cy="343560"/>
          </a:xfrm>
        </p:grpSpPr>
        <p:sp>
          <p:nvSpPr>
            <p:cNvPr id="19450" name="Google Shape;19450;p78"/>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451" name="Google Shape;19451;p78"/>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452" name="Google Shape;19452;p78"/>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453" name="Google Shape;19453;p78"/>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454" name="Google Shape;19454;p78"/>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9455" name="Google Shape;19455;p78"/>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9456" name="Google Shape;19456;p78"/>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9457" name="Google Shape;19457;p78"/>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9458" name="Google Shape;19458;p78"/>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19459" name="Google Shape;19459;p78"/>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9460" name="Google Shape;19460;p78"/>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9461" name="Google Shape;19461;p78"/>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462" name="Google Shape;19462;p78"/>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463" name="Google Shape;19463;p78"/>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464" name="Google Shape;19464;p78"/>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defTabSz="914378"/>
              <a:endParaRPr>
                <a:ea typeface="+mn-ea"/>
              </a:endParaRPr>
            </a:p>
          </p:txBody>
        </p:sp>
        <p:sp>
          <p:nvSpPr>
            <p:cNvPr id="19465" name="Google Shape;19465;p78"/>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defTabSz="914378"/>
              <a:endParaRPr>
                <a:ea typeface="+mn-ea"/>
              </a:endParaRPr>
            </a:p>
          </p:txBody>
        </p:sp>
        <p:sp>
          <p:nvSpPr>
            <p:cNvPr id="19466" name="Google Shape;19466;p78"/>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467" name="Google Shape;19467;p78"/>
          <p:cNvGrpSpPr/>
          <p:nvPr/>
        </p:nvGrpSpPr>
        <p:grpSpPr>
          <a:xfrm>
            <a:off x="7571380" y="4291056"/>
            <a:ext cx="232979" cy="343560"/>
            <a:chOff x="7571379" y="4291056"/>
            <a:chExt cx="232979" cy="343560"/>
          </a:xfrm>
        </p:grpSpPr>
        <p:sp>
          <p:nvSpPr>
            <p:cNvPr id="19468" name="Google Shape;19468;p78"/>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469" name="Google Shape;19469;p78"/>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defTabSz="914378"/>
              <a:endParaRPr>
                <a:ea typeface="+mn-ea"/>
              </a:endParaRPr>
            </a:p>
          </p:txBody>
        </p:sp>
        <p:sp>
          <p:nvSpPr>
            <p:cNvPr id="19470" name="Google Shape;19470;p78"/>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defTabSz="914378"/>
              <a:endParaRPr>
                <a:ea typeface="+mn-ea"/>
              </a:endParaRPr>
            </a:p>
          </p:txBody>
        </p:sp>
        <p:sp>
          <p:nvSpPr>
            <p:cNvPr id="19471" name="Google Shape;19471;p78"/>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472" name="Google Shape;19472;p78"/>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473" name="Google Shape;19473;p78"/>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474" name="Google Shape;19474;p78"/>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475" name="Google Shape;19475;p78"/>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476" name="Google Shape;19476;p78"/>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477" name="Google Shape;19477;p78"/>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478" name="Google Shape;19478;p78"/>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479" name="Google Shape;19479;p78"/>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9480" name="Google Shape;19480;p78"/>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9481" name="Google Shape;19481;p78"/>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9482" name="Google Shape;19482;p78"/>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9483" name="Google Shape;19483;p78"/>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484" name="Google Shape;19484;p78"/>
          <p:cNvGrpSpPr/>
          <p:nvPr/>
        </p:nvGrpSpPr>
        <p:grpSpPr>
          <a:xfrm>
            <a:off x="6666382" y="3347875"/>
            <a:ext cx="295819" cy="370712"/>
            <a:chOff x="6666381" y="3347875"/>
            <a:chExt cx="295819" cy="370712"/>
          </a:xfrm>
        </p:grpSpPr>
        <p:sp>
          <p:nvSpPr>
            <p:cNvPr id="19485" name="Google Shape;19485;p78"/>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9486" name="Google Shape;19486;p78"/>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19487" name="Google Shape;19487;p78"/>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19488" name="Google Shape;19488;p78"/>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489" name="Google Shape;19489;p78"/>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490" name="Google Shape;19490;p78"/>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491" name="Google Shape;19491;p78"/>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492" name="Google Shape;19492;p78"/>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defTabSz="914378"/>
              <a:endParaRPr>
                <a:ea typeface="+mn-ea"/>
              </a:endParaRPr>
            </a:p>
          </p:txBody>
        </p:sp>
        <p:sp>
          <p:nvSpPr>
            <p:cNvPr id="19493" name="Google Shape;19493;p78"/>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9494" name="Google Shape;19494;p78"/>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9495" name="Google Shape;19495;p78"/>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9496" name="Google Shape;19496;p78"/>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9497" name="Google Shape;19497;p78"/>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498" name="Google Shape;19498;p78"/>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499" name="Google Shape;19499;p78"/>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500" name="Google Shape;19500;p78"/>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501" name="Google Shape;19501;p78"/>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502" name="Google Shape;19502;p78"/>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503" name="Google Shape;19503;p78"/>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9504" name="Google Shape;19504;p78"/>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9505" name="Google Shape;19505;p78"/>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defTabSz="914378"/>
              <a:endParaRPr>
                <a:ea typeface="+mn-ea"/>
              </a:endParaRPr>
            </a:p>
          </p:txBody>
        </p:sp>
        <p:sp>
          <p:nvSpPr>
            <p:cNvPr id="19506" name="Google Shape;19506;p78"/>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defTabSz="914378"/>
              <a:endParaRPr>
                <a:ea typeface="+mn-ea"/>
              </a:endParaRPr>
            </a:p>
          </p:txBody>
        </p:sp>
        <p:sp>
          <p:nvSpPr>
            <p:cNvPr id="19507" name="Google Shape;19507;p78"/>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defTabSz="914378"/>
              <a:endParaRPr>
                <a:ea typeface="+mn-ea"/>
              </a:endParaRPr>
            </a:p>
          </p:txBody>
        </p:sp>
        <p:sp>
          <p:nvSpPr>
            <p:cNvPr id="19508" name="Google Shape;19508;p78"/>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9509" name="Google Shape;19509;p78"/>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510" name="Google Shape;19510;p78"/>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511" name="Google Shape;19511;p78"/>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512" name="Google Shape;19512;p78"/>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513" name="Google Shape;19513;p78"/>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514" name="Google Shape;19514;p78"/>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515" name="Google Shape;19515;p78"/>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516" name="Google Shape;19516;p78"/>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defTabSz="914378"/>
              <a:endParaRPr>
                <a:ea typeface="+mn-ea"/>
              </a:endParaRPr>
            </a:p>
          </p:txBody>
        </p:sp>
        <p:sp>
          <p:nvSpPr>
            <p:cNvPr id="19517" name="Google Shape;19517;p78"/>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9518" name="Google Shape;19518;p78"/>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9519" name="Google Shape;19519;p78"/>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9520" name="Google Shape;19520;p78"/>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9521" name="Google Shape;19521;p78"/>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522" name="Google Shape;19522;p78"/>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523" name="Google Shape;19523;p78"/>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524" name="Google Shape;19524;p78"/>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525" name="Google Shape;19525;p78"/>
          <p:cNvGrpSpPr/>
          <p:nvPr/>
        </p:nvGrpSpPr>
        <p:grpSpPr>
          <a:xfrm>
            <a:off x="4877761" y="2887460"/>
            <a:ext cx="389567" cy="390329"/>
            <a:chOff x="4877760" y="2887459"/>
            <a:chExt cx="389567" cy="390329"/>
          </a:xfrm>
        </p:grpSpPr>
        <p:sp>
          <p:nvSpPr>
            <p:cNvPr id="19526" name="Google Shape;19526;p78"/>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527" name="Google Shape;19527;p78"/>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528" name="Google Shape;19528;p78"/>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529" name="Google Shape;19529;p78"/>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530" name="Google Shape;19530;p78"/>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9531" name="Google Shape;19531;p78"/>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9532" name="Google Shape;19532;p78"/>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533" name="Google Shape;19533;p78"/>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534" name="Google Shape;19534;p78"/>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535" name="Google Shape;19535;p78"/>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9536" name="Google Shape;19536;p78"/>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537" name="Google Shape;19537;p78"/>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9538" name="Google Shape;19538;p78"/>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539" name="Google Shape;19539;p78"/>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9540" name="Google Shape;19540;p78"/>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9541" name="Google Shape;19541;p78"/>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9542" name="Google Shape;19542;p78"/>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543" name="Google Shape;19543;p78"/>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544" name="Google Shape;19544;p78"/>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545" name="Google Shape;19545;p78"/>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9546" name="Google Shape;19546;p78"/>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547" name="Google Shape;19547;p78"/>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9548" name="Google Shape;19548;p78"/>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549" name="Google Shape;19549;p78"/>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9550" name="Google Shape;19550;p78"/>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9551" name="Google Shape;19551;p78"/>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9552" name="Google Shape;19552;p78"/>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553" name="Google Shape;19553;p78"/>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554" name="Google Shape;19554;p78"/>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555" name="Google Shape;19555;p78"/>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9556" name="Google Shape;19556;p78"/>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557" name="Google Shape;19557;p78"/>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9558" name="Google Shape;19558;p78"/>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559" name="Google Shape;19559;p78"/>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9560" name="Google Shape;19560;p78"/>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9561" name="Google Shape;19561;p78"/>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19562" name="Google Shape;19562;p78"/>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563" name="Google Shape;19563;p78"/>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564" name="Google Shape;19564;p78"/>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565" name="Google Shape;19565;p78"/>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9566" name="Google Shape;19566;p78"/>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567" name="Google Shape;19567;p78"/>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19568" name="Google Shape;19568;p78"/>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569" name="Google Shape;19569;p78"/>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grpSp>
      <p:sp>
        <p:nvSpPr>
          <p:cNvPr id="19570" name="Google Shape;19570;p78"/>
          <p:cNvSpPr/>
          <p:nvPr/>
        </p:nvSpPr>
        <p:spPr>
          <a:xfrm>
            <a:off x="5911171" y="2887696"/>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571" name="Google Shape;19571;p78"/>
          <p:cNvSpPr/>
          <p:nvPr/>
        </p:nvSpPr>
        <p:spPr>
          <a:xfrm>
            <a:off x="5911170" y="2887696"/>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572" name="Google Shape;19572;p78"/>
          <p:cNvSpPr/>
          <p:nvPr/>
        </p:nvSpPr>
        <p:spPr>
          <a:xfrm>
            <a:off x="5798095" y="3145307"/>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573" name="Google Shape;19573;p78"/>
          <p:cNvSpPr/>
          <p:nvPr/>
        </p:nvSpPr>
        <p:spPr>
          <a:xfrm>
            <a:off x="5797831" y="3145569"/>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574" name="Google Shape;19574;p78"/>
          <p:cNvSpPr/>
          <p:nvPr/>
        </p:nvSpPr>
        <p:spPr>
          <a:xfrm>
            <a:off x="5779240"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defTabSz="914378"/>
            <a:endParaRPr>
              <a:ea typeface="+mn-ea"/>
            </a:endParaRPr>
          </a:p>
        </p:txBody>
      </p:sp>
      <p:grpSp>
        <p:nvGrpSpPr>
          <p:cNvPr id="19575" name="Google Shape;19575;p78"/>
          <p:cNvGrpSpPr/>
          <p:nvPr/>
        </p:nvGrpSpPr>
        <p:grpSpPr>
          <a:xfrm>
            <a:off x="5779240" y="2887695"/>
            <a:ext cx="314411" cy="389830"/>
            <a:chOff x="5779239" y="2887695"/>
            <a:chExt cx="314411" cy="389830"/>
          </a:xfrm>
        </p:grpSpPr>
        <p:sp>
          <p:nvSpPr>
            <p:cNvPr id="19576" name="Google Shape;19576;p78"/>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577" name="Google Shape;19577;p78"/>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578" name="Google Shape;19578;p78"/>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9579" name="Google Shape;19579;p78"/>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9580" name="Google Shape;19580;p78"/>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9581" name="Google Shape;19581;p78"/>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582" name="Google Shape;19582;p78"/>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583" name="Google Shape;19583;p78"/>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584" name="Google Shape;19584;p78"/>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585" name="Google Shape;19585;p78"/>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586" name="Google Shape;19586;p78"/>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587" name="Google Shape;19587;p78"/>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588" name="Google Shape;19588;p78"/>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589" name="Google Shape;19589;p78"/>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590" name="Google Shape;19590;p78"/>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9591" name="Google Shape;19591;p78"/>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9592" name="Google Shape;19592;p78"/>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593" name="Google Shape;19593;p78"/>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594" name="Google Shape;19594;p78"/>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595" name="Google Shape;19595;p78"/>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596" name="Google Shape;19596;p78"/>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597" name="Google Shape;19597;p78"/>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9598" name="Google Shape;19598;p78"/>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9599" name="Google Shape;19599;p78"/>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600" name="Google Shape;19600;p78"/>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601" name="Google Shape;19601;p78"/>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602" name="Google Shape;19602;p78"/>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603" name="Google Shape;19603;p78"/>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9604" name="Google Shape;19604;p78"/>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defTabSz="914378"/>
              <a:endParaRPr>
                <a:ea typeface="+mn-ea"/>
              </a:endParaRPr>
            </a:p>
          </p:txBody>
        </p:sp>
        <p:sp>
          <p:nvSpPr>
            <p:cNvPr id="19605" name="Google Shape;19605;p78"/>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defTabSz="914378"/>
              <a:endParaRPr>
                <a:ea typeface="+mn-ea"/>
              </a:endParaRPr>
            </a:p>
          </p:txBody>
        </p:sp>
        <p:sp>
          <p:nvSpPr>
            <p:cNvPr id="19606" name="Google Shape;19606;p78"/>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607" name="Google Shape;19607;p78"/>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608" name="Google Shape;19608;p78"/>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609" name="Google Shape;19609;p78"/>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610" name="Google Shape;19610;p78"/>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9611" name="Google Shape;19611;p78"/>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defTabSz="914378"/>
              <a:endParaRPr>
                <a:ea typeface="+mn-ea"/>
              </a:endParaRPr>
            </a:p>
          </p:txBody>
        </p:sp>
        <p:sp>
          <p:nvSpPr>
            <p:cNvPr id="19612" name="Google Shape;19612;p78"/>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defTabSz="914378"/>
              <a:endParaRPr>
                <a:ea typeface="+mn-ea"/>
              </a:endParaRPr>
            </a:p>
          </p:txBody>
        </p:sp>
        <p:sp>
          <p:nvSpPr>
            <p:cNvPr id="19613" name="Google Shape;19613;p78"/>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614" name="Google Shape;19614;p78"/>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615" name="Google Shape;19615;p78"/>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9616" name="Google Shape;19616;p78"/>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defTabSz="914378"/>
              <a:endParaRPr>
                <a:ea typeface="+mn-ea"/>
              </a:endParaRPr>
            </a:p>
          </p:txBody>
        </p:sp>
        <p:sp>
          <p:nvSpPr>
            <p:cNvPr id="19617" name="Google Shape;19617;p78"/>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618" name="Google Shape;19618;p78"/>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defTabSz="914378"/>
              <a:endParaRPr>
                <a:ea typeface="+mn-ea"/>
              </a:endParaRPr>
            </a:p>
          </p:txBody>
        </p:sp>
        <p:sp>
          <p:nvSpPr>
            <p:cNvPr id="19619" name="Google Shape;19619;p78"/>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620" name="Google Shape;19620;p78"/>
          <p:cNvGrpSpPr/>
          <p:nvPr/>
        </p:nvGrpSpPr>
        <p:grpSpPr>
          <a:xfrm>
            <a:off x="6190131" y="2940978"/>
            <a:ext cx="389830" cy="283004"/>
            <a:chOff x="6190130" y="2940977"/>
            <a:chExt cx="389830" cy="283004"/>
          </a:xfrm>
        </p:grpSpPr>
        <p:sp>
          <p:nvSpPr>
            <p:cNvPr id="19621" name="Google Shape;19621;p78"/>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9622" name="Google Shape;19622;p78"/>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623" name="Google Shape;19623;p78"/>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624" name="Google Shape;19624;p78"/>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19625" name="Google Shape;19625;p78"/>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9626" name="Google Shape;19626;p78"/>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defTabSz="914378"/>
              <a:endParaRPr>
                <a:ea typeface="+mn-ea"/>
              </a:endParaRPr>
            </a:p>
          </p:txBody>
        </p:sp>
        <p:sp>
          <p:nvSpPr>
            <p:cNvPr id="19627" name="Google Shape;19627;p78"/>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628" name="Google Shape;19628;p78"/>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629" name="Google Shape;19629;p78"/>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9630" name="Google Shape;19630;p78"/>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631" name="Google Shape;19631;p78"/>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632" name="Google Shape;19632;p78"/>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633" name="Google Shape;19633;p78"/>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634" name="Google Shape;19634;p78"/>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635" name="Google Shape;19635;p78"/>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defTabSz="914378"/>
              <a:endParaRPr>
                <a:ea typeface="+mn-ea"/>
              </a:endParaRPr>
            </a:p>
          </p:txBody>
        </p:sp>
        <p:sp>
          <p:nvSpPr>
            <p:cNvPr id="19636" name="Google Shape;19636;p78"/>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637" name="Google Shape;19637;p78"/>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638" name="Google Shape;19638;p78"/>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639" name="Google Shape;19639;p78"/>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640" name="Google Shape;19640;p78"/>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641" name="Google Shape;19641;p78"/>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642" name="Google Shape;19642;p78"/>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643" name="Google Shape;19643;p78"/>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644" name="Google Shape;19644;p78"/>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645" name="Google Shape;19645;p78"/>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646" name="Google Shape;19646;p78"/>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647" name="Google Shape;19647;p78"/>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648" name="Google Shape;19648;p78"/>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649" name="Google Shape;19649;p78"/>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650" name="Google Shape;19650;p78"/>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651" name="Google Shape;19651;p78"/>
          <p:cNvGrpSpPr/>
          <p:nvPr/>
        </p:nvGrpSpPr>
        <p:grpSpPr>
          <a:xfrm>
            <a:off x="6633977" y="2900275"/>
            <a:ext cx="389803" cy="364673"/>
            <a:chOff x="6633976" y="2900274"/>
            <a:chExt cx="389803" cy="364673"/>
          </a:xfrm>
        </p:grpSpPr>
        <p:sp>
          <p:nvSpPr>
            <p:cNvPr id="19652" name="Google Shape;19652;p78"/>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653" name="Google Shape;19653;p78"/>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654" name="Google Shape;19654;p78"/>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655" name="Google Shape;19655;p78"/>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656" name="Google Shape;19656;p78"/>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9657" name="Google Shape;19657;p78"/>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sp>
          <p:nvSpPr>
            <p:cNvPr id="19658" name="Google Shape;19658;p78"/>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9659" name="Google Shape;19659;p78"/>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19660" name="Google Shape;19660;p78"/>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661" name="Google Shape;19661;p78"/>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662" name="Google Shape;19662;p78"/>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663" name="Google Shape;19663;p78"/>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664" name="Google Shape;19664;p78"/>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19665" name="Google Shape;19665;p78"/>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19666" name="Google Shape;19666;p78"/>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667" name="Google Shape;19667;p78"/>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668" name="Google Shape;19668;p78"/>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669" name="Google Shape;19669;p78"/>
          <p:cNvGrpSpPr/>
          <p:nvPr/>
        </p:nvGrpSpPr>
        <p:grpSpPr>
          <a:xfrm>
            <a:off x="7517836" y="2885438"/>
            <a:ext cx="364935" cy="382529"/>
            <a:chOff x="7517835" y="2885437"/>
            <a:chExt cx="364935" cy="382529"/>
          </a:xfrm>
        </p:grpSpPr>
        <p:sp>
          <p:nvSpPr>
            <p:cNvPr id="19670" name="Google Shape;19670;p78"/>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671" name="Google Shape;19671;p78"/>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defTabSz="914378"/>
              <a:endParaRPr>
                <a:ea typeface="+mn-ea"/>
              </a:endParaRPr>
            </a:p>
          </p:txBody>
        </p:sp>
        <p:sp>
          <p:nvSpPr>
            <p:cNvPr id="19672" name="Google Shape;19672;p78"/>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673" name="Google Shape;19673;p78"/>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674" name="Google Shape;19674;p78"/>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675" name="Google Shape;19675;p78"/>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676" name="Google Shape;19676;p78"/>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677" name="Google Shape;19677;p78"/>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defTabSz="914378"/>
              <a:endParaRPr>
                <a:ea typeface="+mn-ea"/>
              </a:endParaRPr>
            </a:p>
          </p:txBody>
        </p:sp>
        <p:sp>
          <p:nvSpPr>
            <p:cNvPr id="19678" name="Google Shape;19678;p78"/>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defTabSz="914378"/>
              <a:endParaRPr>
                <a:ea typeface="+mn-ea"/>
              </a:endParaRPr>
            </a:p>
          </p:txBody>
        </p:sp>
        <p:sp>
          <p:nvSpPr>
            <p:cNvPr id="19679" name="Google Shape;19679;p78"/>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680" name="Google Shape;19680;p78"/>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681" name="Google Shape;19681;p78"/>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682" name="Google Shape;19682;p78"/>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683" name="Google Shape;19683;p78"/>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684" name="Google Shape;19684;p78"/>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685" name="Google Shape;19685;p78"/>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686" name="Google Shape;19686;p78"/>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687" name="Google Shape;19687;p78"/>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688" name="Google Shape;19688;p78"/>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689" name="Google Shape;19689;p78"/>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defTabSz="914378"/>
              <a:endParaRPr>
                <a:ea typeface="+mn-ea"/>
              </a:endParaRPr>
            </a:p>
          </p:txBody>
        </p:sp>
        <p:sp>
          <p:nvSpPr>
            <p:cNvPr id="19690" name="Google Shape;19690;p78"/>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691" name="Google Shape;19691;p78"/>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692" name="Google Shape;19692;p78"/>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693" name="Google Shape;19693;p78"/>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694" name="Google Shape;19694;p78"/>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695" name="Google Shape;19695;p78"/>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19696" name="Google Shape;19696;p78"/>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19697" name="Google Shape;19697;p78"/>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698" name="Google Shape;19698;p78"/>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9699" name="Google Shape;19699;p78"/>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700" name="Google Shape;19700;p78"/>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701" name="Google Shape;19701;p78"/>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702" name="Google Shape;19702;p78"/>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703" name="Google Shape;19703;p78"/>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704" name="Google Shape;19704;p78"/>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19705" name="Google Shape;19705;p78"/>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19706" name="Google Shape;19706;p78"/>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707" name="Google Shape;19707;p78"/>
          <p:cNvGrpSpPr/>
          <p:nvPr/>
        </p:nvGrpSpPr>
        <p:grpSpPr>
          <a:xfrm>
            <a:off x="7087591" y="2887144"/>
            <a:ext cx="358160" cy="385602"/>
            <a:chOff x="7087591" y="2887144"/>
            <a:chExt cx="358160" cy="385602"/>
          </a:xfrm>
        </p:grpSpPr>
        <p:sp>
          <p:nvSpPr>
            <p:cNvPr id="19708" name="Google Shape;19708;p78"/>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709" name="Google Shape;19709;p78"/>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710" name="Google Shape;19710;p78"/>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9711" name="Google Shape;19711;p78"/>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defTabSz="914378"/>
              <a:endParaRPr>
                <a:ea typeface="+mn-ea"/>
              </a:endParaRPr>
            </a:p>
          </p:txBody>
        </p:sp>
        <p:sp>
          <p:nvSpPr>
            <p:cNvPr id="19712" name="Google Shape;19712;p78"/>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713" name="Google Shape;19713;p78"/>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9714" name="Google Shape;19714;p78"/>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defTabSz="914378"/>
              <a:endParaRPr>
                <a:ea typeface="+mn-ea"/>
              </a:endParaRPr>
            </a:p>
          </p:txBody>
        </p:sp>
        <p:sp>
          <p:nvSpPr>
            <p:cNvPr id="19715" name="Google Shape;19715;p78"/>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defTabSz="914378"/>
              <a:endParaRPr>
                <a:ea typeface="+mn-ea"/>
              </a:endParaRPr>
            </a:p>
          </p:txBody>
        </p:sp>
        <p:sp>
          <p:nvSpPr>
            <p:cNvPr id="19716" name="Google Shape;19716;p78"/>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defTabSz="914378"/>
              <a:endParaRPr>
                <a:ea typeface="+mn-ea"/>
              </a:endParaRPr>
            </a:p>
          </p:txBody>
        </p:sp>
        <p:sp>
          <p:nvSpPr>
            <p:cNvPr id="19717" name="Google Shape;19717;p78"/>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19718" name="Google Shape;19718;p78"/>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719" name="Google Shape;19719;p78"/>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720" name="Google Shape;19720;p78"/>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721" name="Google Shape;19721;p78"/>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722" name="Google Shape;19722;p78"/>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723" name="Google Shape;19723;p78"/>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defTabSz="914378"/>
              <a:endParaRPr>
                <a:ea typeface="+mn-ea"/>
              </a:endParaRPr>
            </a:p>
          </p:txBody>
        </p:sp>
        <p:sp>
          <p:nvSpPr>
            <p:cNvPr id="19724" name="Google Shape;19724;p78"/>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19725" name="Google Shape;19725;p78"/>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19726" name="Google Shape;19726;p78"/>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727" name="Google Shape;19727;p78"/>
          <p:cNvGrpSpPr/>
          <p:nvPr/>
        </p:nvGrpSpPr>
        <p:grpSpPr>
          <a:xfrm>
            <a:off x="7951363" y="2885438"/>
            <a:ext cx="382529" cy="382529"/>
            <a:chOff x="7951362" y="2885437"/>
            <a:chExt cx="382529" cy="382529"/>
          </a:xfrm>
        </p:grpSpPr>
        <p:sp>
          <p:nvSpPr>
            <p:cNvPr id="19728" name="Google Shape;19728;p78"/>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9729" name="Google Shape;19729;p78"/>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defTabSz="914378"/>
              <a:endParaRPr>
                <a:ea typeface="+mn-ea"/>
              </a:endParaRPr>
            </a:p>
          </p:txBody>
        </p:sp>
        <p:sp>
          <p:nvSpPr>
            <p:cNvPr id="19730" name="Google Shape;19730;p78"/>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9731" name="Google Shape;19731;p78"/>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defTabSz="914378"/>
              <a:endParaRPr>
                <a:ea typeface="+mn-ea"/>
              </a:endParaRPr>
            </a:p>
          </p:txBody>
        </p:sp>
        <p:sp>
          <p:nvSpPr>
            <p:cNvPr id="19732" name="Google Shape;19732;p78"/>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733" name="Google Shape;19733;p78"/>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9734" name="Google Shape;19734;p78"/>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9735" name="Google Shape;19735;p78"/>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9736" name="Google Shape;19736;p78"/>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9737" name="Google Shape;19737;p78"/>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9738" name="Google Shape;19738;p78"/>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9739" name="Google Shape;19739;p78"/>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defTabSz="914378"/>
              <a:endParaRPr>
                <a:ea typeface="+mn-ea"/>
              </a:endParaRPr>
            </a:p>
          </p:txBody>
        </p:sp>
        <p:sp>
          <p:nvSpPr>
            <p:cNvPr id="19740" name="Google Shape;19740;p78"/>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defTabSz="914378"/>
              <a:endParaRPr>
                <a:ea typeface="+mn-ea"/>
              </a:endParaRPr>
            </a:p>
          </p:txBody>
        </p:sp>
        <p:sp>
          <p:nvSpPr>
            <p:cNvPr id="19741" name="Google Shape;19741;p78"/>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defTabSz="914378"/>
              <a:endParaRPr>
                <a:ea typeface="+mn-ea"/>
              </a:endParaRPr>
            </a:p>
          </p:txBody>
        </p:sp>
        <p:sp>
          <p:nvSpPr>
            <p:cNvPr id="19742" name="Google Shape;19742;p78"/>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743" name="Google Shape;19743;p78"/>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9744" name="Google Shape;19744;p78"/>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9745" name="Google Shape;19745;p78"/>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9746" name="Google Shape;19746;p78"/>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9747" name="Google Shape;19747;p78"/>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9748" name="Google Shape;19748;p78"/>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749" name="Google Shape;19749;p78"/>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9750" name="Google Shape;19750;p78"/>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9751" name="Google Shape;19751;p78"/>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9752" name="Google Shape;19752;p78"/>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9753" name="Google Shape;19753;p78"/>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9754" name="Google Shape;19754;p78"/>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19755" name="Google Shape;19755;p78"/>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9756" name="Google Shape;19756;p78"/>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9757" name="Google Shape;19757;p78"/>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9758" name="Google Shape;19758;p78"/>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9759" name="Google Shape;19759;p78"/>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9760" name="Google Shape;19760;p78"/>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19761" name="Google Shape;19761;p78"/>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9762" name="Google Shape;19762;p78"/>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9763" name="Google Shape;19763;p78"/>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9764" name="Google Shape;19764;p78"/>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9765" name="Google Shape;19765;p78"/>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9766" name="Google Shape;19766;p78"/>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9767" name="Google Shape;19767;p78"/>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9768" name="Google Shape;19768;p78"/>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defTabSz="914378"/>
              <a:endParaRPr>
                <a:ea typeface="+mn-ea"/>
              </a:endParaRPr>
            </a:p>
          </p:txBody>
        </p:sp>
        <p:sp>
          <p:nvSpPr>
            <p:cNvPr id="19769" name="Google Shape;19769;p78"/>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770" name="Google Shape;19770;p78"/>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defTabSz="914378"/>
              <a:endParaRPr>
                <a:ea typeface="+mn-ea"/>
              </a:endParaRPr>
            </a:p>
          </p:txBody>
        </p:sp>
        <p:sp>
          <p:nvSpPr>
            <p:cNvPr id="19771" name="Google Shape;19771;p78"/>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772" name="Google Shape;19772;p78"/>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defTabSz="914378"/>
              <a:endParaRPr>
                <a:ea typeface="+mn-ea"/>
              </a:endParaRPr>
            </a:p>
          </p:txBody>
        </p:sp>
        <p:sp>
          <p:nvSpPr>
            <p:cNvPr id="19773" name="Google Shape;19773;p78"/>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774" name="Google Shape;19774;p78"/>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defTabSz="914378"/>
              <a:endParaRPr>
                <a:ea typeface="+mn-ea"/>
              </a:endParaRPr>
            </a:p>
          </p:txBody>
        </p:sp>
        <p:sp>
          <p:nvSpPr>
            <p:cNvPr id="19775" name="Google Shape;19775;p78"/>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776" name="Google Shape;19776;p78"/>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777" name="Google Shape;19777;p78"/>
          <p:cNvGrpSpPr/>
          <p:nvPr/>
        </p:nvGrpSpPr>
        <p:grpSpPr>
          <a:xfrm>
            <a:off x="8054406" y="3814490"/>
            <a:ext cx="276964" cy="336601"/>
            <a:chOff x="8054406" y="3814489"/>
            <a:chExt cx="276964" cy="336601"/>
          </a:xfrm>
        </p:grpSpPr>
        <p:sp>
          <p:nvSpPr>
            <p:cNvPr id="19778" name="Google Shape;19778;p78"/>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defTabSz="914378"/>
              <a:endParaRPr>
                <a:ea typeface="+mn-ea"/>
              </a:endParaRPr>
            </a:p>
          </p:txBody>
        </p:sp>
        <p:sp>
          <p:nvSpPr>
            <p:cNvPr id="19779" name="Google Shape;19779;p78"/>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19780" name="Google Shape;19780;p78"/>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781" name="Google Shape;19781;p78"/>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782" name="Google Shape;19782;p78"/>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783" name="Google Shape;19783;p78"/>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784" name="Google Shape;19784;p78"/>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19785" name="Google Shape;19785;p78"/>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defTabSz="914378"/>
              <a:endParaRPr>
                <a:ea typeface="+mn-ea"/>
              </a:endParaRPr>
            </a:p>
          </p:txBody>
        </p:sp>
        <p:sp>
          <p:nvSpPr>
            <p:cNvPr id="19786" name="Google Shape;19786;p78"/>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787" name="Google Shape;19787;p78"/>
          <p:cNvGrpSpPr/>
          <p:nvPr/>
        </p:nvGrpSpPr>
        <p:grpSpPr>
          <a:xfrm>
            <a:off x="7936787" y="4295075"/>
            <a:ext cx="378249" cy="335524"/>
            <a:chOff x="7936787" y="4295074"/>
            <a:chExt cx="378249" cy="335524"/>
          </a:xfrm>
        </p:grpSpPr>
        <p:sp>
          <p:nvSpPr>
            <p:cNvPr id="19788" name="Google Shape;19788;p78"/>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789" name="Google Shape;19789;p78"/>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790" name="Google Shape;19790;p78"/>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791" name="Google Shape;19791;p78"/>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792" name="Google Shape;19792;p78"/>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defTabSz="914378"/>
              <a:endParaRPr>
                <a:ea typeface="+mn-ea"/>
              </a:endParaRPr>
            </a:p>
          </p:txBody>
        </p:sp>
        <p:sp>
          <p:nvSpPr>
            <p:cNvPr id="19793" name="Google Shape;19793;p78"/>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19794" name="Google Shape;19794;p78"/>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19795" name="Google Shape;19795;p78"/>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19796" name="Google Shape;19796;p78"/>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defTabSz="914378"/>
              <a:endParaRPr>
                <a:ea typeface="+mn-ea"/>
              </a:endParaRPr>
            </a:p>
          </p:txBody>
        </p:sp>
        <p:sp>
          <p:nvSpPr>
            <p:cNvPr id="19797" name="Google Shape;19797;p78"/>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798" name="Google Shape;19798;p78"/>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19799" name="Google Shape;19799;p78"/>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defTabSz="914378"/>
              <a:endParaRPr>
                <a:ea typeface="+mn-ea"/>
              </a:endParaRPr>
            </a:p>
          </p:txBody>
        </p:sp>
        <p:sp>
          <p:nvSpPr>
            <p:cNvPr id="19800" name="Google Shape;19800;p78"/>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801" name="Google Shape;19801;p78"/>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defTabSz="914378"/>
              <a:endParaRPr>
                <a:ea typeface="+mn-ea"/>
              </a:endParaRPr>
            </a:p>
          </p:txBody>
        </p:sp>
        <p:sp>
          <p:nvSpPr>
            <p:cNvPr id="19802" name="Google Shape;19802;p78"/>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803" name="Google Shape;19803;p78"/>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804" name="Google Shape;19804;p78"/>
          <p:cNvGrpSpPr/>
          <p:nvPr/>
        </p:nvGrpSpPr>
        <p:grpSpPr>
          <a:xfrm>
            <a:off x="4886059" y="1965891"/>
            <a:ext cx="388569" cy="388307"/>
            <a:chOff x="4886058" y="1965890"/>
            <a:chExt cx="388569" cy="388307"/>
          </a:xfrm>
        </p:grpSpPr>
        <p:sp>
          <p:nvSpPr>
            <p:cNvPr id="19805" name="Google Shape;19805;p78"/>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defTabSz="914378"/>
              <a:endParaRPr>
                <a:ea typeface="+mn-ea"/>
              </a:endParaRPr>
            </a:p>
          </p:txBody>
        </p:sp>
        <p:sp>
          <p:nvSpPr>
            <p:cNvPr id="19806" name="Google Shape;19806;p78"/>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19807" name="Google Shape;19807;p78"/>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19808" name="Google Shape;19808;p78"/>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defTabSz="914378"/>
              <a:endParaRPr>
                <a:ea typeface="+mn-ea"/>
              </a:endParaRPr>
            </a:p>
          </p:txBody>
        </p:sp>
        <p:sp>
          <p:nvSpPr>
            <p:cNvPr id="19809" name="Google Shape;19809;p78"/>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defTabSz="914378"/>
              <a:endParaRPr>
                <a:ea typeface="+mn-ea"/>
              </a:endParaRPr>
            </a:p>
          </p:txBody>
        </p:sp>
        <p:sp>
          <p:nvSpPr>
            <p:cNvPr id="19810" name="Google Shape;19810;p78"/>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defTabSz="914378"/>
              <a:endParaRPr>
                <a:ea typeface="+mn-ea"/>
              </a:endParaRPr>
            </a:p>
          </p:txBody>
        </p:sp>
        <p:sp>
          <p:nvSpPr>
            <p:cNvPr id="19811" name="Google Shape;19811;p78"/>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defTabSz="914378"/>
              <a:endParaRPr>
                <a:ea typeface="+mn-ea"/>
              </a:endParaRPr>
            </a:p>
          </p:txBody>
        </p:sp>
        <p:sp>
          <p:nvSpPr>
            <p:cNvPr id="19812" name="Google Shape;19812;p78"/>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813" name="Google Shape;19813;p78"/>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19814" name="Google Shape;19814;p78"/>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defTabSz="914378"/>
              <a:endParaRPr>
                <a:ea typeface="+mn-ea"/>
              </a:endParaRPr>
            </a:p>
          </p:txBody>
        </p:sp>
        <p:sp>
          <p:nvSpPr>
            <p:cNvPr id="19815" name="Google Shape;19815;p78"/>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defTabSz="914378"/>
              <a:endParaRPr>
                <a:ea typeface="+mn-ea"/>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9819"/>
        <p:cNvGrpSpPr/>
        <p:nvPr/>
      </p:nvGrpSpPr>
      <p:grpSpPr>
        <a:xfrm>
          <a:off x="0" y="0"/>
          <a:ext cx="0" cy="0"/>
          <a:chOff x="0" y="0"/>
          <a:chExt cx="0" cy="0"/>
        </a:xfrm>
      </p:grpSpPr>
      <p:sp>
        <p:nvSpPr>
          <p:cNvPr id="19820" name="Google Shape;19820;p79"/>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a:buClr>
                <a:srgbClr val="000000"/>
              </a:buClr>
              <a:buSzPts val="1100"/>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9821" name="Google Shape;19821;p79"/>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a:buClr>
                <a:srgbClr val="000000"/>
              </a:buClr>
              <a:buSzPts val="1100"/>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9822" name="Google Shape;19822;p79"/>
          <p:cNvGrpSpPr/>
          <p:nvPr/>
        </p:nvGrpSpPr>
        <p:grpSpPr>
          <a:xfrm>
            <a:off x="854369" y="1541720"/>
            <a:ext cx="366269" cy="366240"/>
            <a:chOff x="-65131525" y="1914325"/>
            <a:chExt cx="316650" cy="316625"/>
          </a:xfrm>
        </p:grpSpPr>
        <p:sp>
          <p:nvSpPr>
            <p:cNvPr id="19823" name="Google Shape;19823;p79"/>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24" name="Google Shape;19824;p79"/>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825" name="Google Shape;19825;p79"/>
          <p:cNvGrpSpPr/>
          <p:nvPr/>
        </p:nvGrpSpPr>
        <p:grpSpPr>
          <a:xfrm>
            <a:off x="854369" y="2022008"/>
            <a:ext cx="366269" cy="366269"/>
            <a:chOff x="-65131525" y="2281350"/>
            <a:chExt cx="316650" cy="316650"/>
          </a:xfrm>
        </p:grpSpPr>
        <p:sp>
          <p:nvSpPr>
            <p:cNvPr id="19826" name="Google Shape;19826;p79"/>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27" name="Google Shape;19827;p79"/>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828" name="Google Shape;19828;p79"/>
          <p:cNvGrpSpPr/>
          <p:nvPr/>
        </p:nvGrpSpPr>
        <p:grpSpPr>
          <a:xfrm>
            <a:off x="857565" y="2487007"/>
            <a:ext cx="359878" cy="367165"/>
            <a:chOff x="-65129950" y="2646800"/>
            <a:chExt cx="311125" cy="317425"/>
          </a:xfrm>
        </p:grpSpPr>
        <p:sp>
          <p:nvSpPr>
            <p:cNvPr id="19829" name="Google Shape;19829;p79"/>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30" name="Google Shape;19830;p79"/>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831" name="Google Shape;19831;p79"/>
          <p:cNvGrpSpPr/>
          <p:nvPr/>
        </p:nvGrpSpPr>
        <p:grpSpPr>
          <a:xfrm>
            <a:off x="3060898" y="1540332"/>
            <a:ext cx="368987" cy="369016"/>
            <a:chOff x="-63252250" y="1930850"/>
            <a:chExt cx="319000" cy="319025"/>
          </a:xfrm>
        </p:grpSpPr>
        <p:sp>
          <p:nvSpPr>
            <p:cNvPr id="19832" name="Google Shape;19832;p79"/>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33" name="Google Shape;19833;p79"/>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9834" name="Google Shape;19834;p79"/>
          <p:cNvSpPr/>
          <p:nvPr/>
        </p:nvSpPr>
        <p:spPr>
          <a:xfrm>
            <a:off x="3052894" y="2021170"/>
            <a:ext cx="372371" cy="367946"/>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9835" name="Google Shape;19835;p79"/>
          <p:cNvGrpSpPr/>
          <p:nvPr/>
        </p:nvGrpSpPr>
        <p:grpSpPr>
          <a:xfrm>
            <a:off x="3061809" y="2486543"/>
            <a:ext cx="367165" cy="368091"/>
            <a:chOff x="-63250675" y="2664125"/>
            <a:chExt cx="317425" cy="318225"/>
          </a:xfrm>
        </p:grpSpPr>
        <p:sp>
          <p:nvSpPr>
            <p:cNvPr id="19836" name="Google Shape;19836;p79"/>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37" name="Google Shape;19837;p79"/>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838" name="Google Shape;19838;p79"/>
          <p:cNvGrpSpPr/>
          <p:nvPr/>
        </p:nvGrpSpPr>
        <p:grpSpPr>
          <a:xfrm>
            <a:off x="1738471" y="2962950"/>
            <a:ext cx="363522" cy="361266"/>
            <a:chOff x="-61354075" y="1940500"/>
            <a:chExt cx="314275" cy="312325"/>
          </a:xfrm>
        </p:grpSpPr>
        <p:sp>
          <p:nvSpPr>
            <p:cNvPr id="19839" name="Google Shape;19839;p79"/>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40" name="Google Shape;19840;p79"/>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41" name="Google Shape;19841;p79"/>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42" name="Google Shape;19842;p79"/>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843" name="Google Shape;19843;p79"/>
          <p:cNvGrpSpPr/>
          <p:nvPr/>
        </p:nvGrpSpPr>
        <p:grpSpPr>
          <a:xfrm>
            <a:off x="1737099" y="3411503"/>
            <a:ext cx="366269" cy="336195"/>
            <a:chOff x="-61354875" y="2322300"/>
            <a:chExt cx="316650" cy="290650"/>
          </a:xfrm>
        </p:grpSpPr>
        <p:sp>
          <p:nvSpPr>
            <p:cNvPr id="19844" name="Google Shape;19844;p79"/>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45" name="Google Shape;19845;p79"/>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46" name="Google Shape;19846;p79"/>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847" name="Google Shape;19847;p79"/>
          <p:cNvGrpSpPr/>
          <p:nvPr/>
        </p:nvGrpSpPr>
        <p:grpSpPr>
          <a:xfrm>
            <a:off x="1737099" y="3839067"/>
            <a:ext cx="366269" cy="366269"/>
            <a:chOff x="-61354875" y="2671225"/>
            <a:chExt cx="316650" cy="316650"/>
          </a:xfrm>
        </p:grpSpPr>
        <p:sp>
          <p:nvSpPr>
            <p:cNvPr id="19848" name="Google Shape;19848;p79"/>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49" name="Google Shape;19849;p79"/>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50" name="Google Shape;19850;p79"/>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51" name="Google Shape;19851;p79"/>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52" name="Google Shape;19852;p79"/>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853" name="Google Shape;19853;p79"/>
          <p:cNvGrpSpPr/>
          <p:nvPr/>
        </p:nvGrpSpPr>
        <p:grpSpPr>
          <a:xfrm>
            <a:off x="3952503" y="2958802"/>
            <a:ext cx="368987" cy="369566"/>
            <a:chOff x="-59502375" y="1904375"/>
            <a:chExt cx="319000" cy="319500"/>
          </a:xfrm>
        </p:grpSpPr>
        <p:sp>
          <p:nvSpPr>
            <p:cNvPr id="19854" name="Google Shape;19854;p79"/>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55" name="Google Shape;19855;p79"/>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56" name="Google Shape;19856;p79"/>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857" name="Google Shape;19857;p79"/>
          <p:cNvGrpSpPr/>
          <p:nvPr/>
        </p:nvGrpSpPr>
        <p:grpSpPr>
          <a:xfrm>
            <a:off x="1298622" y="1543007"/>
            <a:ext cx="368987" cy="363666"/>
            <a:chOff x="-64774725" y="1916550"/>
            <a:chExt cx="319000" cy="314400"/>
          </a:xfrm>
        </p:grpSpPr>
        <p:sp>
          <p:nvSpPr>
            <p:cNvPr id="19858" name="Google Shape;19858;p79"/>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59" name="Google Shape;19859;p79"/>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860" name="Google Shape;19860;p79"/>
          <p:cNvGrpSpPr/>
          <p:nvPr/>
        </p:nvGrpSpPr>
        <p:grpSpPr>
          <a:xfrm>
            <a:off x="1299980" y="2020187"/>
            <a:ext cx="366269" cy="369913"/>
            <a:chOff x="-64764500" y="2280550"/>
            <a:chExt cx="316650" cy="319800"/>
          </a:xfrm>
        </p:grpSpPr>
        <p:sp>
          <p:nvSpPr>
            <p:cNvPr id="19861" name="Google Shape;19861;p79"/>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62" name="Google Shape;19862;p79"/>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9863" name="Google Shape;19863;p79"/>
          <p:cNvSpPr/>
          <p:nvPr/>
        </p:nvSpPr>
        <p:spPr>
          <a:xfrm>
            <a:off x="1316754" y="2487455"/>
            <a:ext cx="319799" cy="366269"/>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9864" name="Google Shape;19864;p79"/>
          <p:cNvGrpSpPr/>
          <p:nvPr/>
        </p:nvGrpSpPr>
        <p:grpSpPr>
          <a:xfrm>
            <a:off x="3512024" y="1579964"/>
            <a:ext cx="365344" cy="289753"/>
            <a:chOff x="-62882850" y="1999375"/>
            <a:chExt cx="315850" cy="250500"/>
          </a:xfrm>
        </p:grpSpPr>
        <p:sp>
          <p:nvSpPr>
            <p:cNvPr id="19865" name="Google Shape;19865;p79"/>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66" name="Google Shape;19866;p79"/>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867" name="Google Shape;19867;p79"/>
          <p:cNvGrpSpPr/>
          <p:nvPr/>
        </p:nvGrpSpPr>
        <p:grpSpPr>
          <a:xfrm>
            <a:off x="3503363" y="2021545"/>
            <a:ext cx="382665" cy="367194"/>
            <a:chOff x="-62890750" y="2296300"/>
            <a:chExt cx="330825" cy="317450"/>
          </a:xfrm>
        </p:grpSpPr>
        <p:sp>
          <p:nvSpPr>
            <p:cNvPr id="19868" name="Google Shape;19868;p79"/>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69" name="Google Shape;19869;p79"/>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70" name="Google Shape;19870;p79"/>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871" name="Google Shape;19871;p79"/>
          <p:cNvGrpSpPr/>
          <p:nvPr/>
        </p:nvGrpSpPr>
        <p:grpSpPr>
          <a:xfrm>
            <a:off x="3512024" y="2487007"/>
            <a:ext cx="365344" cy="367165"/>
            <a:chOff x="-62882850" y="2664925"/>
            <a:chExt cx="315850" cy="317425"/>
          </a:xfrm>
        </p:grpSpPr>
        <p:sp>
          <p:nvSpPr>
            <p:cNvPr id="19872" name="Google Shape;19872;p79"/>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73" name="Google Shape;19873;p79"/>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9874" name="Google Shape;19874;p79"/>
          <p:cNvSpPr/>
          <p:nvPr/>
        </p:nvSpPr>
        <p:spPr>
          <a:xfrm>
            <a:off x="2175713" y="2961302"/>
            <a:ext cx="369016" cy="364563"/>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9875" name="Google Shape;19875;p79"/>
          <p:cNvGrpSpPr/>
          <p:nvPr/>
        </p:nvGrpSpPr>
        <p:grpSpPr>
          <a:xfrm>
            <a:off x="2183173" y="3399647"/>
            <a:ext cx="366269" cy="359907"/>
            <a:chOff x="-60988625" y="2310475"/>
            <a:chExt cx="316650" cy="311150"/>
          </a:xfrm>
        </p:grpSpPr>
        <p:sp>
          <p:nvSpPr>
            <p:cNvPr id="19876" name="Google Shape;19876;p79"/>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77" name="Google Shape;19877;p79"/>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78" name="Google Shape;19878;p79"/>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79" name="Google Shape;19879;p79"/>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80" name="Google Shape;19880;p79"/>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81" name="Google Shape;19881;p79"/>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882" name="Google Shape;19882;p79"/>
          <p:cNvGrpSpPr/>
          <p:nvPr/>
        </p:nvGrpSpPr>
        <p:grpSpPr>
          <a:xfrm>
            <a:off x="2183634" y="3837810"/>
            <a:ext cx="365344" cy="368785"/>
            <a:chOff x="-60987050" y="2671400"/>
            <a:chExt cx="315850" cy="318825"/>
          </a:xfrm>
        </p:grpSpPr>
        <p:sp>
          <p:nvSpPr>
            <p:cNvPr id="19883" name="Google Shape;19883;p79"/>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84" name="Google Shape;19884;p79"/>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885" name="Google Shape;19885;p79"/>
          <p:cNvGrpSpPr/>
          <p:nvPr/>
        </p:nvGrpSpPr>
        <p:grpSpPr>
          <a:xfrm>
            <a:off x="3952501" y="3400571"/>
            <a:ext cx="368987" cy="358056"/>
            <a:chOff x="-59481900" y="2290800"/>
            <a:chExt cx="319000" cy="309550"/>
          </a:xfrm>
        </p:grpSpPr>
        <p:sp>
          <p:nvSpPr>
            <p:cNvPr id="19886" name="Google Shape;19886;p79"/>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87" name="Google Shape;19887;p79"/>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88" name="Google Shape;19888;p79"/>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89" name="Google Shape;19889;p79"/>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90" name="Google Shape;19890;p79"/>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91" name="Google Shape;19891;p79"/>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892" name="Google Shape;19892;p79"/>
          <p:cNvGrpSpPr/>
          <p:nvPr/>
        </p:nvGrpSpPr>
        <p:grpSpPr>
          <a:xfrm>
            <a:off x="1741806" y="1541344"/>
            <a:ext cx="368987" cy="366992"/>
            <a:chOff x="-64401400" y="1914475"/>
            <a:chExt cx="319000" cy="317275"/>
          </a:xfrm>
        </p:grpSpPr>
        <p:sp>
          <p:nvSpPr>
            <p:cNvPr id="19893" name="Google Shape;19893;p79"/>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94" name="Google Shape;19894;p79"/>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95" name="Google Shape;19895;p79"/>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896" name="Google Shape;19896;p79"/>
          <p:cNvGrpSpPr/>
          <p:nvPr/>
        </p:nvGrpSpPr>
        <p:grpSpPr>
          <a:xfrm>
            <a:off x="1806493" y="2022383"/>
            <a:ext cx="239610" cy="365517"/>
            <a:chOff x="-64343900" y="2282125"/>
            <a:chExt cx="207150" cy="316000"/>
          </a:xfrm>
        </p:grpSpPr>
        <p:sp>
          <p:nvSpPr>
            <p:cNvPr id="19897" name="Google Shape;19897;p79"/>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898" name="Google Shape;19898;p79"/>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9899" name="Google Shape;19899;p79"/>
          <p:cNvSpPr/>
          <p:nvPr/>
        </p:nvSpPr>
        <p:spPr>
          <a:xfrm>
            <a:off x="1736289" y="2485634"/>
            <a:ext cx="367165" cy="369913"/>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9900" name="Google Shape;19900;p79"/>
          <p:cNvGrpSpPr/>
          <p:nvPr/>
        </p:nvGrpSpPr>
        <p:grpSpPr>
          <a:xfrm>
            <a:off x="3986942" y="1541605"/>
            <a:ext cx="318873" cy="366471"/>
            <a:chOff x="-62496925" y="1931475"/>
            <a:chExt cx="275675" cy="316825"/>
          </a:xfrm>
        </p:grpSpPr>
        <p:sp>
          <p:nvSpPr>
            <p:cNvPr id="19901" name="Google Shape;19901;p79"/>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02" name="Google Shape;19902;p79"/>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903" name="Google Shape;19903;p79"/>
          <p:cNvGrpSpPr/>
          <p:nvPr/>
        </p:nvGrpSpPr>
        <p:grpSpPr>
          <a:xfrm>
            <a:off x="3963692" y="2021430"/>
            <a:ext cx="365373" cy="367426"/>
            <a:chOff x="-62516625" y="2297875"/>
            <a:chExt cx="315875" cy="317650"/>
          </a:xfrm>
        </p:grpSpPr>
        <p:sp>
          <p:nvSpPr>
            <p:cNvPr id="19904" name="Google Shape;19904;p79"/>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05" name="Google Shape;19905;p79"/>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906" name="Google Shape;19906;p79"/>
          <p:cNvGrpSpPr/>
          <p:nvPr/>
        </p:nvGrpSpPr>
        <p:grpSpPr>
          <a:xfrm>
            <a:off x="3962333" y="2503389"/>
            <a:ext cx="368091" cy="334402"/>
            <a:chOff x="-62518200" y="2692475"/>
            <a:chExt cx="318225" cy="289100"/>
          </a:xfrm>
        </p:grpSpPr>
        <p:sp>
          <p:nvSpPr>
            <p:cNvPr id="19907" name="Google Shape;19907;p79"/>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08" name="Google Shape;19908;p79"/>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909" name="Google Shape;19909;p79"/>
          <p:cNvGrpSpPr/>
          <p:nvPr/>
        </p:nvGrpSpPr>
        <p:grpSpPr>
          <a:xfrm>
            <a:off x="2648987" y="2960913"/>
            <a:ext cx="309793" cy="365344"/>
            <a:chOff x="-60597975" y="1939525"/>
            <a:chExt cx="267825" cy="315850"/>
          </a:xfrm>
        </p:grpSpPr>
        <p:sp>
          <p:nvSpPr>
            <p:cNvPr id="19910" name="Google Shape;19910;p79"/>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11" name="Google Shape;19911;p79"/>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912" name="Google Shape;19912;p79"/>
          <p:cNvGrpSpPr/>
          <p:nvPr/>
        </p:nvGrpSpPr>
        <p:grpSpPr>
          <a:xfrm>
            <a:off x="2619390" y="3395338"/>
            <a:ext cx="368987" cy="368525"/>
            <a:chOff x="-60620800" y="2304600"/>
            <a:chExt cx="319000" cy="318600"/>
          </a:xfrm>
        </p:grpSpPr>
        <p:sp>
          <p:nvSpPr>
            <p:cNvPr id="19913" name="Google Shape;19913;p79"/>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14" name="Google Shape;19914;p79"/>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15" name="Google Shape;19915;p79"/>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916" name="Google Shape;19916;p79"/>
          <p:cNvGrpSpPr/>
          <p:nvPr/>
        </p:nvGrpSpPr>
        <p:grpSpPr>
          <a:xfrm>
            <a:off x="2620749" y="3890988"/>
            <a:ext cx="366269" cy="262426"/>
            <a:chOff x="-60621600" y="2716100"/>
            <a:chExt cx="316650" cy="226875"/>
          </a:xfrm>
        </p:grpSpPr>
        <p:sp>
          <p:nvSpPr>
            <p:cNvPr id="19917" name="Google Shape;19917;p79"/>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18" name="Google Shape;19918;p79"/>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919" name="Google Shape;19919;p79"/>
          <p:cNvGrpSpPr/>
          <p:nvPr/>
        </p:nvGrpSpPr>
        <p:grpSpPr>
          <a:xfrm>
            <a:off x="3957965" y="3839081"/>
            <a:ext cx="358056" cy="366240"/>
            <a:chOff x="-59475600" y="2658625"/>
            <a:chExt cx="309550" cy="316625"/>
          </a:xfrm>
        </p:grpSpPr>
        <p:sp>
          <p:nvSpPr>
            <p:cNvPr id="19920" name="Google Shape;19920;p79"/>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21" name="Google Shape;19921;p79"/>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22" name="Google Shape;19922;p79"/>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23" name="Google Shape;19923;p79"/>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24" name="Google Shape;19924;p79"/>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25" name="Google Shape;19925;p79"/>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26" name="Google Shape;19926;p79"/>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19927" name="Google Shape;19927;p79"/>
          <p:cNvSpPr/>
          <p:nvPr/>
        </p:nvSpPr>
        <p:spPr>
          <a:xfrm>
            <a:off x="2175658" y="1542168"/>
            <a:ext cx="365373" cy="365344"/>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28" name="Google Shape;19928;p79"/>
          <p:cNvSpPr/>
          <p:nvPr/>
        </p:nvSpPr>
        <p:spPr>
          <a:xfrm>
            <a:off x="2203002" y="2020635"/>
            <a:ext cx="310690" cy="369016"/>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9929" name="Google Shape;19929;p79"/>
          <p:cNvGrpSpPr/>
          <p:nvPr/>
        </p:nvGrpSpPr>
        <p:grpSpPr>
          <a:xfrm>
            <a:off x="2233087" y="2487007"/>
            <a:ext cx="263294" cy="367165"/>
            <a:chOff x="-63987100" y="2646800"/>
            <a:chExt cx="227625" cy="317425"/>
          </a:xfrm>
        </p:grpSpPr>
        <p:sp>
          <p:nvSpPr>
            <p:cNvPr id="19930" name="Google Shape;19930;p79"/>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31" name="Google Shape;19931;p79"/>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932" name="Google Shape;19932;p79"/>
          <p:cNvGrpSpPr/>
          <p:nvPr/>
        </p:nvGrpSpPr>
        <p:grpSpPr>
          <a:xfrm>
            <a:off x="852428" y="2958628"/>
            <a:ext cx="358056" cy="369913"/>
            <a:chOff x="-62148000" y="1930075"/>
            <a:chExt cx="309550" cy="319800"/>
          </a:xfrm>
        </p:grpSpPr>
        <p:sp>
          <p:nvSpPr>
            <p:cNvPr id="19933" name="Google Shape;19933;p79"/>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34" name="Google Shape;19934;p79"/>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935" name="Google Shape;19935;p79"/>
          <p:cNvGrpSpPr/>
          <p:nvPr/>
        </p:nvGrpSpPr>
        <p:grpSpPr>
          <a:xfrm>
            <a:off x="849695" y="3396914"/>
            <a:ext cx="363522" cy="365373"/>
            <a:chOff x="-62150375" y="2297875"/>
            <a:chExt cx="314275" cy="315875"/>
          </a:xfrm>
        </p:grpSpPr>
        <p:sp>
          <p:nvSpPr>
            <p:cNvPr id="19936" name="Google Shape;19936;p79"/>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37" name="Google Shape;19937;p79"/>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38" name="Google Shape;19938;p79"/>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39" name="Google Shape;19939;p79"/>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40" name="Google Shape;19940;p79"/>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941" name="Google Shape;19941;p79"/>
          <p:cNvGrpSpPr/>
          <p:nvPr/>
        </p:nvGrpSpPr>
        <p:grpSpPr>
          <a:xfrm>
            <a:off x="848323" y="3838157"/>
            <a:ext cx="366269" cy="368091"/>
            <a:chOff x="-62150375" y="2664925"/>
            <a:chExt cx="316650" cy="318225"/>
          </a:xfrm>
        </p:grpSpPr>
        <p:sp>
          <p:nvSpPr>
            <p:cNvPr id="19942" name="Google Shape;19942;p79"/>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43" name="Google Shape;19943;p79"/>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44" name="Google Shape;19944;p79"/>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45" name="Google Shape;19945;p79"/>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946" name="Google Shape;19946;p79"/>
          <p:cNvGrpSpPr/>
          <p:nvPr/>
        </p:nvGrpSpPr>
        <p:grpSpPr>
          <a:xfrm>
            <a:off x="3065912" y="2959133"/>
            <a:ext cx="367165" cy="368901"/>
            <a:chOff x="-60254550" y="1938025"/>
            <a:chExt cx="317425" cy="318925"/>
          </a:xfrm>
        </p:grpSpPr>
        <p:sp>
          <p:nvSpPr>
            <p:cNvPr id="19947" name="Google Shape;19947;p79"/>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48" name="Google Shape;19948;p79"/>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49" name="Google Shape;19949;p79"/>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50" name="Google Shape;19950;p79"/>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951" name="Google Shape;19951;p79"/>
          <p:cNvGrpSpPr/>
          <p:nvPr/>
        </p:nvGrpSpPr>
        <p:grpSpPr>
          <a:xfrm>
            <a:off x="3040249" y="3396389"/>
            <a:ext cx="366648" cy="366420"/>
            <a:chOff x="6479471" y="2079003"/>
            <a:chExt cx="348923" cy="348706"/>
          </a:xfrm>
        </p:grpSpPr>
        <p:sp>
          <p:nvSpPr>
            <p:cNvPr id="19952" name="Google Shape;19952;p79"/>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19953" name="Google Shape;19953;p79"/>
            <p:cNvGrpSpPr/>
            <p:nvPr/>
          </p:nvGrpSpPr>
          <p:grpSpPr>
            <a:xfrm>
              <a:off x="6520582" y="2079003"/>
              <a:ext cx="307811" cy="348706"/>
              <a:chOff x="-60218325" y="2304850"/>
              <a:chExt cx="279625" cy="316775"/>
            </a:xfrm>
          </p:grpSpPr>
          <p:sp>
            <p:nvSpPr>
              <p:cNvPr id="19954" name="Google Shape;19954;p79"/>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55" name="Google Shape;19955;p79"/>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56" name="Google Shape;19956;p79"/>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57" name="Google Shape;19957;p79"/>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58" name="Google Shape;19958;p79"/>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59" name="Google Shape;19959;p79"/>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60" name="Google Shape;19960;p79"/>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9961" name="Google Shape;19961;p79"/>
          <p:cNvGrpSpPr/>
          <p:nvPr/>
        </p:nvGrpSpPr>
        <p:grpSpPr>
          <a:xfrm>
            <a:off x="3094149" y="3837708"/>
            <a:ext cx="310690" cy="368987"/>
            <a:chOff x="-60232500" y="2671225"/>
            <a:chExt cx="268600" cy="319000"/>
          </a:xfrm>
        </p:grpSpPr>
        <p:sp>
          <p:nvSpPr>
            <p:cNvPr id="19962" name="Google Shape;19962;p79"/>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63" name="Google Shape;19963;p79"/>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964" name="Google Shape;19964;p79"/>
          <p:cNvGrpSpPr/>
          <p:nvPr/>
        </p:nvGrpSpPr>
        <p:grpSpPr>
          <a:xfrm>
            <a:off x="2179643" y="4286342"/>
            <a:ext cx="365373" cy="368987"/>
            <a:chOff x="-59100700" y="1911950"/>
            <a:chExt cx="315875" cy="319000"/>
          </a:xfrm>
        </p:grpSpPr>
        <p:sp>
          <p:nvSpPr>
            <p:cNvPr id="19965" name="Google Shape;19965;p79"/>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66" name="Google Shape;19966;p79"/>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67" name="Google Shape;19967;p79"/>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68" name="Google Shape;19968;p79"/>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69" name="Google Shape;19969;p79"/>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70" name="Google Shape;19970;p79"/>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71" name="Google Shape;19971;p79"/>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72" name="Google Shape;19972;p79"/>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73" name="Google Shape;19973;p79"/>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74" name="Google Shape;19974;p79"/>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975" name="Google Shape;19975;p79"/>
          <p:cNvGrpSpPr/>
          <p:nvPr/>
        </p:nvGrpSpPr>
        <p:grpSpPr>
          <a:xfrm>
            <a:off x="2621811" y="1541821"/>
            <a:ext cx="379918" cy="366038"/>
            <a:chOff x="-63665750" y="1914325"/>
            <a:chExt cx="328450" cy="316450"/>
          </a:xfrm>
        </p:grpSpPr>
        <p:sp>
          <p:nvSpPr>
            <p:cNvPr id="19976" name="Google Shape;19976;p79"/>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77" name="Google Shape;19977;p79"/>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978" name="Google Shape;19978;p79"/>
          <p:cNvGrpSpPr/>
          <p:nvPr/>
        </p:nvGrpSpPr>
        <p:grpSpPr>
          <a:xfrm>
            <a:off x="2626815" y="2020866"/>
            <a:ext cx="369913" cy="368554"/>
            <a:chOff x="-63666550" y="2278975"/>
            <a:chExt cx="319800" cy="318625"/>
          </a:xfrm>
        </p:grpSpPr>
        <p:sp>
          <p:nvSpPr>
            <p:cNvPr id="19979" name="Google Shape;19979;p79"/>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80" name="Google Shape;19980;p79"/>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981" name="Google Shape;19981;p79"/>
          <p:cNvGrpSpPr/>
          <p:nvPr/>
        </p:nvGrpSpPr>
        <p:grpSpPr>
          <a:xfrm>
            <a:off x="2624081" y="2486891"/>
            <a:ext cx="375378" cy="367397"/>
            <a:chOff x="-63669700" y="2646600"/>
            <a:chExt cx="324525" cy="317625"/>
          </a:xfrm>
        </p:grpSpPr>
        <p:sp>
          <p:nvSpPr>
            <p:cNvPr id="19982" name="Google Shape;19982;p79"/>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83" name="Google Shape;19983;p79"/>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984" name="Google Shape;19984;p79"/>
          <p:cNvGrpSpPr/>
          <p:nvPr/>
        </p:nvGrpSpPr>
        <p:grpSpPr>
          <a:xfrm>
            <a:off x="1286362" y="2960218"/>
            <a:ext cx="366269" cy="366732"/>
            <a:chOff x="-61784125" y="1931250"/>
            <a:chExt cx="316650" cy="317050"/>
          </a:xfrm>
        </p:grpSpPr>
        <p:sp>
          <p:nvSpPr>
            <p:cNvPr id="19985" name="Google Shape;19985;p79"/>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86" name="Google Shape;19986;p79"/>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87" name="Google Shape;19987;p79"/>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88" name="Google Shape;19988;p79"/>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989" name="Google Shape;19989;p79"/>
          <p:cNvGrpSpPr/>
          <p:nvPr/>
        </p:nvGrpSpPr>
        <p:grpSpPr>
          <a:xfrm>
            <a:off x="1286361" y="3396466"/>
            <a:ext cx="366269" cy="366269"/>
            <a:chOff x="-61783350" y="2297100"/>
            <a:chExt cx="316650" cy="316650"/>
          </a:xfrm>
        </p:grpSpPr>
        <p:sp>
          <p:nvSpPr>
            <p:cNvPr id="19990" name="Google Shape;19990;p79"/>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91" name="Google Shape;19991;p79"/>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992" name="Google Shape;19992;p79"/>
          <p:cNvGrpSpPr/>
          <p:nvPr/>
        </p:nvGrpSpPr>
        <p:grpSpPr>
          <a:xfrm>
            <a:off x="1286361" y="3837549"/>
            <a:ext cx="366269" cy="369305"/>
            <a:chOff x="-61782550" y="2664925"/>
            <a:chExt cx="316650" cy="319275"/>
          </a:xfrm>
        </p:grpSpPr>
        <p:sp>
          <p:nvSpPr>
            <p:cNvPr id="19993" name="Google Shape;19993;p79"/>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94" name="Google Shape;19994;p79"/>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95" name="Google Shape;19995;p79"/>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19996" name="Google Shape;19996;p79"/>
          <p:cNvGrpSpPr/>
          <p:nvPr/>
        </p:nvGrpSpPr>
        <p:grpSpPr>
          <a:xfrm>
            <a:off x="3508138" y="2968937"/>
            <a:ext cx="367165" cy="349294"/>
            <a:chOff x="-59889100" y="1945025"/>
            <a:chExt cx="317425" cy="301975"/>
          </a:xfrm>
        </p:grpSpPr>
        <p:sp>
          <p:nvSpPr>
            <p:cNvPr id="19997" name="Google Shape;19997;p79"/>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98" name="Google Shape;19998;p79"/>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19999" name="Google Shape;19999;p79"/>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00" name="Google Shape;20000;p79"/>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0001" name="Google Shape;20001;p79"/>
          <p:cNvSpPr/>
          <p:nvPr/>
        </p:nvSpPr>
        <p:spPr>
          <a:xfrm>
            <a:off x="3501698" y="3436096"/>
            <a:ext cx="368091" cy="28700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0002" name="Google Shape;20002;p79"/>
          <p:cNvGrpSpPr/>
          <p:nvPr/>
        </p:nvGrpSpPr>
        <p:grpSpPr>
          <a:xfrm>
            <a:off x="3507227" y="3839472"/>
            <a:ext cx="368987" cy="365459"/>
            <a:chOff x="-59889100" y="2671925"/>
            <a:chExt cx="319000" cy="315950"/>
          </a:xfrm>
        </p:grpSpPr>
        <p:sp>
          <p:nvSpPr>
            <p:cNvPr id="20003" name="Google Shape;20003;p79"/>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04" name="Google Shape;20004;p79"/>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05" name="Google Shape;20005;p79"/>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06" name="Google Shape;20006;p79"/>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007" name="Google Shape;20007;p79"/>
          <p:cNvGrpSpPr/>
          <p:nvPr/>
        </p:nvGrpSpPr>
        <p:grpSpPr>
          <a:xfrm>
            <a:off x="2620205" y="4281977"/>
            <a:ext cx="367165" cy="366269"/>
            <a:chOff x="-59092025" y="2296300"/>
            <a:chExt cx="317425" cy="316650"/>
          </a:xfrm>
        </p:grpSpPr>
        <p:sp>
          <p:nvSpPr>
            <p:cNvPr id="20008" name="Google Shape;20008;p79"/>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09" name="Google Shape;20009;p79"/>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010" name="Google Shape;20010;p79"/>
          <p:cNvGrpSpPr/>
          <p:nvPr/>
        </p:nvGrpSpPr>
        <p:grpSpPr>
          <a:xfrm>
            <a:off x="4865611" y="1532896"/>
            <a:ext cx="353174" cy="347599"/>
            <a:chOff x="683125" y="1955275"/>
            <a:chExt cx="299325" cy="294600"/>
          </a:xfrm>
        </p:grpSpPr>
        <p:sp>
          <p:nvSpPr>
            <p:cNvPr id="20011" name="Google Shape;20011;p79"/>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12" name="Google Shape;20012;p79"/>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13" name="Google Shape;20013;p79"/>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14" name="Google Shape;20014;p79"/>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015" name="Google Shape;20015;p79"/>
          <p:cNvGrpSpPr/>
          <p:nvPr/>
        </p:nvGrpSpPr>
        <p:grpSpPr>
          <a:xfrm>
            <a:off x="4866542" y="1983453"/>
            <a:ext cx="351315" cy="349486"/>
            <a:chOff x="685475" y="2318350"/>
            <a:chExt cx="297750" cy="296200"/>
          </a:xfrm>
        </p:grpSpPr>
        <p:sp>
          <p:nvSpPr>
            <p:cNvPr id="20016" name="Google Shape;20016;p79"/>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17" name="Google Shape;20017;p79"/>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18" name="Google Shape;20018;p79"/>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0019" name="Google Shape;20019;p79"/>
          <p:cNvSpPr/>
          <p:nvPr/>
        </p:nvSpPr>
        <p:spPr>
          <a:xfrm>
            <a:off x="4867925" y="2425255"/>
            <a:ext cx="348513" cy="34942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0020" name="Google Shape;20020;p79"/>
          <p:cNvGrpSpPr/>
          <p:nvPr/>
        </p:nvGrpSpPr>
        <p:grpSpPr>
          <a:xfrm>
            <a:off x="7094700" y="1532660"/>
            <a:ext cx="309517" cy="348071"/>
            <a:chOff x="2523000" y="1954875"/>
            <a:chExt cx="262325" cy="295000"/>
          </a:xfrm>
        </p:grpSpPr>
        <p:sp>
          <p:nvSpPr>
            <p:cNvPr id="20021" name="Google Shape;20021;p79"/>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22" name="Google Shape;20022;p79"/>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023" name="Google Shape;20023;p79"/>
          <p:cNvGrpSpPr/>
          <p:nvPr/>
        </p:nvGrpSpPr>
        <p:grpSpPr>
          <a:xfrm>
            <a:off x="7073801" y="1983925"/>
            <a:ext cx="351315" cy="348542"/>
            <a:chOff x="2508825" y="2318350"/>
            <a:chExt cx="297750" cy="295400"/>
          </a:xfrm>
        </p:grpSpPr>
        <p:sp>
          <p:nvSpPr>
            <p:cNvPr id="20024" name="Google Shape;20024;p79"/>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25" name="Google Shape;20025;p79"/>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0026" name="Google Shape;20026;p79"/>
          <p:cNvSpPr/>
          <p:nvPr/>
        </p:nvSpPr>
        <p:spPr>
          <a:xfrm>
            <a:off x="7074664" y="2425255"/>
            <a:ext cx="349457" cy="349427"/>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0027" name="Google Shape;20027;p79"/>
          <p:cNvGrpSpPr/>
          <p:nvPr/>
        </p:nvGrpSpPr>
        <p:grpSpPr>
          <a:xfrm>
            <a:off x="5747374" y="2897978"/>
            <a:ext cx="347599" cy="348513"/>
            <a:chOff x="4321150" y="1946600"/>
            <a:chExt cx="294600" cy="295375"/>
          </a:xfrm>
        </p:grpSpPr>
        <p:sp>
          <p:nvSpPr>
            <p:cNvPr id="20028" name="Google Shape;20028;p79"/>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29" name="Google Shape;20029;p79"/>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30" name="Google Shape;20030;p79"/>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0031" name="Google Shape;20031;p79"/>
          <p:cNvSpPr/>
          <p:nvPr/>
        </p:nvSpPr>
        <p:spPr>
          <a:xfrm>
            <a:off x="5744000" y="3398061"/>
            <a:ext cx="354117" cy="326242"/>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32" name="Google Shape;20032;p79"/>
          <p:cNvSpPr/>
          <p:nvPr/>
        </p:nvSpPr>
        <p:spPr>
          <a:xfrm>
            <a:off x="5744473" y="3836225"/>
            <a:ext cx="353174" cy="348513"/>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33" name="Google Shape;20033;p79"/>
          <p:cNvSpPr/>
          <p:nvPr/>
        </p:nvSpPr>
        <p:spPr>
          <a:xfrm>
            <a:off x="8020096" y="2898871"/>
            <a:ext cx="224004" cy="34665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34" name="Google Shape;20034;p79"/>
          <p:cNvSpPr/>
          <p:nvPr/>
        </p:nvSpPr>
        <p:spPr>
          <a:xfrm>
            <a:off x="5310366" y="1531930"/>
            <a:ext cx="351286" cy="34945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0035" name="Google Shape;20035;p79"/>
          <p:cNvGrpSpPr/>
          <p:nvPr/>
        </p:nvGrpSpPr>
        <p:grpSpPr>
          <a:xfrm>
            <a:off x="5309921" y="1983925"/>
            <a:ext cx="352230" cy="348542"/>
            <a:chOff x="1049375" y="2318350"/>
            <a:chExt cx="298525" cy="295400"/>
          </a:xfrm>
        </p:grpSpPr>
        <p:sp>
          <p:nvSpPr>
            <p:cNvPr id="20036" name="Google Shape;20036;p79"/>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37" name="Google Shape;20037;p79"/>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38" name="Google Shape;20038;p79"/>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39" name="Google Shape;20039;p79"/>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040" name="Google Shape;20040;p79"/>
          <p:cNvGrpSpPr/>
          <p:nvPr/>
        </p:nvGrpSpPr>
        <p:grpSpPr>
          <a:xfrm>
            <a:off x="5310393" y="2424377"/>
            <a:ext cx="351286" cy="351286"/>
            <a:chOff x="1049375" y="2680675"/>
            <a:chExt cx="297725" cy="297725"/>
          </a:xfrm>
        </p:grpSpPr>
        <p:sp>
          <p:nvSpPr>
            <p:cNvPr id="20041" name="Google Shape;20041;p79"/>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42" name="Google Shape;20042;p79"/>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043" name="Google Shape;20043;p79"/>
          <p:cNvGrpSpPr/>
          <p:nvPr/>
        </p:nvGrpSpPr>
        <p:grpSpPr>
          <a:xfrm>
            <a:off x="7523846" y="1532424"/>
            <a:ext cx="348513" cy="348542"/>
            <a:chOff x="2872725" y="1954475"/>
            <a:chExt cx="295375" cy="295400"/>
          </a:xfrm>
        </p:grpSpPr>
        <p:sp>
          <p:nvSpPr>
            <p:cNvPr id="20044" name="Google Shape;20044;p79"/>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45" name="Google Shape;20045;p79"/>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46" name="Google Shape;20046;p79"/>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047" name="Google Shape;20047;p79"/>
          <p:cNvGrpSpPr/>
          <p:nvPr/>
        </p:nvGrpSpPr>
        <p:grpSpPr>
          <a:xfrm>
            <a:off x="7545217" y="1982997"/>
            <a:ext cx="305771" cy="350401"/>
            <a:chOff x="2890050" y="2318350"/>
            <a:chExt cx="259150" cy="296975"/>
          </a:xfrm>
        </p:grpSpPr>
        <p:sp>
          <p:nvSpPr>
            <p:cNvPr id="20048" name="Google Shape;20048;p79"/>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49" name="Google Shape;20049;p79"/>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0050" name="Google Shape;20050;p79"/>
          <p:cNvSpPr/>
          <p:nvPr/>
        </p:nvSpPr>
        <p:spPr>
          <a:xfrm>
            <a:off x="7585094" y="2424783"/>
            <a:ext cx="225862" cy="350371"/>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0051" name="Google Shape;20051;p79"/>
          <p:cNvGrpSpPr/>
          <p:nvPr/>
        </p:nvGrpSpPr>
        <p:grpSpPr>
          <a:xfrm>
            <a:off x="6187733" y="2898451"/>
            <a:ext cx="347569" cy="347569"/>
            <a:chOff x="4685050" y="1945825"/>
            <a:chExt cx="294575" cy="294575"/>
          </a:xfrm>
        </p:grpSpPr>
        <p:sp>
          <p:nvSpPr>
            <p:cNvPr id="20052" name="Google Shape;20052;p79"/>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53" name="Google Shape;20053;p79"/>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54" name="Google Shape;20054;p79"/>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55" name="Google Shape;20055;p79"/>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56" name="Google Shape;20056;p79"/>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0057" name="Google Shape;20057;p79"/>
          <p:cNvSpPr/>
          <p:nvPr/>
        </p:nvSpPr>
        <p:spPr>
          <a:xfrm>
            <a:off x="6187138" y="3387383"/>
            <a:ext cx="348513" cy="347599"/>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58" name="Google Shape;20058;p79"/>
          <p:cNvSpPr/>
          <p:nvPr/>
        </p:nvSpPr>
        <p:spPr>
          <a:xfrm>
            <a:off x="6208051" y="3835297"/>
            <a:ext cx="306686" cy="350371"/>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0059" name="Google Shape;20059;p79"/>
          <p:cNvGrpSpPr/>
          <p:nvPr/>
        </p:nvGrpSpPr>
        <p:grpSpPr>
          <a:xfrm>
            <a:off x="7958005" y="3387426"/>
            <a:ext cx="348513" cy="347599"/>
            <a:chOff x="6131900" y="2301825"/>
            <a:chExt cx="295375" cy="294600"/>
          </a:xfrm>
        </p:grpSpPr>
        <p:sp>
          <p:nvSpPr>
            <p:cNvPr id="20060" name="Google Shape;20060;p79"/>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61" name="Google Shape;20061;p79"/>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62" name="Google Shape;20062;p79"/>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63" name="Google Shape;20063;p79"/>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064" name="Google Shape;20064;p79"/>
          <p:cNvGrpSpPr/>
          <p:nvPr/>
        </p:nvGrpSpPr>
        <p:grpSpPr>
          <a:xfrm>
            <a:off x="5753998" y="1531967"/>
            <a:ext cx="351315" cy="349457"/>
            <a:chOff x="1412450" y="1954475"/>
            <a:chExt cx="297750" cy="296175"/>
          </a:xfrm>
        </p:grpSpPr>
        <p:sp>
          <p:nvSpPr>
            <p:cNvPr id="20065" name="Google Shape;20065;p79"/>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66" name="Google Shape;20066;p79"/>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0067" name="Google Shape;20067;p79"/>
          <p:cNvSpPr/>
          <p:nvPr/>
        </p:nvSpPr>
        <p:spPr>
          <a:xfrm>
            <a:off x="5755347" y="1985283"/>
            <a:ext cx="348542" cy="345740"/>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0068" name="Google Shape;20068;p79"/>
          <p:cNvGrpSpPr/>
          <p:nvPr/>
        </p:nvGrpSpPr>
        <p:grpSpPr>
          <a:xfrm>
            <a:off x="5753998" y="2424495"/>
            <a:ext cx="351315" cy="351050"/>
            <a:chOff x="1413250" y="2680675"/>
            <a:chExt cx="297750" cy="297525"/>
          </a:xfrm>
        </p:grpSpPr>
        <p:sp>
          <p:nvSpPr>
            <p:cNvPr id="20069" name="Google Shape;20069;p79"/>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70" name="Google Shape;20070;p79"/>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71" name="Google Shape;20071;p79"/>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72" name="Google Shape;20072;p79"/>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0073" name="Google Shape;20073;p79"/>
          <p:cNvSpPr/>
          <p:nvPr/>
        </p:nvSpPr>
        <p:spPr>
          <a:xfrm>
            <a:off x="8012358" y="1531945"/>
            <a:ext cx="270463" cy="349427"/>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74" name="Google Shape;20074;p79"/>
          <p:cNvSpPr/>
          <p:nvPr/>
        </p:nvSpPr>
        <p:spPr>
          <a:xfrm>
            <a:off x="7964499" y="1984132"/>
            <a:ext cx="366182" cy="348041"/>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75" name="Google Shape;20075;p79"/>
          <p:cNvSpPr/>
          <p:nvPr/>
        </p:nvSpPr>
        <p:spPr>
          <a:xfrm>
            <a:off x="7971932" y="2425255"/>
            <a:ext cx="351315" cy="349427"/>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0076" name="Google Shape;20076;p79"/>
          <p:cNvGrpSpPr/>
          <p:nvPr/>
        </p:nvGrpSpPr>
        <p:grpSpPr>
          <a:xfrm>
            <a:off x="6630408" y="2898112"/>
            <a:ext cx="350371" cy="348247"/>
            <a:chOff x="5045775" y="1946400"/>
            <a:chExt cx="296950" cy="295150"/>
          </a:xfrm>
        </p:grpSpPr>
        <p:sp>
          <p:nvSpPr>
            <p:cNvPr id="20077" name="Google Shape;20077;p79"/>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78" name="Google Shape;20078;p79"/>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079" name="Google Shape;20079;p79"/>
          <p:cNvGrpSpPr/>
          <p:nvPr/>
        </p:nvGrpSpPr>
        <p:grpSpPr>
          <a:xfrm>
            <a:off x="6629007" y="3406939"/>
            <a:ext cx="353174" cy="308573"/>
            <a:chOff x="5046550" y="2327025"/>
            <a:chExt cx="299325" cy="261525"/>
          </a:xfrm>
        </p:grpSpPr>
        <p:sp>
          <p:nvSpPr>
            <p:cNvPr id="20080" name="Google Shape;20080;p79"/>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81" name="Google Shape;20081;p79"/>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82" name="Google Shape;20082;p79"/>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0083" name="Google Shape;20083;p79"/>
          <p:cNvSpPr/>
          <p:nvPr/>
        </p:nvSpPr>
        <p:spPr>
          <a:xfrm>
            <a:off x="6707867" y="3835297"/>
            <a:ext cx="195185" cy="350371"/>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0084" name="Google Shape;20084;p79"/>
          <p:cNvGrpSpPr/>
          <p:nvPr/>
        </p:nvGrpSpPr>
        <p:grpSpPr>
          <a:xfrm>
            <a:off x="7956605" y="3836276"/>
            <a:ext cx="351315" cy="348513"/>
            <a:chOff x="6167350" y="2672800"/>
            <a:chExt cx="297750" cy="295375"/>
          </a:xfrm>
        </p:grpSpPr>
        <p:sp>
          <p:nvSpPr>
            <p:cNvPr id="20085" name="Google Shape;20085;p79"/>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86" name="Google Shape;20086;p79"/>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87" name="Google Shape;20087;p79"/>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88" name="Google Shape;20088;p79"/>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89" name="Google Shape;20089;p79"/>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090" name="Google Shape;20090;p79"/>
          <p:cNvGrpSpPr/>
          <p:nvPr/>
        </p:nvGrpSpPr>
        <p:grpSpPr>
          <a:xfrm>
            <a:off x="6197602" y="1531510"/>
            <a:ext cx="347599" cy="350371"/>
            <a:chOff x="1777925" y="1953700"/>
            <a:chExt cx="294600" cy="296950"/>
          </a:xfrm>
        </p:grpSpPr>
        <p:sp>
          <p:nvSpPr>
            <p:cNvPr id="20091" name="Google Shape;20091;p79"/>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92" name="Google Shape;20092;p79"/>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93" name="Google Shape;20093;p79"/>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94" name="Google Shape;20094;p79"/>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095" name="Google Shape;20095;p79"/>
          <p:cNvGrpSpPr/>
          <p:nvPr/>
        </p:nvGrpSpPr>
        <p:grpSpPr>
          <a:xfrm>
            <a:off x="6213412" y="1984398"/>
            <a:ext cx="315977" cy="347599"/>
            <a:chOff x="1790525" y="2319150"/>
            <a:chExt cx="267800" cy="294600"/>
          </a:xfrm>
        </p:grpSpPr>
        <p:sp>
          <p:nvSpPr>
            <p:cNvPr id="20096" name="Google Shape;20096;p79"/>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097" name="Google Shape;20097;p79"/>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0098" name="Google Shape;20098;p79"/>
          <p:cNvSpPr/>
          <p:nvPr/>
        </p:nvSpPr>
        <p:spPr>
          <a:xfrm>
            <a:off x="6196154" y="2424783"/>
            <a:ext cx="350401" cy="350371"/>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0099" name="Google Shape;20099;p79"/>
          <p:cNvGrpSpPr/>
          <p:nvPr/>
        </p:nvGrpSpPr>
        <p:grpSpPr>
          <a:xfrm>
            <a:off x="4866387" y="2897964"/>
            <a:ext cx="349457" cy="348542"/>
            <a:chOff x="3599700" y="1954475"/>
            <a:chExt cx="296175" cy="295400"/>
          </a:xfrm>
        </p:grpSpPr>
        <p:sp>
          <p:nvSpPr>
            <p:cNvPr id="20100" name="Google Shape;20100;p79"/>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01" name="Google Shape;20101;p79"/>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02" name="Google Shape;20102;p79"/>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103" name="Google Shape;20103;p79"/>
          <p:cNvGrpSpPr/>
          <p:nvPr/>
        </p:nvGrpSpPr>
        <p:grpSpPr>
          <a:xfrm>
            <a:off x="4867317" y="3387427"/>
            <a:ext cx="347599" cy="347599"/>
            <a:chOff x="3601275" y="2319150"/>
            <a:chExt cx="294600" cy="294600"/>
          </a:xfrm>
        </p:grpSpPr>
        <p:sp>
          <p:nvSpPr>
            <p:cNvPr id="20104" name="Google Shape;20104;p79"/>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05" name="Google Shape;20105;p79"/>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0106" name="Google Shape;20106;p79"/>
          <p:cNvSpPr/>
          <p:nvPr/>
        </p:nvSpPr>
        <p:spPr>
          <a:xfrm>
            <a:off x="4866750" y="3836225"/>
            <a:ext cx="348542" cy="348513"/>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0107" name="Google Shape;20107;p79"/>
          <p:cNvGrpSpPr/>
          <p:nvPr/>
        </p:nvGrpSpPr>
        <p:grpSpPr>
          <a:xfrm>
            <a:off x="7087019" y="2897522"/>
            <a:ext cx="328071" cy="349427"/>
            <a:chOff x="5421475" y="1945825"/>
            <a:chExt cx="278050" cy="296150"/>
          </a:xfrm>
        </p:grpSpPr>
        <p:sp>
          <p:nvSpPr>
            <p:cNvPr id="20108" name="Google Shape;20108;p79"/>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09" name="Google Shape;20109;p79"/>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10" name="Google Shape;20110;p79"/>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11" name="Google Shape;20111;p79"/>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12" name="Google Shape;20112;p79"/>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13" name="Google Shape;20113;p79"/>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14" name="Google Shape;20114;p79"/>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15" name="Google Shape;20115;p79"/>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0116" name="Google Shape;20116;p79"/>
          <p:cNvSpPr/>
          <p:nvPr/>
        </p:nvSpPr>
        <p:spPr>
          <a:xfrm>
            <a:off x="7074327" y="3385523"/>
            <a:ext cx="353174" cy="351315"/>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0117" name="Google Shape;20117;p79"/>
          <p:cNvGrpSpPr/>
          <p:nvPr/>
        </p:nvGrpSpPr>
        <p:grpSpPr>
          <a:xfrm>
            <a:off x="7075870" y="3898074"/>
            <a:ext cx="350371" cy="224918"/>
            <a:chOff x="5411225" y="2726350"/>
            <a:chExt cx="296950" cy="190625"/>
          </a:xfrm>
        </p:grpSpPr>
        <p:sp>
          <p:nvSpPr>
            <p:cNvPr id="20118" name="Google Shape;20118;p79"/>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19" name="Google Shape;20119;p79"/>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120" name="Google Shape;20120;p79"/>
          <p:cNvGrpSpPr/>
          <p:nvPr/>
        </p:nvGrpSpPr>
        <p:grpSpPr>
          <a:xfrm>
            <a:off x="6185904" y="4287346"/>
            <a:ext cx="351286" cy="326390"/>
            <a:chOff x="6524150" y="1938725"/>
            <a:chExt cx="297725" cy="276625"/>
          </a:xfrm>
        </p:grpSpPr>
        <p:sp>
          <p:nvSpPr>
            <p:cNvPr id="20121" name="Google Shape;20121;p79"/>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22" name="Google Shape;20122;p79"/>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23" name="Google Shape;20123;p79"/>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24" name="Google Shape;20124;p79"/>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125" name="Google Shape;20125;p79"/>
          <p:cNvGrpSpPr/>
          <p:nvPr/>
        </p:nvGrpSpPr>
        <p:grpSpPr>
          <a:xfrm>
            <a:off x="6637537" y="1531967"/>
            <a:ext cx="350401" cy="349457"/>
            <a:chOff x="2141000" y="1954475"/>
            <a:chExt cx="296975" cy="296175"/>
          </a:xfrm>
        </p:grpSpPr>
        <p:sp>
          <p:nvSpPr>
            <p:cNvPr id="20126" name="Google Shape;20126;p79"/>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27" name="Google Shape;20127;p79"/>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28" name="Google Shape;20128;p79"/>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29" name="Google Shape;20129;p79"/>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130" name="Google Shape;20130;p79"/>
          <p:cNvGrpSpPr/>
          <p:nvPr/>
        </p:nvGrpSpPr>
        <p:grpSpPr>
          <a:xfrm>
            <a:off x="6631048" y="1983807"/>
            <a:ext cx="363380" cy="348778"/>
            <a:chOff x="2140225" y="2318650"/>
            <a:chExt cx="307975" cy="295600"/>
          </a:xfrm>
        </p:grpSpPr>
        <p:sp>
          <p:nvSpPr>
            <p:cNvPr id="20131" name="Google Shape;20131;p79"/>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32" name="Google Shape;20132;p79"/>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133" name="Google Shape;20133;p79"/>
          <p:cNvGrpSpPr/>
          <p:nvPr/>
        </p:nvGrpSpPr>
        <p:grpSpPr>
          <a:xfrm>
            <a:off x="6636608" y="2425306"/>
            <a:ext cx="352259" cy="349427"/>
            <a:chOff x="2139425" y="2682250"/>
            <a:chExt cx="298550" cy="296150"/>
          </a:xfrm>
        </p:grpSpPr>
        <p:sp>
          <p:nvSpPr>
            <p:cNvPr id="20134" name="Google Shape;20134;p79"/>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35" name="Google Shape;20135;p79"/>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36" name="Google Shape;20136;p79"/>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37" name="Google Shape;20137;p79"/>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138" name="Google Shape;20138;p79"/>
          <p:cNvGrpSpPr/>
          <p:nvPr/>
        </p:nvGrpSpPr>
        <p:grpSpPr>
          <a:xfrm>
            <a:off x="5301220" y="2939791"/>
            <a:ext cx="350401" cy="264888"/>
            <a:chOff x="3962775" y="1990700"/>
            <a:chExt cx="296975" cy="224500"/>
          </a:xfrm>
        </p:grpSpPr>
        <p:sp>
          <p:nvSpPr>
            <p:cNvPr id="20139" name="Google Shape;20139;p79"/>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40" name="Google Shape;20140;p79"/>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41" name="Google Shape;20141;p79"/>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42" name="Google Shape;20142;p79"/>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143" name="Google Shape;20143;p79"/>
          <p:cNvGrpSpPr/>
          <p:nvPr/>
        </p:nvGrpSpPr>
        <p:grpSpPr>
          <a:xfrm>
            <a:off x="5301692" y="3386498"/>
            <a:ext cx="349457" cy="349457"/>
            <a:chOff x="3963575" y="2317575"/>
            <a:chExt cx="296175" cy="296175"/>
          </a:xfrm>
        </p:grpSpPr>
        <p:sp>
          <p:nvSpPr>
            <p:cNvPr id="20144" name="Google Shape;20144;p79"/>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45" name="Google Shape;20145;p79"/>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46" name="Google Shape;20146;p79"/>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47" name="Google Shape;20147;p79"/>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48" name="Google Shape;20148;p79"/>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49" name="Google Shape;20149;p79"/>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50" name="Google Shape;20150;p79"/>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51" name="Google Shape;20151;p79"/>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52" name="Google Shape;20152;p79"/>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53" name="Google Shape;20153;p79"/>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54" name="Google Shape;20154;p79"/>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55" name="Google Shape;20155;p79"/>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56" name="Google Shape;20156;p79"/>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57" name="Google Shape;20157;p79"/>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58" name="Google Shape;20158;p79"/>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59" name="Google Shape;20159;p79"/>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160" name="Google Shape;20160;p79"/>
          <p:cNvGrpSpPr/>
          <p:nvPr/>
        </p:nvGrpSpPr>
        <p:grpSpPr>
          <a:xfrm>
            <a:off x="5301692" y="3836276"/>
            <a:ext cx="349457" cy="348513"/>
            <a:chOff x="3962775" y="2683025"/>
            <a:chExt cx="296175" cy="295375"/>
          </a:xfrm>
        </p:grpSpPr>
        <p:sp>
          <p:nvSpPr>
            <p:cNvPr id="20161" name="Google Shape;20161;p79"/>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62" name="Google Shape;20162;p79"/>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63" name="Google Shape;20163;p79"/>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0164" name="Google Shape;20164;p79"/>
          <p:cNvSpPr/>
          <p:nvPr/>
        </p:nvSpPr>
        <p:spPr>
          <a:xfrm>
            <a:off x="7513276" y="2897942"/>
            <a:ext cx="354117" cy="348513"/>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0165" name="Google Shape;20165;p79"/>
          <p:cNvGrpSpPr/>
          <p:nvPr/>
        </p:nvGrpSpPr>
        <p:grpSpPr>
          <a:xfrm>
            <a:off x="7516229" y="3386969"/>
            <a:ext cx="348513" cy="348513"/>
            <a:chOff x="5775900" y="2308125"/>
            <a:chExt cx="295375" cy="295375"/>
          </a:xfrm>
        </p:grpSpPr>
        <p:sp>
          <p:nvSpPr>
            <p:cNvPr id="20166" name="Google Shape;20166;p79"/>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67" name="Google Shape;20167;p79"/>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68" name="Google Shape;20168;p79"/>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69" name="Google Shape;20169;p79"/>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70" name="Google Shape;20170;p79"/>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171" name="Google Shape;20171;p79"/>
          <p:cNvGrpSpPr/>
          <p:nvPr/>
        </p:nvGrpSpPr>
        <p:grpSpPr>
          <a:xfrm>
            <a:off x="7537143" y="3835805"/>
            <a:ext cx="306686" cy="349457"/>
            <a:chOff x="5794025" y="2673575"/>
            <a:chExt cx="259925" cy="296175"/>
          </a:xfrm>
        </p:grpSpPr>
        <p:sp>
          <p:nvSpPr>
            <p:cNvPr id="20172" name="Google Shape;20172;p79"/>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0173" name="Google Shape;20173;p79"/>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0174" name="Google Shape;20174;p79"/>
          <p:cNvSpPr/>
          <p:nvPr/>
        </p:nvSpPr>
        <p:spPr>
          <a:xfrm>
            <a:off x="6637978" y="4306819"/>
            <a:ext cx="349457" cy="348513"/>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0178"/>
        <p:cNvGrpSpPr/>
        <p:nvPr/>
      </p:nvGrpSpPr>
      <p:grpSpPr>
        <a:xfrm>
          <a:off x="0" y="0"/>
          <a:ext cx="0" cy="0"/>
          <a:chOff x="0" y="0"/>
          <a:chExt cx="0" cy="0"/>
        </a:xfrm>
      </p:grpSpPr>
      <p:sp>
        <p:nvSpPr>
          <p:cNvPr id="20179" name="Google Shape;20179;p80"/>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a:buClr>
                <a:srgbClr val="000000"/>
              </a:buClr>
              <a:buSzPts val="1100"/>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20180" name="Google Shape;20180;p80"/>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a:buClr>
                <a:srgbClr val="000000"/>
              </a:buClr>
              <a:buSzPts val="1100"/>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20181" name="Google Shape;20181;p80"/>
          <p:cNvGrpSpPr/>
          <p:nvPr/>
        </p:nvGrpSpPr>
        <p:grpSpPr>
          <a:xfrm>
            <a:off x="1765163" y="3346789"/>
            <a:ext cx="292801" cy="359258"/>
            <a:chOff x="1765162" y="3346789"/>
            <a:chExt cx="292801" cy="359258"/>
          </a:xfrm>
        </p:grpSpPr>
        <p:sp>
          <p:nvSpPr>
            <p:cNvPr id="20182" name="Google Shape;20182;p80"/>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183" name="Google Shape;20183;p80"/>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184" name="Google Shape;20184;p80"/>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185" name="Google Shape;20185;p80"/>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186" name="Google Shape;20186;p80"/>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20187" name="Google Shape;20187;p80"/>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188" name="Google Shape;20188;p80"/>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189" name="Google Shape;20189;p80"/>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190" name="Google Shape;20190;p80"/>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191" name="Google Shape;20191;p80"/>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192" name="Google Shape;20192;p80"/>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193" name="Google Shape;20193;p80"/>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194" name="Google Shape;20194;p80"/>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195" name="Google Shape;20195;p80"/>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196" name="Google Shape;20196;p80"/>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197" name="Google Shape;20197;p80"/>
          <p:cNvGrpSpPr/>
          <p:nvPr/>
        </p:nvGrpSpPr>
        <p:grpSpPr>
          <a:xfrm>
            <a:off x="3077633" y="2445005"/>
            <a:ext cx="358996" cy="296309"/>
            <a:chOff x="3077632" y="2445004"/>
            <a:chExt cx="358996" cy="296309"/>
          </a:xfrm>
        </p:grpSpPr>
        <p:sp>
          <p:nvSpPr>
            <p:cNvPr id="20198" name="Google Shape;20198;p80"/>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199" name="Google Shape;20199;p80"/>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20200" name="Google Shape;20200;p80"/>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20201" name="Google Shape;20201;p80"/>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202" name="Google Shape;20202;p80"/>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203" name="Google Shape;20203;p80"/>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defTabSz="914378"/>
              <a:endParaRPr>
                <a:ea typeface="+mn-ea"/>
              </a:endParaRPr>
            </a:p>
          </p:txBody>
        </p:sp>
        <p:sp>
          <p:nvSpPr>
            <p:cNvPr id="20204" name="Google Shape;20204;p80"/>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205" name="Google Shape;20205;p80"/>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206" name="Google Shape;20206;p80"/>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defTabSz="914378"/>
              <a:endParaRPr>
                <a:ea typeface="+mn-ea"/>
              </a:endParaRPr>
            </a:p>
          </p:txBody>
        </p:sp>
        <p:sp>
          <p:nvSpPr>
            <p:cNvPr id="20207" name="Google Shape;20207;p80"/>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208" name="Google Shape;20208;p80"/>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209" name="Google Shape;20209;p80"/>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210" name="Google Shape;20210;p80"/>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defTabSz="914378"/>
              <a:endParaRPr>
                <a:ea typeface="+mn-ea"/>
              </a:endParaRPr>
            </a:p>
          </p:txBody>
        </p:sp>
        <p:sp>
          <p:nvSpPr>
            <p:cNvPr id="20211" name="Google Shape;20211;p80"/>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0212" name="Google Shape;20212;p80"/>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0213" name="Google Shape;20213;p80"/>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214" name="Google Shape;20214;p80"/>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215" name="Google Shape;20215;p80"/>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216" name="Google Shape;20216;p80"/>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217" name="Google Shape;20217;p80"/>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0218" name="Google Shape;20218;p80"/>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219" name="Google Shape;20219;p80"/>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220" name="Google Shape;20220;p80"/>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221" name="Google Shape;20221;p80"/>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222" name="Google Shape;20222;p80"/>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223" name="Google Shape;20223;p80"/>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224" name="Google Shape;20224;p80"/>
          <p:cNvGrpSpPr/>
          <p:nvPr/>
        </p:nvGrpSpPr>
        <p:grpSpPr>
          <a:xfrm>
            <a:off x="2635237" y="2431780"/>
            <a:ext cx="359232" cy="323018"/>
            <a:chOff x="2635237" y="2431780"/>
            <a:chExt cx="359232" cy="323018"/>
          </a:xfrm>
        </p:grpSpPr>
        <p:sp>
          <p:nvSpPr>
            <p:cNvPr id="20225" name="Google Shape;20225;p80"/>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20226" name="Google Shape;20226;p80"/>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defTabSz="914378"/>
              <a:endParaRPr>
                <a:ea typeface="+mn-ea"/>
              </a:endParaRPr>
            </a:p>
          </p:txBody>
        </p:sp>
        <p:sp>
          <p:nvSpPr>
            <p:cNvPr id="20227" name="Google Shape;20227;p80"/>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defTabSz="914378"/>
              <a:endParaRPr>
                <a:ea typeface="+mn-ea"/>
              </a:endParaRPr>
            </a:p>
          </p:txBody>
        </p:sp>
        <p:sp>
          <p:nvSpPr>
            <p:cNvPr id="20228" name="Google Shape;20228;p80"/>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0229" name="Google Shape;20229;p80"/>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0230" name="Google Shape;20230;p80"/>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231" name="Google Shape;20231;p80"/>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232" name="Google Shape;20232;p80"/>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233" name="Google Shape;20233;p80"/>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234" name="Google Shape;20234;p80"/>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235" name="Google Shape;20235;p80"/>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defTabSz="914378"/>
              <a:endParaRPr>
                <a:ea typeface="+mn-ea"/>
              </a:endParaRPr>
            </a:p>
          </p:txBody>
        </p:sp>
        <p:sp>
          <p:nvSpPr>
            <p:cNvPr id="20236" name="Google Shape;20236;p80"/>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defTabSz="914378"/>
              <a:endParaRPr>
                <a:ea typeface="+mn-ea"/>
              </a:endParaRPr>
            </a:p>
          </p:txBody>
        </p:sp>
        <p:sp>
          <p:nvSpPr>
            <p:cNvPr id="20237" name="Google Shape;20237;p80"/>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238" name="Google Shape;20238;p80"/>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239" name="Google Shape;20239;p80"/>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240" name="Google Shape;20240;p80"/>
          <p:cNvGrpSpPr/>
          <p:nvPr/>
        </p:nvGrpSpPr>
        <p:grpSpPr>
          <a:xfrm>
            <a:off x="4011652" y="3768132"/>
            <a:ext cx="373189" cy="358944"/>
            <a:chOff x="4011651" y="3768132"/>
            <a:chExt cx="373189" cy="358944"/>
          </a:xfrm>
        </p:grpSpPr>
        <p:sp>
          <p:nvSpPr>
            <p:cNvPr id="20241" name="Google Shape;20241;p80"/>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20242" name="Google Shape;20242;p80"/>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243" name="Google Shape;20243;p80"/>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244" name="Google Shape;20244;p80"/>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245" name="Google Shape;20245;p80"/>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defTabSz="914378"/>
              <a:endParaRPr>
                <a:ea typeface="+mn-ea"/>
              </a:endParaRPr>
            </a:p>
          </p:txBody>
        </p:sp>
        <p:sp>
          <p:nvSpPr>
            <p:cNvPr id="20246" name="Google Shape;20246;p80"/>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defTabSz="914378"/>
              <a:endParaRPr>
                <a:ea typeface="+mn-ea"/>
              </a:endParaRPr>
            </a:p>
          </p:txBody>
        </p:sp>
        <p:sp>
          <p:nvSpPr>
            <p:cNvPr id="20247" name="Google Shape;20247;p80"/>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defTabSz="914378"/>
              <a:endParaRPr>
                <a:ea typeface="+mn-ea"/>
              </a:endParaRPr>
            </a:p>
          </p:txBody>
        </p:sp>
        <p:sp>
          <p:nvSpPr>
            <p:cNvPr id="20248" name="Google Shape;20248;p80"/>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defTabSz="914378"/>
              <a:endParaRPr>
                <a:ea typeface="+mn-ea"/>
              </a:endParaRPr>
            </a:p>
          </p:txBody>
        </p:sp>
        <p:sp>
          <p:nvSpPr>
            <p:cNvPr id="20249" name="Google Shape;20249;p80"/>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defTabSz="914378"/>
              <a:endParaRPr>
                <a:ea typeface="+mn-ea"/>
              </a:endParaRPr>
            </a:p>
          </p:txBody>
        </p:sp>
        <p:sp>
          <p:nvSpPr>
            <p:cNvPr id="20250" name="Google Shape;20250;p80"/>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251" name="Google Shape;20251;p80"/>
          <p:cNvGrpSpPr/>
          <p:nvPr/>
        </p:nvGrpSpPr>
        <p:grpSpPr>
          <a:xfrm>
            <a:off x="2189569" y="1961603"/>
            <a:ext cx="364993" cy="359049"/>
            <a:chOff x="2189568" y="1961603"/>
            <a:chExt cx="364993" cy="359049"/>
          </a:xfrm>
        </p:grpSpPr>
        <p:sp>
          <p:nvSpPr>
            <p:cNvPr id="20252" name="Google Shape;20252;p80"/>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253" name="Google Shape;20253;p80"/>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254" name="Google Shape;20254;p80"/>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255" name="Google Shape;20255;p80"/>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256" name="Google Shape;20256;p80"/>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257" name="Google Shape;20257;p80"/>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258" name="Google Shape;20258;p80"/>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259" name="Google Shape;20259;p80"/>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260" name="Google Shape;20260;p80"/>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261" name="Google Shape;20261;p80"/>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262" name="Google Shape;20262;p80"/>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263" name="Google Shape;20263;p80"/>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264" name="Google Shape;20264;p80"/>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265" name="Google Shape;20265;p80"/>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20266" name="Google Shape;20266;p80"/>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267" name="Google Shape;20267;p80"/>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268" name="Google Shape;20268;p80"/>
          <p:cNvGrpSpPr/>
          <p:nvPr/>
        </p:nvGrpSpPr>
        <p:grpSpPr>
          <a:xfrm>
            <a:off x="2193077" y="2419972"/>
            <a:ext cx="378426" cy="346323"/>
            <a:chOff x="2193077" y="2419971"/>
            <a:chExt cx="378426" cy="346323"/>
          </a:xfrm>
        </p:grpSpPr>
        <p:sp>
          <p:nvSpPr>
            <p:cNvPr id="20269" name="Google Shape;20269;p80"/>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270" name="Google Shape;20270;p80"/>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271" name="Google Shape;20271;p80"/>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272" name="Google Shape;20272;p80"/>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273" name="Google Shape;20273;p80"/>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274" name="Google Shape;20274;p80"/>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275" name="Google Shape;20275;p80"/>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276" name="Google Shape;20276;p80"/>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277" name="Google Shape;20277;p80"/>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278" name="Google Shape;20278;p80"/>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279" name="Google Shape;20279;p80"/>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280" name="Google Shape;20280;p80"/>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281" name="Google Shape;20281;p80"/>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20282" name="Google Shape;20282;p80"/>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0283" name="Google Shape;20283;p80"/>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defTabSz="914378"/>
              <a:endParaRPr>
                <a:ea typeface="+mn-ea"/>
              </a:endParaRPr>
            </a:p>
          </p:txBody>
        </p:sp>
        <p:sp>
          <p:nvSpPr>
            <p:cNvPr id="20284" name="Google Shape;20284;p80"/>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defTabSz="914378"/>
              <a:endParaRPr>
                <a:ea typeface="+mn-ea"/>
              </a:endParaRPr>
            </a:p>
          </p:txBody>
        </p:sp>
        <p:sp>
          <p:nvSpPr>
            <p:cNvPr id="20285" name="Google Shape;20285;p80"/>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286" name="Google Shape;20286;p80"/>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287" name="Google Shape;20287;p80"/>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288" name="Google Shape;20288;p80"/>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20289" name="Google Shape;20289;p80"/>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290" name="Google Shape;20290;p80"/>
          <p:cNvGrpSpPr/>
          <p:nvPr/>
        </p:nvGrpSpPr>
        <p:grpSpPr>
          <a:xfrm>
            <a:off x="861623" y="2881770"/>
            <a:ext cx="276802" cy="367140"/>
            <a:chOff x="861622" y="2881770"/>
            <a:chExt cx="276802" cy="367140"/>
          </a:xfrm>
        </p:grpSpPr>
        <p:sp>
          <p:nvSpPr>
            <p:cNvPr id="20291" name="Google Shape;20291;p80"/>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292" name="Google Shape;20292;p80"/>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293" name="Google Shape;20293;p80"/>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294" name="Google Shape;20294;p80"/>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295" name="Google Shape;20295;p80"/>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296" name="Google Shape;20296;p80"/>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297" name="Google Shape;20297;p80"/>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298" name="Google Shape;20298;p80"/>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299" name="Google Shape;20299;p80"/>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300" name="Google Shape;20300;p80"/>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301" name="Google Shape;20301;p80"/>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defTabSz="914378"/>
              <a:endParaRPr>
                <a:ea typeface="+mn-ea"/>
              </a:endParaRPr>
            </a:p>
          </p:txBody>
        </p:sp>
        <p:sp>
          <p:nvSpPr>
            <p:cNvPr id="20302" name="Google Shape;20302;p80"/>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defTabSz="914378"/>
              <a:endParaRPr>
                <a:ea typeface="+mn-ea"/>
              </a:endParaRPr>
            </a:p>
          </p:txBody>
        </p:sp>
        <p:sp>
          <p:nvSpPr>
            <p:cNvPr id="20303" name="Google Shape;20303;p80"/>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defTabSz="914378"/>
              <a:endParaRPr>
                <a:ea typeface="+mn-ea"/>
              </a:endParaRPr>
            </a:p>
          </p:txBody>
        </p:sp>
        <p:sp>
          <p:nvSpPr>
            <p:cNvPr id="20304" name="Google Shape;20304;p80"/>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305" name="Google Shape;20305;p80"/>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306" name="Google Shape;20306;p80"/>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307" name="Google Shape;20307;p80"/>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308" name="Google Shape;20308;p80"/>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309" name="Google Shape;20309;p80"/>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310" name="Google Shape;20310;p80"/>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311" name="Google Shape;20311;p80"/>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312" name="Google Shape;20312;p80"/>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313" name="Google Shape;20313;p80"/>
          <p:cNvGrpSpPr/>
          <p:nvPr/>
        </p:nvGrpSpPr>
        <p:grpSpPr>
          <a:xfrm>
            <a:off x="3968184" y="2881691"/>
            <a:ext cx="369444" cy="367140"/>
            <a:chOff x="3968184" y="2881691"/>
            <a:chExt cx="369444" cy="367140"/>
          </a:xfrm>
        </p:grpSpPr>
        <p:sp>
          <p:nvSpPr>
            <p:cNvPr id="20314" name="Google Shape;20314;p80"/>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defTabSz="914378"/>
              <a:endParaRPr>
                <a:ea typeface="+mn-ea"/>
              </a:endParaRPr>
            </a:p>
          </p:txBody>
        </p:sp>
        <p:sp>
          <p:nvSpPr>
            <p:cNvPr id="20315" name="Google Shape;20315;p80"/>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316" name="Google Shape;20316;p80"/>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317" name="Google Shape;20317;p80"/>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318" name="Google Shape;20318;p80"/>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319" name="Google Shape;20319;p80"/>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320" name="Google Shape;20320;p80"/>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321" name="Google Shape;20321;p80"/>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322" name="Google Shape;20322;p80"/>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323" name="Google Shape;20323;p80"/>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324" name="Google Shape;20324;p80"/>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325" name="Google Shape;20325;p80"/>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defTabSz="914378"/>
              <a:endParaRPr>
                <a:ea typeface="+mn-ea"/>
              </a:endParaRPr>
            </a:p>
          </p:txBody>
        </p:sp>
        <p:sp>
          <p:nvSpPr>
            <p:cNvPr id="20326" name="Google Shape;20326;p80"/>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20327" name="Google Shape;20327;p80"/>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defTabSz="914378"/>
              <a:endParaRPr>
                <a:ea typeface="+mn-ea"/>
              </a:endParaRPr>
            </a:p>
          </p:txBody>
        </p:sp>
        <p:sp>
          <p:nvSpPr>
            <p:cNvPr id="20328" name="Google Shape;20328;p80"/>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329" name="Google Shape;20329;p80"/>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20330" name="Google Shape;20330;p80"/>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331" name="Google Shape;20331;p80"/>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332" name="Google Shape;20332;p80"/>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333" name="Google Shape;20333;p80"/>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defTabSz="914378"/>
              <a:endParaRPr>
                <a:ea typeface="+mn-ea"/>
              </a:endParaRPr>
            </a:p>
          </p:txBody>
        </p:sp>
        <p:sp>
          <p:nvSpPr>
            <p:cNvPr id="20334" name="Google Shape;20334;p80"/>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20335" name="Google Shape;20335;p80"/>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defTabSz="914378"/>
              <a:endParaRPr>
                <a:ea typeface="+mn-ea"/>
              </a:endParaRPr>
            </a:p>
          </p:txBody>
        </p:sp>
        <p:sp>
          <p:nvSpPr>
            <p:cNvPr id="20336" name="Google Shape;20336;p80"/>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337" name="Google Shape;20337;p80"/>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338" name="Google Shape;20338;p80"/>
          <p:cNvGrpSpPr/>
          <p:nvPr/>
        </p:nvGrpSpPr>
        <p:grpSpPr>
          <a:xfrm>
            <a:off x="3513797" y="2882085"/>
            <a:ext cx="371487" cy="366826"/>
            <a:chOff x="3513796" y="2882084"/>
            <a:chExt cx="371487" cy="366826"/>
          </a:xfrm>
        </p:grpSpPr>
        <p:sp>
          <p:nvSpPr>
            <p:cNvPr id="20339" name="Google Shape;20339;p80"/>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340" name="Google Shape;20340;p80"/>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20341" name="Google Shape;20341;p80"/>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342" name="Google Shape;20342;p80"/>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20343" name="Google Shape;20343;p80"/>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344" name="Google Shape;20344;p80"/>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20345" name="Google Shape;20345;p80"/>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346" name="Google Shape;20346;p80"/>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20347" name="Google Shape;20347;p80"/>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348" name="Google Shape;20348;p80"/>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20349" name="Google Shape;20349;p80"/>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350" name="Google Shape;20350;p80"/>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20351" name="Google Shape;20351;p80"/>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352" name="Google Shape;20352;p80"/>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20353" name="Google Shape;20353;p80"/>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354" name="Google Shape;20354;p80"/>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20355" name="Google Shape;20355;p80"/>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356" name="Google Shape;20356;p80"/>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20357" name="Google Shape;20357;p80"/>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358" name="Google Shape;20358;p80"/>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20359" name="Google Shape;20359;p80"/>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360" name="Google Shape;20360;p80"/>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20361" name="Google Shape;20361;p80"/>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362" name="Google Shape;20362;p80"/>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20363" name="Google Shape;20363;p80"/>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defTabSz="914378"/>
              <a:endParaRPr>
                <a:ea typeface="+mn-ea"/>
              </a:endParaRPr>
            </a:p>
          </p:txBody>
        </p:sp>
        <p:sp>
          <p:nvSpPr>
            <p:cNvPr id="20364" name="Google Shape;20364;p80"/>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20365" name="Google Shape;20365;p80"/>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366" name="Google Shape;20366;p80"/>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367" name="Google Shape;20367;p80"/>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20368" name="Google Shape;20368;p80"/>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369" name="Google Shape;20369;p80"/>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370" name="Google Shape;20370;p80"/>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371" name="Google Shape;20371;p80"/>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372" name="Google Shape;20372;p80"/>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373" name="Google Shape;20373;p80"/>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374" name="Google Shape;20374;p80"/>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375" name="Google Shape;20375;p80"/>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376" name="Google Shape;20376;p80"/>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377" name="Google Shape;20377;p80"/>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378" name="Google Shape;20378;p80"/>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379" name="Google Shape;20379;p80"/>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380" name="Google Shape;20380;p80"/>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381" name="Google Shape;20381;p80"/>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382" name="Google Shape;20382;p80"/>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383" name="Google Shape;20383;p80"/>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384" name="Google Shape;20384;p80"/>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385" name="Google Shape;20385;p80"/>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386" name="Google Shape;20386;p80"/>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387" name="Google Shape;20387;p80"/>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388" name="Google Shape;20388;p80"/>
          <p:cNvGrpSpPr/>
          <p:nvPr/>
        </p:nvGrpSpPr>
        <p:grpSpPr>
          <a:xfrm>
            <a:off x="873616" y="1500275"/>
            <a:ext cx="335011" cy="359232"/>
            <a:chOff x="873615" y="1500275"/>
            <a:chExt cx="335011" cy="359232"/>
          </a:xfrm>
        </p:grpSpPr>
        <p:sp>
          <p:nvSpPr>
            <p:cNvPr id="20389" name="Google Shape;20389;p80"/>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defTabSz="914378"/>
              <a:endParaRPr>
                <a:ea typeface="+mn-ea"/>
              </a:endParaRPr>
            </a:p>
          </p:txBody>
        </p:sp>
        <p:sp>
          <p:nvSpPr>
            <p:cNvPr id="20390" name="Google Shape;20390;p80"/>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391" name="Google Shape;20391;p80"/>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392" name="Google Shape;20392;p80"/>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393" name="Google Shape;20393;p80"/>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394" name="Google Shape;20394;p80"/>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395" name="Google Shape;20395;p80"/>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396" name="Google Shape;20396;p80"/>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397" name="Google Shape;20397;p80"/>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398" name="Google Shape;20398;p80"/>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399" name="Google Shape;20399;p80"/>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400" name="Google Shape;20400;p80"/>
          <p:cNvGrpSpPr/>
          <p:nvPr/>
        </p:nvGrpSpPr>
        <p:grpSpPr>
          <a:xfrm>
            <a:off x="2202058" y="3346738"/>
            <a:ext cx="337158" cy="359311"/>
            <a:chOff x="2202058" y="3346737"/>
            <a:chExt cx="337158" cy="359311"/>
          </a:xfrm>
        </p:grpSpPr>
        <p:sp>
          <p:nvSpPr>
            <p:cNvPr id="20401" name="Google Shape;20401;p80"/>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402" name="Google Shape;20402;p80"/>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403" name="Google Shape;20403;p80"/>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defTabSz="914378"/>
              <a:endParaRPr>
                <a:ea typeface="+mn-ea"/>
              </a:endParaRPr>
            </a:p>
          </p:txBody>
        </p:sp>
        <p:sp>
          <p:nvSpPr>
            <p:cNvPr id="20404" name="Google Shape;20404;p80"/>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405" name="Google Shape;20405;p80"/>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406" name="Google Shape;20406;p80"/>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407" name="Google Shape;20407;p80"/>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408" name="Google Shape;20408;p80"/>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409" name="Google Shape;20409;p80"/>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410" name="Google Shape;20410;p80"/>
          <p:cNvGrpSpPr/>
          <p:nvPr/>
        </p:nvGrpSpPr>
        <p:grpSpPr>
          <a:xfrm>
            <a:off x="2223059" y="3818173"/>
            <a:ext cx="359232" cy="306050"/>
            <a:chOff x="2223059" y="3818172"/>
            <a:chExt cx="359232" cy="306050"/>
          </a:xfrm>
        </p:grpSpPr>
        <p:sp>
          <p:nvSpPr>
            <p:cNvPr id="20411" name="Google Shape;20411;p80"/>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412" name="Google Shape;20412;p80"/>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413" name="Google Shape;20413;p80"/>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414" name="Google Shape;20414;p80"/>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415" name="Google Shape;20415;p80"/>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416" name="Google Shape;20416;p80"/>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417" name="Google Shape;20417;p80"/>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418" name="Google Shape;20418;p80"/>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defTabSz="914378"/>
              <a:endParaRPr>
                <a:ea typeface="+mn-ea"/>
              </a:endParaRPr>
            </a:p>
          </p:txBody>
        </p:sp>
        <p:sp>
          <p:nvSpPr>
            <p:cNvPr id="20419" name="Google Shape;20419;p80"/>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420" name="Google Shape;20420;p80"/>
          <p:cNvGrpSpPr/>
          <p:nvPr/>
        </p:nvGrpSpPr>
        <p:grpSpPr>
          <a:xfrm>
            <a:off x="1725989" y="1991821"/>
            <a:ext cx="378426" cy="298509"/>
            <a:chOff x="1725989" y="1991820"/>
            <a:chExt cx="378426" cy="298509"/>
          </a:xfrm>
        </p:grpSpPr>
        <p:sp>
          <p:nvSpPr>
            <p:cNvPr id="20421" name="Google Shape;20421;p80"/>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0422" name="Google Shape;20422;p80"/>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423" name="Google Shape;20423;p80"/>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defTabSz="914378"/>
              <a:endParaRPr>
                <a:ea typeface="+mn-ea"/>
              </a:endParaRPr>
            </a:p>
          </p:txBody>
        </p:sp>
        <p:sp>
          <p:nvSpPr>
            <p:cNvPr id="20424" name="Google Shape;20424;p80"/>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20425" name="Google Shape;20425;p80"/>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20426" name="Google Shape;20426;p80"/>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427" name="Google Shape;20427;p80"/>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428" name="Google Shape;20428;p80"/>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429" name="Google Shape;20429;p80"/>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20430" name="Google Shape;20430;p80"/>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431" name="Google Shape;20431;p80"/>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432" name="Google Shape;20432;p80"/>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433" name="Google Shape;20433;p80"/>
          <p:cNvGrpSpPr/>
          <p:nvPr/>
        </p:nvGrpSpPr>
        <p:grpSpPr>
          <a:xfrm>
            <a:off x="1768410" y="3791752"/>
            <a:ext cx="367978" cy="359075"/>
            <a:chOff x="1768409" y="3791751"/>
            <a:chExt cx="367978" cy="359075"/>
          </a:xfrm>
        </p:grpSpPr>
        <p:sp>
          <p:nvSpPr>
            <p:cNvPr id="20434" name="Google Shape;20434;p80"/>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435" name="Google Shape;20435;p80"/>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436" name="Google Shape;20436;p80"/>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437" name="Google Shape;20437;p80"/>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438" name="Google Shape;20438;p80"/>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439" name="Google Shape;20439;p80"/>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440" name="Google Shape;20440;p80"/>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441" name="Google Shape;20441;p80"/>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442" name="Google Shape;20442;p80"/>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443" name="Google Shape;20443;p80"/>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20444" name="Google Shape;20444;p80"/>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20445" name="Google Shape;20445;p80"/>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20446" name="Google Shape;20446;p80"/>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447" name="Google Shape;20447;p80"/>
          <p:cNvGrpSpPr/>
          <p:nvPr/>
        </p:nvGrpSpPr>
        <p:grpSpPr>
          <a:xfrm>
            <a:off x="2668964" y="3791307"/>
            <a:ext cx="358735" cy="359311"/>
            <a:chOff x="2668963" y="3791306"/>
            <a:chExt cx="358735" cy="359311"/>
          </a:xfrm>
        </p:grpSpPr>
        <p:sp>
          <p:nvSpPr>
            <p:cNvPr id="20448" name="Google Shape;20448;p80"/>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449" name="Google Shape;20449;p80"/>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450" name="Google Shape;20450;p80"/>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451" name="Google Shape;20451;p80"/>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452" name="Google Shape;20452;p80"/>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453" name="Google Shape;20453;p80"/>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454" name="Google Shape;20454;p80"/>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455" name="Google Shape;20455;p80"/>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456" name="Google Shape;20456;p80"/>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457" name="Google Shape;20457;p80"/>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458" name="Google Shape;20458;p80"/>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459" name="Google Shape;20459;p80"/>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460" name="Google Shape;20460;p80"/>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461" name="Google Shape;20461;p80"/>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462" name="Google Shape;20462;p80"/>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defTabSz="914378"/>
              <a:endParaRPr>
                <a:ea typeface="+mn-ea"/>
              </a:endParaRPr>
            </a:p>
          </p:txBody>
        </p:sp>
        <p:sp>
          <p:nvSpPr>
            <p:cNvPr id="20463" name="Google Shape;20463;p80"/>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464" name="Google Shape;20464;p80"/>
          <p:cNvGrpSpPr/>
          <p:nvPr/>
        </p:nvGrpSpPr>
        <p:grpSpPr>
          <a:xfrm>
            <a:off x="849683" y="1995199"/>
            <a:ext cx="363893" cy="291727"/>
            <a:chOff x="849682" y="1995198"/>
            <a:chExt cx="363893" cy="291727"/>
          </a:xfrm>
        </p:grpSpPr>
        <p:sp>
          <p:nvSpPr>
            <p:cNvPr id="20465" name="Google Shape;20465;p80"/>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466" name="Google Shape;20466;p80"/>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467" name="Google Shape;20467;p80"/>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defTabSz="914378"/>
              <a:endParaRPr>
                <a:ea typeface="+mn-ea"/>
              </a:endParaRPr>
            </a:p>
          </p:txBody>
        </p:sp>
        <p:sp>
          <p:nvSpPr>
            <p:cNvPr id="20468" name="Google Shape;20468;p80"/>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defTabSz="914378"/>
              <a:endParaRPr>
                <a:ea typeface="+mn-ea"/>
              </a:endParaRPr>
            </a:p>
          </p:txBody>
        </p:sp>
        <p:sp>
          <p:nvSpPr>
            <p:cNvPr id="20469" name="Google Shape;20469;p80"/>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defTabSz="914378"/>
              <a:endParaRPr>
                <a:ea typeface="+mn-ea"/>
              </a:endParaRPr>
            </a:p>
          </p:txBody>
        </p:sp>
        <p:sp>
          <p:nvSpPr>
            <p:cNvPr id="20470" name="Google Shape;20470;p80"/>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defTabSz="914378"/>
              <a:endParaRPr>
                <a:ea typeface="+mn-ea"/>
              </a:endParaRPr>
            </a:p>
          </p:txBody>
        </p:sp>
        <p:sp>
          <p:nvSpPr>
            <p:cNvPr id="20471" name="Google Shape;20471;p80"/>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0472" name="Google Shape;20472;p80"/>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defTabSz="914378"/>
              <a:endParaRPr>
                <a:ea typeface="+mn-ea"/>
              </a:endParaRPr>
            </a:p>
          </p:txBody>
        </p:sp>
        <p:sp>
          <p:nvSpPr>
            <p:cNvPr id="20473" name="Google Shape;20473;p80"/>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defTabSz="914378"/>
              <a:endParaRPr>
                <a:ea typeface="+mn-ea"/>
              </a:endParaRPr>
            </a:p>
          </p:txBody>
        </p:sp>
        <p:sp>
          <p:nvSpPr>
            <p:cNvPr id="20474" name="Google Shape;20474;p80"/>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475" name="Google Shape;20475;p80"/>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20476" name="Google Shape;20476;p80"/>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477" name="Google Shape;20477;p80"/>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20478" name="Google Shape;20478;p80"/>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479" name="Google Shape;20479;p80"/>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480" name="Google Shape;20480;p80"/>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481" name="Google Shape;20481;p80"/>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482" name="Google Shape;20482;p80"/>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483" name="Google Shape;20483;p80"/>
          <p:cNvGrpSpPr/>
          <p:nvPr/>
        </p:nvGrpSpPr>
        <p:grpSpPr>
          <a:xfrm>
            <a:off x="3065430" y="1990067"/>
            <a:ext cx="378190" cy="302044"/>
            <a:chOff x="3065430" y="1990066"/>
            <a:chExt cx="378190" cy="302044"/>
          </a:xfrm>
        </p:grpSpPr>
        <p:sp>
          <p:nvSpPr>
            <p:cNvPr id="20484" name="Google Shape;20484;p80"/>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485" name="Google Shape;20485;p80"/>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486" name="Google Shape;20486;p80"/>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20487" name="Google Shape;20487;p80"/>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488" name="Google Shape;20488;p80"/>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489" name="Google Shape;20489;p80"/>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490" name="Google Shape;20490;p80"/>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491" name="Google Shape;20491;p80"/>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20492" name="Google Shape;20492;p80"/>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493" name="Google Shape;20493;p80"/>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494" name="Google Shape;20494;p80"/>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495" name="Google Shape;20495;p80"/>
          <p:cNvGrpSpPr/>
          <p:nvPr/>
        </p:nvGrpSpPr>
        <p:grpSpPr>
          <a:xfrm>
            <a:off x="3568235" y="3791411"/>
            <a:ext cx="347501" cy="359284"/>
            <a:chOff x="3568234" y="3791410"/>
            <a:chExt cx="347501" cy="359284"/>
          </a:xfrm>
        </p:grpSpPr>
        <p:sp>
          <p:nvSpPr>
            <p:cNvPr id="20496" name="Google Shape;20496;p80"/>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497" name="Google Shape;20497;p80"/>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498" name="Google Shape;20498;p80"/>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499" name="Google Shape;20499;p80"/>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500" name="Google Shape;20500;p80"/>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501" name="Google Shape;20501;p80"/>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defTabSz="914378"/>
              <a:endParaRPr>
                <a:ea typeface="+mn-ea"/>
              </a:endParaRPr>
            </a:p>
          </p:txBody>
        </p:sp>
        <p:sp>
          <p:nvSpPr>
            <p:cNvPr id="20502" name="Google Shape;20502;p80"/>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503" name="Google Shape;20503;p80"/>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defTabSz="914378"/>
              <a:endParaRPr>
                <a:ea typeface="+mn-ea"/>
              </a:endParaRPr>
            </a:p>
          </p:txBody>
        </p:sp>
        <p:sp>
          <p:nvSpPr>
            <p:cNvPr id="20504" name="Google Shape;20504;p80"/>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505" name="Google Shape;20505;p80"/>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506" name="Google Shape;20506;p80"/>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507" name="Google Shape;20507;p80"/>
          <p:cNvGrpSpPr/>
          <p:nvPr/>
        </p:nvGrpSpPr>
        <p:grpSpPr>
          <a:xfrm>
            <a:off x="1759925" y="1501088"/>
            <a:ext cx="347004" cy="358420"/>
            <a:chOff x="1759925" y="1501087"/>
            <a:chExt cx="347004" cy="358420"/>
          </a:xfrm>
        </p:grpSpPr>
        <p:sp>
          <p:nvSpPr>
            <p:cNvPr id="20508" name="Google Shape;20508;p80"/>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509" name="Google Shape;20509;p80"/>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510" name="Google Shape;20510;p80"/>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511" name="Google Shape;20511;p80"/>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20512" name="Google Shape;20512;p80"/>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20513" name="Google Shape;20513;p80"/>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20514" name="Google Shape;20514;p80"/>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515" name="Google Shape;20515;p80"/>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516" name="Google Shape;20516;p80"/>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517" name="Google Shape;20517;p80"/>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defTabSz="914378"/>
              <a:endParaRPr>
                <a:ea typeface="+mn-ea"/>
              </a:endParaRPr>
            </a:p>
          </p:txBody>
        </p:sp>
        <p:sp>
          <p:nvSpPr>
            <p:cNvPr id="20518" name="Google Shape;20518;p80"/>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defTabSz="914378"/>
              <a:endParaRPr>
                <a:ea typeface="+mn-ea"/>
              </a:endParaRPr>
            </a:p>
          </p:txBody>
        </p:sp>
        <p:sp>
          <p:nvSpPr>
            <p:cNvPr id="20519" name="Google Shape;20519;p80"/>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defTabSz="914378"/>
              <a:endParaRPr>
                <a:ea typeface="+mn-ea"/>
              </a:endParaRPr>
            </a:p>
          </p:txBody>
        </p:sp>
        <p:sp>
          <p:nvSpPr>
            <p:cNvPr id="20520" name="Google Shape;20520;p80"/>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defTabSz="914378"/>
              <a:endParaRPr>
                <a:ea typeface="+mn-ea"/>
              </a:endParaRPr>
            </a:p>
          </p:txBody>
        </p:sp>
        <p:sp>
          <p:nvSpPr>
            <p:cNvPr id="20521" name="Google Shape;20521;p80"/>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522" name="Google Shape;20522;p80"/>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523" name="Google Shape;20523;p80"/>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524" name="Google Shape;20524;p80"/>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525" name="Google Shape;20525;p80"/>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526" name="Google Shape;20526;p80"/>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527" name="Google Shape;20527;p80"/>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528" name="Google Shape;20528;p80"/>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529" name="Google Shape;20529;p80"/>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530" name="Google Shape;20530;p80"/>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531" name="Google Shape;20531;p80"/>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532" name="Google Shape;20532;p80"/>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533" name="Google Shape;20533;p80"/>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20534" name="Google Shape;20534;p80"/>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535" name="Google Shape;20535;p80"/>
          <p:cNvGrpSpPr/>
          <p:nvPr/>
        </p:nvGrpSpPr>
        <p:grpSpPr>
          <a:xfrm>
            <a:off x="3519296" y="2413661"/>
            <a:ext cx="360227" cy="359311"/>
            <a:chOff x="3519295" y="2413660"/>
            <a:chExt cx="360227" cy="359311"/>
          </a:xfrm>
        </p:grpSpPr>
        <p:sp>
          <p:nvSpPr>
            <p:cNvPr id="20536" name="Google Shape;20536;p80"/>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537" name="Google Shape;20537;p80"/>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538" name="Google Shape;20538;p80"/>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539" name="Google Shape;20539;p80"/>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540" name="Google Shape;20540;p80"/>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20541" name="Google Shape;20541;p80"/>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542" name="Google Shape;20542;p80"/>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543" name="Google Shape;20543;p80"/>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544" name="Google Shape;20544;p80"/>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545" name="Google Shape;20545;p80"/>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defTabSz="914378"/>
              <a:endParaRPr>
                <a:ea typeface="+mn-ea"/>
              </a:endParaRPr>
            </a:p>
          </p:txBody>
        </p:sp>
        <p:sp>
          <p:nvSpPr>
            <p:cNvPr id="20546" name="Google Shape;20546;p80"/>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547" name="Google Shape;20547;p80"/>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548" name="Google Shape;20548;p80"/>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549" name="Google Shape;20549;p80"/>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550" name="Google Shape;20550;p80"/>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20551" name="Google Shape;20551;p80"/>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552" name="Google Shape;20552;p80"/>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553" name="Google Shape;20553;p80"/>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554" name="Google Shape;20554;p80"/>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555" name="Google Shape;20555;p80"/>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556" name="Google Shape;20556;p80"/>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557" name="Google Shape;20557;p80"/>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558" name="Google Shape;20558;p80"/>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559" name="Google Shape;20559;p80"/>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560" name="Google Shape;20560;p80"/>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561" name="Google Shape;20561;p80"/>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562" name="Google Shape;20562;p80"/>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563" name="Google Shape;20563;p80"/>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564" name="Google Shape;20564;p80"/>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20565" name="Google Shape;20565;p80"/>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20566" name="Google Shape;20566;p80"/>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0567" name="Google Shape;20567;p80"/>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defTabSz="914378"/>
              <a:endParaRPr>
                <a:ea typeface="+mn-ea"/>
              </a:endParaRPr>
            </a:p>
          </p:txBody>
        </p:sp>
        <p:sp>
          <p:nvSpPr>
            <p:cNvPr id="20568" name="Google Shape;20568;p80"/>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20569" name="Google Shape;20569;p80"/>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20570" name="Google Shape;20570;p80"/>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571" name="Google Shape;20571;p80"/>
          <p:cNvGrpSpPr/>
          <p:nvPr/>
        </p:nvGrpSpPr>
        <p:grpSpPr>
          <a:xfrm>
            <a:off x="1330256" y="3845718"/>
            <a:ext cx="358996" cy="250774"/>
            <a:chOff x="1330255" y="3845718"/>
            <a:chExt cx="358996" cy="250774"/>
          </a:xfrm>
        </p:grpSpPr>
        <p:sp>
          <p:nvSpPr>
            <p:cNvPr id="20572" name="Google Shape;20572;p80"/>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573" name="Google Shape;20573;p80"/>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574" name="Google Shape;20574;p80"/>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575" name="Google Shape;20575;p80"/>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defTabSz="914378"/>
              <a:endParaRPr>
                <a:ea typeface="+mn-ea"/>
              </a:endParaRPr>
            </a:p>
          </p:txBody>
        </p:sp>
        <p:sp>
          <p:nvSpPr>
            <p:cNvPr id="20576" name="Google Shape;20576;p80"/>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defTabSz="914378"/>
              <a:endParaRPr>
                <a:ea typeface="+mn-ea"/>
              </a:endParaRPr>
            </a:p>
          </p:txBody>
        </p:sp>
        <p:sp>
          <p:nvSpPr>
            <p:cNvPr id="20577" name="Google Shape;20577;p80"/>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20578" name="Google Shape;20578;p80"/>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579" name="Google Shape;20579;p80"/>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580" name="Google Shape;20580;p80"/>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581" name="Google Shape;20581;p80"/>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582" name="Google Shape;20582;p80"/>
          <p:cNvGrpSpPr/>
          <p:nvPr/>
        </p:nvGrpSpPr>
        <p:grpSpPr>
          <a:xfrm>
            <a:off x="3115104" y="3791385"/>
            <a:ext cx="373424" cy="359311"/>
            <a:chOff x="3115103" y="3791384"/>
            <a:chExt cx="373424" cy="359311"/>
          </a:xfrm>
        </p:grpSpPr>
        <p:sp>
          <p:nvSpPr>
            <p:cNvPr id="20583" name="Google Shape;20583;p80"/>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584" name="Google Shape;20584;p80"/>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0585" name="Google Shape;20585;p80"/>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586" name="Google Shape;20586;p80"/>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587" name="Google Shape;20587;p80"/>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20588" name="Google Shape;20588;p80"/>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589" name="Google Shape;20589;p80"/>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590" name="Google Shape;20590;p80"/>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defTabSz="914378"/>
              <a:endParaRPr>
                <a:ea typeface="+mn-ea"/>
              </a:endParaRPr>
            </a:p>
          </p:txBody>
        </p:sp>
        <p:sp>
          <p:nvSpPr>
            <p:cNvPr id="20591" name="Google Shape;20591;p80"/>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defTabSz="914378"/>
              <a:endParaRPr>
                <a:ea typeface="+mn-ea"/>
              </a:endParaRPr>
            </a:p>
          </p:txBody>
        </p:sp>
        <p:sp>
          <p:nvSpPr>
            <p:cNvPr id="20592" name="Google Shape;20592;p80"/>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593" name="Google Shape;20593;p80"/>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defTabSz="914378"/>
              <a:endParaRPr>
                <a:ea typeface="+mn-ea"/>
              </a:endParaRPr>
            </a:p>
          </p:txBody>
        </p:sp>
        <p:sp>
          <p:nvSpPr>
            <p:cNvPr id="20594" name="Google Shape;20594;p80"/>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595" name="Google Shape;20595;p80"/>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596" name="Google Shape;20596;p80"/>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597" name="Google Shape;20597;p80"/>
          <p:cNvGrpSpPr/>
          <p:nvPr/>
        </p:nvGrpSpPr>
        <p:grpSpPr>
          <a:xfrm>
            <a:off x="883854" y="3792642"/>
            <a:ext cx="378190" cy="357059"/>
            <a:chOff x="883853" y="3792641"/>
            <a:chExt cx="378190" cy="357059"/>
          </a:xfrm>
        </p:grpSpPr>
        <p:sp>
          <p:nvSpPr>
            <p:cNvPr id="20598" name="Google Shape;20598;p80"/>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599" name="Google Shape;20599;p80"/>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600" name="Google Shape;20600;p80"/>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601" name="Google Shape;20601;p80"/>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602" name="Google Shape;20602;p80"/>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603" name="Google Shape;20603;p80"/>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604" name="Google Shape;20604;p80"/>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605" name="Google Shape;20605;p80"/>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606" name="Google Shape;20606;p80"/>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607" name="Google Shape;20607;p80"/>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608" name="Google Shape;20608;p80"/>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609" name="Google Shape;20609;p80"/>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610" name="Google Shape;20610;p80"/>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611" name="Google Shape;20611;p80"/>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612" name="Google Shape;20612;p80"/>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613" name="Google Shape;20613;p80"/>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614" name="Google Shape;20614;p80"/>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defTabSz="914378"/>
              <a:endParaRPr>
                <a:ea typeface="+mn-ea"/>
              </a:endParaRPr>
            </a:p>
          </p:txBody>
        </p:sp>
        <p:sp>
          <p:nvSpPr>
            <p:cNvPr id="20615" name="Google Shape;20615;p80"/>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defTabSz="914378"/>
              <a:endParaRPr>
                <a:ea typeface="+mn-ea"/>
              </a:endParaRPr>
            </a:p>
          </p:txBody>
        </p:sp>
        <p:sp>
          <p:nvSpPr>
            <p:cNvPr id="20616" name="Google Shape;20616;p80"/>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617" name="Google Shape;20617;p80"/>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618" name="Google Shape;20618;p80"/>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619" name="Google Shape;20619;p80"/>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620" name="Google Shape;20620;p80"/>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20621" name="Google Shape;20621;p80"/>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622" name="Google Shape;20622;p80"/>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20623" name="Google Shape;20623;p80"/>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624" name="Google Shape;20624;p80"/>
          <p:cNvGrpSpPr/>
          <p:nvPr/>
        </p:nvGrpSpPr>
        <p:grpSpPr>
          <a:xfrm>
            <a:off x="3934197" y="2484806"/>
            <a:ext cx="401207" cy="214036"/>
            <a:chOff x="3934196" y="2484805"/>
            <a:chExt cx="401207" cy="214036"/>
          </a:xfrm>
        </p:grpSpPr>
        <p:sp>
          <p:nvSpPr>
            <p:cNvPr id="20625" name="Google Shape;20625;p80"/>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626" name="Google Shape;20626;p80"/>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627" name="Google Shape;20627;p80"/>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628" name="Google Shape;20628;p80"/>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629" name="Google Shape;20629;p80"/>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630" name="Google Shape;20630;p80"/>
          <p:cNvGrpSpPr/>
          <p:nvPr/>
        </p:nvGrpSpPr>
        <p:grpSpPr>
          <a:xfrm>
            <a:off x="3999894" y="1500197"/>
            <a:ext cx="342474" cy="359232"/>
            <a:chOff x="3999894" y="1500197"/>
            <a:chExt cx="342474" cy="359232"/>
          </a:xfrm>
        </p:grpSpPr>
        <p:sp>
          <p:nvSpPr>
            <p:cNvPr id="20631" name="Google Shape;20631;p80"/>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632" name="Google Shape;20632;p80"/>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633" name="Google Shape;20633;p80"/>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defTabSz="914378"/>
              <a:endParaRPr>
                <a:ea typeface="+mn-ea"/>
              </a:endParaRPr>
            </a:p>
          </p:txBody>
        </p:sp>
        <p:sp>
          <p:nvSpPr>
            <p:cNvPr id="20634" name="Google Shape;20634;p80"/>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defTabSz="914378"/>
              <a:endParaRPr>
                <a:ea typeface="+mn-ea"/>
              </a:endParaRPr>
            </a:p>
          </p:txBody>
        </p:sp>
        <p:sp>
          <p:nvSpPr>
            <p:cNvPr id="20635" name="Google Shape;20635;p80"/>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20636" name="Google Shape;20636;p80"/>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637" name="Google Shape;20637;p80"/>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20638" name="Google Shape;20638;p80"/>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639" name="Google Shape;20639;p80"/>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640" name="Google Shape;20640;p80"/>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641" name="Google Shape;20641;p80"/>
          <p:cNvGrpSpPr/>
          <p:nvPr/>
        </p:nvGrpSpPr>
        <p:grpSpPr>
          <a:xfrm>
            <a:off x="2233796" y="2882162"/>
            <a:ext cx="232601" cy="366747"/>
            <a:chOff x="2233795" y="2882162"/>
            <a:chExt cx="232601" cy="366747"/>
          </a:xfrm>
        </p:grpSpPr>
        <p:sp>
          <p:nvSpPr>
            <p:cNvPr id="20642" name="Google Shape;20642;p80"/>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643" name="Google Shape;20643;p80"/>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644" name="Google Shape;20644;p80"/>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645" name="Google Shape;20645;p80"/>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20646" name="Google Shape;20646;p80"/>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647" name="Google Shape;20647;p80"/>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648" name="Google Shape;20648;p80"/>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649" name="Google Shape;20649;p80"/>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650" name="Google Shape;20650;p80"/>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651" name="Google Shape;20651;p80"/>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652" name="Google Shape;20652;p80"/>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653" name="Google Shape;20653;p80"/>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654" name="Google Shape;20654;p80"/>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655" name="Google Shape;20655;p80"/>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656" name="Google Shape;20656;p80"/>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657" name="Google Shape;20657;p80"/>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658" name="Google Shape;20658;p80"/>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659" name="Google Shape;20659;p80"/>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660" name="Google Shape;20660;p80"/>
          <p:cNvGrpSpPr/>
          <p:nvPr/>
        </p:nvGrpSpPr>
        <p:grpSpPr>
          <a:xfrm>
            <a:off x="3523773" y="3404423"/>
            <a:ext cx="362008" cy="244175"/>
            <a:chOff x="3523772" y="3404422"/>
            <a:chExt cx="362008" cy="244175"/>
          </a:xfrm>
        </p:grpSpPr>
        <p:sp>
          <p:nvSpPr>
            <p:cNvPr id="20661" name="Google Shape;20661;p80"/>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defTabSz="914378"/>
              <a:endParaRPr>
                <a:ea typeface="+mn-ea"/>
              </a:endParaRPr>
            </a:p>
          </p:txBody>
        </p:sp>
        <p:sp>
          <p:nvSpPr>
            <p:cNvPr id="20662" name="Google Shape;20662;p80"/>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defTabSz="914378"/>
              <a:endParaRPr>
                <a:ea typeface="+mn-ea"/>
              </a:endParaRPr>
            </a:p>
          </p:txBody>
        </p:sp>
        <p:sp>
          <p:nvSpPr>
            <p:cNvPr id="20663" name="Google Shape;20663;p80"/>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defTabSz="914378"/>
              <a:endParaRPr>
                <a:ea typeface="+mn-ea"/>
              </a:endParaRPr>
            </a:p>
          </p:txBody>
        </p:sp>
        <p:sp>
          <p:nvSpPr>
            <p:cNvPr id="20664" name="Google Shape;20664;p80"/>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defTabSz="914378"/>
              <a:endParaRPr>
                <a:ea typeface="+mn-ea"/>
              </a:endParaRPr>
            </a:p>
          </p:txBody>
        </p:sp>
        <p:sp>
          <p:nvSpPr>
            <p:cNvPr id="20665" name="Google Shape;20665;p80"/>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defTabSz="914378"/>
              <a:endParaRPr>
                <a:ea typeface="+mn-ea"/>
              </a:endParaRPr>
            </a:p>
          </p:txBody>
        </p:sp>
        <p:sp>
          <p:nvSpPr>
            <p:cNvPr id="20666" name="Google Shape;20666;p80"/>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20667" name="Google Shape;20667;p80"/>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668" name="Google Shape;20668;p80"/>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defTabSz="914378"/>
              <a:endParaRPr>
                <a:ea typeface="+mn-ea"/>
              </a:endParaRPr>
            </a:p>
          </p:txBody>
        </p:sp>
        <p:sp>
          <p:nvSpPr>
            <p:cNvPr id="20669" name="Google Shape;20669;p80"/>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defTabSz="914378"/>
              <a:endParaRPr>
                <a:ea typeface="+mn-ea"/>
              </a:endParaRPr>
            </a:p>
          </p:txBody>
        </p:sp>
        <p:sp>
          <p:nvSpPr>
            <p:cNvPr id="20670" name="Google Shape;20670;p80"/>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defTabSz="914378"/>
              <a:endParaRPr>
                <a:ea typeface="+mn-ea"/>
              </a:endParaRPr>
            </a:p>
          </p:txBody>
        </p:sp>
        <p:sp>
          <p:nvSpPr>
            <p:cNvPr id="20671" name="Google Shape;20671;p80"/>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defTabSz="914378"/>
              <a:endParaRPr>
                <a:ea typeface="+mn-ea"/>
              </a:endParaRPr>
            </a:p>
          </p:txBody>
        </p:sp>
        <p:sp>
          <p:nvSpPr>
            <p:cNvPr id="20672" name="Google Shape;20672;p80"/>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defTabSz="914378"/>
              <a:endParaRPr>
                <a:ea typeface="+mn-ea"/>
              </a:endParaRPr>
            </a:p>
          </p:txBody>
        </p:sp>
        <p:sp>
          <p:nvSpPr>
            <p:cNvPr id="20673" name="Google Shape;20673;p80"/>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20674" name="Google Shape;20674;p80"/>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675" name="Google Shape;20675;p80"/>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676" name="Google Shape;20676;p80"/>
          <p:cNvGrpSpPr/>
          <p:nvPr/>
        </p:nvGrpSpPr>
        <p:grpSpPr>
          <a:xfrm>
            <a:off x="3531026" y="1977315"/>
            <a:ext cx="359232" cy="327836"/>
            <a:chOff x="3531026" y="1977314"/>
            <a:chExt cx="359232" cy="327836"/>
          </a:xfrm>
        </p:grpSpPr>
        <p:sp>
          <p:nvSpPr>
            <p:cNvPr id="20677" name="Google Shape;20677;p80"/>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0678" name="Google Shape;20678;p80"/>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0679" name="Google Shape;20679;p80"/>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680" name="Google Shape;20680;p80"/>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681" name="Google Shape;20681;p80"/>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682" name="Google Shape;20682;p80"/>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683" name="Google Shape;20683;p80"/>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684" name="Google Shape;20684;p80"/>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defTabSz="914378"/>
              <a:endParaRPr>
                <a:ea typeface="+mn-ea"/>
              </a:endParaRPr>
            </a:p>
          </p:txBody>
        </p:sp>
        <p:sp>
          <p:nvSpPr>
            <p:cNvPr id="20685" name="Google Shape;20685;p80"/>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defTabSz="914378"/>
              <a:endParaRPr>
                <a:ea typeface="+mn-ea"/>
              </a:endParaRPr>
            </a:p>
          </p:txBody>
        </p:sp>
        <p:sp>
          <p:nvSpPr>
            <p:cNvPr id="20686" name="Google Shape;20686;p80"/>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687" name="Google Shape;20687;p80"/>
          <p:cNvGrpSpPr/>
          <p:nvPr/>
        </p:nvGrpSpPr>
        <p:grpSpPr>
          <a:xfrm>
            <a:off x="3123352" y="1500275"/>
            <a:ext cx="296781" cy="359232"/>
            <a:chOff x="3123351" y="1500275"/>
            <a:chExt cx="296781" cy="359232"/>
          </a:xfrm>
        </p:grpSpPr>
        <p:sp>
          <p:nvSpPr>
            <p:cNvPr id="20688" name="Google Shape;20688;p80"/>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defTabSz="914378"/>
              <a:endParaRPr>
                <a:ea typeface="+mn-ea"/>
              </a:endParaRPr>
            </a:p>
          </p:txBody>
        </p:sp>
        <p:sp>
          <p:nvSpPr>
            <p:cNvPr id="20689" name="Google Shape;20689;p80"/>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690" name="Google Shape;20690;p80"/>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691" name="Google Shape;20691;p80"/>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692" name="Google Shape;20692;p80"/>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693" name="Google Shape;20693;p80"/>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694" name="Google Shape;20694;p80"/>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695" name="Google Shape;20695;p80"/>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696" name="Google Shape;20696;p80"/>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defTabSz="914378"/>
              <a:endParaRPr>
                <a:ea typeface="+mn-ea"/>
              </a:endParaRPr>
            </a:p>
          </p:txBody>
        </p:sp>
        <p:sp>
          <p:nvSpPr>
            <p:cNvPr id="20697" name="Google Shape;20697;p80"/>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698" name="Google Shape;20698;p80"/>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699" name="Google Shape;20699;p80"/>
          <p:cNvGrpSpPr/>
          <p:nvPr/>
        </p:nvGrpSpPr>
        <p:grpSpPr>
          <a:xfrm>
            <a:off x="2659459" y="1500275"/>
            <a:ext cx="332261" cy="359232"/>
            <a:chOff x="2659458" y="1500275"/>
            <a:chExt cx="332261" cy="359232"/>
          </a:xfrm>
        </p:grpSpPr>
        <p:sp>
          <p:nvSpPr>
            <p:cNvPr id="20700" name="Google Shape;20700;p80"/>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701" name="Google Shape;20701;p80"/>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defTabSz="914378"/>
              <a:endParaRPr>
                <a:ea typeface="+mn-ea"/>
              </a:endParaRPr>
            </a:p>
          </p:txBody>
        </p:sp>
        <p:sp>
          <p:nvSpPr>
            <p:cNvPr id="20702" name="Google Shape;20702;p80"/>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defTabSz="914378"/>
              <a:endParaRPr>
                <a:ea typeface="+mn-ea"/>
              </a:endParaRPr>
            </a:p>
          </p:txBody>
        </p:sp>
        <p:sp>
          <p:nvSpPr>
            <p:cNvPr id="20703" name="Google Shape;20703;p80"/>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704" name="Google Shape;20704;p80"/>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705" name="Google Shape;20705;p80"/>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706" name="Google Shape;20706;p80"/>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0707" name="Google Shape;20707;p80"/>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0708" name="Google Shape;20708;p80"/>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0709" name="Google Shape;20709;p80"/>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0710" name="Google Shape;20710;p80"/>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0711" name="Google Shape;20711;p80"/>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712" name="Google Shape;20712;p80"/>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713" name="Google Shape;20713;p80"/>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714" name="Google Shape;20714;p80"/>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715" name="Google Shape;20715;p80"/>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716" name="Google Shape;20716;p80"/>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20717" name="Google Shape;20717;p80"/>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718" name="Google Shape;20718;p80"/>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719" name="Google Shape;20719;p80"/>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720" name="Google Shape;20720;p80"/>
          <p:cNvGrpSpPr/>
          <p:nvPr/>
        </p:nvGrpSpPr>
        <p:grpSpPr>
          <a:xfrm>
            <a:off x="1750184" y="2413531"/>
            <a:ext cx="359730" cy="359441"/>
            <a:chOff x="1750184" y="2413530"/>
            <a:chExt cx="359730" cy="359441"/>
          </a:xfrm>
        </p:grpSpPr>
        <p:sp>
          <p:nvSpPr>
            <p:cNvPr id="20721" name="Google Shape;20721;p80"/>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722" name="Google Shape;20722;p80"/>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723" name="Google Shape;20723;p80"/>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0724" name="Google Shape;20724;p80"/>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725" name="Google Shape;20725;p80"/>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726" name="Google Shape;20726;p80"/>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727" name="Google Shape;20727;p80"/>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728" name="Google Shape;20728;p80"/>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729" name="Google Shape;20729;p80"/>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defTabSz="914378"/>
              <a:endParaRPr>
                <a:ea typeface="+mn-ea"/>
              </a:endParaRPr>
            </a:p>
          </p:txBody>
        </p:sp>
        <p:sp>
          <p:nvSpPr>
            <p:cNvPr id="20730" name="Google Shape;20730;p80"/>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defTabSz="914378"/>
              <a:endParaRPr>
                <a:ea typeface="+mn-ea"/>
              </a:endParaRPr>
            </a:p>
          </p:txBody>
        </p:sp>
        <p:sp>
          <p:nvSpPr>
            <p:cNvPr id="20731" name="Google Shape;20731;p80"/>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732" name="Google Shape;20732;p80"/>
          <p:cNvGrpSpPr/>
          <p:nvPr/>
        </p:nvGrpSpPr>
        <p:grpSpPr>
          <a:xfrm>
            <a:off x="2230050" y="1500224"/>
            <a:ext cx="316524" cy="359284"/>
            <a:chOff x="2230050" y="1500223"/>
            <a:chExt cx="316524" cy="359284"/>
          </a:xfrm>
        </p:grpSpPr>
        <p:sp>
          <p:nvSpPr>
            <p:cNvPr id="20733" name="Google Shape;20733;p80"/>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734" name="Google Shape;20734;p80"/>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defTabSz="914378"/>
              <a:endParaRPr>
                <a:ea typeface="+mn-ea"/>
              </a:endParaRPr>
            </a:p>
          </p:txBody>
        </p:sp>
        <p:sp>
          <p:nvSpPr>
            <p:cNvPr id="20735" name="Google Shape;20735;p80"/>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defTabSz="914378"/>
              <a:endParaRPr>
                <a:ea typeface="+mn-ea"/>
              </a:endParaRPr>
            </a:p>
          </p:txBody>
        </p:sp>
        <p:sp>
          <p:nvSpPr>
            <p:cNvPr id="20736" name="Google Shape;20736;p80"/>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737" name="Google Shape;20737;p80"/>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738" name="Google Shape;20738;p80"/>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739" name="Google Shape;20739;p80"/>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740" name="Google Shape;20740;p80"/>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0741" name="Google Shape;20741;p80"/>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742" name="Google Shape;20742;p80"/>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743" name="Google Shape;20743;p80"/>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744" name="Google Shape;20744;p80"/>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745" name="Google Shape;20745;p80"/>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746" name="Google Shape;20746;p80"/>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747" name="Google Shape;20747;p80"/>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748" name="Google Shape;20748;p80"/>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749" name="Google Shape;20749;p80"/>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750" name="Google Shape;20750;p80"/>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751" name="Google Shape;20751;p80"/>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752" name="Google Shape;20752;p80"/>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753" name="Google Shape;20753;p80"/>
          <p:cNvGrpSpPr/>
          <p:nvPr/>
        </p:nvGrpSpPr>
        <p:grpSpPr>
          <a:xfrm>
            <a:off x="2690043" y="4262767"/>
            <a:ext cx="359389" cy="359232"/>
            <a:chOff x="2690042" y="4262767"/>
            <a:chExt cx="359389" cy="359232"/>
          </a:xfrm>
        </p:grpSpPr>
        <p:sp>
          <p:nvSpPr>
            <p:cNvPr id="20754" name="Google Shape;20754;p80"/>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755" name="Google Shape;20755;p80"/>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756" name="Google Shape;20756;p80"/>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757" name="Google Shape;20757;p80"/>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758" name="Google Shape;20758;p80"/>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759" name="Google Shape;20759;p80"/>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0760" name="Google Shape;20760;p80"/>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761" name="Google Shape;20761;p80"/>
          <p:cNvGrpSpPr/>
          <p:nvPr/>
        </p:nvGrpSpPr>
        <p:grpSpPr>
          <a:xfrm>
            <a:off x="2689441" y="2882163"/>
            <a:ext cx="222337" cy="366721"/>
            <a:chOff x="2689440" y="2882162"/>
            <a:chExt cx="222337" cy="366721"/>
          </a:xfrm>
        </p:grpSpPr>
        <p:sp>
          <p:nvSpPr>
            <p:cNvPr id="20762" name="Google Shape;20762;p80"/>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763" name="Google Shape;20763;p80"/>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764" name="Google Shape;20764;p80"/>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765" name="Google Shape;20765;p80"/>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766" name="Google Shape;20766;p80"/>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767" name="Google Shape;20767;p80"/>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768" name="Google Shape;20768;p80"/>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defTabSz="914378"/>
              <a:endParaRPr>
                <a:ea typeface="+mn-ea"/>
              </a:endParaRPr>
            </a:p>
          </p:txBody>
        </p:sp>
        <p:sp>
          <p:nvSpPr>
            <p:cNvPr id="20769" name="Google Shape;20769;p80"/>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0770" name="Google Shape;20770;p80"/>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grpSp>
      <p:sp>
        <p:nvSpPr>
          <p:cNvPr id="20771" name="Google Shape;20771;p80"/>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grpSp>
        <p:nvGrpSpPr>
          <p:cNvPr id="20772" name="Google Shape;20772;p80"/>
          <p:cNvGrpSpPr/>
          <p:nvPr/>
        </p:nvGrpSpPr>
        <p:grpSpPr>
          <a:xfrm>
            <a:off x="2637986" y="1980143"/>
            <a:ext cx="359232" cy="322023"/>
            <a:chOff x="2637986" y="1980142"/>
            <a:chExt cx="359232" cy="322023"/>
          </a:xfrm>
        </p:grpSpPr>
        <p:sp>
          <p:nvSpPr>
            <p:cNvPr id="20773" name="Google Shape;20773;p80"/>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774" name="Google Shape;20774;p80"/>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775" name="Google Shape;20775;p80"/>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776" name="Google Shape;20776;p80"/>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777" name="Google Shape;20777;p80"/>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778" name="Google Shape;20778;p80"/>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779" name="Google Shape;20779;p80"/>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20780" name="Google Shape;20780;p80"/>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781" name="Google Shape;20781;p80"/>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782" name="Google Shape;20782;p80"/>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783" name="Google Shape;20783;p80"/>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784" name="Google Shape;20784;p80"/>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785" name="Google Shape;20785;p80"/>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786" name="Google Shape;20786;p80"/>
          <p:cNvGrpSpPr/>
          <p:nvPr/>
        </p:nvGrpSpPr>
        <p:grpSpPr>
          <a:xfrm>
            <a:off x="1306531" y="3346973"/>
            <a:ext cx="323018" cy="359075"/>
            <a:chOff x="1306531" y="3346972"/>
            <a:chExt cx="323018" cy="359075"/>
          </a:xfrm>
        </p:grpSpPr>
        <p:sp>
          <p:nvSpPr>
            <p:cNvPr id="20787" name="Google Shape;20787;p80"/>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788" name="Google Shape;20788;p80"/>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789" name="Google Shape;20789;p80"/>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790" name="Google Shape;20790;p80"/>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791" name="Google Shape;20791;p80"/>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792" name="Google Shape;20792;p80"/>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793" name="Google Shape;20793;p80"/>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794" name="Google Shape;20794;p80"/>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795" name="Google Shape;20795;p80"/>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796" name="Google Shape;20796;p80"/>
          <p:cNvGrpSpPr/>
          <p:nvPr/>
        </p:nvGrpSpPr>
        <p:grpSpPr>
          <a:xfrm>
            <a:off x="1308025" y="2413976"/>
            <a:ext cx="360253" cy="357111"/>
            <a:chOff x="1308024" y="2413975"/>
            <a:chExt cx="360253" cy="357111"/>
          </a:xfrm>
        </p:grpSpPr>
        <p:sp>
          <p:nvSpPr>
            <p:cNvPr id="20797" name="Google Shape;20797;p80"/>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798" name="Google Shape;20798;p80"/>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799" name="Google Shape;20799;p80"/>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800" name="Google Shape;20800;p80"/>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801" name="Google Shape;20801;p80"/>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defTabSz="914378"/>
              <a:endParaRPr>
                <a:ea typeface="+mn-ea"/>
              </a:endParaRPr>
            </a:p>
          </p:txBody>
        </p:sp>
        <p:sp>
          <p:nvSpPr>
            <p:cNvPr id="20802" name="Google Shape;20802;p80"/>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20803" name="Google Shape;20803;p80"/>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defTabSz="914378"/>
              <a:endParaRPr>
                <a:ea typeface="+mn-ea"/>
              </a:endParaRPr>
            </a:p>
          </p:txBody>
        </p:sp>
        <p:sp>
          <p:nvSpPr>
            <p:cNvPr id="20804" name="Google Shape;20804;p80"/>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defTabSz="914378"/>
              <a:endParaRPr>
                <a:ea typeface="+mn-ea"/>
              </a:endParaRPr>
            </a:p>
          </p:txBody>
        </p:sp>
        <p:sp>
          <p:nvSpPr>
            <p:cNvPr id="20805" name="Google Shape;20805;p80"/>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806" name="Google Shape;20806;p80"/>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807" name="Google Shape;20807;p80"/>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808" name="Google Shape;20808;p80"/>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809" name="Google Shape;20809;p80"/>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defTabSz="914378"/>
              <a:endParaRPr>
                <a:ea typeface="+mn-ea"/>
              </a:endParaRPr>
            </a:p>
          </p:txBody>
        </p:sp>
        <p:sp>
          <p:nvSpPr>
            <p:cNvPr id="20810" name="Google Shape;20810;p80"/>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811" name="Google Shape;20811;p80"/>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812" name="Google Shape;20812;p80"/>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defTabSz="914378"/>
              <a:endParaRPr>
                <a:ea typeface="+mn-ea"/>
              </a:endParaRPr>
            </a:p>
          </p:txBody>
        </p:sp>
        <p:sp>
          <p:nvSpPr>
            <p:cNvPr id="20813" name="Google Shape;20813;p80"/>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defTabSz="914378"/>
              <a:endParaRPr>
                <a:ea typeface="+mn-ea"/>
              </a:endParaRPr>
            </a:p>
          </p:txBody>
        </p:sp>
        <p:sp>
          <p:nvSpPr>
            <p:cNvPr id="20814" name="Google Shape;20814;p80"/>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defTabSz="914378"/>
              <a:endParaRPr>
                <a:ea typeface="+mn-ea"/>
              </a:endParaRPr>
            </a:p>
          </p:txBody>
        </p:sp>
        <p:sp>
          <p:nvSpPr>
            <p:cNvPr id="20815" name="Google Shape;20815;p80"/>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defTabSz="914378"/>
              <a:endParaRPr>
                <a:ea typeface="+mn-ea"/>
              </a:endParaRPr>
            </a:p>
          </p:txBody>
        </p:sp>
        <p:sp>
          <p:nvSpPr>
            <p:cNvPr id="20816" name="Google Shape;20816;p80"/>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817" name="Google Shape;20817;p80"/>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818" name="Google Shape;20818;p80"/>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819" name="Google Shape;20819;p80"/>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820" name="Google Shape;20820;p80"/>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821" name="Google Shape;20821;p80"/>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822" name="Google Shape;20822;p80"/>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823" name="Google Shape;20823;p80"/>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824" name="Google Shape;20824;p80"/>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825" name="Google Shape;20825;p80"/>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826" name="Google Shape;20826;p80"/>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827" name="Google Shape;20827;p80"/>
          <p:cNvGrpSpPr/>
          <p:nvPr/>
        </p:nvGrpSpPr>
        <p:grpSpPr>
          <a:xfrm>
            <a:off x="1298520" y="1970323"/>
            <a:ext cx="378452" cy="341321"/>
            <a:chOff x="1298519" y="1970322"/>
            <a:chExt cx="378452" cy="341321"/>
          </a:xfrm>
        </p:grpSpPr>
        <p:sp>
          <p:nvSpPr>
            <p:cNvPr id="20828" name="Google Shape;20828;p80"/>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829" name="Google Shape;20829;p80"/>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830" name="Google Shape;20830;p80"/>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831" name="Google Shape;20831;p80"/>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832" name="Google Shape;20832;p80"/>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defTabSz="914378"/>
              <a:endParaRPr>
                <a:ea typeface="+mn-ea"/>
              </a:endParaRPr>
            </a:p>
          </p:txBody>
        </p:sp>
        <p:sp>
          <p:nvSpPr>
            <p:cNvPr id="20833" name="Google Shape;20833;p80"/>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834" name="Google Shape;20834;p80"/>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835" name="Google Shape;20835;p80"/>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836" name="Google Shape;20836;p80"/>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837" name="Google Shape;20837;p80"/>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838" name="Google Shape;20838;p80"/>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839" name="Google Shape;20839;p80"/>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defTabSz="914378"/>
              <a:endParaRPr>
                <a:ea typeface="+mn-ea"/>
              </a:endParaRPr>
            </a:p>
          </p:txBody>
        </p:sp>
        <p:sp>
          <p:nvSpPr>
            <p:cNvPr id="20840" name="Google Shape;20840;p80"/>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defTabSz="914378"/>
              <a:endParaRPr>
                <a:ea typeface="+mn-ea"/>
              </a:endParaRPr>
            </a:p>
          </p:txBody>
        </p:sp>
        <p:sp>
          <p:nvSpPr>
            <p:cNvPr id="20841" name="Google Shape;20841;p80"/>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842" name="Google Shape;20842;p80"/>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843" name="Google Shape;20843;p80"/>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844" name="Google Shape;20844;p80"/>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defTabSz="914378"/>
              <a:endParaRPr>
                <a:ea typeface="+mn-ea"/>
              </a:endParaRPr>
            </a:p>
          </p:txBody>
        </p:sp>
        <p:sp>
          <p:nvSpPr>
            <p:cNvPr id="20845" name="Google Shape;20845;p80"/>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20846" name="Google Shape;20846;p80"/>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847" name="Google Shape;20847;p80"/>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848" name="Google Shape;20848;p80"/>
          <p:cNvGrpSpPr/>
          <p:nvPr/>
        </p:nvGrpSpPr>
        <p:grpSpPr>
          <a:xfrm>
            <a:off x="3114816" y="3346869"/>
            <a:ext cx="283217" cy="359180"/>
            <a:chOff x="3114815" y="3346868"/>
            <a:chExt cx="283217" cy="359180"/>
          </a:xfrm>
        </p:grpSpPr>
        <p:sp>
          <p:nvSpPr>
            <p:cNvPr id="20849" name="Google Shape;20849;p80"/>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850" name="Google Shape;20850;p80"/>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851" name="Google Shape;20851;p80"/>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20852" name="Google Shape;20852;p80"/>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20853" name="Google Shape;20853;p80"/>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0854" name="Google Shape;20854;p80"/>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defTabSz="914378"/>
              <a:endParaRPr>
                <a:ea typeface="+mn-ea"/>
              </a:endParaRPr>
            </a:p>
          </p:txBody>
        </p:sp>
        <p:sp>
          <p:nvSpPr>
            <p:cNvPr id="20855" name="Google Shape;20855;p80"/>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defTabSz="914378"/>
              <a:endParaRPr>
                <a:ea typeface="+mn-ea"/>
              </a:endParaRPr>
            </a:p>
          </p:txBody>
        </p:sp>
        <p:sp>
          <p:nvSpPr>
            <p:cNvPr id="20856" name="Google Shape;20856;p80"/>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857" name="Google Shape;20857;p80"/>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858" name="Google Shape;20858;p80"/>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859" name="Google Shape;20859;p80"/>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860" name="Google Shape;20860;p80"/>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861" name="Google Shape;20861;p80"/>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862" name="Google Shape;20862;p80"/>
          <p:cNvGrpSpPr/>
          <p:nvPr/>
        </p:nvGrpSpPr>
        <p:grpSpPr>
          <a:xfrm>
            <a:off x="3973187" y="3353232"/>
            <a:ext cx="378661" cy="346558"/>
            <a:chOff x="3973186" y="3353231"/>
            <a:chExt cx="378661" cy="346558"/>
          </a:xfrm>
        </p:grpSpPr>
        <p:sp>
          <p:nvSpPr>
            <p:cNvPr id="20863" name="Google Shape;20863;p80"/>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864" name="Google Shape;20864;p80"/>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865" name="Google Shape;20865;p80"/>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866" name="Google Shape;20866;p80"/>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867" name="Google Shape;20867;p80"/>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868" name="Google Shape;20868;p80"/>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869" name="Google Shape;20869;p80"/>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defTabSz="914378"/>
              <a:endParaRPr>
                <a:ea typeface="+mn-ea"/>
              </a:endParaRPr>
            </a:p>
          </p:txBody>
        </p:sp>
        <p:sp>
          <p:nvSpPr>
            <p:cNvPr id="20870" name="Google Shape;20870;p80"/>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defTabSz="914378"/>
              <a:endParaRPr>
                <a:ea typeface="+mn-ea"/>
              </a:endParaRPr>
            </a:p>
          </p:txBody>
        </p:sp>
        <p:sp>
          <p:nvSpPr>
            <p:cNvPr id="20871" name="Google Shape;20871;p80"/>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872" name="Google Shape;20872;p80"/>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873" name="Google Shape;20873;p80"/>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874" name="Google Shape;20874;p80"/>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875" name="Google Shape;20875;p80"/>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876" name="Google Shape;20876;p80"/>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877" name="Google Shape;20877;p80"/>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878" name="Google Shape;20878;p80"/>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879" name="Google Shape;20879;p80"/>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880" name="Google Shape;20880;p80"/>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881" name="Google Shape;20881;p80"/>
          <p:cNvGrpSpPr/>
          <p:nvPr/>
        </p:nvGrpSpPr>
        <p:grpSpPr>
          <a:xfrm>
            <a:off x="2152858" y="4263002"/>
            <a:ext cx="373241" cy="359127"/>
            <a:chOff x="2152857" y="4263002"/>
            <a:chExt cx="373241" cy="359127"/>
          </a:xfrm>
        </p:grpSpPr>
        <p:sp>
          <p:nvSpPr>
            <p:cNvPr id="20882" name="Google Shape;20882;p80"/>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883" name="Google Shape;20883;p80"/>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884" name="Google Shape;20884;p80"/>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885" name="Google Shape;20885;p80"/>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defTabSz="914378"/>
              <a:endParaRPr>
                <a:ea typeface="+mn-ea"/>
              </a:endParaRPr>
            </a:p>
          </p:txBody>
        </p:sp>
        <p:sp>
          <p:nvSpPr>
            <p:cNvPr id="20886" name="Google Shape;20886;p80"/>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defTabSz="914378"/>
              <a:endParaRPr>
                <a:ea typeface="+mn-ea"/>
              </a:endParaRPr>
            </a:p>
          </p:txBody>
        </p:sp>
        <p:sp>
          <p:nvSpPr>
            <p:cNvPr id="20887" name="Google Shape;20887;p80"/>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defTabSz="914378"/>
              <a:endParaRPr>
                <a:ea typeface="+mn-ea"/>
              </a:endParaRPr>
            </a:p>
          </p:txBody>
        </p:sp>
        <p:sp>
          <p:nvSpPr>
            <p:cNvPr id="20888" name="Google Shape;20888;p80"/>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889" name="Google Shape;20889;p80"/>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890" name="Google Shape;20890;p80"/>
          <p:cNvGrpSpPr/>
          <p:nvPr/>
        </p:nvGrpSpPr>
        <p:grpSpPr>
          <a:xfrm>
            <a:off x="859633" y="3346973"/>
            <a:ext cx="303537" cy="359127"/>
            <a:chOff x="859632" y="3346972"/>
            <a:chExt cx="303537" cy="359127"/>
          </a:xfrm>
        </p:grpSpPr>
        <p:sp>
          <p:nvSpPr>
            <p:cNvPr id="20891" name="Google Shape;20891;p80"/>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defTabSz="914378"/>
              <a:endParaRPr>
                <a:ea typeface="+mn-ea"/>
              </a:endParaRPr>
            </a:p>
          </p:txBody>
        </p:sp>
        <p:sp>
          <p:nvSpPr>
            <p:cNvPr id="20892" name="Google Shape;20892;p80"/>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893" name="Google Shape;20893;p80"/>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894" name="Google Shape;20894;p80"/>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895" name="Google Shape;20895;p80"/>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896" name="Google Shape;20896;p80"/>
          <p:cNvGrpSpPr/>
          <p:nvPr/>
        </p:nvGrpSpPr>
        <p:grpSpPr>
          <a:xfrm>
            <a:off x="1767912" y="2882242"/>
            <a:ext cx="265306" cy="366799"/>
            <a:chOff x="1767911" y="2882241"/>
            <a:chExt cx="265306" cy="366799"/>
          </a:xfrm>
        </p:grpSpPr>
        <p:sp>
          <p:nvSpPr>
            <p:cNvPr id="20897" name="Google Shape;20897;p80"/>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898" name="Google Shape;20898;p80"/>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899" name="Google Shape;20899;p80"/>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900" name="Google Shape;20900;p80"/>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901" name="Google Shape;20901;p80"/>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902" name="Google Shape;20902;p80"/>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0903" name="Google Shape;20903;p80"/>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904" name="Google Shape;20904;p80"/>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905" name="Google Shape;20905;p80"/>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906" name="Google Shape;20906;p80"/>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907" name="Google Shape;20907;p80"/>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908" name="Google Shape;20908;p80"/>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0909" name="Google Shape;20909;p80"/>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910" name="Google Shape;20910;p80"/>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911" name="Google Shape;20911;p80"/>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912" name="Google Shape;20912;p80"/>
          <p:cNvGrpSpPr/>
          <p:nvPr/>
        </p:nvGrpSpPr>
        <p:grpSpPr>
          <a:xfrm>
            <a:off x="1332010" y="1499936"/>
            <a:ext cx="331895" cy="359311"/>
            <a:chOff x="1332009" y="1499935"/>
            <a:chExt cx="331895" cy="359311"/>
          </a:xfrm>
        </p:grpSpPr>
        <p:sp>
          <p:nvSpPr>
            <p:cNvPr id="20913" name="Google Shape;20913;p80"/>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914" name="Google Shape;20914;p80"/>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915" name="Google Shape;20915;p80"/>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916" name="Google Shape;20916;p80"/>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917" name="Google Shape;20917;p80"/>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918" name="Google Shape;20918;p80"/>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919" name="Google Shape;20919;p80"/>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defTabSz="914378"/>
              <a:endParaRPr>
                <a:ea typeface="+mn-ea"/>
              </a:endParaRPr>
            </a:p>
          </p:txBody>
        </p:sp>
        <p:sp>
          <p:nvSpPr>
            <p:cNvPr id="20920" name="Google Shape;20920;p80"/>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20921" name="Google Shape;20921;p80"/>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20922" name="Google Shape;20922;p80"/>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923" name="Google Shape;20923;p80"/>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defTabSz="914378"/>
              <a:endParaRPr>
                <a:ea typeface="+mn-ea"/>
              </a:endParaRPr>
            </a:p>
          </p:txBody>
        </p:sp>
        <p:sp>
          <p:nvSpPr>
            <p:cNvPr id="20924" name="Google Shape;20924;p80"/>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20925" name="Google Shape;20925;p80"/>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defTabSz="914378"/>
              <a:endParaRPr>
                <a:ea typeface="+mn-ea"/>
              </a:endParaRPr>
            </a:p>
          </p:txBody>
        </p:sp>
        <p:sp>
          <p:nvSpPr>
            <p:cNvPr id="20926" name="Google Shape;20926;p80"/>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defTabSz="914378"/>
              <a:endParaRPr>
                <a:ea typeface="+mn-ea"/>
              </a:endParaRPr>
            </a:p>
          </p:txBody>
        </p:sp>
        <p:sp>
          <p:nvSpPr>
            <p:cNvPr id="20927" name="Google Shape;20927;p80"/>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928" name="Google Shape;20928;p80"/>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defTabSz="914378"/>
              <a:endParaRPr>
                <a:ea typeface="+mn-ea"/>
              </a:endParaRPr>
            </a:p>
          </p:txBody>
        </p:sp>
        <p:sp>
          <p:nvSpPr>
            <p:cNvPr id="20929" name="Google Shape;20929;p80"/>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930" name="Google Shape;20930;p80"/>
          <p:cNvGrpSpPr/>
          <p:nvPr/>
        </p:nvGrpSpPr>
        <p:grpSpPr>
          <a:xfrm>
            <a:off x="2663465" y="3346815"/>
            <a:ext cx="289528" cy="359232"/>
            <a:chOff x="2663464" y="3346815"/>
            <a:chExt cx="289528" cy="359232"/>
          </a:xfrm>
        </p:grpSpPr>
        <p:sp>
          <p:nvSpPr>
            <p:cNvPr id="20931" name="Google Shape;20931;p80"/>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932" name="Google Shape;20932;p80"/>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933" name="Google Shape;20933;p80"/>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0934" name="Google Shape;20934;p80"/>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defTabSz="914378"/>
              <a:endParaRPr>
                <a:ea typeface="+mn-ea"/>
              </a:endParaRPr>
            </a:p>
          </p:txBody>
        </p:sp>
        <p:sp>
          <p:nvSpPr>
            <p:cNvPr id="20935" name="Google Shape;20935;p80"/>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defTabSz="914378"/>
              <a:endParaRPr>
                <a:ea typeface="+mn-ea"/>
              </a:endParaRPr>
            </a:p>
          </p:txBody>
        </p:sp>
        <p:sp>
          <p:nvSpPr>
            <p:cNvPr id="20936" name="Google Shape;20936;p80"/>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defTabSz="914378"/>
              <a:endParaRPr>
                <a:ea typeface="+mn-ea"/>
              </a:endParaRPr>
            </a:p>
          </p:txBody>
        </p:sp>
        <p:sp>
          <p:nvSpPr>
            <p:cNvPr id="20937" name="Google Shape;20937;p80"/>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defTabSz="914378"/>
              <a:endParaRPr>
                <a:ea typeface="+mn-ea"/>
              </a:endParaRPr>
            </a:p>
          </p:txBody>
        </p:sp>
        <p:sp>
          <p:nvSpPr>
            <p:cNvPr id="20938" name="Google Shape;20938;p80"/>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939" name="Google Shape;20939;p80"/>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940" name="Google Shape;20940;p80"/>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941" name="Google Shape;20941;p80"/>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942" name="Google Shape;20942;p80"/>
          <p:cNvGrpSpPr/>
          <p:nvPr/>
        </p:nvGrpSpPr>
        <p:grpSpPr>
          <a:xfrm>
            <a:off x="1315776" y="2881928"/>
            <a:ext cx="269051" cy="366983"/>
            <a:chOff x="1315775" y="2881927"/>
            <a:chExt cx="269051" cy="366983"/>
          </a:xfrm>
        </p:grpSpPr>
        <p:sp>
          <p:nvSpPr>
            <p:cNvPr id="20943" name="Google Shape;20943;p80"/>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20944" name="Google Shape;20944;p80"/>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945" name="Google Shape;20945;p80"/>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20946" name="Google Shape;20946;p80"/>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947" name="Google Shape;20947;p80"/>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948" name="Google Shape;20948;p80"/>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949" name="Google Shape;20949;p80"/>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20950" name="Google Shape;20950;p80"/>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951" name="Google Shape;20951;p80"/>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defTabSz="914378"/>
              <a:endParaRPr>
                <a:ea typeface="+mn-ea"/>
              </a:endParaRPr>
            </a:p>
          </p:txBody>
        </p:sp>
        <p:sp>
          <p:nvSpPr>
            <p:cNvPr id="20952" name="Google Shape;20952;p80"/>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20953" name="Google Shape;20953;p80"/>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defTabSz="914378"/>
              <a:endParaRPr>
                <a:ea typeface="+mn-ea"/>
              </a:endParaRPr>
            </a:p>
          </p:txBody>
        </p:sp>
        <p:sp>
          <p:nvSpPr>
            <p:cNvPr id="20954" name="Google Shape;20954;p80"/>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0955" name="Google Shape;20955;p80"/>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defTabSz="914378"/>
              <a:endParaRPr>
                <a:ea typeface="+mn-ea"/>
              </a:endParaRPr>
            </a:p>
          </p:txBody>
        </p:sp>
        <p:sp>
          <p:nvSpPr>
            <p:cNvPr id="20956" name="Google Shape;20956;p80"/>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0957" name="Google Shape;20957;p80"/>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958" name="Google Shape;20958;p80"/>
          <p:cNvGrpSpPr/>
          <p:nvPr/>
        </p:nvGrpSpPr>
        <p:grpSpPr>
          <a:xfrm>
            <a:off x="3977427" y="1980143"/>
            <a:ext cx="359232" cy="322023"/>
            <a:chOff x="3977427" y="1980142"/>
            <a:chExt cx="359232" cy="322023"/>
          </a:xfrm>
        </p:grpSpPr>
        <p:sp>
          <p:nvSpPr>
            <p:cNvPr id="20959" name="Google Shape;20959;p80"/>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960" name="Google Shape;20960;p80"/>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961" name="Google Shape;20961;p80"/>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sp>
          <p:nvSpPr>
            <p:cNvPr id="20962" name="Google Shape;20962;p80"/>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963" name="Google Shape;20963;p80"/>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defTabSz="914378"/>
              <a:endParaRPr>
                <a:ea typeface="+mn-ea"/>
              </a:endParaRPr>
            </a:p>
          </p:txBody>
        </p:sp>
        <p:sp>
          <p:nvSpPr>
            <p:cNvPr id="20964" name="Google Shape;20964;p80"/>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defTabSz="914378"/>
              <a:endParaRPr>
                <a:ea typeface="+mn-ea"/>
              </a:endParaRPr>
            </a:p>
          </p:txBody>
        </p:sp>
        <p:sp>
          <p:nvSpPr>
            <p:cNvPr id="20965" name="Google Shape;20965;p80"/>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966" name="Google Shape;20966;p80"/>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967" name="Google Shape;20967;p80"/>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968" name="Google Shape;20968;p80"/>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969" name="Google Shape;20969;p80"/>
          <p:cNvGrpSpPr/>
          <p:nvPr/>
        </p:nvGrpSpPr>
        <p:grpSpPr>
          <a:xfrm>
            <a:off x="865629" y="2413609"/>
            <a:ext cx="361720" cy="359180"/>
            <a:chOff x="865628" y="2413608"/>
            <a:chExt cx="361720" cy="359180"/>
          </a:xfrm>
        </p:grpSpPr>
        <p:sp>
          <p:nvSpPr>
            <p:cNvPr id="20970" name="Google Shape;20970;p80"/>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20971" name="Google Shape;20971;p80"/>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972" name="Google Shape;20972;p80"/>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0973" name="Google Shape;20973;p80"/>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0974" name="Google Shape;20974;p80"/>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975" name="Google Shape;20975;p80"/>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976" name="Google Shape;20976;p80"/>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20977" name="Google Shape;20977;p80"/>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978" name="Google Shape;20978;p80"/>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979" name="Google Shape;20979;p80"/>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980" name="Google Shape;20980;p80"/>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981" name="Google Shape;20981;p80"/>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defTabSz="914378"/>
              <a:endParaRPr>
                <a:ea typeface="+mn-ea"/>
              </a:endParaRPr>
            </a:p>
          </p:txBody>
        </p:sp>
        <p:sp>
          <p:nvSpPr>
            <p:cNvPr id="20982" name="Google Shape;20982;p80"/>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983" name="Google Shape;20983;p80"/>
          <p:cNvGrpSpPr/>
          <p:nvPr/>
        </p:nvGrpSpPr>
        <p:grpSpPr>
          <a:xfrm>
            <a:off x="3117094" y="2881928"/>
            <a:ext cx="268815" cy="366983"/>
            <a:chOff x="3117093" y="2881927"/>
            <a:chExt cx="268815" cy="366983"/>
          </a:xfrm>
        </p:grpSpPr>
        <p:sp>
          <p:nvSpPr>
            <p:cNvPr id="20984" name="Google Shape;20984;p80"/>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defTabSz="914378"/>
              <a:endParaRPr>
                <a:ea typeface="+mn-ea"/>
              </a:endParaRPr>
            </a:p>
          </p:txBody>
        </p:sp>
        <p:sp>
          <p:nvSpPr>
            <p:cNvPr id="20985" name="Google Shape;20985;p80"/>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986" name="Google Shape;20986;p80"/>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987" name="Google Shape;20987;p80"/>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0988" name="Google Shape;20988;p80"/>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989" name="Google Shape;20989;p80"/>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990" name="Google Shape;20990;p80"/>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20991" name="Google Shape;20991;p80"/>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defTabSz="914378"/>
              <a:endParaRPr>
                <a:ea typeface="+mn-ea"/>
              </a:endParaRPr>
            </a:p>
          </p:txBody>
        </p:sp>
        <p:sp>
          <p:nvSpPr>
            <p:cNvPr id="20992" name="Google Shape;20992;p80"/>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993" name="Google Shape;20993;p80"/>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0994" name="Google Shape;20994;p80"/>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20995" name="Google Shape;20995;p80"/>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0996" name="Google Shape;20996;p80"/>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997" name="Google Shape;20997;p80"/>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0998" name="Google Shape;20998;p80"/>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0999" name="Google Shape;20999;p80"/>
          <p:cNvGrpSpPr/>
          <p:nvPr/>
        </p:nvGrpSpPr>
        <p:grpSpPr>
          <a:xfrm>
            <a:off x="3534508" y="1508000"/>
            <a:ext cx="368502" cy="343521"/>
            <a:chOff x="3534508" y="1508000"/>
            <a:chExt cx="368502" cy="343521"/>
          </a:xfrm>
        </p:grpSpPr>
        <p:sp>
          <p:nvSpPr>
            <p:cNvPr id="21000" name="Google Shape;21000;p80"/>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defTabSz="914378"/>
              <a:endParaRPr>
                <a:ea typeface="+mn-ea"/>
              </a:endParaRPr>
            </a:p>
          </p:txBody>
        </p:sp>
        <p:sp>
          <p:nvSpPr>
            <p:cNvPr id="21001" name="Google Shape;21001;p80"/>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defTabSz="914378"/>
              <a:endParaRPr>
                <a:ea typeface="+mn-ea"/>
              </a:endParaRPr>
            </a:p>
          </p:txBody>
        </p:sp>
        <p:sp>
          <p:nvSpPr>
            <p:cNvPr id="21002" name="Google Shape;21002;p80"/>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defTabSz="914378"/>
              <a:endParaRPr>
                <a:ea typeface="+mn-ea"/>
              </a:endParaRPr>
            </a:p>
          </p:txBody>
        </p:sp>
        <p:sp>
          <p:nvSpPr>
            <p:cNvPr id="21003" name="Google Shape;21003;p80"/>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004" name="Google Shape;21004;p80"/>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21005" name="Google Shape;21005;p80"/>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defTabSz="914378"/>
              <a:endParaRPr>
                <a:ea typeface="+mn-ea"/>
              </a:endParaRPr>
            </a:p>
          </p:txBody>
        </p:sp>
        <p:sp>
          <p:nvSpPr>
            <p:cNvPr id="21006" name="Google Shape;21006;p80"/>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defTabSz="914378"/>
              <a:endParaRPr>
                <a:ea typeface="+mn-ea"/>
              </a:endParaRPr>
            </a:p>
          </p:txBody>
        </p:sp>
        <p:sp>
          <p:nvSpPr>
            <p:cNvPr id="21007" name="Google Shape;21007;p80"/>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defTabSz="914378"/>
              <a:endParaRPr>
                <a:ea typeface="+mn-ea"/>
              </a:endParaRPr>
            </a:p>
          </p:txBody>
        </p:sp>
        <p:sp>
          <p:nvSpPr>
            <p:cNvPr id="21008" name="Google Shape;21008;p80"/>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defTabSz="914378"/>
              <a:endParaRPr>
                <a:ea typeface="+mn-ea"/>
              </a:endParaRPr>
            </a:p>
          </p:txBody>
        </p:sp>
        <p:sp>
          <p:nvSpPr>
            <p:cNvPr id="21009" name="Google Shape;21009;p80"/>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defTabSz="914378"/>
              <a:endParaRPr>
                <a:ea typeface="+mn-ea"/>
              </a:endParaRPr>
            </a:p>
          </p:txBody>
        </p:sp>
        <p:sp>
          <p:nvSpPr>
            <p:cNvPr id="21010" name="Google Shape;21010;p80"/>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defTabSz="914378"/>
              <a:endParaRPr>
                <a:ea typeface="+mn-ea"/>
              </a:endParaRPr>
            </a:p>
          </p:txBody>
        </p:sp>
        <p:sp>
          <p:nvSpPr>
            <p:cNvPr id="21011" name="Google Shape;21011;p80"/>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defTabSz="914378"/>
              <a:endParaRPr>
                <a:ea typeface="+mn-ea"/>
              </a:endParaRPr>
            </a:p>
          </p:txBody>
        </p:sp>
        <p:sp>
          <p:nvSpPr>
            <p:cNvPr id="21012" name="Google Shape;21012;p80"/>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defTabSz="914378"/>
              <a:endParaRPr>
                <a:ea typeface="+mn-ea"/>
              </a:endParaRPr>
            </a:p>
          </p:txBody>
        </p:sp>
        <p:sp>
          <p:nvSpPr>
            <p:cNvPr id="21013" name="Google Shape;21013;p80"/>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defTabSz="914378"/>
              <a:endParaRPr>
                <a:ea typeface="+mn-ea"/>
              </a:endParaRPr>
            </a:p>
          </p:txBody>
        </p:sp>
        <p:sp>
          <p:nvSpPr>
            <p:cNvPr id="21014" name="Google Shape;21014;p80"/>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015" name="Google Shape;21015;p80"/>
          <p:cNvGrpSpPr/>
          <p:nvPr/>
        </p:nvGrpSpPr>
        <p:grpSpPr>
          <a:xfrm>
            <a:off x="7147436" y="1503000"/>
            <a:ext cx="279054" cy="354754"/>
            <a:chOff x="7147436" y="1502999"/>
            <a:chExt cx="279054" cy="354754"/>
          </a:xfrm>
        </p:grpSpPr>
        <p:sp>
          <p:nvSpPr>
            <p:cNvPr id="21016" name="Google Shape;21016;p80"/>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defTabSz="914378"/>
              <a:endParaRPr>
                <a:ea typeface="+mn-ea"/>
              </a:endParaRPr>
            </a:p>
          </p:txBody>
        </p:sp>
        <p:sp>
          <p:nvSpPr>
            <p:cNvPr id="21017" name="Google Shape;21017;p80"/>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defTabSz="914378"/>
              <a:endParaRPr>
                <a:ea typeface="+mn-ea"/>
              </a:endParaRPr>
            </a:p>
          </p:txBody>
        </p:sp>
        <p:sp>
          <p:nvSpPr>
            <p:cNvPr id="21018" name="Google Shape;21018;p80"/>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defTabSz="914378"/>
              <a:endParaRPr>
                <a:ea typeface="+mn-ea"/>
              </a:endParaRPr>
            </a:p>
          </p:txBody>
        </p:sp>
        <p:sp>
          <p:nvSpPr>
            <p:cNvPr id="21019" name="Google Shape;21019;p80"/>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020" name="Google Shape;21020;p80"/>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021" name="Google Shape;21021;p80"/>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defTabSz="914378"/>
              <a:endParaRPr>
                <a:ea typeface="+mn-ea"/>
              </a:endParaRPr>
            </a:p>
          </p:txBody>
        </p:sp>
        <p:sp>
          <p:nvSpPr>
            <p:cNvPr id="21022" name="Google Shape;21022;p80"/>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023" name="Google Shape;21023;p80"/>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024" name="Google Shape;21024;p80"/>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025" name="Google Shape;21025;p80"/>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026" name="Google Shape;21026;p80"/>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027" name="Google Shape;21027;p80"/>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028" name="Google Shape;21028;p80"/>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029" name="Google Shape;21029;p80"/>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030" name="Google Shape;21030;p80"/>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031" name="Google Shape;21031;p80"/>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032" name="Google Shape;21032;p80"/>
          <p:cNvGrpSpPr/>
          <p:nvPr/>
        </p:nvGrpSpPr>
        <p:grpSpPr>
          <a:xfrm>
            <a:off x="7603082" y="1973072"/>
            <a:ext cx="276802" cy="354807"/>
            <a:chOff x="7603081" y="1973072"/>
            <a:chExt cx="276802" cy="354807"/>
          </a:xfrm>
        </p:grpSpPr>
        <p:sp>
          <p:nvSpPr>
            <p:cNvPr id="21033" name="Google Shape;21033;p80"/>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defTabSz="914378"/>
              <a:endParaRPr>
                <a:ea typeface="+mn-ea"/>
              </a:endParaRPr>
            </a:p>
          </p:txBody>
        </p:sp>
        <p:sp>
          <p:nvSpPr>
            <p:cNvPr id="21034" name="Google Shape;21034;p80"/>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defTabSz="914378"/>
              <a:endParaRPr>
                <a:ea typeface="+mn-ea"/>
              </a:endParaRPr>
            </a:p>
          </p:txBody>
        </p:sp>
        <p:sp>
          <p:nvSpPr>
            <p:cNvPr id="21035" name="Google Shape;21035;p80"/>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1036" name="Google Shape;21036;p80"/>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037" name="Google Shape;21037;p80"/>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038" name="Google Shape;21038;p80"/>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039" name="Google Shape;21039;p80"/>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040" name="Google Shape;21040;p80"/>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041" name="Google Shape;21041;p80"/>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042" name="Google Shape;21042;p80"/>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1043" name="Google Shape;21043;p80"/>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defTabSz="914378"/>
              <a:endParaRPr>
                <a:ea typeface="+mn-ea"/>
              </a:endParaRPr>
            </a:p>
          </p:txBody>
        </p:sp>
        <p:sp>
          <p:nvSpPr>
            <p:cNvPr id="21044" name="Google Shape;21044;p80"/>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045" name="Google Shape;21045;p80"/>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046" name="Google Shape;21046;p80"/>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047" name="Google Shape;21047;p80"/>
          <p:cNvGrpSpPr/>
          <p:nvPr/>
        </p:nvGrpSpPr>
        <p:grpSpPr>
          <a:xfrm>
            <a:off x="6696792" y="1503000"/>
            <a:ext cx="276802" cy="354754"/>
            <a:chOff x="6696792" y="1502999"/>
            <a:chExt cx="276802" cy="354754"/>
          </a:xfrm>
        </p:grpSpPr>
        <p:sp>
          <p:nvSpPr>
            <p:cNvPr id="21048" name="Google Shape;21048;p80"/>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049" name="Google Shape;21049;p80"/>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050" name="Google Shape;21050;p80"/>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051" name="Google Shape;21051;p80"/>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052" name="Google Shape;21052;p80"/>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053" name="Google Shape;21053;p80"/>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054" name="Google Shape;21054;p80"/>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055" name="Google Shape;21055;p80"/>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056" name="Google Shape;21056;p80"/>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057" name="Google Shape;21057;p80"/>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058" name="Google Shape;21058;p80"/>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059" name="Google Shape;21059;p80"/>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060" name="Google Shape;21060;p80"/>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061" name="Google Shape;21061;p80"/>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062" name="Google Shape;21062;p80"/>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grpSp>
      <p:sp>
        <p:nvSpPr>
          <p:cNvPr id="21063" name="Google Shape;21063;p80"/>
          <p:cNvSpPr/>
          <p:nvPr/>
        </p:nvSpPr>
        <p:spPr>
          <a:xfrm>
            <a:off x="6360787" y="1503000"/>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grpSp>
        <p:nvGrpSpPr>
          <p:cNvPr id="21064" name="Google Shape;21064;p80"/>
          <p:cNvGrpSpPr/>
          <p:nvPr/>
        </p:nvGrpSpPr>
        <p:grpSpPr>
          <a:xfrm>
            <a:off x="6223394" y="1503000"/>
            <a:ext cx="320295" cy="354754"/>
            <a:chOff x="6223393" y="1502999"/>
            <a:chExt cx="320295" cy="354754"/>
          </a:xfrm>
        </p:grpSpPr>
        <p:sp>
          <p:nvSpPr>
            <p:cNvPr id="21065" name="Google Shape;21065;p80"/>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066" name="Google Shape;21066;p80"/>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defTabSz="914378"/>
              <a:endParaRPr>
                <a:ea typeface="+mn-ea"/>
              </a:endParaRPr>
            </a:p>
          </p:txBody>
        </p:sp>
        <p:sp>
          <p:nvSpPr>
            <p:cNvPr id="21067" name="Google Shape;21067;p80"/>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068" name="Google Shape;21068;p80"/>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069" name="Google Shape;21069;p80"/>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defTabSz="914378"/>
              <a:endParaRPr>
                <a:ea typeface="+mn-ea"/>
              </a:endParaRPr>
            </a:p>
          </p:txBody>
        </p:sp>
        <p:sp>
          <p:nvSpPr>
            <p:cNvPr id="21070" name="Google Shape;21070;p80"/>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071" name="Google Shape;21071;p80"/>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072" name="Google Shape;21072;p80"/>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073" name="Google Shape;21073;p80"/>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074" name="Google Shape;21074;p80"/>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defTabSz="914378"/>
              <a:endParaRPr>
                <a:ea typeface="+mn-ea"/>
              </a:endParaRPr>
            </a:p>
          </p:txBody>
        </p:sp>
        <p:sp>
          <p:nvSpPr>
            <p:cNvPr id="21075" name="Google Shape;21075;p80"/>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076" name="Google Shape;21076;p80"/>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077" name="Google Shape;21077;p80"/>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078" name="Google Shape;21078;p80"/>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079" name="Google Shape;21079;p80"/>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080" name="Google Shape;21080;p80"/>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081" name="Google Shape;21081;p80"/>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082" name="Google Shape;21082;p80"/>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083" name="Google Shape;21083;p80"/>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084" name="Google Shape;21084;p80"/>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085" name="Google Shape;21085;p80"/>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086" name="Google Shape;21086;p80"/>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087" name="Google Shape;21087;p80"/>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088" name="Google Shape;21088;p80"/>
          <p:cNvGrpSpPr/>
          <p:nvPr/>
        </p:nvGrpSpPr>
        <p:grpSpPr>
          <a:xfrm>
            <a:off x="5310612" y="1502973"/>
            <a:ext cx="339515" cy="354781"/>
            <a:chOff x="5310611" y="1502972"/>
            <a:chExt cx="339515" cy="354781"/>
          </a:xfrm>
        </p:grpSpPr>
        <p:sp>
          <p:nvSpPr>
            <p:cNvPr id="21089" name="Google Shape;21089;p80"/>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090" name="Google Shape;21090;p80"/>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091" name="Google Shape;21091;p80"/>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092" name="Google Shape;21092;p80"/>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defTabSz="914378"/>
              <a:endParaRPr>
                <a:ea typeface="+mn-ea"/>
              </a:endParaRPr>
            </a:p>
          </p:txBody>
        </p:sp>
        <p:sp>
          <p:nvSpPr>
            <p:cNvPr id="21093" name="Google Shape;21093;p80"/>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094" name="Google Shape;21094;p80"/>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defTabSz="914378"/>
              <a:endParaRPr>
                <a:ea typeface="+mn-ea"/>
              </a:endParaRPr>
            </a:p>
          </p:txBody>
        </p:sp>
        <p:sp>
          <p:nvSpPr>
            <p:cNvPr id="21095" name="Google Shape;21095;p80"/>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096" name="Google Shape;21096;p80"/>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097" name="Google Shape;21097;p80"/>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098" name="Google Shape;21098;p80"/>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099" name="Google Shape;21099;p80"/>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100" name="Google Shape;21100;p80"/>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101" name="Google Shape;21101;p80"/>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21102" name="Google Shape;21102;p80"/>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21103" name="Google Shape;21103;p80"/>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104" name="Google Shape;21104;p80"/>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105" name="Google Shape;21105;p80"/>
          <p:cNvGrpSpPr/>
          <p:nvPr/>
        </p:nvGrpSpPr>
        <p:grpSpPr>
          <a:xfrm>
            <a:off x="6253638" y="3790102"/>
            <a:ext cx="274550" cy="354833"/>
            <a:chOff x="6253637" y="3790101"/>
            <a:chExt cx="274550" cy="354833"/>
          </a:xfrm>
        </p:grpSpPr>
        <p:sp>
          <p:nvSpPr>
            <p:cNvPr id="21106" name="Google Shape;21106;p80"/>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107" name="Google Shape;21107;p80"/>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defTabSz="914378"/>
              <a:endParaRPr>
                <a:ea typeface="+mn-ea"/>
              </a:endParaRPr>
            </a:p>
          </p:txBody>
        </p:sp>
        <p:sp>
          <p:nvSpPr>
            <p:cNvPr id="21108" name="Google Shape;21108;p80"/>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109" name="Google Shape;21109;p80"/>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defTabSz="914378"/>
              <a:endParaRPr>
                <a:ea typeface="+mn-ea"/>
              </a:endParaRPr>
            </a:p>
          </p:txBody>
        </p:sp>
        <p:sp>
          <p:nvSpPr>
            <p:cNvPr id="21110" name="Google Shape;21110;p80"/>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defTabSz="914378"/>
              <a:endParaRPr>
                <a:ea typeface="+mn-ea"/>
              </a:endParaRPr>
            </a:p>
          </p:txBody>
        </p:sp>
        <p:sp>
          <p:nvSpPr>
            <p:cNvPr id="21111" name="Google Shape;21111;p80"/>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112" name="Google Shape;21112;p80"/>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defTabSz="914378"/>
              <a:endParaRPr>
                <a:ea typeface="+mn-ea"/>
              </a:endParaRPr>
            </a:p>
          </p:txBody>
        </p:sp>
        <p:sp>
          <p:nvSpPr>
            <p:cNvPr id="21113" name="Google Shape;21113;p80"/>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114" name="Google Shape;21114;p80"/>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defTabSz="914378"/>
              <a:endParaRPr>
                <a:ea typeface="+mn-ea"/>
              </a:endParaRPr>
            </a:p>
          </p:txBody>
        </p:sp>
        <p:sp>
          <p:nvSpPr>
            <p:cNvPr id="21115" name="Google Shape;21115;p80"/>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defTabSz="914378"/>
              <a:endParaRPr>
                <a:ea typeface="+mn-ea"/>
              </a:endParaRPr>
            </a:p>
          </p:txBody>
        </p:sp>
        <p:sp>
          <p:nvSpPr>
            <p:cNvPr id="21116" name="Google Shape;21116;p80"/>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117" name="Google Shape;21117;p80"/>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defTabSz="914378"/>
              <a:endParaRPr>
                <a:ea typeface="+mn-ea"/>
              </a:endParaRPr>
            </a:p>
          </p:txBody>
        </p:sp>
        <p:sp>
          <p:nvSpPr>
            <p:cNvPr id="21118" name="Google Shape;21118;p80"/>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119" name="Google Shape;21119;p80"/>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defTabSz="914378"/>
              <a:endParaRPr>
                <a:ea typeface="+mn-ea"/>
              </a:endParaRPr>
            </a:p>
          </p:txBody>
        </p:sp>
        <p:sp>
          <p:nvSpPr>
            <p:cNvPr id="21120" name="Google Shape;21120;p80"/>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defTabSz="914378"/>
              <a:endParaRPr>
                <a:ea typeface="+mn-ea"/>
              </a:endParaRPr>
            </a:p>
          </p:txBody>
        </p:sp>
        <p:sp>
          <p:nvSpPr>
            <p:cNvPr id="21121" name="Google Shape;21121;p80"/>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defTabSz="914378"/>
              <a:endParaRPr>
                <a:ea typeface="+mn-ea"/>
              </a:endParaRPr>
            </a:p>
          </p:txBody>
        </p:sp>
        <p:sp>
          <p:nvSpPr>
            <p:cNvPr id="21122" name="Google Shape;21122;p80"/>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123" name="Google Shape;21123;p80"/>
          <p:cNvGrpSpPr/>
          <p:nvPr/>
        </p:nvGrpSpPr>
        <p:grpSpPr>
          <a:xfrm>
            <a:off x="5802732" y="3790181"/>
            <a:ext cx="274576" cy="354754"/>
            <a:chOff x="5802731" y="3790180"/>
            <a:chExt cx="274576" cy="354754"/>
          </a:xfrm>
        </p:grpSpPr>
        <p:sp>
          <p:nvSpPr>
            <p:cNvPr id="21124" name="Google Shape;21124;p80"/>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defTabSz="914378"/>
              <a:endParaRPr>
                <a:ea typeface="+mn-ea"/>
              </a:endParaRPr>
            </a:p>
          </p:txBody>
        </p:sp>
        <p:sp>
          <p:nvSpPr>
            <p:cNvPr id="21125" name="Google Shape;21125;p80"/>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126" name="Google Shape;21126;p80"/>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127" name="Google Shape;21127;p80"/>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1128" name="Google Shape;21128;p80"/>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21129" name="Google Shape;21129;p80"/>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defTabSz="914378"/>
              <a:endParaRPr>
                <a:ea typeface="+mn-ea"/>
              </a:endParaRPr>
            </a:p>
          </p:txBody>
        </p:sp>
        <p:sp>
          <p:nvSpPr>
            <p:cNvPr id="21130" name="Google Shape;21130;p80"/>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131" name="Google Shape;21131;p80"/>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132" name="Google Shape;21132;p80"/>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133" name="Google Shape;21133;p80"/>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134" name="Google Shape;21134;p80"/>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1135" name="Google Shape;21135;p80"/>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136" name="Google Shape;21136;p80"/>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137" name="Google Shape;21137;p80"/>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138" name="Google Shape;21138;p80"/>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139" name="Google Shape;21139;p80"/>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140" name="Google Shape;21140;p80"/>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141" name="Google Shape;21141;p80"/>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142" name="Google Shape;21142;p80"/>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143" name="Google Shape;21143;p80"/>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1144" name="Google Shape;21144;p80"/>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145" name="Google Shape;21145;p80"/>
          <p:cNvGrpSpPr/>
          <p:nvPr/>
        </p:nvGrpSpPr>
        <p:grpSpPr>
          <a:xfrm>
            <a:off x="5352088" y="3790207"/>
            <a:ext cx="274550" cy="354728"/>
            <a:chOff x="5352088" y="3790206"/>
            <a:chExt cx="274550" cy="354728"/>
          </a:xfrm>
        </p:grpSpPr>
        <p:sp>
          <p:nvSpPr>
            <p:cNvPr id="21146" name="Google Shape;21146;p80"/>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1147" name="Google Shape;21147;p80"/>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148" name="Google Shape;21148;p80"/>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149" name="Google Shape;21149;p80"/>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defTabSz="914378"/>
              <a:endParaRPr>
                <a:ea typeface="+mn-ea"/>
              </a:endParaRPr>
            </a:p>
          </p:txBody>
        </p:sp>
        <p:sp>
          <p:nvSpPr>
            <p:cNvPr id="21150" name="Google Shape;21150;p80"/>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defTabSz="914378"/>
              <a:endParaRPr>
                <a:ea typeface="+mn-ea"/>
              </a:endParaRPr>
            </a:p>
          </p:txBody>
        </p:sp>
        <p:sp>
          <p:nvSpPr>
            <p:cNvPr id="21151" name="Google Shape;21151;p80"/>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21152" name="Google Shape;21152;p80"/>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21153" name="Google Shape;21153;p80"/>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defTabSz="914378"/>
              <a:endParaRPr>
                <a:ea typeface="+mn-ea"/>
              </a:endParaRPr>
            </a:p>
          </p:txBody>
        </p:sp>
        <p:sp>
          <p:nvSpPr>
            <p:cNvPr id="21154" name="Google Shape;21154;p80"/>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155" name="Google Shape;21155;p80"/>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156" name="Google Shape;21156;p80"/>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157" name="Google Shape;21157;p80"/>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158" name="Google Shape;21158;p80"/>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159" name="Google Shape;21159;p80"/>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1160" name="Google Shape;21160;p80"/>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161" name="Google Shape;21161;p80"/>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162" name="Google Shape;21162;p80"/>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defTabSz="914378"/>
              <a:endParaRPr>
                <a:ea typeface="+mn-ea"/>
              </a:endParaRPr>
            </a:p>
          </p:txBody>
        </p:sp>
        <p:sp>
          <p:nvSpPr>
            <p:cNvPr id="21163" name="Google Shape;21163;p80"/>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defTabSz="914378"/>
              <a:endParaRPr>
                <a:ea typeface="+mn-ea"/>
              </a:endParaRPr>
            </a:p>
          </p:txBody>
        </p:sp>
        <p:sp>
          <p:nvSpPr>
            <p:cNvPr id="21164" name="Google Shape;21164;p80"/>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165" name="Google Shape;21165;p80"/>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166" name="Google Shape;21166;p80"/>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167" name="Google Shape;21167;p80"/>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168" name="Google Shape;21168;p80"/>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169" name="Google Shape;21169;p80"/>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170" name="Google Shape;21170;p80"/>
          <p:cNvGrpSpPr/>
          <p:nvPr/>
        </p:nvGrpSpPr>
        <p:grpSpPr>
          <a:xfrm>
            <a:off x="4901707" y="3790076"/>
            <a:ext cx="274550" cy="354859"/>
            <a:chOff x="4901706" y="3790075"/>
            <a:chExt cx="274550" cy="354859"/>
          </a:xfrm>
        </p:grpSpPr>
        <p:sp>
          <p:nvSpPr>
            <p:cNvPr id="21171" name="Google Shape;21171;p80"/>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172" name="Google Shape;21172;p80"/>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173" name="Google Shape;21173;p80"/>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21174" name="Google Shape;21174;p80"/>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defTabSz="914378"/>
              <a:endParaRPr>
                <a:ea typeface="+mn-ea"/>
              </a:endParaRPr>
            </a:p>
          </p:txBody>
        </p:sp>
        <p:sp>
          <p:nvSpPr>
            <p:cNvPr id="21175" name="Google Shape;21175;p80"/>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176" name="Google Shape;21176;p80"/>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177" name="Google Shape;21177;p80"/>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defTabSz="914378"/>
              <a:endParaRPr>
                <a:ea typeface="+mn-ea"/>
              </a:endParaRPr>
            </a:p>
          </p:txBody>
        </p:sp>
        <p:sp>
          <p:nvSpPr>
            <p:cNvPr id="21178" name="Google Shape;21178;p80"/>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179" name="Google Shape;21179;p80"/>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180" name="Google Shape;21180;p80"/>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181" name="Google Shape;21181;p80"/>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182" name="Google Shape;21182;p80"/>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183" name="Google Shape;21183;p80"/>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184" name="Google Shape;21184;p80"/>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21185" name="Google Shape;21185;p80"/>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defTabSz="914378"/>
              <a:endParaRPr>
                <a:ea typeface="+mn-ea"/>
              </a:endParaRPr>
            </a:p>
          </p:txBody>
        </p:sp>
        <p:sp>
          <p:nvSpPr>
            <p:cNvPr id="21186" name="Google Shape;21186;p80"/>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defTabSz="914378"/>
              <a:endParaRPr>
                <a:ea typeface="+mn-ea"/>
              </a:endParaRPr>
            </a:p>
          </p:txBody>
        </p:sp>
        <p:sp>
          <p:nvSpPr>
            <p:cNvPr id="21187" name="Google Shape;21187;p80"/>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188" name="Google Shape;21188;p80"/>
          <p:cNvGrpSpPr/>
          <p:nvPr/>
        </p:nvGrpSpPr>
        <p:grpSpPr>
          <a:xfrm>
            <a:off x="8052704" y="1503209"/>
            <a:ext cx="275073" cy="354545"/>
            <a:chOff x="8052704" y="1503208"/>
            <a:chExt cx="275073" cy="354545"/>
          </a:xfrm>
        </p:grpSpPr>
        <p:sp>
          <p:nvSpPr>
            <p:cNvPr id="21189" name="Google Shape;21189;p80"/>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1190" name="Google Shape;21190;p80"/>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21191" name="Google Shape;21191;p80"/>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21192" name="Google Shape;21192;p80"/>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193" name="Google Shape;21193;p80"/>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21194" name="Google Shape;21194;p80"/>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21195" name="Google Shape;21195;p80"/>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defTabSz="914378"/>
              <a:endParaRPr>
                <a:ea typeface="+mn-ea"/>
              </a:endParaRPr>
            </a:p>
          </p:txBody>
        </p:sp>
        <p:sp>
          <p:nvSpPr>
            <p:cNvPr id="21196" name="Google Shape;21196;p80"/>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defTabSz="914378"/>
              <a:endParaRPr>
                <a:ea typeface="+mn-ea"/>
              </a:endParaRPr>
            </a:p>
          </p:txBody>
        </p:sp>
        <p:sp>
          <p:nvSpPr>
            <p:cNvPr id="21197" name="Google Shape;21197;p80"/>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198" name="Google Shape;21198;p80"/>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199" name="Google Shape;21199;p80"/>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200" name="Google Shape;21200;p80"/>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1201" name="Google Shape;21201;p80"/>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202" name="Google Shape;21202;p80"/>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defTabSz="914378"/>
              <a:endParaRPr>
                <a:ea typeface="+mn-ea"/>
              </a:endParaRPr>
            </a:p>
          </p:txBody>
        </p:sp>
        <p:sp>
          <p:nvSpPr>
            <p:cNvPr id="21203" name="Google Shape;21203;p80"/>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defTabSz="914378"/>
              <a:endParaRPr>
                <a:ea typeface="+mn-ea"/>
              </a:endParaRPr>
            </a:p>
          </p:txBody>
        </p:sp>
        <p:sp>
          <p:nvSpPr>
            <p:cNvPr id="21204" name="Google Shape;21204;p80"/>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205" name="Google Shape;21205;p80"/>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206" name="Google Shape;21206;p80"/>
          <p:cNvGrpSpPr/>
          <p:nvPr/>
        </p:nvGrpSpPr>
        <p:grpSpPr>
          <a:xfrm>
            <a:off x="5794746" y="1503000"/>
            <a:ext cx="274550" cy="354754"/>
            <a:chOff x="5794745" y="1502999"/>
            <a:chExt cx="274550" cy="354754"/>
          </a:xfrm>
        </p:grpSpPr>
        <p:sp>
          <p:nvSpPr>
            <p:cNvPr id="21207" name="Google Shape;21207;p80"/>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1208" name="Google Shape;21208;p80"/>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21209" name="Google Shape;21209;p80"/>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defTabSz="914378"/>
              <a:endParaRPr>
                <a:ea typeface="+mn-ea"/>
              </a:endParaRPr>
            </a:p>
          </p:txBody>
        </p:sp>
        <p:sp>
          <p:nvSpPr>
            <p:cNvPr id="21210" name="Google Shape;21210;p80"/>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1211" name="Google Shape;21211;p80"/>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212" name="Google Shape;21212;p80"/>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213" name="Google Shape;21213;p80"/>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214" name="Google Shape;21214;p80"/>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215" name="Google Shape;21215;p80"/>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216" name="Google Shape;21216;p80"/>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217" name="Google Shape;21217;p80"/>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218" name="Google Shape;21218;p80"/>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219" name="Google Shape;21219;p80"/>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220" name="Google Shape;21220;p80"/>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221" name="Google Shape;21221;p80"/>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222" name="Google Shape;21222;p80"/>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223" name="Google Shape;21223;p80"/>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224" name="Google Shape;21224;p80"/>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225" name="Google Shape;21225;p80"/>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226" name="Google Shape;21226;p80"/>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21227" name="Google Shape;21227;p80"/>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228" name="Google Shape;21228;p80"/>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21229" name="Google Shape;21229;p80"/>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230" name="Google Shape;21230;p80"/>
          <p:cNvGrpSpPr/>
          <p:nvPr/>
        </p:nvGrpSpPr>
        <p:grpSpPr>
          <a:xfrm>
            <a:off x="4896940" y="1503000"/>
            <a:ext cx="263316" cy="354754"/>
            <a:chOff x="4896940" y="1502999"/>
            <a:chExt cx="263316" cy="354754"/>
          </a:xfrm>
        </p:grpSpPr>
        <p:sp>
          <p:nvSpPr>
            <p:cNvPr id="21231" name="Google Shape;21231;p80"/>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1232" name="Google Shape;21232;p80"/>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1233" name="Google Shape;21233;p80"/>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1234" name="Google Shape;21234;p80"/>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235" name="Google Shape;21235;p80"/>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defTabSz="914378"/>
              <a:endParaRPr>
                <a:ea typeface="+mn-ea"/>
              </a:endParaRPr>
            </a:p>
          </p:txBody>
        </p:sp>
        <p:sp>
          <p:nvSpPr>
            <p:cNvPr id="21236" name="Google Shape;21236;p80"/>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21237" name="Google Shape;21237;p80"/>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238" name="Google Shape;21238;p80"/>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239" name="Google Shape;21239;p80"/>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240" name="Google Shape;21240;p80"/>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241" name="Google Shape;21241;p80"/>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242" name="Google Shape;21242;p80"/>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243" name="Google Shape;21243;p80"/>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244" name="Google Shape;21244;p80"/>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245" name="Google Shape;21245;p80"/>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21246" name="Google Shape;21246;p80"/>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21247" name="Google Shape;21247;p80"/>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defTabSz="914378"/>
              <a:endParaRPr>
                <a:ea typeface="+mn-ea"/>
              </a:endParaRPr>
            </a:p>
          </p:txBody>
        </p:sp>
        <p:sp>
          <p:nvSpPr>
            <p:cNvPr id="21248" name="Google Shape;21248;p80"/>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249" name="Google Shape;21249;p80"/>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250" name="Google Shape;21250;p80"/>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251" name="Google Shape;21251;p80"/>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252" name="Google Shape;21252;p80"/>
          <p:cNvGrpSpPr/>
          <p:nvPr/>
        </p:nvGrpSpPr>
        <p:grpSpPr>
          <a:xfrm>
            <a:off x="6255393" y="4268083"/>
            <a:ext cx="274550" cy="354728"/>
            <a:chOff x="6255392" y="4268082"/>
            <a:chExt cx="274550" cy="354728"/>
          </a:xfrm>
        </p:grpSpPr>
        <p:sp>
          <p:nvSpPr>
            <p:cNvPr id="21253" name="Google Shape;21253;p80"/>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254" name="Google Shape;21254;p80"/>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1255" name="Google Shape;21255;p80"/>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21256" name="Google Shape;21256;p80"/>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defTabSz="914378"/>
              <a:endParaRPr>
                <a:ea typeface="+mn-ea"/>
              </a:endParaRPr>
            </a:p>
          </p:txBody>
        </p:sp>
        <p:sp>
          <p:nvSpPr>
            <p:cNvPr id="21257" name="Google Shape;21257;p80"/>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1258" name="Google Shape;21258;p80"/>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259" name="Google Shape;21259;p80"/>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260" name="Google Shape;21260;p80"/>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1261" name="Google Shape;21261;p80"/>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1262" name="Google Shape;21262;p80"/>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263" name="Google Shape;21263;p80"/>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264" name="Google Shape;21264;p80"/>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21265" name="Google Shape;21265;p80"/>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266" name="Google Shape;21266;p80"/>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defTabSz="914378"/>
              <a:endParaRPr>
                <a:ea typeface="+mn-ea"/>
              </a:endParaRPr>
            </a:p>
          </p:txBody>
        </p:sp>
        <p:sp>
          <p:nvSpPr>
            <p:cNvPr id="21267" name="Google Shape;21267;p80"/>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defTabSz="914378"/>
              <a:endParaRPr>
                <a:ea typeface="+mn-ea"/>
              </a:endParaRPr>
            </a:p>
          </p:txBody>
        </p:sp>
        <p:sp>
          <p:nvSpPr>
            <p:cNvPr id="21268" name="Google Shape;21268;p80"/>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269" name="Google Shape;21269;p80"/>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270" name="Google Shape;21270;p80"/>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271" name="Google Shape;21271;p80"/>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defTabSz="914378"/>
              <a:endParaRPr>
                <a:ea typeface="+mn-ea"/>
              </a:endParaRPr>
            </a:p>
          </p:txBody>
        </p:sp>
        <p:sp>
          <p:nvSpPr>
            <p:cNvPr id="21272" name="Google Shape;21272;p80"/>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273" name="Google Shape;21273;p80"/>
          <p:cNvGrpSpPr/>
          <p:nvPr/>
        </p:nvGrpSpPr>
        <p:grpSpPr>
          <a:xfrm>
            <a:off x="7604077" y="3790076"/>
            <a:ext cx="275807" cy="354859"/>
            <a:chOff x="7604076" y="3790075"/>
            <a:chExt cx="275807" cy="354859"/>
          </a:xfrm>
        </p:grpSpPr>
        <p:sp>
          <p:nvSpPr>
            <p:cNvPr id="21274" name="Google Shape;21274;p80"/>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275" name="Google Shape;21275;p80"/>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276" name="Google Shape;21276;p80"/>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277" name="Google Shape;21277;p80"/>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278" name="Google Shape;21278;p80"/>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21279" name="Google Shape;21279;p80"/>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280" name="Google Shape;21280;p80"/>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281" name="Google Shape;21281;p80"/>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defTabSz="914378"/>
              <a:endParaRPr>
                <a:ea typeface="+mn-ea"/>
              </a:endParaRPr>
            </a:p>
          </p:txBody>
        </p:sp>
        <p:sp>
          <p:nvSpPr>
            <p:cNvPr id="21282" name="Google Shape;21282;p80"/>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283" name="Google Shape;21283;p80"/>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284" name="Google Shape;21284;p80"/>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285" name="Google Shape;21285;p80"/>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1286" name="Google Shape;21286;p80"/>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1287" name="Google Shape;21287;p80"/>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288" name="Google Shape;21288;p80"/>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289" name="Google Shape;21289;p80"/>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290" name="Google Shape;21290;p80"/>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291" name="Google Shape;21291;p80"/>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21292" name="Google Shape;21292;p80"/>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293" name="Google Shape;21293;p80"/>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294" name="Google Shape;21294;p80"/>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21295" name="Google Shape;21295;p80"/>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296" name="Google Shape;21296;p80"/>
          <p:cNvGrpSpPr/>
          <p:nvPr/>
        </p:nvGrpSpPr>
        <p:grpSpPr>
          <a:xfrm>
            <a:off x="7154428" y="3790207"/>
            <a:ext cx="274550" cy="354493"/>
            <a:chOff x="7154427" y="3790206"/>
            <a:chExt cx="274550" cy="354493"/>
          </a:xfrm>
        </p:grpSpPr>
        <p:sp>
          <p:nvSpPr>
            <p:cNvPr id="21297" name="Google Shape;21297;p80"/>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defTabSz="914378"/>
              <a:endParaRPr>
                <a:ea typeface="+mn-ea"/>
              </a:endParaRPr>
            </a:p>
          </p:txBody>
        </p:sp>
        <p:sp>
          <p:nvSpPr>
            <p:cNvPr id="21298" name="Google Shape;21298;p80"/>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299" name="Google Shape;21299;p80"/>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300" name="Google Shape;21300;p80"/>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defTabSz="914378"/>
              <a:endParaRPr>
                <a:ea typeface="+mn-ea"/>
              </a:endParaRPr>
            </a:p>
          </p:txBody>
        </p:sp>
        <p:sp>
          <p:nvSpPr>
            <p:cNvPr id="21301" name="Google Shape;21301;p80"/>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1302" name="Google Shape;21302;p80"/>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defTabSz="914378"/>
              <a:endParaRPr>
                <a:ea typeface="+mn-ea"/>
              </a:endParaRPr>
            </a:p>
          </p:txBody>
        </p:sp>
        <p:sp>
          <p:nvSpPr>
            <p:cNvPr id="21303" name="Google Shape;21303;p80"/>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304" name="Google Shape;21304;p80"/>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305" name="Google Shape;21305;p80"/>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306" name="Google Shape;21306;p80"/>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307" name="Google Shape;21307;p80"/>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308" name="Google Shape;21308;p80"/>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1309" name="Google Shape;21309;p80"/>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1310" name="Google Shape;21310;p80"/>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1311" name="Google Shape;21311;p80"/>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1312" name="Google Shape;21312;p80"/>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defTabSz="914378"/>
              <a:endParaRPr>
                <a:ea typeface="+mn-ea"/>
              </a:endParaRPr>
            </a:p>
          </p:txBody>
        </p:sp>
        <p:sp>
          <p:nvSpPr>
            <p:cNvPr id="21313" name="Google Shape;21313;p80"/>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314" name="Google Shape;21314;p80"/>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315" name="Google Shape;21315;p80"/>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defTabSz="914378"/>
              <a:endParaRPr>
                <a:ea typeface="+mn-ea"/>
              </a:endParaRPr>
            </a:p>
          </p:txBody>
        </p:sp>
        <p:sp>
          <p:nvSpPr>
            <p:cNvPr id="21316" name="Google Shape;21316;p80"/>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317" name="Google Shape;21317;p80"/>
          <p:cNvGrpSpPr/>
          <p:nvPr/>
        </p:nvGrpSpPr>
        <p:grpSpPr>
          <a:xfrm>
            <a:off x="8054459" y="1973151"/>
            <a:ext cx="274576" cy="354728"/>
            <a:chOff x="8054458" y="1973150"/>
            <a:chExt cx="274576" cy="354728"/>
          </a:xfrm>
        </p:grpSpPr>
        <p:sp>
          <p:nvSpPr>
            <p:cNvPr id="21318" name="Google Shape;21318;p80"/>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319" name="Google Shape;21319;p80"/>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defTabSz="914378"/>
              <a:endParaRPr>
                <a:ea typeface="+mn-ea"/>
              </a:endParaRPr>
            </a:p>
          </p:txBody>
        </p:sp>
        <p:sp>
          <p:nvSpPr>
            <p:cNvPr id="21320" name="Google Shape;21320;p80"/>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defTabSz="914378"/>
              <a:endParaRPr>
                <a:ea typeface="+mn-ea"/>
              </a:endParaRPr>
            </a:p>
          </p:txBody>
        </p:sp>
        <p:sp>
          <p:nvSpPr>
            <p:cNvPr id="21321" name="Google Shape;21321;p80"/>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defTabSz="914378"/>
              <a:endParaRPr>
                <a:ea typeface="+mn-ea"/>
              </a:endParaRPr>
            </a:p>
          </p:txBody>
        </p:sp>
        <p:sp>
          <p:nvSpPr>
            <p:cNvPr id="21322" name="Google Shape;21322;p80"/>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21323" name="Google Shape;21323;p80"/>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defTabSz="914378"/>
              <a:endParaRPr>
                <a:ea typeface="+mn-ea"/>
              </a:endParaRPr>
            </a:p>
          </p:txBody>
        </p:sp>
        <p:sp>
          <p:nvSpPr>
            <p:cNvPr id="21324" name="Google Shape;21324;p80"/>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325" name="Google Shape;21325;p80"/>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326" name="Google Shape;21326;p80"/>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defTabSz="914378"/>
              <a:endParaRPr>
                <a:ea typeface="+mn-ea"/>
              </a:endParaRPr>
            </a:p>
          </p:txBody>
        </p:sp>
        <p:sp>
          <p:nvSpPr>
            <p:cNvPr id="21327" name="Google Shape;21327;p80"/>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328" name="Google Shape;21328;p80"/>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329" name="Google Shape;21329;p80"/>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330" name="Google Shape;21330;p80"/>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331" name="Google Shape;21331;p80"/>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332" name="Google Shape;21332;p80"/>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333" name="Google Shape;21333;p80"/>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334" name="Google Shape;21334;p80"/>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335" name="Google Shape;21335;p80"/>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336" name="Google Shape;21336;p80"/>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337" name="Google Shape;21337;p80"/>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338" name="Google Shape;21338;p80"/>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339" name="Google Shape;21339;p80"/>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340" name="Google Shape;21340;p80"/>
          <p:cNvGrpSpPr/>
          <p:nvPr/>
        </p:nvGrpSpPr>
        <p:grpSpPr>
          <a:xfrm>
            <a:off x="7153930" y="1973151"/>
            <a:ext cx="274812" cy="354728"/>
            <a:chOff x="7153930" y="1973150"/>
            <a:chExt cx="274812" cy="354728"/>
          </a:xfrm>
        </p:grpSpPr>
        <p:sp>
          <p:nvSpPr>
            <p:cNvPr id="21341" name="Google Shape;21341;p80"/>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342" name="Google Shape;21342;p80"/>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1343" name="Google Shape;21343;p80"/>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344" name="Google Shape;21344;p80"/>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345" name="Google Shape;21345;p80"/>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1346" name="Google Shape;21346;p80"/>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1347" name="Google Shape;21347;p80"/>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348" name="Google Shape;21348;p80"/>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defTabSz="914378"/>
              <a:endParaRPr>
                <a:ea typeface="+mn-ea"/>
              </a:endParaRPr>
            </a:p>
          </p:txBody>
        </p:sp>
        <p:sp>
          <p:nvSpPr>
            <p:cNvPr id="21349" name="Google Shape;21349;p80"/>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350" name="Google Shape;21350;p80"/>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351" name="Google Shape;21351;p80"/>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352" name="Google Shape;21352;p80"/>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353" name="Google Shape;21353;p80"/>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1354" name="Google Shape;21354;p80"/>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1355" name="Google Shape;21355;p80"/>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1356" name="Google Shape;21356;p80"/>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1357" name="Google Shape;21357;p80"/>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1358" name="Google Shape;21358;p80"/>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359" name="Google Shape;21359;p80"/>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360" name="Google Shape;21360;p80"/>
          <p:cNvGrpSpPr/>
          <p:nvPr/>
        </p:nvGrpSpPr>
        <p:grpSpPr>
          <a:xfrm>
            <a:off x="6703522" y="1973099"/>
            <a:ext cx="274812" cy="354781"/>
            <a:chOff x="6703522" y="1973098"/>
            <a:chExt cx="274812" cy="354781"/>
          </a:xfrm>
        </p:grpSpPr>
        <p:sp>
          <p:nvSpPr>
            <p:cNvPr id="21361" name="Google Shape;21361;p80"/>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defTabSz="914378"/>
              <a:endParaRPr>
                <a:ea typeface="+mn-ea"/>
              </a:endParaRPr>
            </a:p>
          </p:txBody>
        </p:sp>
        <p:sp>
          <p:nvSpPr>
            <p:cNvPr id="21362" name="Google Shape;21362;p80"/>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1363" name="Google Shape;21363;p80"/>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364" name="Google Shape;21364;p80"/>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365" name="Google Shape;21365;p80"/>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366" name="Google Shape;21366;p80"/>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367" name="Google Shape;21367;p80"/>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368" name="Google Shape;21368;p80"/>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369" name="Google Shape;21369;p80"/>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370" name="Google Shape;21370;p80"/>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371" name="Google Shape;21371;p80"/>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372" name="Google Shape;21372;p80"/>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373" name="Google Shape;21373;p80"/>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374" name="Google Shape;21374;p80"/>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375" name="Google Shape;21375;p80"/>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defTabSz="914378"/>
              <a:endParaRPr>
                <a:ea typeface="+mn-ea"/>
              </a:endParaRPr>
            </a:p>
          </p:txBody>
        </p:sp>
        <p:sp>
          <p:nvSpPr>
            <p:cNvPr id="21376" name="Google Shape;21376;p80"/>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defTabSz="914378"/>
              <a:endParaRPr>
                <a:ea typeface="+mn-ea"/>
              </a:endParaRPr>
            </a:p>
          </p:txBody>
        </p:sp>
        <p:sp>
          <p:nvSpPr>
            <p:cNvPr id="21377" name="Google Shape;21377;p80"/>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378" name="Google Shape;21378;p80"/>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379" name="Google Shape;21379;p80"/>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1380" name="Google Shape;21380;p80"/>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381" name="Google Shape;21381;p80"/>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382" name="Google Shape;21382;p80"/>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383" name="Google Shape;21383;p80"/>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defTabSz="914378"/>
              <a:endParaRPr>
                <a:ea typeface="+mn-ea"/>
              </a:endParaRPr>
            </a:p>
          </p:txBody>
        </p:sp>
        <p:sp>
          <p:nvSpPr>
            <p:cNvPr id="21384" name="Google Shape;21384;p80"/>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385" name="Google Shape;21385;p80"/>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386" name="Google Shape;21386;p80"/>
          <p:cNvGrpSpPr/>
          <p:nvPr/>
        </p:nvGrpSpPr>
        <p:grpSpPr>
          <a:xfrm>
            <a:off x="6253375" y="1973151"/>
            <a:ext cx="274812" cy="354728"/>
            <a:chOff x="6253375" y="1973150"/>
            <a:chExt cx="274812" cy="354728"/>
          </a:xfrm>
        </p:grpSpPr>
        <p:sp>
          <p:nvSpPr>
            <p:cNvPr id="21387" name="Google Shape;21387;p80"/>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388" name="Google Shape;21388;p80"/>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389" name="Google Shape;21389;p80"/>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390" name="Google Shape;21390;p80"/>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391" name="Google Shape;21391;p80"/>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392" name="Google Shape;21392;p80"/>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393" name="Google Shape;21393;p80"/>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defTabSz="914378"/>
              <a:endParaRPr>
                <a:ea typeface="+mn-ea"/>
              </a:endParaRPr>
            </a:p>
          </p:txBody>
        </p:sp>
        <p:sp>
          <p:nvSpPr>
            <p:cNvPr id="21394" name="Google Shape;21394;p80"/>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defTabSz="914378"/>
              <a:endParaRPr>
                <a:ea typeface="+mn-ea"/>
              </a:endParaRPr>
            </a:p>
          </p:txBody>
        </p:sp>
        <p:sp>
          <p:nvSpPr>
            <p:cNvPr id="21395" name="Google Shape;21395;p80"/>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defTabSz="914378"/>
              <a:endParaRPr>
                <a:ea typeface="+mn-ea"/>
              </a:endParaRPr>
            </a:p>
          </p:txBody>
        </p:sp>
        <p:sp>
          <p:nvSpPr>
            <p:cNvPr id="21396" name="Google Shape;21396;p80"/>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397" name="Google Shape;21397;p80"/>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398" name="Google Shape;21398;p80"/>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399" name="Google Shape;21399;p80"/>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400" name="Google Shape;21400;p80"/>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401" name="Google Shape;21401;p80"/>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402" name="Google Shape;21402;p80"/>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21403" name="Google Shape;21403;p80"/>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404" name="Google Shape;21404;p80"/>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405" name="Google Shape;21405;p80"/>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406" name="Google Shape;21406;p80"/>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407" name="Google Shape;21407;p80"/>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defTabSz="914378"/>
              <a:endParaRPr>
                <a:ea typeface="+mn-ea"/>
              </a:endParaRPr>
            </a:p>
          </p:txBody>
        </p:sp>
        <p:sp>
          <p:nvSpPr>
            <p:cNvPr id="21408" name="Google Shape;21408;p80"/>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defTabSz="914378"/>
              <a:endParaRPr>
                <a:ea typeface="+mn-ea"/>
              </a:endParaRPr>
            </a:p>
          </p:txBody>
        </p:sp>
        <p:sp>
          <p:nvSpPr>
            <p:cNvPr id="21409" name="Google Shape;21409;p80"/>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410" name="Google Shape;21410;p80"/>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411" name="Google Shape;21411;p80"/>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412" name="Google Shape;21412;p80"/>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413" name="Google Shape;21413;p80"/>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414" name="Google Shape;21414;p80"/>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415" name="Google Shape;21415;p80"/>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416" name="Google Shape;21416;p80"/>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417" name="Google Shape;21417;p80"/>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418" name="Google Shape;21418;p80"/>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419" name="Google Shape;21419;p80"/>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420" name="Google Shape;21420;p80"/>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421" name="Google Shape;21421;p80"/>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422" name="Google Shape;21422;p80"/>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423" name="Google Shape;21423;p80"/>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defTabSz="914378"/>
              <a:endParaRPr>
                <a:ea typeface="+mn-ea"/>
              </a:endParaRPr>
            </a:p>
          </p:txBody>
        </p:sp>
        <p:sp>
          <p:nvSpPr>
            <p:cNvPr id="21424" name="Google Shape;21424;p80"/>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425" name="Google Shape;21425;p80"/>
          <p:cNvGrpSpPr/>
          <p:nvPr/>
        </p:nvGrpSpPr>
        <p:grpSpPr>
          <a:xfrm>
            <a:off x="5802497" y="1973151"/>
            <a:ext cx="275309" cy="354728"/>
            <a:chOff x="5802496" y="1973150"/>
            <a:chExt cx="275309" cy="354728"/>
          </a:xfrm>
        </p:grpSpPr>
        <p:sp>
          <p:nvSpPr>
            <p:cNvPr id="21426" name="Google Shape;21426;p80"/>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427" name="Google Shape;21427;p80"/>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1428" name="Google Shape;21428;p80"/>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429" name="Google Shape;21429;p80"/>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430" name="Google Shape;21430;p80"/>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431" name="Google Shape;21431;p80"/>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432" name="Google Shape;21432;p80"/>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433" name="Google Shape;21433;p80"/>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434" name="Google Shape;21434;p80"/>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435" name="Google Shape;21435;p80"/>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436" name="Google Shape;21436;p80"/>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437" name="Google Shape;21437;p80"/>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438" name="Google Shape;21438;p80"/>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439" name="Google Shape;21439;p80"/>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440" name="Google Shape;21440;p80"/>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441" name="Google Shape;21441;p80"/>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442" name="Google Shape;21442;p80"/>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443" name="Google Shape;21443;p80"/>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444" name="Google Shape;21444;p80"/>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445" name="Google Shape;21445;p80"/>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1446" name="Google Shape;21446;p80"/>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447" name="Google Shape;21447;p80"/>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1448" name="Google Shape;21448;p80"/>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1449" name="Google Shape;21449;p80"/>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450" name="Google Shape;21450;p80"/>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451" name="Google Shape;21451;p80"/>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452" name="Google Shape;21452;p80"/>
          <p:cNvGrpSpPr/>
          <p:nvPr/>
        </p:nvGrpSpPr>
        <p:grpSpPr>
          <a:xfrm>
            <a:off x="5353083" y="1973151"/>
            <a:ext cx="274576" cy="354728"/>
            <a:chOff x="5353083" y="1973150"/>
            <a:chExt cx="274576" cy="354728"/>
          </a:xfrm>
        </p:grpSpPr>
        <p:sp>
          <p:nvSpPr>
            <p:cNvPr id="21453" name="Google Shape;21453;p80"/>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454" name="Google Shape;21454;p80"/>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defTabSz="914378"/>
              <a:endParaRPr>
                <a:ea typeface="+mn-ea"/>
              </a:endParaRPr>
            </a:p>
          </p:txBody>
        </p:sp>
        <p:sp>
          <p:nvSpPr>
            <p:cNvPr id="21455" name="Google Shape;21455;p80"/>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defTabSz="914378"/>
              <a:endParaRPr>
                <a:ea typeface="+mn-ea"/>
              </a:endParaRPr>
            </a:p>
          </p:txBody>
        </p:sp>
        <p:sp>
          <p:nvSpPr>
            <p:cNvPr id="21456" name="Google Shape;21456;p80"/>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457" name="Google Shape;21457;p80"/>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1458" name="Google Shape;21458;p80"/>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21459" name="Google Shape;21459;p80"/>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defTabSz="914378"/>
              <a:endParaRPr>
                <a:ea typeface="+mn-ea"/>
              </a:endParaRPr>
            </a:p>
          </p:txBody>
        </p:sp>
        <p:sp>
          <p:nvSpPr>
            <p:cNvPr id="21460" name="Google Shape;21460;p80"/>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1461" name="Google Shape;21461;p80"/>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462" name="Google Shape;21462;p80"/>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463" name="Google Shape;21463;p80"/>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1464" name="Google Shape;21464;p80"/>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1465" name="Google Shape;21465;p80"/>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1466" name="Google Shape;21466;p80"/>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defTabSz="914378"/>
              <a:endParaRPr>
                <a:ea typeface="+mn-ea"/>
              </a:endParaRPr>
            </a:p>
          </p:txBody>
        </p:sp>
        <p:sp>
          <p:nvSpPr>
            <p:cNvPr id="21467" name="Google Shape;21467;p80"/>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1468" name="Google Shape;21468;p80"/>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1469" name="Google Shape;21469;p80"/>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470" name="Google Shape;21470;p80"/>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471" name="Google Shape;21471;p80"/>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defTabSz="914378"/>
              <a:endParaRPr>
                <a:ea typeface="+mn-ea"/>
              </a:endParaRPr>
            </a:p>
          </p:txBody>
        </p:sp>
        <p:sp>
          <p:nvSpPr>
            <p:cNvPr id="21472" name="Google Shape;21472;p80"/>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defTabSz="914378"/>
              <a:endParaRPr>
                <a:ea typeface="+mn-ea"/>
              </a:endParaRPr>
            </a:p>
          </p:txBody>
        </p:sp>
        <p:sp>
          <p:nvSpPr>
            <p:cNvPr id="21473" name="Google Shape;21473;p80"/>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474" name="Google Shape;21474;p80"/>
          <p:cNvGrpSpPr/>
          <p:nvPr/>
        </p:nvGrpSpPr>
        <p:grpSpPr>
          <a:xfrm>
            <a:off x="4902701" y="1973151"/>
            <a:ext cx="274812" cy="354728"/>
            <a:chOff x="4902701" y="1973150"/>
            <a:chExt cx="274812" cy="354728"/>
          </a:xfrm>
        </p:grpSpPr>
        <p:sp>
          <p:nvSpPr>
            <p:cNvPr id="21475" name="Google Shape;21475;p80"/>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476" name="Google Shape;21476;p80"/>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477" name="Google Shape;21477;p80"/>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478" name="Google Shape;21478;p80"/>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479" name="Google Shape;21479;p80"/>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480" name="Google Shape;21480;p80"/>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481" name="Google Shape;21481;p80"/>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482" name="Google Shape;21482;p80"/>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483" name="Google Shape;21483;p80"/>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484" name="Google Shape;21484;p80"/>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485" name="Google Shape;21485;p80"/>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486" name="Google Shape;21486;p80"/>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defTabSz="914378"/>
              <a:endParaRPr>
                <a:ea typeface="+mn-ea"/>
              </a:endParaRPr>
            </a:p>
          </p:txBody>
        </p:sp>
        <p:sp>
          <p:nvSpPr>
            <p:cNvPr id="21487" name="Google Shape;21487;p80"/>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defTabSz="914378"/>
              <a:endParaRPr>
                <a:ea typeface="+mn-ea"/>
              </a:endParaRPr>
            </a:p>
          </p:txBody>
        </p:sp>
        <p:sp>
          <p:nvSpPr>
            <p:cNvPr id="21488" name="Google Shape;21488;p80"/>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489" name="Google Shape;21489;p80"/>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490" name="Google Shape;21490;p80"/>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491" name="Google Shape;21491;p80"/>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492" name="Google Shape;21492;p80"/>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493" name="Google Shape;21493;p80"/>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494" name="Google Shape;21494;p80"/>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495" name="Google Shape;21495;p80"/>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496" name="Google Shape;21496;p80"/>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defTabSz="914378"/>
              <a:endParaRPr>
                <a:ea typeface="+mn-ea"/>
              </a:endParaRPr>
            </a:p>
          </p:txBody>
        </p:sp>
        <p:sp>
          <p:nvSpPr>
            <p:cNvPr id="21497" name="Google Shape;21497;p80"/>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498" name="Google Shape;21498;p80"/>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499" name="Google Shape;21499;p80"/>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500" name="Google Shape;21500;p80"/>
          <p:cNvGrpSpPr/>
          <p:nvPr/>
        </p:nvGrpSpPr>
        <p:grpSpPr>
          <a:xfrm>
            <a:off x="4902702" y="2879990"/>
            <a:ext cx="272560" cy="354676"/>
            <a:chOff x="4902701" y="2879989"/>
            <a:chExt cx="272560" cy="354676"/>
          </a:xfrm>
        </p:grpSpPr>
        <p:sp>
          <p:nvSpPr>
            <p:cNvPr id="21501" name="Google Shape;21501;p80"/>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502" name="Google Shape;21502;p80"/>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503" name="Google Shape;21503;p80"/>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defTabSz="914378"/>
              <a:endParaRPr>
                <a:ea typeface="+mn-ea"/>
              </a:endParaRPr>
            </a:p>
          </p:txBody>
        </p:sp>
        <p:sp>
          <p:nvSpPr>
            <p:cNvPr id="21504" name="Google Shape;21504;p80"/>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505" name="Google Shape;21505;p80"/>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506" name="Google Shape;21506;p80"/>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507" name="Google Shape;21507;p80"/>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508" name="Google Shape;21508;p80"/>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509" name="Google Shape;21509;p80"/>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510" name="Google Shape;21510;p80"/>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511" name="Google Shape;21511;p80"/>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512" name="Google Shape;21512;p80"/>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513" name="Google Shape;21513;p80"/>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1514" name="Google Shape;21514;p80"/>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defTabSz="914378"/>
              <a:endParaRPr>
                <a:ea typeface="+mn-ea"/>
              </a:endParaRPr>
            </a:p>
          </p:txBody>
        </p:sp>
        <p:sp>
          <p:nvSpPr>
            <p:cNvPr id="21515" name="Google Shape;21515;p80"/>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defTabSz="914378"/>
              <a:endParaRPr>
                <a:ea typeface="+mn-ea"/>
              </a:endParaRPr>
            </a:p>
          </p:txBody>
        </p:sp>
        <p:sp>
          <p:nvSpPr>
            <p:cNvPr id="21516" name="Google Shape;21516;p80"/>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517" name="Google Shape;21517;p80"/>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518" name="Google Shape;21518;p80"/>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defTabSz="914378"/>
              <a:endParaRPr>
                <a:ea typeface="+mn-ea"/>
              </a:endParaRPr>
            </a:p>
          </p:txBody>
        </p:sp>
        <p:sp>
          <p:nvSpPr>
            <p:cNvPr id="21519" name="Google Shape;21519;p80"/>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defTabSz="914378"/>
              <a:endParaRPr>
                <a:ea typeface="+mn-ea"/>
              </a:endParaRPr>
            </a:p>
          </p:txBody>
        </p:sp>
        <p:sp>
          <p:nvSpPr>
            <p:cNvPr id="21520" name="Google Shape;21520;p80"/>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521" name="Google Shape;21521;p80"/>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522" name="Google Shape;21522;p80"/>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523" name="Google Shape;21523;p80"/>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524" name="Google Shape;21524;p80"/>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525" name="Google Shape;21525;p80"/>
          <p:cNvGrpSpPr/>
          <p:nvPr/>
        </p:nvGrpSpPr>
        <p:grpSpPr>
          <a:xfrm>
            <a:off x="5803989" y="4268083"/>
            <a:ext cx="274550" cy="354728"/>
            <a:chOff x="5803988" y="4268082"/>
            <a:chExt cx="274550" cy="354728"/>
          </a:xfrm>
        </p:grpSpPr>
        <p:sp>
          <p:nvSpPr>
            <p:cNvPr id="21526" name="Google Shape;21526;p80"/>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defTabSz="914378"/>
              <a:endParaRPr>
                <a:ea typeface="+mn-ea"/>
              </a:endParaRPr>
            </a:p>
          </p:txBody>
        </p:sp>
        <p:sp>
          <p:nvSpPr>
            <p:cNvPr id="21527" name="Google Shape;21527;p80"/>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528" name="Google Shape;21528;p80"/>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defTabSz="914378"/>
              <a:endParaRPr>
                <a:ea typeface="+mn-ea"/>
              </a:endParaRPr>
            </a:p>
          </p:txBody>
        </p:sp>
        <p:sp>
          <p:nvSpPr>
            <p:cNvPr id="21529" name="Google Shape;21529;p80"/>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sp>
          <p:nvSpPr>
            <p:cNvPr id="21530" name="Google Shape;21530;p80"/>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defTabSz="914378"/>
              <a:endParaRPr>
                <a:ea typeface="+mn-ea"/>
              </a:endParaRPr>
            </a:p>
          </p:txBody>
        </p:sp>
        <p:sp>
          <p:nvSpPr>
            <p:cNvPr id="21531" name="Google Shape;21531;p80"/>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sp>
          <p:nvSpPr>
            <p:cNvPr id="21532" name="Google Shape;21532;p80"/>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defTabSz="914378"/>
              <a:endParaRPr>
                <a:ea typeface="+mn-ea"/>
              </a:endParaRPr>
            </a:p>
          </p:txBody>
        </p:sp>
        <p:sp>
          <p:nvSpPr>
            <p:cNvPr id="21533" name="Google Shape;21533;p80"/>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defTabSz="914378"/>
              <a:endParaRPr>
                <a:ea typeface="+mn-ea"/>
              </a:endParaRPr>
            </a:p>
          </p:txBody>
        </p:sp>
        <p:sp>
          <p:nvSpPr>
            <p:cNvPr id="21534" name="Google Shape;21534;p80"/>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535" name="Google Shape;21535;p80"/>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536" name="Google Shape;21536;p80"/>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537" name="Google Shape;21537;p80"/>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538" name="Google Shape;21538;p80"/>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defTabSz="914378"/>
              <a:endParaRPr>
                <a:ea typeface="+mn-ea"/>
              </a:endParaRPr>
            </a:p>
          </p:txBody>
        </p:sp>
        <p:sp>
          <p:nvSpPr>
            <p:cNvPr id="21539" name="Google Shape;21539;p80"/>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defTabSz="914378"/>
              <a:endParaRPr>
                <a:ea typeface="+mn-ea"/>
              </a:endParaRPr>
            </a:p>
          </p:txBody>
        </p:sp>
        <p:sp>
          <p:nvSpPr>
            <p:cNvPr id="21540" name="Google Shape;21540;p80"/>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541" name="Google Shape;21541;p80"/>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542" name="Google Shape;21542;p80"/>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1543" name="Google Shape;21543;p80"/>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1544" name="Google Shape;21544;p80"/>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545" name="Google Shape;21545;p80"/>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sp>
          <p:nvSpPr>
            <p:cNvPr id="21546" name="Google Shape;21546;p80"/>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547" name="Google Shape;21547;p80"/>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548" name="Google Shape;21548;p80"/>
          <p:cNvGrpSpPr/>
          <p:nvPr/>
        </p:nvGrpSpPr>
        <p:grpSpPr>
          <a:xfrm>
            <a:off x="5352349" y="4268083"/>
            <a:ext cx="274550" cy="354728"/>
            <a:chOff x="5352349" y="4268082"/>
            <a:chExt cx="274550" cy="354728"/>
          </a:xfrm>
        </p:grpSpPr>
        <p:sp>
          <p:nvSpPr>
            <p:cNvPr id="21549" name="Google Shape;21549;p80"/>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550" name="Google Shape;21550;p80"/>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551" name="Google Shape;21551;p80"/>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552" name="Google Shape;21552;p80"/>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defTabSz="914378"/>
              <a:endParaRPr>
                <a:ea typeface="+mn-ea"/>
              </a:endParaRPr>
            </a:p>
          </p:txBody>
        </p:sp>
        <p:sp>
          <p:nvSpPr>
            <p:cNvPr id="21553" name="Google Shape;21553;p80"/>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defTabSz="914378"/>
              <a:endParaRPr>
                <a:ea typeface="+mn-ea"/>
              </a:endParaRPr>
            </a:p>
          </p:txBody>
        </p:sp>
        <p:sp>
          <p:nvSpPr>
            <p:cNvPr id="21554" name="Google Shape;21554;p80"/>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defTabSz="914378"/>
              <a:endParaRPr>
                <a:ea typeface="+mn-ea"/>
              </a:endParaRPr>
            </a:p>
          </p:txBody>
        </p:sp>
        <p:sp>
          <p:nvSpPr>
            <p:cNvPr id="21555" name="Google Shape;21555;p80"/>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1556" name="Google Shape;21556;p80"/>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1557" name="Google Shape;21557;p80"/>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558" name="Google Shape;21558;p80"/>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defTabSz="914378"/>
              <a:endParaRPr>
                <a:ea typeface="+mn-ea"/>
              </a:endParaRPr>
            </a:p>
          </p:txBody>
        </p:sp>
        <p:sp>
          <p:nvSpPr>
            <p:cNvPr id="21559" name="Google Shape;21559;p80"/>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560" name="Google Shape;21560;p80"/>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561" name="Google Shape;21561;p80"/>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562" name="Google Shape;21562;p80"/>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defTabSz="914378"/>
              <a:endParaRPr>
                <a:ea typeface="+mn-ea"/>
              </a:endParaRPr>
            </a:p>
          </p:txBody>
        </p:sp>
        <p:sp>
          <p:nvSpPr>
            <p:cNvPr id="21563" name="Google Shape;21563;p80"/>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564" name="Google Shape;21564;p80"/>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565" name="Google Shape;21565;p80"/>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566" name="Google Shape;21566;p80"/>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567" name="Google Shape;21567;p80"/>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568" name="Google Shape;21568;p80"/>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569" name="Google Shape;21569;p80"/>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570" name="Google Shape;21570;p80"/>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571" name="Google Shape;21571;p80"/>
          <p:cNvGrpSpPr/>
          <p:nvPr/>
        </p:nvGrpSpPr>
        <p:grpSpPr>
          <a:xfrm>
            <a:off x="7606827" y="2419291"/>
            <a:ext cx="274550" cy="354728"/>
            <a:chOff x="7606826" y="2419290"/>
            <a:chExt cx="274550" cy="354728"/>
          </a:xfrm>
        </p:grpSpPr>
        <p:sp>
          <p:nvSpPr>
            <p:cNvPr id="21572" name="Google Shape;21572;p80"/>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573" name="Google Shape;21573;p80"/>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21574" name="Google Shape;21574;p80"/>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575" name="Google Shape;21575;p80"/>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576" name="Google Shape;21576;p80"/>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577" name="Google Shape;21577;p80"/>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578" name="Google Shape;21578;p80"/>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1579" name="Google Shape;21579;p80"/>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580" name="Google Shape;21580;p80"/>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581" name="Google Shape;21581;p80"/>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582" name="Google Shape;21582;p80"/>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583" name="Google Shape;21583;p80"/>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584" name="Google Shape;21584;p80"/>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585" name="Google Shape;21585;p80"/>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586" name="Google Shape;21586;p80"/>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587" name="Google Shape;21587;p80"/>
          <p:cNvGrpSpPr/>
          <p:nvPr/>
        </p:nvGrpSpPr>
        <p:grpSpPr>
          <a:xfrm>
            <a:off x="7156183" y="2419291"/>
            <a:ext cx="274550" cy="354728"/>
            <a:chOff x="7156182" y="2419290"/>
            <a:chExt cx="274550" cy="354728"/>
          </a:xfrm>
        </p:grpSpPr>
        <p:sp>
          <p:nvSpPr>
            <p:cNvPr id="21588" name="Google Shape;21588;p80"/>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589" name="Google Shape;21589;p80"/>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590" name="Google Shape;21590;p80"/>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591" name="Google Shape;21591;p80"/>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defTabSz="914378"/>
              <a:endParaRPr>
                <a:ea typeface="+mn-ea"/>
              </a:endParaRPr>
            </a:p>
          </p:txBody>
        </p:sp>
        <p:sp>
          <p:nvSpPr>
            <p:cNvPr id="21592" name="Google Shape;21592;p80"/>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593" name="Google Shape;21593;p80"/>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594" name="Google Shape;21594;p80"/>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595" name="Google Shape;21595;p80"/>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596" name="Google Shape;21596;p80"/>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defTabSz="914378"/>
              <a:endParaRPr>
                <a:ea typeface="+mn-ea"/>
              </a:endParaRPr>
            </a:p>
          </p:txBody>
        </p:sp>
        <p:sp>
          <p:nvSpPr>
            <p:cNvPr id="21597" name="Google Shape;21597;p80"/>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21598" name="Google Shape;21598;p80"/>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defTabSz="914378"/>
              <a:endParaRPr>
                <a:ea typeface="+mn-ea"/>
              </a:endParaRPr>
            </a:p>
          </p:txBody>
        </p:sp>
        <p:sp>
          <p:nvSpPr>
            <p:cNvPr id="21599" name="Google Shape;21599;p80"/>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600" name="Google Shape;21600;p80"/>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601" name="Google Shape;21601;p80"/>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602" name="Google Shape;21602;p80"/>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603" name="Google Shape;21603;p80"/>
          <p:cNvGrpSpPr/>
          <p:nvPr/>
        </p:nvGrpSpPr>
        <p:grpSpPr>
          <a:xfrm>
            <a:off x="6705276" y="2419291"/>
            <a:ext cx="274812" cy="354728"/>
            <a:chOff x="6705276" y="2419290"/>
            <a:chExt cx="274812" cy="354728"/>
          </a:xfrm>
        </p:grpSpPr>
        <p:sp>
          <p:nvSpPr>
            <p:cNvPr id="21604" name="Google Shape;21604;p80"/>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1605" name="Google Shape;21605;p80"/>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defTabSz="914378"/>
              <a:endParaRPr>
                <a:ea typeface="+mn-ea"/>
              </a:endParaRPr>
            </a:p>
          </p:txBody>
        </p:sp>
        <p:sp>
          <p:nvSpPr>
            <p:cNvPr id="21606" name="Google Shape;21606;p80"/>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defTabSz="914378"/>
              <a:endParaRPr>
                <a:ea typeface="+mn-ea"/>
              </a:endParaRPr>
            </a:p>
          </p:txBody>
        </p:sp>
        <p:sp>
          <p:nvSpPr>
            <p:cNvPr id="21607" name="Google Shape;21607;p80"/>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608" name="Google Shape;21608;p80"/>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609" name="Google Shape;21609;p80"/>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610" name="Google Shape;21610;p80"/>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21611" name="Google Shape;21611;p80"/>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defTabSz="914378"/>
              <a:endParaRPr>
                <a:ea typeface="+mn-ea"/>
              </a:endParaRPr>
            </a:p>
          </p:txBody>
        </p:sp>
        <p:sp>
          <p:nvSpPr>
            <p:cNvPr id="21612" name="Google Shape;21612;p80"/>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defTabSz="914378"/>
              <a:endParaRPr>
                <a:ea typeface="+mn-ea"/>
              </a:endParaRPr>
            </a:p>
          </p:txBody>
        </p:sp>
        <p:sp>
          <p:nvSpPr>
            <p:cNvPr id="21613" name="Google Shape;21613;p80"/>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defTabSz="914378"/>
              <a:endParaRPr>
                <a:ea typeface="+mn-ea"/>
              </a:endParaRPr>
            </a:p>
          </p:txBody>
        </p:sp>
        <p:sp>
          <p:nvSpPr>
            <p:cNvPr id="21614" name="Google Shape;21614;p80"/>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1615" name="Google Shape;21615;p80"/>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1616" name="Google Shape;21616;p80"/>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1617" name="Google Shape;21617;p80"/>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618" name="Google Shape;21618;p80"/>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619" name="Google Shape;21619;p80"/>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21620" name="Google Shape;21620;p80"/>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621" name="Google Shape;21621;p80"/>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21622" name="Google Shape;21622;p80"/>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623" name="Google Shape;21623;p80"/>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624" name="Google Shape;21624;p80"/>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625" name="Google Shape;21625;p80"/>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21626" name="Google Shape;21626;p80"/>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1627" name="Google Shape;21627;p80"/>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1628" name="Google Shape;21628;p80"/>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629" name="Google Shape;21629;p80"/>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630" name="Google Shape;21630;p80"/>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defTabSz="914378"/>
              <a:endParaRPr>
                <a:ea typeface="+mn-ea"/>
              </a:endParaRPr>
            </a:p>
          </p:txBody>
        </p:sp>
        <p:sp>
          <p:nvSpPr>
            <p:cNvPr id="21631" name="Google Shape;21631;p80"/>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632" name="Google Shape;21632;p80"/>
          <p:cNvGrpSpPr/>
          <p:nvPr/>
        </p:nvGrpSpPr>
        <p:grpSpPr>
          <a:xfrm>
            <a:off x="4902936" y="2419291"/>
            <a:ext cx="274576" cy="354728"/>
            <a:chOff x="4902936" y="2419290"/>
            <a:chExt cx="274576" cy="354728"/>
          </a:xfrm>
        </p:grpSpPr>
        <p:sp>
          <p:nvSpPr>
            <p:cNvPr id="21633" name="Google Shape;21633;p80"/>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634" name="Google Shape;21634;p80"/>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635" name="Google Shape;21635;p80"/>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636" name="Google Shape;21636;p80"/>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637" name="Google Shape;21637;p80"/>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638" name="Google Shape;21638;p80"/>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639" name="Google Shape;21639;p80"/>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640" name="Google Shape;21640;p80"/>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641" name="Google Shape;21641;p80"/>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642" name="Google Shape;21642;p80"/>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643" name="Google Shape;21643;p80"/>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644" name="Google Shape;21644;p80"/>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645" name="Google Shape;21645;p80"/>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defTabSz="914378"/>
              <a:endParaRPr>
                <a:ea typeface="+mn-ea"/>
              </a:endParaRPr>
            </a:p>
          </p:txBody>
        </p:sp>
        <p:sp>
          <p:nvSpPr>
            <p:cNvPr id="21646" name="Google Shape;21646;p80"/>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647" name="Google Shape;21647;p80"/>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648" name="Google Shape;21648;p80"/>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649" name="Google Shape;21649;p80"/>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650" name="Google Shape;21650;p80"/>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651" name="Google Shape;21651;p80"/>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652" name="Google Shape;21652;p80"/>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653" name="Google Shape;21653;p80"/>
          <p:cNvGrpSpPr/>
          <p:nvPr/>
        </p:nvGrpSpPr>
        <p:grpSpPr>
          <a:xfrm>
            <a:off x="7608057" y="3345795"/>
            <a:ext cx="270334" cy="354754"/>
            <a:chOff x="7608056" y="3345794"/>
            <a:chExt cx="270334" cy="354754"/>
          </a:xfrm>
        </p:grpSpPr>
        <p:sp>
          <p:nvSpPr>
            <p:cNvPr id="21654" name="Google Shape;21654;p80"/>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655" name="Google Shape;21655;p80"/>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656" name="Google Shape;21656;p80"/>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657" name="Google Shape;21657;p80"/>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658" name="Google Shape;21658;p80"/>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659" name="Google Shape;21659;p80"/>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660" name="Google Shape;21660;p80"/>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661" name="Google Shape;21661;p80"/>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662" name="Google Shape;21662;p80"/>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663" name="Google Shape;21663;p80"/>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664" name="Google Shape;21664;p80"/>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665" name="Google Shape;21665;p80"/>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666" name="Google Shape;21666;p80"/>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667" name="Google Shape;21667;p80"/>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668" name="Google Shape;21668;p80"/>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669" name="Google Shape;21669;p80"/>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670" name="Google Shape;21670;p80"/>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671" name="Google Shape;21671;p80"/>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672" name="Google Shape;21672;p80"/>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673" name="Google Shape;21673;p80"/>
          <p:cNvGrpSpPr/>
          <p:nvPr/>
        </p:nvGrpSpPr>
        <p:grpSpPr>
          <a:xfrm>
            <a:off x="6712765" y="4268083"/>
            <a:ext cx="263316" cy="354728"/>
            <a:chOff x="6712765" y="4268082"/>
            <a:chExt cx="263316" cy="354728"/>
          </a:xfrm>
        </p:grpSpPr>
        <p:sp>
          <p:nvSpPr>
            <p:cNvPr id="21674" name="Google Shape;21674;p80"/>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defTabSz="914378"/>
              <a:endParaRPr>
                <a:ea typeface="+mn-ea"/>
              </a:endParaRPr>
            </a:p>
          </p:txBody>
        </p:sp>
        <p:sp>
          <p:nvSpPr>
            <p:cNvPr id="21675" name="Google Shape;21675;p80"/>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defTabSz="914378"/>
              <a:endParaRPr>
                <a:ea typeface="+mn-ea"/>
              </a:endParaRPr>
            </a:p>
          </p:txBody>
        </p:sp>
        <p:sp>
          <p:nvSpPr>
            <p:cNvPr id="21676" name="Google Shape;21676;p80"/>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defTabSz="914378"/>
              <a:endParaRPr>
                <a:ea typeface="+mn-ea"/>
              </a:endParaRPr>
            </a:p>
          </p:txBody>
        </p:sp>
        <p:sp>
          <p:nvSpPr>
            <p:cNvPr id="21677" name="Google Shape;21677;p80"/>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1678" name="Google Shape;21678;p80"/>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679" name="Google Shape;21679;p80"/>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21680" name="Google Shape;21680;p80"/>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defTabSz="914378"/>
              <a:endParaRPr>
                <a:ea typeface="+mn-ea"/>
              </a:endParaRPr>
            </a:p>
          </p:txBody>
        </p:sp>
        <p:sp>
          <p:nvSpPr>
            <p:cNvPr id="21681" name="Google Shape;21681;p80"/>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1682" name="Google Shape;21682;p80"/>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683" name="Google Shape;21683;p80"/>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684" name="Google Shape;21684;p80"/>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685" name="Google Shape;21685;p80"/>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686" name="Google Shape;21686;p80"/>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21687" name="Google Shape;21687;p80"/>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1688" name="Google Shape;21688;p80"/>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689" name="Google Shape;21689;p80"/>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690" name="Google Shape;21690;p80"/>
          <p:cNvGrpSpPr/>
          <p:nvPr/>
        </p:nvGrpSpPr>
        <p:grpSpPr>
          <a:xfrm>
            <a:off x="5359342" y="2419160"/>
            <a:ext cx="262819" cy="354859"/>
            <a:chOff x="5359341" y="2419159"/>
            <a:chExt cx="262819" cy="354859"/>
          </a:xfrm>
        </p:grpSpPr>
        <p:sp>
          <p:nvSpPr>
            <p:cNvPr id="21691" name="Google Shape;21691;p80"/>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692" name="Google Shape;21692;p80"/>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693" name="Google Shape;21693;p80"/>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694" name="Google Shape;21694;p80"/>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695" name="Google Shape;21695;p80"/>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defTabSz="914378"/>
              <a:endParaRPr>
                <a:ea typeface="+mn-ea"/>
              </a:endParaRPr>
            </a:p>
          </p:txBody>
        </p:sp>
        <p:sp>
          <p:nvSpPr>
            <p:cNvPr id="21696" name="Google Shape;21696;p80"/>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697" name="Google Shape;21697;p80"/>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698" name="Google Shape;21698;p80"/>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699" name="Google Shape;21699;p80"/>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700" name="Google Shape;21700;p80"/>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701" name="Google Shape;21701;p80"/>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702" name="Google Shape;21702;p80"/>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703" name="Google Shape;21703;p80"/>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704" name="Google Shape;21704;p80"/>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1705" name="Google Shape;21705;p80"/>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706" name="Google Shape;21706;p80"/>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707" name="Google Shape;21707;p80"/>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defTabSz="914378"/>
              <a:endParaRPr>
                <a:ea typeface="+mn-ea"/>
              </a:endParaRPr>
            </a:p>
          </p:txBody>
        </p:sp>
        <p:sp>
          <p:nvSpPr>
            <p:cNvPr id="21708" name="Google Shape;21708;p80"/>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709" name="Google Shape;21709;p80"/>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710" name="Google Shape;21710;p80"/>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defTabSz="914378"/>
              <a:endParaRPr>
                <a:ea typeface="+mn-ea"/>
              </a:endParaRPr>
            </a:p>
          </p:txBody>
        </p:sp>
        <p:sp>
          <p:nvSpPr>
            <p:cNvPr id="21711" name="Google Shape;21711;p80"/>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712" name="Google Shape;21712;p80"/>
          <p:cNvGrpSpPr/>
          <p:nvPr/>
        </p:nvGrpSpPr>
        <p:grpSpPr>
          <a:xfrm>
            <a:off x="6709282" y="3790207"/>
            <a:ext cx="263316" cy="354493"/>
            <a:chOff x="6709282" y="3790206"/>
            <a:chExt cx="263316" cy="354493"/>
          </a:xfrm>
        </p:grpSpPr>
        <p:sp>
          <p:nvSpPr>
            <p:cNvPr id="21713" name="Google Shape;21713;p80"/>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714" name="Google Shape;21714;p80"/>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715" name="Google Shape;21715;p80"/>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1716" name="Google Shape;21716;p80"/>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717" name="Google Shape;21717;p80"/>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defTabSz="914378"/>
              <a:endParaRPr>
                <a:ea typeface="+mn-ea"/>
              </a:endParaRPr>
            </a:p>
          </p:txBody>
        </p:sp>
        <p:sp>
          <p:nvSpPr>
            <p:cNvPr id="21718" name="Google Shape;21718;p80"/>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719" name="Google Shape;21719;p80"/>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21720" name="Google Shape;21720;p80"/>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defTabSz="914378"/>
              <a:endParaRPr>
                <a:ea typeface="+mn-ea"/>
              </a:endParaRPr>
            </a:p>
          </p:txBody>
        </p:sp>
        <p:sp>
          <p:nvSpPr>
            <p:cNvPr id="21721" name="Google Shape;21721;p80"/>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1722" name="Google Shape;21722;p80"/>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723" name="Google Shape;21723;p80"/>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724" name="Google Shape;21724;p80"/>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725" name="Google Shape;21725;p80"/>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726" name="Google Shape;21726;p80"/>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727" name="Google Shape;21727;p80"/>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728" name="Google Shape;21728;p80"/>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729" name="Google Shape;21729;p80"/>
          <p:cNvGrpSpPr/>
          <p:nvPr/>
        </p:nvGrpSpPr>
        <p:grpSpPr>
          <a:xfrm>
            <a:off x="6260630" y="2419291"/>
            <a:ext cx="263055" cy="354493"/>
            <a:chOff x="6260629" y="2419290"/>
            <a:chExt cx="263055" cy="354493"/>
          </a:xfrm>
        </p:grpSpPr>
        <p:sp>
          <p:nvSpPr>
            <p:cNvPr id="21730" name="Google Shape;21730;p80"/>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731" name="Google Shape;21731;p80"/>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732" name="Google Shape;21732;p80"/>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733" name="Google Shape;21733;p80"/>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1734" name="Google Shape;21734;p80"/>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21735" name="Google Shape;21735;p80"/>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defTabSz="914378"/>
              <a:endParaRPr>
                <a:ea typeface="+mn-ea"/>
              </a:endParaRPr>
            </a:p>
          </p:txBody>
        </p:sp>
        <p:sp>
          <p:nvSpPr>
            <p:cNvPr id="21736" name="Google Shape;21736;p80"/>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1737" name="Google Shape;21737;p80"/>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738" name="Google Shape;21738;p80"/>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739" name="Google Shape;21739;p80"/>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740" name="Google Shape;21740;p80"/>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741" name="Google Shape;21741;p80"/>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742" name="Google Shape;21742;p80"/>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743" name="Google Shape;21743;p80"/>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defTabSz="914378"/>
              <a:endParaRPr>
                <a:ea typeface="+mn-ea"/>
              </a:endParaRPr>
            </a:p>
          </p:txBody>
        </p:sp>
        <p:sp>
          <p:nvSpPr>
            <p:cNvPr id="21744" name="Google Shape;21744;p80"/>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745" name="Google Shape;21745;p80"/>
          <p:cNvGrpSpPr/>
          <p:nvPr/>
        </p:nvGrpSpPr>
        <p:grpSpPr>
          <a:xfrm>
            <a:off x="6260864" y="2879912"/>
            <a:ext cx="263343" cy="354754"/>
            <a:chOff x="6260864" y="2879911"/>
            <a:chExt cx="263343" cy="354754"/>
          </a:xfrm>
        </p:grpSpPr>
        <p:sp>
          <p:nvSpPr>
            <p:cNvPr id="21746" name="Google Shape;21746;p80"/>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defTabSz="914378"/>
              <a:endParaRPr>
                <a:ea typeface="+mn-ea"/>
              </a:endParaRPr>
            </a:p>
          </p:txBody>
        </p:sp>
        <p:sp>
          <p:nvSpPr>
            <p:cNvPr id="21747" name="Google Shape;21747;p80"/>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1748" name="Google Shape;21748;p80"/>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defTabSz="914378"/>
              <a:endParaRPr>
                <a:ea typeface="+mn-ea"/>
              </a:endParaRPr>
            </a:p>
          </p:txBody>
        </p:sp>
        <p:sp>
          <p:nvSpPr>
            <p:cNvPr id="21749" name="Google Shape;21749;p80"/>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750" name="Google Shape;21750;p80"/>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21751" name="Google Shape;21751;p80"/>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752" name="Google Shape;21752;p80"/>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defTabSz="914378"/>
              <a:endParaRPr>
                <a:ea typeface="+mn-ea"/>
              </a:endParaRPr>
            </a:p>
          </p:txBody>
        </p:sp>
        <p:sp>
          <p:nvSpPr>
            <p:cNvPr id="21753" name="Google Shape;21753;p80"/>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1754" name="Google Shape;21754;p80"/>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755" name="Google Shape;21755;p80"/>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756" name="Google Shape;21756;p80"/>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defTabSz="914378"/>
              <a:endParaRPr>
                <a:ea typeface="+mn-ea"/>
              </a:endParaRPr>
            </a:p>
          </p:txBody>
        </p:sp>
        <p:sp>
          <p:nvSpPr>
            <p:cNvPr id="21757" name="Google Shape;21757;p80"/>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defTabSz="914378"/>
              <a:endParaRPr>
                <a:ea typeface="+mn-ea"/>
              </a:endParaRPr>
            </a:p>
          </p:txBody>
        </p:sp>
        <p:sp>
          <p:nvSpPr>
            <p:cNvPr id="21758" name="Google Shape;21758;p80"/>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1759" name="Google Shape;21759;p80"/>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defTabSz="914378"/>
              <a:endParaRPr>
                <a:ea typeface="+mn-ea"/>
              </a:endParaRPr>
            </a:p>
          </p:txBody>
        </p:sp>
        <p:sp>
          <p:nvSpPr>
            <p:cNvPr id="21760" name="Google Shape;21760;p80"/>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21761" name="Google Shape;21761;p80"/>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762" name="Google Shape;21762;p80"/>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763" name="Google Shape;21763;p80"/>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764" name="Google Shape;21764;p80"/>
          <p:cNvGrpSpPr/>
          <p:nvPr/>
        </p:nvGrpSpPr>
        <p:grpSpPr>
          <a:xfrm>
            <a:off x="8062968" y="2419291"/>
            <a:ext cx="263316" cy="354728"/>
            <a:chOff x="8062968" y="2419290"/>
            <a:chExt cx="263316" cy="354728"/>
          </a:xfrm>
        </p:grpSpPr>
        <p:sp>
          <p:nvSpPr>
            <p:cNvPr id="21765" name="Google Shape;21765;p80"/>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1766" name="Google Shape;21766;p80"/>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767" name="Google Shape;21767;p80"/>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768" name="Google Shape;21768;p80"/>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769" name="Google Shape;21769;p80"/>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770" name="Google Shape;21770;p80"/>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771" name="Google Shape;21771;p80"/>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772" name="Google Shape;21772;p80"/>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773" name="Google Shape;21773;p80"/>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774" name="Google Shape;21774;p80"/>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775" name="Google Shape;21775;p80"/>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776" name="Google Shape;21776;p80"/>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777" name="Google Shape;21777;p80"/>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778" name="Google Shape;21778;p80"/>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779" name="Google Shape;21779;p80"/>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defTabSz="914378"/>
              <a:endParaRPr>
                <a:ea typeface="+mn-ea"/>
              </a:endParaRPr>
            </a:p>
          </p:txBody>
        </p:sp>
        <p:sp>
          <p:nvSpPr>
            <p:cNvPr id="21780" name="Google Shape;21780;p80"/>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sp>
          <p:nvSpPr>
            <p:cNvPr id="21781" name="Google Shape;21781;p80"/>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782" name="Google Shape;21782;p80"/>
          <p:cNvGrpSpPr/>
          <p:nvPr/>
        </p:nvGrpSpPr>
        <p:grpSpPr>
          <a:xfrm>
            <a:off x="5809723" y="2419291"/>
            <a:ext cx="263316" cy="354728"/>
            <a:chOff x="5809723" y="2419290"/>
            <a:chExt cx="263316" cy="354728"/>
          </a:xfrm>
        </p:grpSpPr>
        <p:sp>
          <p:nvSpPr>
            <p:cNvPr id="21783" name="Google Shape;21783;p80"/>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784" name="Google Shape;21784;p80"/>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785" name="Google Shape;21785;p80"/>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defTabSz="914378"/>
              <a:endParaRPr>
                <a:ea typeface="+mn-ea"/>
              </a:endParaRPr>
            </a:p>
          </p:txBody>
        </p:sp>
        <p:sp>
          <p:nvSpPr>
            <p:cNvPr id="21786" name="Google Shape;21786;p80"/>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787" name="Google Shape;21787;p80"/>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788" name="Google Shape;21788;p80"/>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789" name="Google Shape;21789;p80"/>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790" name="Google Shape;21790;p80"/>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791" name="Google Shape;21791;p80"/>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792" name="Google Shape;21792;p80"/>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793" name="Google Shape;21793;p80"/>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794" name="Google Shape;21794;p80"/>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795" name="Google Shape;21795;p80"/>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796" name="Google Shape;21796;p80"/>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797" name="Google Shape;21797;p80"/>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defTabSz="914378"/>
              <a:endParaRPr>
                <a:ea typeface="+mn-ea"/>
              </a:endParaRPr>
            </a:p>
          </p:txBody>
        </p:sp>
        <p:sp>
          <p:nvSpPr>
            <p:cNvPr id="21798" name="Google Shape;21798;p80"/>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799" name="Google Shape;21799;p80"/>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800" name="Google Shape;21800;p80"/>
          <p:cNvGrpSpPr/>
          <p:nvPr/>
        </p:nvGrpSpPr>
        <p:grpSpPr>
          <a:xfrm>
            <a:off x="7606827" y="1503000"/>
            <a:ext cx="263552" cy="354754"/>
            <a:chOff x="7606826" y="1502999"/>
            <a:chExt cx="263552" cy="354754"/>
          </a:xfrm>
        </p:grpSpPr>
        <p:sp>
          <p:nvSpPr>
            <p:cNvPr id="21801" name="Google Shape;21801;p80"/>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defTabSz="914378"/>
              <a:endParaRPr>
                <a:ea typeface="+mn-ea"/>
              </a:endParaRPr>
            </a:p>
          </p:txBody>
        </p:sp>
        <p:sp>
          <p:nvSpPr>
            <p:cNvPr id="21802" name="Google Shape;21802;p80"/>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21803" name="Google Shape;21803;p80"/>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21804" name="Google Shape;21804;p80"/>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defTabSz="914378"/>
              <a:endParaRPr>
                <a:ea typeface="+mn-ea"/>
              </a:endParaRPr>
            </a:p>
          </p:txBody>
        </p:sp>
        <p:sp>
          <p:nvSpPr>
            <p:cNvPr id="21805" name="Google Shape;21805;p80"/>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806" name="Google Shape;21806;p80"/>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807" name="Google Shape;21807;p80"/>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808" name="Google Shape;21808;p80"/>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809" name="Google Shape;21809;p80"/>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810" name="Google Shape;21810;p80"/>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811" name="Google Shape;21811;p80"/>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812" name="Google Shape;21812;p80"/>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813" name="Google Shape;21813;p80"/>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814" name="Google Shape;21814;p80"/>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21815" name="Google Shape;21815;p80"/>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21816" name="Google Shape;21816;p80"/>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1817" name="Google Shape;21817;p80"/>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21818" name="Google Shape;21818;p80"/>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819" name="Google Shape;21819;p80"/>
          <p:cNvGrpSpPr/>
          <p:nvPr/>
        </p:nvGrpSpPr>
        <p:grpSpPr>
          <a:xfrm>
            <a:off x="8060456" y="3790076"/>
            <a:ext cx="264076" cy="354623"/>
            <a:chOff x="8060455" y="3790075"/>
            <a:chExt cx="264076" cy="354623"/>
          </a:xfrm>
        </p:grpSpPr>
        <p:sp>
          <p:nvSpPr>
            <p:cNvPr id="21820" name="Google Shape;21820;p80"/>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821" name="Google Shape;21821;p80"/>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1822" name="Google Shape;21822;p80"/>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823" name="Google Shape;21823;p80"/>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824" name="Google Shape;21824;p80"/>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21825" name="Google Shape;21825;p80"/>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826" name="Google Shape;21826;p80"/>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827" name="Google Shape;21827;p80"/>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828" name="Google Shape;21828;p80"/>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829" name="Google Shape;21829;p80"/>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830" name="Google Shape;21830;p80"/>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831" name="Google Shape;21831;p80"/>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1832" name="Google Shape;21832;p80"/>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1833" name="Google Shape;21833;p80"/>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834" name="Google Shape;21834;p80"/>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835" name="Google Shape;21835;p80"/>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836" name="Google Shape;21836;p80"/>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837" name="Google Shape;21837;p80"/>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838" name="Google Shape;21838;p80"/>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21839" name="Google Shape;21839;p80"/>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21840" name="Google Shape;21840;p80"/>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21841" name="Google Shape;21841;p80"/>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842" name="Google Shape;21842;p80"/>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843" name="Google Shape;21843;p80"/>
          <p:cNvGrpSpPr/>
          <p:nvPr/>
        </p:nvGrpSpPr>
        <p:grpSpPr>
          <a:xfrm>
            <a:off x="7614550" y="2879912"/>
            <a:ext cx="263316" cy="354754"/>
            <a:chOff x="7614550" y="2879911"/>
            <a:chExt cx="263316" cy="354754"/>
          </a:xfrm>
        </p:grpSpPr>
        <p:sp>
          <p:nvSpPr>
            <p:cNvPr id="21844" name="Google Shape;21844;p80"/>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845" name="Google Shape;21845;p80"/>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21846" name="Google Shape;21846;p80"/>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defTabSz="914378"/>
              <a:endParaRPr>
                <a:ea typeface="+mn-ea"/>
              </a:endParaRPr>
            </a:p>
          </p:txBody>
        </p:sp>
        <p:sp>
          <p:nvSpPr>
            <p:cNvPr id="21847" name="Google Shape;21847;p80"/>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848" name="Google Shape;21848;p80"/>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849" name="Google Shape;21849;p80"/>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21850" name="Google Shape;21850;p80"/>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851" name="Google Shape;21851;p80"/>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852" name="Google Shape;21852;p80"/>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853" name="Google Shape;21853;p80"/>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854" name="Google Shape;21854;p80"/>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1855" name="Google Shape;21855;p80"/>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856" name="Google Shape;21856;p80"/>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857" name="Google Shape;21857;p80"/>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858" name="Google Shape;21858;p80"/>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859" name="Google Shape;21859;p80"/>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860" name="Google Shape;21860;p80"/>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21861" name="Google Shape;21861;p80"/>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defTabSz="914378"/>
              <a:endParaRPr>
                <a:ea typeface="+mn-ea"/>
              </a:endParaRPr>
            </a:p>
          </p:txBody>
        </p:sp>
        <p:sp>
          <p:nvSpPr>
            <p:cNvPr id="21862" name="Google Shape;21862;p80"/>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863" name="Google Shape;21863;p80"/>
          <p:cNvGrpSpPr/>
          <p:nvPr/>
        </p:nvGrpSpPr>
        <p:grpSpPr>
          <a:xfrm>
            <a:off x="4900685" y="4268188"/>
            <a:ext cx="274576" cy="354623"/>
            <a:chOff x="4900684" y="4268187"/>
            <a:chExt cx="274576" cy="354623"/>
          </a:xfrm>
        </p:grpSpPr>
        <p:sp>
          <p:nvSpPr>
            <p:cNvPr id="21864" name="Google Shape;21864;p80"/>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865" name="Google Shape;21865;p80"/>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866" name="Google Shape;21866;p80"/>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867" name="Google Shape;21867;p80"/>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868" name="Google Shape;21868;p80"/>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869" name="Google Shape;21869;p80"/>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870" name="Google Shape;21870;p80"/>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871" name="Google Shape;21871;p80"/>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872" name="Google Shape;21872;p80"/>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873" name="Google Shape;21873;p80"/>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874" name="Google Shape;21874;p80"/>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875" name="Google Shape;21875;p80"/>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876" name="Google Shape;21876;p80"/>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877" name="Google Shape;21877;p80"/>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878" name="Google Shape;21878;p80"/>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879" name="Google Shape;21879;p80"/>
          <p:cNvGrpSpPr/>
          <p:nvPr/>
        </p:nvGrpSpPr>
        <p:grpSpPr>
          <a:xfrm>
            <a:off x="7161655" y="3345795"/>
            <a:ext cx="263343" cy="354754"/>
            <a:chOff x="7161654" y="3345794"/>
            <a:chExt cx="263343" cy="354754"/>
          </a:xfrm>
        </p:grpSpPr>
        <p:sp>
          <p:nvSpPr>
            <p:cNvPr id="21880" name="Google Shape;21880;p80"/>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1881" name="Google Shape;21881;p80"/>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882" name="Google Shape;21882;p80"/>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defTabSz="914378"/>
              <a:endParaRPr>
                <a:ea typeface="+mn-ea"/>
              </a:endParaRPr>
            </a:p>
          </p:txBody>
        </p:sp>
        <p:sp>
          <p:nvSpPr>
            <p:cNvPr id="21883" name="Google Shape;21883;p80"/>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884" name="Google Shape;21884;p80"/>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885" name="Google Shape;21885;p80"/>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886" name="Google Shape;21886;p80"/>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887" name="Google Shape;21887;p80"/>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888" name="Google Shape;21888;p80"/>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889" name="Google Shape;21889;p80"/>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890" name="Google Shape;21890;p80"/>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1891" name="Google Shape;21891;p80"/>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defTabSz="914378"/>
              <a:endParaRPr>
                <a:ea typeface="+mn-ea"/>
              </a:endParaRPr>
            </a:p>
          </p:txBody>
        </p:sp>
        <p:sp>
          <p:nvSpPr>
            <p:cNvPr id="21892" name="Google Shape;21892;p80"/>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893" name="Google Shape;21893;p80"/>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894" name="Google Shape;21894;p80"/>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1895" name="Google Shape;21895;p80"/>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896" name="Google Shape;21896;p80"/>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1897" name="Google Shape;21897;p80"/>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defTabSz="914378"/>
              <a:endParaRPr>
                <a:ea typeface="+mn-ea"/>
              </a:endParaRPr>
            </a:p>
          </p:txBody>
        </p:sp>
        <p:sp>
          <p:nvSpPr>
            <p:cNvPr id="21898" name="Google Shape;21898;p80"/>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899" name="Google Shape;21899;p80"/>
          <p:cNvGrpSpPr/>
          <p:nvPr/>
        </p:nvGrpSpPr>
        <p:grpSpPr>
          <a:xfrm>
            <a:off x="6711771" y="3345795"/>
            <a:ext cx="263081" cy="354754"/>
            <a:chOff x="6711770" y="3345794"/>
            <a:chExt cx="263081" cy="354754"/>
          </a:xfrm>
        </p:grpSpPr>
        <p:sp>
          <p:nvSpPr>
            <p:cNvPr id="21900" name="Google Shape;21900;p80"/>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901" name="Google Shape;21901;p80"/>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1902" name="Google Shape;21902;p80"/>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903" name="Google Shape;21903;p80"/>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904" name="Google Shape;21904;p80"/>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905" name="Google Shape;21905;p80"/>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906" name="Google Shape;21906;p80"/>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907" name="Google Shape;21907;p80"/>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908" name="Google Shape;21908;p80"/>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909" name="Google Shape;21909;p80"/>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910" name="Google Shape;21910;p80"/>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911" name="Google Shape;21911;p80"/>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defTabSz="914378"/>
              <a:endParaRPr>
                <a:ea typeface="+mn-ea"/>
              </a:endParaRPr>
            </a:p>
          </p:txBody>
        </p:sp>
        <p:sp>
          <p:nvSpPr>
            <p:cNvPr id="21912" name="Google Shape;21912;p80"/>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913" name="Google Shape;21913;p80"/>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1914" name="Google Shape;21914;p80"/>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1915" name="Google Shape;21915;p80"/>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1916" name="Google Shape;21916;p80"/>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917" name="Google Shape;21917;p80"/>
          <p:cNvGrpSpPr/>
          <p:nvPr/>
        </p:nvGrpSpPr>
        <p:grpSpPr>
          <a:xfrm>
            <a:off x="7163409" y="2880251"/>
            <a:ext cx="263316" cy="354414"/>
            <a:chOff x="7163409" y="2880251"/>
            <a:chExt cx="263316" cy="354414"/>
          </a:xfrm>
        </p:grpSpPr>
        <p:sp>
          <p:nvSpPr>
            <p:cNvPr id="21918" name="Google Shape;21918;p80"/>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1919" name="Google Shape;21919;p80"/>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920" name="Google Shape;21920;p80"/>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921" name="Google Shape;21921;p80"/>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922" name="Google Shape;21922;p80"/>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923" name="Google Shape;21923;p80"/>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924" name="Google Shape;21924;p80"/>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925" name="Google Shape;21925;p80"/>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926" name="Google Shape;21926;p80"/>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927" name="Google Shape;21927;p80"/>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928" name="Google Shape;21928;p80"/>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929" name="Google Shape;21929;p80"/>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930" name="Google Shape;21930;p80"/>
          <p:cNvGrpSpPr/>
          <p:nvPr/>
        </p:nvGrpSpPr>
        <p:grpSpPr>
          <a:xfrm>
            <a:off x="6712032" y="2880173"/>
            <a:ext cx="263316" cy="354493"/>
            <a:chOff x="6712032" y="2880172"/>
            <a:chExt cx="263316" cy="354493"/>
          </a:xfrm>
        </p:grpSpPr>
        <p:sp>
          <p:nvSpPr>
            <p:cNvPr id="21931" name="Google Shape;21931;p80"/>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932" name="Google Shape;21932;p80"/>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933" name="Google Shape;21933;p80"/>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defTabSz="914378"/>
              <a:endParaRPr>
                <a:ea typeface="+mn-ea"/>
              </a:endParaRPr>
            </a:p>
          </p:txBody>
        </p:sp>
        <p:sp>
          <p:nvSpPr>
            <p:cNvPr id="21934" name="Google Shape;21934;p80"/>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935" name="Google Shape;21935;p80"/>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936" name="Google Shape;21936;p80"/>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1937" name="Google Shape;21937;p80"/>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defTabSz="914378"/>
              <a:endParaRPr>
                <a:ea typeface="+mn-ea"/>
              </a:endParaRPr>
            </a:p>
          </p:txBody>
        </p:sp>
        <p:sp>
          <p:nvSpPr>
            <p:cNvPr id="21938" name="Google Shape;21938;p80"/>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939" name="Google Shape;21939;p80"/>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940" name="Google Shape;21940;p80"/>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1941" name="Google Shape;21941;p80"/>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1942" name="Google Shape;21942;p80"/>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21943" name="Google Shape;21943;p80"/>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defTabSz="914378"/>
              <a:endParaRPr>
                <a:ea typeface="+mn-ea"/>
              </a:endParaRPr>
            </a:p>
          </p:txBody>
        </p:sp>
        <p:sp>
          <p:nvSpPr>
            <p:cNvPr id="21944" name="Google Shape;21944;p80"/>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1945" name="Google Shape;21945;p80"/>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946" name="Google Shape;21946;p80"/>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947" name="Google Shape;21947;p80"/>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948" name="Google Shape;21948;p80"/>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949" name="Google Shape;21949;p80"/>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950" name="Google Shape;21950;p80"/>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951" name="Google Shape;21951;p80"/>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1952" name="Google Shape;21952;p80"/>
          <p:cNvGrpSpPr/>
          <p:nvPr/>
        </p:nvGrpSpPr>
        <p:grpSpPr>
          <a:xfrm>
            <a:off x="6261624" y="3345795"/>
            <a:ext cx="263316" cy="354754"/>
            <a:chOff x="6261624" y="3345794"/>
            <a:chExt cx="263316" cy="354754"/>
          </a:xfrm>
        </p:grpSpPr>
        <p:sp>
          <p:nvSpPr>
            <p:cNvPr id="21953" name="Google Shape;21953;p80"/>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1954" name="Google Shape;21954;p80"/>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1955" name="Google Shape;21955;p80"/>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956" name="Google Shape;21956;p80"/>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957" name="Google Shape;21957;p80"/>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958" name="Google Shape;21958;p80"/>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959" name="Google Shape;21959;p80"/>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960" name="Google Shape;21960;p80"/>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defTabSz="914378"/>
              <a:endParaRPr>
                <a:ea typeface="+mn-ea"/>
              </a:endParaRPr>
            </a:p>
          </p:txBody>
        </p:sp>
        <p:sp>
          <p:nvSpPr>
            <p:cNvPr id="21961" name="Google Shape;21961;p80"/>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962" name="Google Shape;21962;p80"/>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963" name="Google Shape;21963;p80"/>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964" name="Google Shape;21964;p80"/>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965" name="Google Shape;21965;p80"/>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966" name="Google Shape;21966;p80"/>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967" name="Google Shape;21967;p80"/>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968" name="Google Shape;21968;p80"/>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969" name="Google Shape;21969;p80"/>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970" name="Google Shape;21970;p80"/>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971" name="Google Shape;21971;p80"/>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972" name="Google Shape;21972;p80"/>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973" name="Google Shape;21973;p80"/>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974" name="Google Shape;21974;p80"/>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975" name="Google Shape;21975;p80"/>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976" name="Google Shape;21976;p80"/>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1977" name="Google Shape;21977;p80"/>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978" name="Google Shape;21978;p80"/>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1979" name="Google Shape;21979;p80"/>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980" name="Google Shape;21980;p80"/>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sp>
        <p:nvSpPr>
          <p:cNvPr id="21981" name="Google Shape;21981;p80"/>
          <p:cNvSpPr/>
          <p:nvPr/>
        </p:nvSpPr>
        <p:spPr>
          <a:xfrm>
            <a:off x="5880423" y="3363051"/>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grpSp>
        <p:nvGrpSpPr>
          <p:cNvPr id="21982" name="Google Shape;21982;p80"/>
          <p:cNvGrpSpPr/>
          <p:nvPr/>
        </p:nvGrpSpPr>
        <p:grpSpPr>
          <a:xfrm>
            <a:off x="5811739" y="3345795"/>
            <a:ext cx="263316" cy="354754"/>
            <a:chOff x="5811739" y="3345794"/>
            <a:chExt cx="263316" cy="354754"/>
          </a:xfrm>
        </p:grpSpPr>
        <p:sp>
          <p:nvSpPr>
            <p:cNvPr id="21983" name="Google Shape;21983;p80"/>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defTabSz="914378"/>
              <a:endParaRPr>
                <a:ea typeface="+mn-ea"/>
              </a:endParaRPr>
            </a:p>
          </p:txBody>
        </p:sp>
        <p:sp>
          <p:nvSpPr>
            <p:cNvPr id="21984" name="Google Shape;21984;p80"/>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985" name="Google Shape;21985;p80"/>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986" name="Google Shape;21986;p80"/>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987" name="Google Shape;21987;p80"/>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defTabSz="914378"/>
              <a:endParaRPr>
                <a:ea typeface="+mn-ea"/>
              </a:endParaRPr>
            </a:p>
          </p:txBody>
        </p:sp>
        <p:sp>
          <p:nvSpPr>
            <p:cNvPr id="21988" name="Google Shape;21988;p80"/>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1989" name="Google Shape;21989;p80"/>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990" name="Google Shape;21990;p80"/>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1991" name="Google Shape;21991;p80"/>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992" name="Google Shape;21992;p80"/>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1993" name="Google Shape;21993;p80"/>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1994" name="Google Shape;21994;p80"/>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995" name="Google Shape;21995;p80"/>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1996" name="Google Shape;21996;p80"/>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997" name="Google Shape;21997;p80"/>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defTabSz="914378"/>
              <a:endParaRPr>
                <a:ea typeface="+mn-ea"/>
              </a:endParaRPr>
            </a:p>
          </p:txBody>
        </p:sp>
        <p:sp>
          <p:nvSpPr>
            <p:cNvPr id="21998" name="Google Shape;21998;p80"/>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1999" name="Google Shape;21999;p80"/>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2000" name="Google Shape;22000;p80"/>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defTabSz="914378"/>
              <a:endParaRPr>
                <a:ea typeface="+mn-ea"/>
              </a:endParaRPr>
            </a:p>
          </p:txBody>
        </p:sp>
        <p:sp>
          <p:nvSpPr>
            <p:cNvPr id="22001" name="Google Shape;22001;p80"/>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2002" name="Google Shape;22002;p80"/>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2003" name="Google Shape;22003;p80"/>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004" name="Google Shape;22004;p80"/>
          <p:cNvGrpSpPr/>
          <p:nvPr/>
        </p:nvGrpSpPr>
        <p:grpSpPr>
          <a:xfrm>
            <a:off x="5363818" y="3345795"/>
            <a:ext cx="259074" cy="354493"/>
            <a:chOff x="5363818" y="3345794"/>
            <a:chExt cx="259074" cy="354493"/>
          </a:xfrm>
        </p:grpSpPr>
        <p:sp>
          <p:nvSpPr>
            <p:cNvPr id="22005" name="Google Shape;22005;p80"/>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2006" name="Google Shape;22006;p80"/>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2007" name="Google Shape;22007;p80"/>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2008" name="Google Shape;22008;p80"/>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defTabSz="914378"/>
              <a:endParaRPr>
                <a:ea typeface="+mn-ea"/>
              </a:endParaRPr>
            </a:p>
          </p:txBody>
        </p:sp>
        <p:sp>
          <p:nvSpPr>
            <p:cNvPr id="22009" name="Google Shape;22009;p80"/>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22010" name="Google Shape;22010;p80"/>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2011" name="Google Shape;22011;p80"/>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2012" name="Google Shape;22012;p80"/>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2013" name="Google Shape;22013;p80"/>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2014" name="Google Shape;22014;p80"/>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2015" name="Google Shape;22015;p80"/>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2016" name="Google Shape;22016;p80"/>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2017" name="Google Shape;22017;p80"/>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2018" name="Google Shape;22018;p80"/>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2019" name="Google Shape;22019;p80"/>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2020" name="Google Shape;22020;p80"/>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2021" name="Google Shape;22021;p80"/>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2022" name="Google Shape;22022;p80"/>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2023" name="Google Shape;22023;p80"/>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2024" name="Google Shape;22024;p80"/>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2025" name="Google Shape;22025;p80"/>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2026" name="Google Shape;22026;p80"/>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2027" name="Google Shape;22027;p80"/>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2028" name="Google Shape;22028;p80"/>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2029" name="Google Shape;22029;p80"/>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030" name="Google Shape;22030;p80"/>
          <p:cNvGrpSpPr/>
          <p:nvPr/>
        </p:nvGrpSpPr>
        <p:grpSpPr>
          <a:xfrm>
            <a:off x="4912939" y="3345664"/>
            <a:ext cx="261326" cy="354885"/>
            <a:chOff x="4912939" y="3345663"/>
            <a:chExt cx="261326" cy="354885"/>
          </a:xfrm>
        </p:grpSpPr>
        <p:sp>
          <p:nvSpPr>
            <p:cNvPr id="22031" name="Google Shape;22031;p80"/>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2032" name="Google Shape;22032;p80"/>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2033" name="Google Shape;22033;p80"/>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2034" name="Google Shape;22034;p80"/>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22035" name="Google Shape;22035;p80"/>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22036" name="Google Shape;22036;p80"/>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2037" name="Google Shape;22037;p80"/>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2038" name="Google Shape;22038;p80"/>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2039" name="Google Shape;22039;p80"/>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2040" name="Google Shape;22040;p80"/>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2041" name="Google Shape;22041;p80"/>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22042" name="Google Shape;22042;p80"/>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2043" name="Google Shape;22043;p80"/>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defTabSz="914378"/>
              <a:endParaRPr>
                <a:ea typeface="+mn-ea"/>
              </a:endParaRPr>
            </a:p>
          </p:txBody>
        </p:sp>
        <p:sp>
          <p:nvSpPr>
            <p:cNvPr id="22044" name="Google Shape;22044;p80"/>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2045" name="Google Shape;22045;p80"/>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2046" name="Google Shape;22046;p80"/>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2047" name="Google Shape;22047;p80"/>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2048" name="Google Shape;22048;p80"/>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2049" name="Google Shape;22049;p80"/>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22050" name="Google Shape;22050;p80"/>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2051" name="Google Shape;22051;p80"/>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052" name="Google Shape;22052;p80"/>
          <p:cNvGrpSpPr/>
          <p:nvPr/>
        </p:nvGrpSpPr>
        <p:grpSpPr>
          <a:xfrm>
            <a:off x="5809724" y="2879911"/>
            <a:ext cx="263081" cy="355016"/>
            <a:chOff x="5809723" y="2879911"/>
            <a:chExt cx="263081" cy="355016"/>
          </a:xfrm>
        </p:grpSpPr>
        <p:sp>
          <p:nvSpPr>
            <p:cNvPr id="22053" name="Google Shape;22053;p80"/>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defTabSz="914378"/>
              <a:endParaRPr>
                <a:ea typeface="+mn-ea"/>
              </a:endParaRPr>
            </a:p>
          </p:txBody>
        </p:sp>
        <p:sp>
          <p:nvSpPr>
            <p:cNvPr id="22054" name="Google Shape;22054;p80"/>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2055" name="Google Shape;22055;p80"/>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2056" name="Google Shape;22056;p80"/>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2057" name="Google Shape;22057;p80"/>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2058" name="Google Shape;22058;p80"/>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2059" name="Google Shape;22059;p80"/>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2060" name="Google Shape;22060;p80"/>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defTabSz="914378"/>
              <a:endParaRPr>
                <a:ea typeface="+mn-ea"/>
              </a:endParaRPr>
            </a:p>
          </p:txBody>
        </p:sp>
        <p:sp>
          <p:nvSpPr>
            <p:cNvPr id="22061" name="Google Shape;22061;p80"/>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2062" name="Google Shape;22062;p80"/>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defTabSz="914378"/>
              <a:endParaRPr>
                <a:ea typeface="+mn-ea"/>
              </a:endParaRPr>
            </a:p>
          </p:txBody>
        </p:sp>
        <p:sp>
          <p:nvSpPr>
            <p:cNvPr id="22063" name="Google Shape;22063;p80"/>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2064" name="Google Shape;22064;p80"/>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2065" name="Google Shape;22065;p80"/>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2066" name="Google Shape;22066;p80"/>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2067" name="Google Shape;22067;p80"/>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2068" name="Google Shape;22068;p80"/>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2069" name="Google Shape;22069;p80"/>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2070" name="Google Shape;22070;p80"/>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2071" name="Google Shape;22071;p80"/>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2072" name="Google Shape;22072;p80"/>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2073" name="Google Shape;22073;p80"/>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2074" name="Google Shape;22074;p80"/>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075" name="Google Shape;22075;p80"/>
          <p:cNvGrpSpPr/>
          <p:nvPr/>
        </p:nvGrpSpPr>
        <p:grpSpPr>
          <a:xfrm>
            <a:off x="7616069" y="4268057"/>
            <a:ext cx="263316" cy="354754"/>
            <a:chOff x="7616069" y="4268056"/>
            <a:chExt cx="263316" cy="354754"/>
          </a:xfrm>
        </p:grpSpPr>
        <p:sp>
          <p:nvSpPr>
            <p:cNvPr id="22076" name="Google Shape;22076;p80"/>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defTabSz="914378"/>
              <a:endParaRPr>
                <a:ea typeface="+mn-ea"/>
              </a:endParaRPr>
            </a:p>
          </p:txBody>
        </p:sp>
        <p:sp>
          <p:nvSpPr>
            <p:cNvPr id="22077" name="Google Shape;22077;p80"/>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2078" name="Google Shape;22078;p80"/>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2079" name="Google Shape;22079;p80"/>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2080" name="Google Shape;22080;p80"/>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2081" name="Google Shape;22081;p80"/>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2082" name="Google Shape;22082;p80"/>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2083" name="Google Shape;22083;p80"/>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2084" name="Google Shape;22084;p80"/>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defTabSz="914378"/>
              <a:endParaRPr>
                <a:ea typeface="+mn-ea"/>
              </a:endParaRPr>
            </a:p>
          </p:txBody>
        </p:sp>
        <p:sp>
          <p:nvSpPr>
            <p:cNvPr id="22085" name="Google Shape;22085;p80"/>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defTabSz="914378"/>
              <a:endParaRPr>
                <a:ea typeface="+mn-ea"/>
              </a:endParaRPr>
            </a:p>
          </p:txBody>
        </p:sp>
        <p:sp>
          <p:nvSpPr>
            <p:cNvPr id="22086" name="Google Shape;22086;p80"/>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2087" name="Google Shape;22087;p80"/>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defTabSz="914378"/>
              <a:endParaRPr>
                <a:ea typeface="+mn-ea"/>
              </a:endParaRPr>
            </a:p>
          </p:txBody>
        </p:sp>
        <p:sp>
          <p:nvSpPr>
            <p:cNvPr id="22088" name="Google Shape;22088;p80"/>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2089" name="Google Shape;22089;p80"/>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2090" name="Google Shape;22090;p80"/>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2091" name="Google Shape;22091;p80"/>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2092" name="Google Shape;22092;p80"/>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2093" name="Google Shape;22093;p80"/>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2094" name="Google Shape;22094;p80"/>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2095" name="Google Shape;22095;p80"/>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defTabSz="914378"/>
              <a:endParaRPr>
                <a:ea typeface="+mn-ea"/>
              </a:endParaRPr>
            </a:p>
          </p:txBody>
        </p:sp>
        <p:sp>
          <p:nvSpPr>
            <p:cNvPr id="22096" name="Google Shape;22096;p80"/>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097" name="Google Shape;22097;p80"/>
          <p:cNvGrpSpPr/>
          <p:nvPr/>
        </p:nvGrpSpPr>
        <p:grpSpPr>
          <a:xfrm>
            <a:off x="7164404" y="4268319"/>
            <a:ext cx="263316" cy="354493"/>
            <a:chOff x="7164404" y="4268318"/>
            <a:chExt cx="263316" cy="354493"/>
          </a:xfrm>
        </p:grpSpPr>
        <p:sp>
          <p:nvSpPr>
            <p:cNvPr id="22098" name="Google Shape;22098;p80"/>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2099" name="Google Shape;22099;p80"/>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defTabSz="914378"/>
              <a:endParaRPr>
                <a:ea typeface="+mn-ea"/>
              </a:endParaRPr>
            </a:p>
          </p:txBody>
        </p:sp>
        <p:sp>
          <p:nvSpPr>
            <p:cNvPr id="22100" name="Google Shape;22100;p80"/>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2101" name="Google Shape;22101;p80"/>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2102" name="Google Shape;22102;p80"/>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2103" name="Google Shape;22103;p80"/>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2104" name="Google Shape;22104;p80"/>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2105" name="Google Shape;22105;p80"/>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2106" name="Google Shape;22106;p80"/>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2107" name="Google Shape;22107;p80"/>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2108" name="Google Shape;22108;p80"/>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2109" name="Google Shape;22109;p80"/>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2110" name="Google Shape;22110;p80"/>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2111" name="Google Shape;22111;p80"/>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2112" name="Google Shape;22112;p80"/>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2113" name="Google Shape;22113;p80"/>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114" name="Google Shape;22114;p80"/>
          <p:cNvGrpSpPr/>
          <p:nvPr/>
        </p:nvGrpSpPr>
        <p:grpSpPr>
          <a:xfrm>
            <a:off x="5358346" y="2879912"/>
            <a:ext cx="263316" cy="354754"/>
            <a:chOff x="5358346" y="2879911"/>
            <a:chExt cx="263316" cy="354754"/>
          </a:xfrm>
        </p:grpSpPr>
        <p:sp>
          <p:nvSpPr>
            <p:cNvPr id="22115" name="Google Shape;22115;p80"/>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defTabSz="914378"/>
              <a:endParaRPr>
                <a:ea typeface="+mn-ea"/>
              </a:endParaRPr>
            </a:p>
          </p:txBody>
        </p:sp>
        <p:sp>
          <p:nvSpPr>
            <p:cNvPr id="22116" name="Google Shape;22116;p80"/>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defTabSz="914378"/>
              <a:endParaRPr>
                <a:ea typeface="+mn-ea"/>
              </a:endParaRPr>
            </a:p>
          </p:txBody>
        </p:sp>
        <p:sp>
          <p:nvSpPr>
            <p:cNvPr id="22117" name="Google Shape;22117;p80"/>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2118" name="Google Shape;22118;p80"/>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22119" name="Google Shape;22119;p80"/>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defTabSz="914378"/>
              <a:endParaRPr>
                <a:ea typeface="+mn-ea"/>
              </a:endParaRPr>
            </a:p>
          </p:txBody>
        </p:sp>
        <p:sp>
          <p:nvSpPr>
            <p:cNvPr id="22120" name="Google Shape;22120;p80"/>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2121" name="Google Shape;22121;p80"/>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2122" name="Google Shape;22122;p80"/>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2123" name="Google Shape;22123;p80"/>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defTabSz="914378"/>
              <a:endParaRPr>
                <a:ea typeface="+mn-ea"/>
              </a:endParaRPr>
            </a:p>
          </p:txBody>
        </p:sp>
        <p:sp>
          <p:nvSpPr>
            <p:cNvPr id="22124" name="Google Shape;22124;p80"/>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2125" name="Google Shape;22125;p80"/>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2126" name="Google Shape;22126;p80"/>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2127" name="Google Shape;22127;p80"/>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2128" name="Google Shape;22128;p80"/>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2129" name="Google Shape;22129;p80"/>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2130" name="Google Shape;22130;p80"/>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defTabSz="914378"/>
              <a:endParaRPr>
                <a:ea typeface="+mn-ea"/>
              </a:endParaRPr>
            </a:p>
          </p:txBody>
        </p:sp>
        <p:sp>
          <p:nvSpPr>
            <p:cNvPr id="22131" name="Google Shape;22131;p80"/>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2132" name="Google Shape;22132;p80"/>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2133" name="Google Shape;22133;p80"/>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2134" name="Google Shape;22134;p80"/>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2135" name="Google Shape;22135;p80"/>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136" name="Google Shape;22136;p80"/>
          <p:cNvGrpSpPr/>
          <p:nvPr/>
        </p:nvGrpSpPr>
        <p:grpSpPr>
          <a:xfrm>
            <a:off x="8061450" y="3345743"/>
            <a:ext cx="263316" cy="354807"/>
            <a:chOff x="8061450" y="3345742"/>
            <a:chExt cx="263316" cy="354807"/>
          </a:xfrm>
        </p:grpSpPr>
        <p:sp>
          <p:nvSpPr>
            <p:cNvPr id="22137" name="Google Shape;22137;p80"/>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2138" name="Google Shape;22138;p80"/>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2139" name="Google Shape;22139;p80"/>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2140" name="Google Shape;22140;p80"/>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defTabSz="914378"/>
              <a:endParaRPr>
                <a:ea typeface="+mn-ea"/>
              </a:endParaRPr>
            </a:p>
          </p:txBody>
        </p:sp>
        <p:sp>
          <p:nvSpPr>
            <p:cNvPr id="22141" name="Google Shape;22141;p80"/>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2142" name="Google Shape;22142;p80"/>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22143" name="Google Shape;22143;p80"/>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defTabSz="914378"/>
              <a:endParaRPr>
                <a:ea typeface="+mn-ea"/>
              </a:endParaRPr>
            </a:p>
          </p:txBody>
        </p:sp>
        <p:sp>
          <p:nvSpPr>
            <p:cNvPr id="22144" name="Google Shape;22144;p80"/>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2145" name="Google Shape;22145;p80"/>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2146" name="Google Shape;22146;p80"/>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2147" name="Google Shape;22147;p80"/>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defTabSz="914378"/>
              <a:endParaRPr>
                <a:ea typeface="+mn-ea"/>
              </a:endParaRPr>
            </a:p>
          </p:txBody>
        </p:sp>
        <p:sp>
          <p:nvSpPr>
            <p:cNvPr id="22148" name="Google Shape;22148;p80"/>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defTabSz="914378"/>
              <a:endParaRPr>
                <a:ea typeface="+mn-ea"/>
              </a:endParaRPr>
            </a:p>
          </p:txBody>
        </p:sp>
        <p:sp>
          <p:nvSpPr>
            <p:cNvPr id="22149" name="Google Shape;22149;p80"/>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2150" name="Google Shape;22150;p80"/>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2151" name="Google Shape;22151;p80"/>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2152" name="Google Shape;22152;p80"/>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153" name="Google Shape;22153;p80"/>
          <p:cNvGrpSpPr/>
          <p:nvPr/>
        </p:nvGrpSpPr>
        <p:grpSpPr>
          <a:xfrm>
            <a:off x="8065954" y="2879912"/>
            <a:ext cx="263081" cy="354754"/>
            <a:chOff x="8065953" y="2879911"/>
            <a:chExt cx="263081" cy="354754"/>
          </a:xfrm>
        </p:grpSpPr>
        <p:sp>
          <p:nvSpPr>
            <p:cNvPr id="22154" name="Google Shape;22154;p80"/>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2155" name="Google Shape;22155;p80"/>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defTabSz="914378"/>
              <a:endParaRPr>
                <a:ea typeface="+mn-ea"/>
              </a:endParaRPr>
            </a:p>
          </p:txBody>
        </p:sp>
        <p:sp>
          <p:nvSpPr>
            <p:cNvPr id="22156" name="Google Shape;22156;p80"/>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2157" name="Google Shape;22157;p80"/>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defTabSz="914378"/>
              <a:endParaRPr>
                <a:ea typeface="+mn-ea"/>
              </a:endParaRPr>
            </a:p>
          </p:txBody>
        </p:sp>
        <p:sp>
          <p:nvSpPr>
            <p:cNvPr id="22158" name="Google Shape;22158;p80"/>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2159" name="Google Shape;22159;p80"/>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defTabSz="914378"/>
              <a:endParaRPr>
                <a:ea typeface="+mn-ea"/>
              </a:endParaRPr>
            </a:p>
          </p:txBody>
        </p:sp>
        <p:sp>
          <p:nvSpPr>
            <p:cNvPr id="22160" name="Google Shape;22160;p80"/>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2161" name="Google Shape;22161;p80"/>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2162" name="Google Shape;22162;p80"/>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2163" name="Google Shape;22163;p80"/>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2164" name="Google Shape;22164;p80"/>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2165" name="Google Shape;22165;p80"/>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2166" name="Google Shape;22166;p80"/>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2167" name="Google Shape;22167;p80"/>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2168" name="Google Shape;22168;p80"/>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2169" name="Google Shape;22169;p80"/>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170" name="Google Shape;22170;p80"/>
          <p:cNvGrpSpPr/>
          <p:nvPr/>
        </p:nvGrpSpPr>
        <p:grpSpPr>
          <a:xfrm>
            <a:off x="8064199" y="4268319"/>
            <a:ext cx="270308" cy="354493"/>
            <a:chOff x="8064199" y="4268318"/>
            <a:chExt cx="270308" cy="354493"/>
          </a:xfrm>
        </p:grpSpPr>
        <p:sp>
          <p:nvSpPr>
            <p:cNvPr id="22171" name="Google Shape;22171;p80"/>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2172" name="Google Shape;22172;p80"/>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2173" name="Google Shape;22173;p80"/>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2174" name="Google Shape;22174;p80"/>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2175" name="Google Shape;22175;p80"/>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2176" name="Google Shape;22176;p80"/>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2177" name="Google Shape;22177;p80"/>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sp>
          <p:nvSpPr>
            <p:cNvPr id="22178" name="Google Shape;22178;p80"/>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defTabSz="914378"/>
              <a:endParaRPr>
                <a:ea typeface="+mn-ea"/>
              </a:endParaRPr>
            </a:p>
          </p:txBody>
        </p:sp>
        <p:sp>
          <p:nvSpPr>
            <p:cNvPr id="22179" name="Google Shape;22179;p80"/>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defTabSz="914378"/>
              <a:endParaRPr>
                <a:ea typeface="+mn-ea"/>
              </a:endParaRPr>
            </a:p>
          </p:txBody>
        </p:sp>
        <p:sp>
          <p:nvSpPr>
            <p:cNvPr id="22180" name="Google Shape;22180;p80"/>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defTabSz="914378"/>
              <a:endParaRPr>
                <a:ea typeface="+mn-ea"/>
              </a:endParaRPr>
            </a:p>
          </p:txBody>
        </p:sp>
        <p:sp>
          <p:nvSpPr>
            <p:cNvPr id="22181" name="Google Shape;22181;p80"/>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defTabSz="914378"/>
              <a:endParaRPr>
                <a:ea typeface="+mn-ea"/>
              </a:endParaRPr>
            </a:p>
          </p:txBody>
        </p:sp>
        <p:sp>
          <p:nvSpPr>
            <p:cNvPr id="22182" name="Google Shape;22182;p80"/>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2183" name="Google Shape;22183;p80"/>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2184" name="Google Shape;22184;p80"/>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2185" name="Google Shape;22185;p80"/>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2186" name="Google Shape;22186;p80"/>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defTabSz="914378"/>
              <a:endParaRPr>
                <a:ea typeface="+mn-ea"/>
              </a:endParaRPr>
            </a:p>
          </p:txBody>
        </p:sp>
        <p:sp>
          <p:nvSpPr>
            <p:cNvPr id="22187" name="Google Shape;22187;p80"/>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defTabSz="914378"/>
              <a:endParaRPr>
                <a:ea typeface="+mn-ea"/>
              </a:endParaRPr>
            </a:p>
          </p:txBody>
        </p:sp>
        <p:sp>
          <p:nvSpPr>
            <p:cNvPr id="22188" name="Google Shape;22188;p80"/>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defTabSz="914378"/>
              <a:endParaRPr>
                <a:ea typeface="+mn-ea"/>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19"/>
        <p:cNvGrpSpPr/>
        <p:nvPr/>
      </p:nvGrpSpPr>
      <p:grpSpPr>
        <a:xfrm>
          <a:off x="0" y="0"/>
          <a:ext cx="0" cy="0"/>
          <a:chOff x="0" y="0"/>
          <a:chExt cx="0" cy="0"/>
        </a:xfrm>
      </p:grpSpPr>
      <p:sp>
        <p:nvSpPr>
          <p:cNvPr id="220" name="Google Shape;220;p33"/>
          <p:cNvSpPr txBox="1">
            <a:spLocks noGrp="1"/>
          </p:cNvSpPr>
          <p:nvPr>
            <p:ph type="body" idx="1"/>
          </p:nvPr>
        </p:nvSpPr>
        <p:spPr>
          <a:xfrm>
            <a:off x="996375" y="1900525"/>
            <a:ext cx="2901600" cy="2270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Neptune is the farthest planet from the Sun and also the fourth-largest by diameter in the entire Solar System</a:t>
            </a:r>
            <a:endParaRPr sz="2000"/>
          </a:p>
        </p:txBody>
      </p:sp>
      <p:sp>
        <p:nvSpPr>
          <p:cNvPr id="221" name="Google Shape;221;p33"/>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Introduction</a:t>
            </a:r>
            <a:endParaRPr/>
          </a:p>
        </p:txBody>
      </p:sp>
      <p:pic>
        <p:nvPicPr>
          <p:cNvPr id="222" name="Google Shape;222;p33"/>
          <p:cNvPicPr preferRelativeResize="0"/>
          <p:nvPr/>
        </p:nvPicPr>
        <p:blipFill>
          <a:blip r:embed="rId3">
            <a:alphaModFix amt="56000"/>
          </a:blip>
          <a:stretch>
            <a:fillRect/>
          </a:stretch>
        </p:blipFill>
        <p:spPr>
          <a:xfrm rot="10800000">
            <a:off x="1124175" y="1103650"/>
            <a:ext cx="1918825" cy="216200"/>
          </a:xfrm>
          <a:prstGeom prst="rect">
            <a:avLst/>
          </a:prstGeom>
          <a:noFill/>
          <a:ln>
            <a:noFill/>
          </a:ln>
        </p:spPr>
      </p:pic>
      <p:pic>
        <p:nvPicPr>
          <p:cNvPr id="223" name="Google Shape;223;p33"/>
          <p:cNvPicPr preferRelativeResize="0"/>
          <p:nvPr/>
        </p:nvPicPr>
        <p:blipFill rotWithShape="1">
          <a:blip r:embed="rId4">
            <a:alphaModFix/>
          </a:blip>
          <a:srcRect l="8880" r="18745"/>
          <a:stretch/>
        </p:blipFill>
        <p:spPr>
          <a:xfrm rot="473094">
            <a:off x="6001750" y="2654026"/>
            <a:ext cx="1844901" cy="1699400"/>
          </a:xfrm>
          <a:prstGeom prst="rect">
            <a:avLst/>
          </a:prstGeom>
          <a:noFill/>
          <a:ln>
            <a:noFill/>
          </a:ln>
          <a:effectLst>
            <a:outerShdw blurRad="57150" dist="19050" dir="5400000" algn="bl" rotWithShape="0">
              <a:srgbClr val="000000">
                <a:alpha val="50000"/>
              </a:srgbClr>
            </a:outerShdw>
          </a:effectLst>
        </p:spPr>
      </p:pic>
      <p:sp>
        <p:nvSpPr>
          <p:cNvPr id="224" name="Google Shape;224;p33"/>
          <p:cNvSpPr/>
          <p:nvPr/>
        </p:nvSpPr>
        <p:spPr>
          <a:xfrm rot="-391042">
            <a:off x="5665714" y="2448475"/>
            <a:ext cx="1101258" cy="649000"/>
          </a:xfrm>
          <a:custGeom>
            <a:avLst/>
            <a:gdLst/>
            <a:ahLst/>
            <a:cxnLst/>
            <a:rect l="l" t="t" r="r" b="b"/>
            <a:pathLst>
              <a:path w="44052" h="25961" extrusionOk="0">
                <a:moveTo>
                  <a:pt x="0" y="15402"/>
                </a:moveTo>
                <a:lnTo>
                  <a:pt x="40035" y="0"/>
                </a:lnTo>
                <a:cubicBezTo>
                  <a:pt x="40035" y="0"/>
                  <a:pt x="39175" y="1442"/>
                  <a:pt x="39491" y="2221"/>
                </a:cubicBezTo>
                <a:cubicBezTo>
                  <a:pt x="39806" y="2993"/>
                  <a:pt x="41434" y="3418"/>
                  <a:pt x="41434" y="3418"/>
                </a:cubicBezTo>
                <a:cubicBezTo>
                  <a:pt x="41434" y="3418"/>
                  <a:pt x="40574" y="5040"/>
                  <a:pt x="41047" y="5753"/>
                </a:cubicBezTo>
                <a:cubicBezTo>
                  <a:pt x="41521" y="6466"/>
                  <a:pt x="42609" y="7168"/>
                  <a:pt x="42609" y="7168"/>
                </a:cubicBezTo>
                <a:cubicBezTo>
                  <a:pt x="42609" y="7168"/>
                  <a:pt x="41510" y="9791"/>
                  <a:pt x="44051" y="10684"/>
                </a:cubicBezTo>
                <a:lnTo>
                  <a:pt x="4327" y="25960"/>
                </a:lnTo>
                <a:cubicBezTo>
                  <a:pt x="4327" y="25960"/>
                  <a:pt x="4958" y="24252"/>
                  <a:pt x="4703" y="23631"/>
                </a:cubicBezTo>
                <a:cubicBezTo>
                  <a:pt x="4447" y="23011"/>
                  <a:pt x="2885" y="22439"/>
                  <a:pt x="2885" y="22439"/>
                </a:cubicBezTo>
                <a:cubicBezTo>
                  <a:pt x="2885" y="22439"/>
                  <a:pt x="3767" y="20752"/>
                  <a:pt x="3380" y="19816"/>
                </a:cubicBezTo>
                <a:cubicBezTo>
                  <a:pt x="2999" y="18885"/>
                  <a:pt x="1524" y="18526"/>
                  <a:pt x="1524" y="18526"/>
                </a:cubicBezTo>
                <a:cubicBezTo>
                  <a:pt x="1524" y="18526"/>
                  <a:pt x="2237" y="17514"/>
                  <a:pt x="1873" y="16638"/>
                </a:cubicBezTo>
                <a:cubicBezTo>
                  <a:pt x="1513" y="15761"/>
                  <a:pt x="0" y="15402"/>
                  <a:pt x="0" y="15402"/>
                </a:cubicBez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25" name="Google Shape;225;p33"/>
          <p:cNvPicPr preferRelativeResize="0"/>
          <p:nvPr/>
        </p:nvPicPr>
        <p:blipFill>
          <a:blip r:embed="rId5">
            <a:alphaModFix/>
          </a:blip>
          <a:stretch>
            <a:fillRect/>
          </a:stretch>
        </p:blipFill>
        <p:spPr>
          <a:xfrm>
            <a:off x="5860267" y="1103650"/>
            <a:ext cx="1999856" cy="1334776"/>
          </a:xfrm>
          <a:prstGeom prst="rect">
            <a:avLst/>
          </a:prstGeom>
          <a:noFill/>
          <a:ln>
            <a:noFill/>
          </a:ln>
          <a:effectLst>
            <a:outerShdw blurRad="57150" dist="19050" dir="5400000" algn="bl" rotWithShape="0">
              <a:srgbClr val="000000">
                <a:alpha val="50000"/>
              </a:srgbClr>
            </a:outerShdw>
          </a:effectLst>
        </p:spPr>
      </p:pic>
      <p:sp>
        <p:nvSpPr>
          <p:cNvPr id="226" name="Google Shape;226;p33"/>
          <p:cNvSpPr/>
          <p:nvPr/>
        </p:nvSpPr>
        <p:spPr>
          <a:xfrm rot="-2148808">
            <a:off x="5649174" y="1078575"/>
            <a:ext cx="647414" cy="266322"/>
          </a:xfrm>
          <a:custGeom>
            <a:avLst/>
            <a:gdLst/>
            <a:ahLst/>
            <a:cxnLst/>
            <a:rect l="l" t="t" r="r" b="b"/>
            <a:pathLst>
              <a:path w="36226" h="14902" extrusionOk="0">
                <a:moveTo>
                  <a:pt x="991" y="1"/>
                </a:moveTo>
                <a:lnTo>
                  <a:pt x="36226" y="3565"/>
                </a:lnTo>
                <a:cubicBezTo>
                  <a:pt x="36226" y="3565"/>
                  <a:pt x="34800" y="4452"/>
                  <a:pt x="34729" y="5291"/>
                </a:cubicBezTo>
                <a:cubicBezTo>
                  <a:pt x="34658" y="6123"/>
                  <a:pt x="35905" y="7244"/>
                  <a:pt x="35905" y="7244"/>
                </a:cubicBezTo>
                <a:cubicBezTo>
                  <a:pt x="35905" y="7244"/>
                  <a:pt x="34397" y="8289"/>
                  <a:pt x="34495" y="9138"/>
                </a:cubicBezTo>
                <a:cubicBezTo>
                  <a:pt x="34588" y="9993"/>
                  <a:pt x="35230" y="11114"/>
                  <a:pt x="35230" y="11114"/>
                </a:cubicBezTo>
                <a:cubicBezTo>
                  <a:pt x="35230" y="11114"/>
                  <a:pt x="33053" y="12943"/>
                  <a:pt x="34903" y="14902"/>
                </a:cubicBezTo>
                <a:lnTo>
                  <a:pt x="1" y="11364"/>
                </a:lnTo>
                <a:cubicBezTo>
                  <a:pt x="1" y="11364"/>
                  <a:pt x="1345" y="10134"/>
                  <a:pt x="1400" y="9465"/>
                </a:cubicBezTo>
                <a:cubicBezTo>
                  <a:pt x="1460" y="8801"/>
                  <a:pt x="333" y="7576"/>
                  <a:pt x="333" y="7576"/>
                </a:cubicBezTo>
                <a:cubicBezTo>
                  <a:pt x="333" y="7576"/>
                  <a:pt x="1884" y="6477"/>
                  <a:pt x="1977" y="5476"/>
                </a:cubicBezTo>
                <a:cubicBezTo>
                  <a:pt x="2064" y="4469"/>
                  <a:pt x="915" y="3473"/>
                  <a:pt x="915" y="3473"/>
                </a:cubicBezTo>
                <a:cubicBezTo>
                  <a:pt x="915" y="3473"/>
                  <a:pt x="2015" y="2901"/>
                  <a:pt x="2091" y="1954"/>
                </a:cubicBezTo>
                <a:cubicBezTo>
                  <a:pt x="2172" y="1007"/>
                  <a:pt x="991" y="1"/>
                  <a:pt x="991" y="1"/>
                </a:cubicBezTo>
                <a:close/>
              </a:path>
            </a:pathLst>
          </a:custGeom>
          <a:solidFill>
            <a:schemeClr val="dk1">
              <a:alpha val="26789"/>
            </a:schemeClr>
          </a:solidFill>
          <a:ln>
            <a:noFill/>
          </a:ln>
          <a:effectLst>
            <a:outerShdw blurRad="57150" dist="19050" dir="5400000" algn="bl" rotWithShape="0">
              <a:srgbClr val="000000">
                <a:alpha val="3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27" name="Google Shape;227;p33"/>
          <p:cNvSpPr/>
          <p:nvPr/>
        </p:nvSpPr>
        <p:spPr>
          <a:xfrm>
            <a:off x="7449875" y="914336"/>
            <a:ext cx="504629" cy="656495"/>
          </a:xfrm>
          <a:custGeom>
            <a:avLst/>
            <a:gdLst/>
            <a:ahLst/>
            <a:cxnLst/>
            <a:rect l="l" t="t" r="r" b="b"/>
            <a:pathLst>
              <a:path w="28231" h="36727" extrusionOk="0">
                <a:moveTo>
                  <a:pt x="9835" y="1"/>
                </a:moveTo>
                <a:cubicBezTo>
                  <a:pt x="9835" y="1"/>
                  <a:pt x="9694" y="1552"/>
                  <a:pt x="8877" y="2031"/>
                </a:cubicBezTo>
                <a:cubicBezTo>
                  <a:pt x="8631" y="2175"/>
                  <a:pt x="8359" y="2226"/>
                  <a:pt x="8099" y="2226"/>
                </a:cubicBezTo>
                <a:cubicBezTo>
                  <a:pt x="7495" y="2226"/>
                  <a:pt x="6956" y="1955"/>
                  <a:pt x="6956" y="1955"/>
                </a:cubicBezTo>
                <a:cubicBezTo>
                  <a:pt x="6956" y="1955"/>
                  <a:pt x="6815" y="3468"/>
                  <a:pt x="5944" y="3979"/>
                </a:cubicBezTo>
                <a:cubicBezTo>
                  <a:pt x="5694" y="4127"/>
                  <a:pt x="5367" y="4179"/>
                  <a:pt x="5027" y="4179"/>
                </a:cubicBezTo>
                <a:cubicBezTo>
                  <a:pt x="4189" y="4179"/>
                  <a:pt x="3277" y="3860"/>
                  <a:pt x="3277" y="3860"/>
                </a:cubicBezTo>
                <a:cubicBezTo>
                  <a:pt x="3277" y="3860"/>
                  <a:pt x="2940" y="5492"/>
                  <a:pt x="2363" y="5830"/>
                </a:cubicBezTo>
                <a:cubicBezTo>
                  <a:pt x="2184" y="5936"/>
                  <a:pt x="1888" y="5973"/>
                  <a:pt x="1566" y="5973"/>
                </a:cubicBezTo>
                <a:cubicBezTo>
                  <a:pt x="850" y="5973"/>
                  <a:pt x="1" y="5792"/>
                  <a:pt x="1" y="5792"/>
                </a:cubicBezTo>
                <a:lnTo>
                  <a:pt x="1" y="5792"/>
                </a:lnTo>
                <a:lnTo>
                  <a:pt x="18233" y="36726"/>
                </a:lnTo>
                <a:cubicBezTo>
                  <a:pt x="18569" y="35013"/>
                  <a:pt x="19849" y="34712"/>
                  <a:pt x="20707" y="34712"/>
                </a:cubicBezTo>
                <a:cubicBezTo>
                  <a:pt x="21170" y="34712"/>
                  <a:pt x="21509" y="34800"/>
                  <a:pt x="21509" y="34800"/>
                </a:cubicBezTo>
                <a:cubicBezTo>
                  <a:pt x="21509" y="34800"/>
                  <a:pt x="22048" y="33624"/>
                  <a:pt x="22685" y="33053"/>
                </a:cubicBezTo>
                <a:cubicBezTo>
                  <a:pt x="22886" y="32873"/>
                  <a:pt x="23195" y="32811"/>
                  <a:pt x="23525" y="32811"/>
                </a:cubicBezTo>
                <a:cubicBezTo>
                  <a:pt x="24241" y="32811"/>
                  <a:pt x="25052" y="33102"/>
                  <a:pt x="25052" y="33102"/>
                </a:cubicBezTo>
                <a:cubicBezTo>
                  <a:pt x="25052" y="33102"/>
                  <a:pt x="25237" y="31431"/>
                  <a:pt x="25961" y="31006"/>
                </a:cubicBezTo>
                <a:cubicBezTo>
                  <a:pt x="26140" y="30901"/>
                  <a:pt x="26369" y="30861"/>
                  <a:pt x="26614" y="30861"/>
                </a:cubicBezTo>
                <a:cubicBezTo>
                  <a:pt x="27354" y="30861"/>
                  <a:pt x="28231" y="31224"/>
                  <a:pt x="28231" y="31224"/>
                </a:cubicBezTo>
                <a:lnTo>
                  <a:pt x="9835" y="1"/>
                </a:ln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pic>
        <p:nvPicPr>
          <p:cNvPr id="228" name="Google Shape;228;p33"/>
          <p:cNvPicPr preferRelativeResize="0"/>
          <p:nvPr/>
        </p:nvPicPr>
        <p:blipFill>
          <a:blip r:embed="rId6">
            <a:alphaModFix amt="80000"/>
          </a:blip>
          <a:stretch>
            <a:fillRect/>
          </a:stretch>
        </p:blipFill>
        <p:spPr>
          <a:xfrm rot="6023610" flipH="1">
            <a:off x="4575756" y="2456753"/>
            <a:ext cx="1579416" cy="716443"/>
          </a:xfrm>
          <a:prstGeom prst="rect">
            <a:avLst/>
          </a:prstGeom>
          <a:noFill/>
          <a:ln>
            <a:noFill/>
          </a:ln>
        </p:spPr>
      </p:pic>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192"/>
        <p:cNvGrpSpPr/>
        <p:nvPr/>
      </p:nvGrpSpPr>
      <p:grpSpPr>
        <a:xfrm>
          <a:off x="0" y="0"/>
          <a:ext cx="0" cy="0"/>
          <a:chOff x="0" y="0"/>
          <a:chExt cx="0" cy="0"/>
        </a:xfrm>
      </p:grpSpPr>
      <p:sp>
        <p:nvSpPr>
          <p:cNvPr id="22193" name="Google Shape;22193;p81"/>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a:buClr>
                <a:srgbClr val="000000"/>
              </a:buClr>
              <a:buSzPts val="1100"/>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22194" name="Google Shape;22194;p81"/>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a:buClr>
                <a:srgbClr val="000000"/>
              </a:buClr>
              <a:buSzPts val="1100"/>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22195" name="Google Shape;22195;p81"/>
          <p:cNvGrpSpPr/>
          <p:nvPr/>
        </p:nvGrpSpPr>
        <p:grpSpPr>
          <a:xfrm>
            <a:off x="882958" y="1534451"/>
            <a:ext cx="292442" cy="355741"/>
            <a:chOff x="-35830350" y="1912725"/>
            <a:chExt cx="241050" cy="293225"/>
          </a:xfrm>
        </p:grpSpPr>
        <p:sp>
          <p:nvSpPr>
            <p:cNvPr id="22196" name="Google Shape;22196;p81"/>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197" name="Google Shape;22197;p81"/>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198" name="Google Shape;22198;p81"/>
          <p:cNvGrpSpPr/>
          <p:nvPr/>
        </p:nvGrpSpPr>
        <p:grpSpPr>
          <a:xfrm>
            <a:off x="851445" y="1994049"/>
            <a:ext cx="355468" cy="353587"/>
            <a:chOff x="-35854750" y="2272675"/>
            <a:chExt cx="293000" cy="291450"/>
          </a:xfrm>
        </p:grpSpPr>
        <p:sp>
          <p:nvSpPr>
            <p:cNvPr id="22199" name="Google Shape;22199;p81"/>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00" name="Google Shape;22200;p81"/>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01" name="Google Shape;22201;p81"/>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202" name="Google Shape;22202;p81"/>
          <p:cNvGrpSpPr/>
          <p:nvPr/>
        </p:nvGrpSpPr>
        <p:grpSpPr>
          <a:xfrm>
            <a:off x="850959" y="2448634"/>
            <a:ext cx="356438" cy="354558"/>
            <a:chOff x="-35853975" y="2631825"/>
            <a:chExt cx="293800" cy="292250"/>
          </a:xfrm>
        </p:grpSpPr>
        <p:sp>
          <p:nvSpPr>
            <p:cNvPr id="22203" name="Google Shape;22203;p81"/>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04" name="Google Shape;22204;p81"/>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05" name="Google Shape;22205;p81"/>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06" name="Google Shape;22206;p81"/>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07" name="Google Shape;22207;p81"/>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208" name="Google Shape;22208;p81"/>
          <p:cNvGrpSpPr/>
          <p:nvPr/>
        </p:nvGrpSpPr>
        <p:grpSpPr>
          <a:xfrm>
            <a:off x="3089563" y="1535528"/>
            <a:ext cx="353587" cy="353587"/>
            <a:chOff x="-34032200" y="1916675"/>
            <a:chExt cx="291450" cy="291450"/>
          </a:xfrm>
        </p:grpSpPr>
        <p:sp>
          <p:nvSpPr>
            <p:cNvPr id="22209" name="Google Shape;22209;p81"/>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10" name="Google Shape;22210;p81"/>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11" name="Google Shape;22211;p81"/>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12" name="Google Shape;22212;p81"/>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2213" name="Google Shape;22213;p81"/>
          <p:cNvSpPr/>
          <p:nvPr/>
        </p:nvSpPr>
        <p:spPr>
          <a:xfrm>
            <a:off x="3086015" y="1992729"/>
            <a:ext cx="354527" cy="356620"/>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2214" name="Google Shape;22214;p81"/>
          <p:cNvGrpSpPr/>
          <p:nvPr/>
        </p:nvGrpSpPr>
        <p:grpSpPr>
          <a:xfrm>
            <a:off x="3089093" y="2448634"/>
            <a:ext cx="354527" cy="354558"/>
            <a:chOff x="-34032200" y="2634975"/>
            <a:chExt cx="292225" cy="292250"/>
          </a:xfrm>
        </p:grpSpPr>
        <p:sp>
          <p:nvSpPr>
            <p:cNvPr id="22215" name="Google Shape;22215;p81"/>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16" name="Google Shape;22216;p81"/>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17" name="Google Shape;22217;p81"/>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218" name="Google Shape;22218;p81"/>
          <p:cNvGrpSpPr/>
          <p:nvPr/>
        </p:nvGrpSpPr>
        <p:grpSpPr>
          <a:xfrm>
            <a:off x="1739488" y="2914883"/>
            <a:ext cx="358379" cy="354527"/>
            <a:chOff x="-32245875" y="1938725"/>
            <a:chExt cx="295400" cy="292225"/>
          </a:xfrm>
        </p:grpSpPr>
        <p:sp>
          <p:nvSpPr>
            <p:cNvPr id="22219" name="Google Shape;22219;p81"/>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20" name="Google Shape;22220;p81"/>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21" name="Google Shape;22221;p81"/>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222" name="Google Shape;22222;p81"/>
          <p:cNvGrpSpPr/>
          <p:nvPr/>
        </p:nvGrpSpPr>
        <p:grpSpPr>
          <a:xfrm>
            <a:off x="1736150" y="3384281"/>
            <a:ext cx="365052" cy="352162"/>
            <a:chOff x="-32243500" y="2299850"/>
            <a:chExt cx="300900" cy="290275"/>
          </a:xfrm>
        </p:grpSpPr>
        <p:sp>
          <p:nvSpPr>
            <p:cNvPr id="22223" name="Google Shape;22223;p81"/>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24" name="Google Shape;22224;p81"/>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2225" name="Google Shape;22225;p81"/>
          <p:cNvSpPr/>
          <p:nvPr/>
        </p:nvSpPr>
        <p:spPr>
          <a:xfrm>
            <a:off x="1737541" y="3844649"/>
            <a:ext cx="356438" cy="352617"/>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2226" name="Google Shape;22226;p81"/>
          <p:cNvGrpSpPr/>
          <p:nvPr/>
        </p:nvGrpSpPr>
        <p:grpSpPr>
          <a:xfrm>
            <a:off x="1299433" y="1534572"/>
            <a:ext cx="354527" cy="355498"/>
            <a:chOff x="-35495600" y="1912725"/>
            <a:chExt cx="292225" cy="293025"/>
          </a:xfrm>
        </p:grpSpPr>
        <p:sp>
          <p:nvSpPr>
            <p:cNvPr id="22227" name="Google Shape;22227;p81"/>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28" name="Google Shape;22228;p81"/>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29" name="Google Shape;22229;p81"/>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2230" name="Google Shape;22230;p81"/>
          <p:cNvSpPr/>
          <p:nvPr/>
        </p:nvSpPr>
        <p:spPr>
          <a:xfrm>
            <a:off x="1295266" y="1993776"/>
            <a:ext cx="356438" cy="354527"/>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2231" name="Google Shape;22231;p81"/>
          <p:cNvGrpSpPr/>
          <p:nvPr/>
        </p:nvGrpSpPr>
        <p:grpSpPr>
          <a:xfrm>
            <a:off x="1299433" y="2449120"/>
            <a:ext cx="354527" cy="353587"/>
            <a:chOff x="-35495600" y="2631825"/>
            <a:chExt cx="292225" cy="291450"/>
          </a:xfrm>
        </p:grpSpPr>
        <p:sp>
          <p:nvSpPr>
            <p:cNvPr id="22232" name="Google Shape;22232;p81"/>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33" name="Google Shape;22233;p81"/>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34" name="Google Shape;22234;p81"/>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35" name="Google Shape;22235;p81"/>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236" name="Google Shape;22236;p81"/>
          <p:cNvGrpSpPr/>
          <p:nvPr/>
        </p:nvGrpSpPr>
        <p:grpSpPr>
          <a:xfrm>
            <a:off x="3537082" y="1535528"/>
            <a:ext cx="353587" cy="353587"/>
            <a:chOff x="-33673825" y="1916675"/>
            <a:chExt cx="291450" cy="291450"/>
          </a:xfrm>
        </p:grpSpPr>
        <p:sp>
          <p:nvSpPr>
            <p:cNvPr id="22237" name="Google Shape;22237;p81"/>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38" name="Google Shape;22238;p81"/>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39" name="Google Shape;22239;p81"/>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40" name="Google Shape;22240;p81"/>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241" name="Google Shape;22241;p81"/>
          <p:cNvGrpSpPr/>
          <p:nvPr/>
        </p:nvGrpSpPr>
        <p:grpSpPr>
          <a:xfrm>
            <a:off x="3534701" y="1993107"/>
            <a:ext cx="358349" cy="355468"/>
            <a:chOff x="-33676975" y="2275050"/>
            <a:chExt cx="295375" cy="293000"/>
          </a:xfrm>
        </p:grpSpPr>
        <p:sp>
          <p:nvSpPr>
            <p:cNvPr id="22242" name="Google Shape;22242;p81"/>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43" name="Google Shape;22243;p81"/>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44" name="Google Shape;22244;p81"/>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245" name="Google Shape;22245;p81"/>
          <p:cNvGrpSpPr/>
          <p:nvPr/>
        </p:nvGrpSpPr>
        <p:grpSpPr>
          <a:xfrm>
            <a:off x="3537082" y="2448407"/>
            <a:ext cx="353587" cy="355013"/>
            <a:chOff x="-33673825" y="2634975"/>
            <a:chExt cx="291450" cy="292625"/>
          </a:xfrm>
        </p:grpSpPr>
        <p:sp>
          <p:nvSpPr>
            <p:cNvPr id="22246" name="Google Shape;22246;p81"/>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47" name="Google Shape;22247;p81"/>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248" name="Google Shape;22248;p81"/>
          <p:cNvGrpSpPr/>
          <p:nvPr/>
        </p:nvGrpSpPr>
        <p:grpSpPr>
          <a:xfrm>
            <a:off x="2205090" y="2915323"/>
            <a:ext cx="329687" cy="353648"/>
            <a:chOff x="-31874100" y="1939525"/>
            <a:chExt cx="271750" cy="291500"/>
          </a:xfrm>
        </p:grpSpPr>
        <p:sp>
          <p:nvSpPr>
            <p:cNvPr id="22249" name="Google Shape;22249;p81"/>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50" name="Google Shape;22250;p81"/>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2251" name="Google Shape;22251;p81"/>
          <p:cNvSpPr/>
          <p:nvPr/>
        </p:nvSpPr>
        <p:spPr>
          <a:xfrm>
            <a:off x="2211275" y="3383768"/>
            <a:ext cx="311550" cy="353587"/>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2252" name="Google Shape;22252;p81"/>
          <p:cNvGrpSpPr/>
          <p:nvPr/>
        </p:nvGrpSpPr>
        <p:grpSpPr>
          <a:xfrm>
            <a:off x="2186452" y="3844344"/>
            <a:ext cx="366963" cy="352768"/>
            <a:chOff x="-31889075" y="2658950"/>
            <a:chExt cx="302475" cy="290775"/>
          </a:xfrm>
        </p:grpSpPr>
        <p:sp>
          <p:nvSpPr>
            <p:cNvPr id="22253" name="Google Shape;22253;p81"/>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54" name="Google Shape;22254;p81"/>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2255" name="Google Shape;22255;p81"/>
          <p:cNvSpPr/>
          <p:nvPr/>
        </p:nvSpPr>
        <p:spPr>
          <a:xfrm>
            <a:off x="3974578" y="3383282"/>
            <a:ext cx="356438" cy="35455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2256" name="Google Shape;22256;p81"/>
          <p:cNvGrpSpPr/>
          <p:nvPr/>
        </p:nvGrpSpPr>
        <p:grpSpPr>
          <a:xfrm>
            <a:off x="1747422" y="1534572"/>
            <a:ext cx="354527" cy="355498"/>
            <a:chOff x="-35136450" y="1912725"/>
            <a:chExt cx="292225" cy="293025"/>
          </a:xfrm>
        </p:grpSpPr>
        <p:sp>
          <p:nvSpPr>
            <p:cNvPr id="22257" name="Google Shape;22257;p81"/>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58" name="Google Shape;22258;p81"/>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59" name="Google Shape;22259;p81"/>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260" name="Google Shape;22260;p81"/>
          <p:cNvGrpSpPr/>
          <p:nvPr/>
        </p:nvGrpSpPr>
        <p:grpSpPr>
          <a:xfrm>
            <a:off x="1747892" y="1993791"/>
            <a:ext cx="353587" cy="354103"/>
            <a:chOff x="-35134875" y="2272675"/>
            <a:chExt cx="291450" cy="291875"/>
          </a:xfrm>
        </p:grpSpPr>
        <p:sp>
          <p:nvSpPr>
            <p:cNvPr id="22261" name="Google Shape;22261;p81"/>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62" name="Google Shape;22262;p81"/>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63" name="Google Shape;22263;p81"/>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64" name="Google Shape;22264;p81"/>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265" name="Google Shape;22265;p81"/>
          <p:cNvGrpSpPr/>
          <p:nvPr/>
        </p:nvGrpSpPr>
        <p:grpSpPr>
          <a:xfrm>
            <a:off x="1789459" y="2449120"/>
            <a:ext cx="270453" cy="353587"/>
            <a:chOff x="-35101800" y="2631050"/>
            <a:chExt cx="222925" cy="291450"/>
          </a:xfrm>
        </p:grpSpPr>
        <p:sp>
          <p:nvSpPr>
            <p:cNvPr id="22266" name="Google Shape;22266;p81"/>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67" name="Google Shape;22267;p81"/>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68" name="Google Shape;22268;p81"/>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69" name="Google Shape;22269;p81"/>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2270" name="Google Shape;22270;p81"/>
          <p:cNvSpPr/>
          <p:nvPr/>
        </p:nvSpPr>
        <p:spPr>
          <a:xfrm>
            <a:off x="3982156" y="1534860"/>
            <a:ext cx="338270" cy="355255"/>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2271" name="Google Shape;22271;p81"/>
          <p:cNvGrpSpPr/>
          <p:nvPr/>
        </p:nvGrpSpPr>
        <p:grpSpPr>
          <a:xfrm>
            <a:off x="3977511" y="1993107"/>
            <a:ext cx="353587" cy="355468"/>
            <a:chOff x="-33314675" y="2275050"/>
            <a:chExt cx="291450" cy="293000"/>
          </a:xfrm>
        </p:grpSpPr>
        <p:sp>
          <p:nvSpPr>
            <p:cNvPr id="22272" name="Google Shape;22272;p81"/>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73" name="Google Shape;22273;p81"/>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74" name="Google Shape;22274;p81"/>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2275" name="Google Shape;22275;p81"/>
          <p:cNvSpPr/>
          <p:nvPr/>
        </p:nvSpPr>
        <p:spPr>
          <a:xfrm>
            <a:off x="3973072" y="2447908"/>
            <a:ext cx="356438" cy="356468"/>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2276" name="Google Shape;22276;p81"/>
          <p:cNvGrpSpPr/>
          <p:nvPr/>
        </p:nvGrpSpPr>
        <p:grpSpPr>
          <a:xfrm>
            <a:off x="2639702" y="2915368"/>
            <a:ext cx="353587" cy="353557"/>
            <a:chOff x="-31523625" y="1939525"/>
            <a:chExt cx="291450" cy="291425"/>
          </a:xfrm>
        </p:grpSpPr>
        <p:sp>
          <p:nvSpPr>
            <p:cNvPr id="22277" name="Google Shape;22277;p81"/>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78" name="Google Shape;22278;p81"/>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79" name="Google Shape;22279;p81"/>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80" name="Google Shape;22280;p81"/>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81" name="Google Shape;22281;p81"/>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82" name="Google Shape;22282;p81"/>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83" name="Google Shape;22283;p81"/>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84" name="Google Shape;22284;p81"/>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85" name="Google Shape;22285;p81"/>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86" name="Google Shape;22286;p81"/>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87" name="Google Shape;22287;p81"/>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288" name="Google Shape;22288;p81"/>
          <p:cNvGrpSpPr/>
          <p:nvPr/>
        </p:nvGrpSpPr>
        <p:grpSpPr>
          <a:xfrm>
            <a:off x="2638746" y="3383569"/>
            <a:ext cx="355498" cy="353587"/>
            <a:chOff x="-31523625" y="2298675"/>
            <a:chExt cx="293025" cy="291450"/>
          </a:xfrm>
        </p:grpSpPr>
        <p:sp>
          <p:nvSpPr>
            <p:cNvPr id="22289" name="Google Shape;22289;p81"/>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90" name="Google Shape;22290;p81"/>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91" name="Google Shape;22291;p81"/>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2292" name="Google Shape;22292;p81"/>
          <p:cNvSpPr/>
          <p:nvPr/>
        </p:nvSpPr>
        <p:spPr>
          <a:xfrm>
            <a:off x="2633985" y="3842740"/>
            <a:ext cx="359320" cy="356438"/>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93" name="Google Shape;22293;p81"/>
          <p:cNvSpPr/>
          <p:nvPr/>
        </p:nvSpPr>
        <p:spPr>
          <a:xfrm>
            <a:off x="3975534" y="3844165"/>
            <a:ext cx="354527" cy="353587"/>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2294" name="Google Shape;22294;p81"/>
          <p:cNvGrpSpPr/>
          <p:nvPr/>
        </p:nvGrpSpPr>
        <p:grpSpPr>
          <a:xfrm>
            <a:off x="2205934" y="1535543"/>
            <a:ext cx="331598" cy="353557"/>
            <a:chOff x="-34767825" y="1914325"/>
            <a:chExt cx="273325" cy="291425"/>
          </a:xfrm>
        </p:grpSpPr>
        <p:sp>
          <p:nvSpPr>
            <p:cNvPr id="22295" name="Google Shape;22295;p81"/>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96" name="Google Shape;22296;p81"/>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297" name="Google Shape;22297;p81"/>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298" name="Google Shape;22298;p81"/>
          <p:cNvGrpSpPr/>
          <p:nvPr/>
        </p:nvGrpSpPr>
        <p:grpSpPr>
          <a:xfrm>
            <a:off x="2193514" y="1993092"/>
            <a:ext cx="356438" cy="355498"/>
            <a:chOff x="-34778075" y="2272675"/>
            <a:chExt cx="293800" cy="293025"/>
          </a:xfrm>
        </p:grpSpPr>
        <p:sp>
          <p:nvSpPr>
            <p:cNvPr id="22299" name="Google Shape;22299;p81"/>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00" name="Google Shape;22300;p81"/>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01" name="Google Shape;22301;p81"/>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302" name="Google Shape;22302;p81"/>
          <p:cNvGrpSpPr/>
          <p:nvPr/>
        </p:nvGrpSpPr>
        <p:grpSpPr>
          <a:xfrm>
            <a:off x="2194940" y="2449120"/>
            <a:ext cx="353587" cy="353587"/>
            <a:chOff x="-34776500" y="2631825"/>
            <a:chExt cx="291450" cy="291450"/>
          </a:xfrm>
        </p:grpSpPr>
        <p:sp>
          <p:nvSpPr>
            <p:cNvPr id="22303" name="Google Shape;22303;p81"/>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04" name="Google Shape;22304;p81"/>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05" name="Google Shape;22305;p81"/>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306" name="Google Shape;22306;p81"/>
          <p:cNvGrpSpPr/>
          <p:nvPr/>
        </p:nvGrpSpPr>
        <p:grpSpPr>
          <a:xfrm>
            <a:off x="853629" y="2912974"/>
            <a:ext cx="354527" cy="358349"/>
            <a:chOff x="-32956300" y="1915900"/>
            <a:chExt cx="292225" cy="295375"/>
          </a:xfrm>
        </p:grpSpPr>
        <p:sp>
          <p:nvSpPr>
            <p:cNvPr id="22307" name="Google Shape;22307;p81"/>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08" name="Google Shape;22308;p81"/>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2309" name="Google Shape;22309;p81"/>
          <p:cNvSpPr/>
          <p:nvPr/>
        </p:nvSpPr>
        <p:spPr>
          <a:xfrm>
            <a:off x="850649" y="3383783"/>
            <a:ext cx="354527" cy="353557"/>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10" name="Google Shape;22310;p81"/>
          <p:cNvSpPr/>
          <p:nvPr/>
        </p:nvSpPr>
        <p:spPr>
          <a:xfrm>
            <a:off x="850163" y="3843679"/>
            <a:ext cx="355498" cy="35455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2311" name="Google Shape;22311;p81"/>
          <p:cNvGrpSpPr/>
          <p:nvPr/>
        </p:nvGrpSpPr>
        <p:grpSpPr>
          <a:xfrm>
            <a:off x="3081102" y="2915368"/>
            <a:ext cx="356438" cy="353557"/>
            <a:chOff x="-31166825" y="1939525"/>
            <a:chExt cx="293800" cy="291425"/>
          </a:xfrm>
        </p:grpSpPr>
        <p:sp>
          <p:nvSpPr>
            <p:cNvPr id="22312" name="Google Shape;22312;p81"/>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13" name="Google Shape;22313;p81"/>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14" name="Google Shape;22314;p81"/>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15" name="Google Shape;22315;p81"/>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16" name="Google Shape;22316;p81"/>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17" name="Google Shape;22317;p81"/>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18" name="Google Shape;22318;p81"/>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19" name="Google Shape;22319;p81"/>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20" name="Google Shape;22320;p81"/>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21" name="Google Shape;22321;p81"/>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22" name="Google Shape;22322;p81"/>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323" name="Google Shape;22323;p81"/>
          <p:cNvGrpSpPr/>
          <p:nvPr/>
        </p:nvGrpSpPr>
        <p:grpSpPr>
          <a:xfrm>
            <a:off x="3082058" y="3383296"/>
            <a:ext cx="354527" cy="354133"/>
            <a:chOff x="-31165250" y="2298675"/>
            <a:chExt cx="292225" cy="291900"/>
          </a:xfrm>
        </p:grpSpPr>
        <p:sp>
          <p:nvSpPr>
            <p:cNvPr id="22324" name="Google Shape;22324;p81"/>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25" name="Google Shape;22325;p81"/>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26" name="Google Shape;22326;p81"/>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327" name="Google Shape;22327;p81"/>
          <p:cNvGrpSpPr/>
          <p:nvPr/>
        </p:nvGrpSpPr>
        <p:grpSpPr>
          <a:xfrm>
            <a:off x="3082543" y="3843950"/>
            <a:ext cx="353557" cy="353557"/>
            <a:chOff x="-31164450" y="2657050"/>
            <a:chExt cx="291425" cy="291425"/>
          </a:xfrm>
        </p:grpSpPr>
        <p:sp>
          <p:nvSpPr>
            <p:cNvPr id="22328" name="Google Shape;22328;p81"/>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29" name="Google Shape;22329;p81"/>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30" name="Google Shape;22330;p81"/>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31" name="Google Shape;22331;p81"/>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2332" name="Google Shape;22332;p81"/>
          <p:cNvSpPr/>
          <p:nvPr/>
        </p:nvSpPr>
        <p:spPr>
          <a:xfrm>
            <a:off x="2188968" y="4264670"/>
            <a:ext cx="355498" cy="352617"/>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2333" name="Google Shape;22333;p81"/>
          <p:cNvGrpSpPr/>
          <p:nvPr/>
        </p:nvGrpSpPr>
        <p:grpSpPr>
          <a:xfrm>
            <a:off x="2632988" y="1535179"/>
            <a:ext cx="358349" cy="354285"/>
            <a:chOff x="-34421275" y="1912725"/>
            <a:chExt cx="295375" cy="292025"/>
          </a:xfrm>
        </p:grpSpPr>
        <p:sp>
          <p:nvSpPr>
            <p:cNvPr id="22334" name="Google Shape;22334;p81"/>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35" name="Google Shape;22335;p81"/>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336" name="Google Shape;22336;p81"/>
          <p:cNvGrpSpPr/>
          <p:nvPr/>
        </p:nvGrpSpPr>
        <p:grpSpPr>
          <a:xfrm>
            <a:off x="2632033" y="1993094"/>
            <a:ext cx="360260" cy="355498"/>
            <a:chOff x="-34418125" y="2271100"/>
            <a:chExt cx="296950" cy="293025"/>
          </a:xfrm>
        </p:grpSpPr>
        <p:sp>
          <p:nvSpPr>
            <p:cNvPr id="22337" name="Google Shape;22337;p81"/>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38" name="Google Shape;22338;p81"/>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39" name="Google Shape;22339;p81"/>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40" name="Google Shape;22340;p81"/>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41" name="Google Shape;22341;p81"/>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342" name="Google Shape;22342;p81"/>
          <p:cNvGrpSpPr/>
          <p:nvPr/>
        </p:nvGrpSpPr>
        <p:grpSpPr>
          <a:xfrm>
            <a:off x="2632988" y="2449120"/>
            <a:ext cx="358349" cy="353587"/>
            <a:chOff x="-34421275" y="2631050"/>
            <a:chExt cx="295375" cy="291450"/>
          </a:xfrm>
        </p:grpSpPr>
        <p:sp>
          <p:nvSpPr>
            <p:cNvPr id="22343" name="Google Shape;22343;p81"/>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44" name="Google Shape;22344;p81"/>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45" name="Google Shape;22345;p81"/>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46" name="Google Shape;22346;p81"/>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2347" name="Google Shape;22347;p81"/>
          <p:cNvSpPr/>
          <p:nvPr/>
        </p:nvSpPr>
        <p:spPr>
          <a:xfrm>
            <a:off x="1299155" y="2915051"/>
            <a:ext cx="353587" cy="354527"/>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48" name="Google Shape;22348;p81"/>
          <p:cNvSpPr/>
          <p:nvPr/>
        </p:nvSpPr>
        <p:spPr>
          <a:xfrm>
            <a:off x="1299155" y="3383783"/>
            <a:ext cx="353587" cy="353557"/>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49" name="Google Shape;22349;p81"/>
          <p:cNvSpPr/>
          <p:nvPr/>
        </p:nvSpPr>
        <p:spPr>
          <a:xfrm>
            <a:off x="1290085" y="3843815"/>
            <a:ext cx="371724" cy="354285"/>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2350" name="Google Shape;22350;p81"/>
          <p:cNvGrpSpPr/>
          <p:nvPr/>
        </p:nvGrpSpPr>
        <p:grpSpPr>
          <a:xfrm>
            <a:off x="3537621" y="2915837"/>
            <a:ext cx="353587" cy="352617"/>
            <a:chOff x="-30805300" y="1938725"/>
            <a:chExt cx="291450" cy="290650"/>
          </a:xfrm>
        </p:grpSpPr>
        <p:sp>
          <p:nvSpPr>
            <p:cNvPr id="22351" name="Google Shape;22351;p81"/>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52" name="Google Shape;22352;p81"/>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353" name="Google Shape;22353;p81"/>
          <p:cNvGrpSpPr/>
          <p:nvPr/>
        </p:nvGrpSpPr>
        <p:grpSpPr>
          <a:xfrm>
            <a:off x="3538106" y="3383765"/>
            <a:ext cx="352617" cy="353193"/>
            <a:chOff x="-30805300" y="2298675"/>
            <a:chExt cx="290650" cy="291125"/>
          </a:xfrm>
        </p:grpSpPr>
        <p:sp>
          <p:nvSpPr>
            <p:cNvPr id="22354" name="Google Shape;22354;p81"/>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55" name="Google Shape;22355;p81"/>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56" name="Google Shape;22356;p81"/>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57" name="Google Shape;22357;p81"/>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358" name="Google Shape;22358;p81"/>
          <p:cNvGrpSpPr/>
          <p:nvPr/>
        </p:nvGrpSpPr>
        <p:grpSpPr>
          <a:xfrm>
            <a:off x="3537636" y="3843950"/>
            <a:ext cx="353557" cy="353557"/>
            <a:chOff x="-30806075" y="2657050"/>
            <a:chExt cx="291425" cy="291425"/>
          </a:xfrm>
        </p:grpSpPr>
        <p:sp>
          <p:nvSpPr>
            <p:cNvPr id="22359" name="Google Shape;22359;p81"/>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60" name="Google Shape;22360;p81"/>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61" name="Google Shape;22361;p81"/>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362" name="Google Shape;22362;p81"/>
          <p:cNvGrpSpPr/>
          <p:nvPr/>
        </p:nvGrpSpPr>
        <p:grpSpPr>
          <a:xfrm>
            <a:off x="2639682" y="4301757"/>
            <a:ext cx="353557" cy="353557"/>
            <a:chOff x="-30064925" y="2332550"/>
            <a:chExt cx="291425" cy="291425"/>
          </a:xfrm>
        </p:grpSpPr>
        <p:sp>
          <p:nvSpPr>
            <p:cNvPr id="22363" name="Google Shape;22363;p81"/>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64" name="Google Shape;22364;p81"/>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65" name="Google Shape;22365;p81"/>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366" name="Google Shape;22366;p81"/>
          <p:cNvGrpSpPr/>
          <p:nvPr/>
        </p:nvGrpSpPr>
        <p:grpSpPr>
          <a:xfrm>
            <a:off x="3983069" y="2911257"/>
            <a:ext cx="348855" cy="347879"/>
            <a:chOff x="2821450" y="2957850"/>
            <a:chExt cx="259275" cy="258550"/>
          </a:xfrm>
        </p:grpSpPr>
        <p:sp>
          <p:nvSpPr>
            <p:cNvPr id="22367" name="Google Shape;22367;p81"/>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68" name="Google Shape;22368;p81"/>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69" name="Google Shape;22369;p81"/>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22370" name="Google Shape;22370;p81"/>
          <p:cNvGrpSpPr/>
          <p:nvPr/>
        </p:nvGrpSpPr>
        <p:grpSpPr>
          <a:xfrm>
            <a:off x="4858101" y="1532274"/>
            <a:ext cx="361090" cy="361090"/>
            <a:chOff x="-57970450" y="1903275"/>
            <a:chExt cx="318225" cy="318225"/>
          </a:xfrm>
        </p:grpSpPr>
        <p:sp>
          <p:nvSpPr>
            <p:cNvPr id="22371" name="Google Shape;22371;p81"/>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72" name="Google Shape;22372;p81"/>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73" name="Google Shape;22373;p81"/>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74" name="Google Shape;22374;p81"/>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375" name="Google Shape;22375;p81"/>
          <p:cNvGrpSpPr/>
          <p:nvPr/>
        </p:nvGrpSpPr>
        <p:grpSpPr>
          <a:xfrm>
            <a:off x="4880001" y="2008232"/>
            <a:ext cx="317290" cy="359303"/>
            <a:chOff x="-57950750" y="2296300"/>
            <a:chExt cx="279625" cy="316650"/>
          </a:xfrm>
        </p:grpSpPr>
        <p:sp>
          <p:nvSpPr>
            <p:cNvPr id="22376" name="Google Shape;22376;p81"/>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77" name="Google Shape;22377;p81"/>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78" name="Google Shape;22378;p81"/>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79" name="Google Shape;22379;p81"/>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380" name="Google Shape;22380;p81"/>
          <p:cNvGrpSpPr/>
          <p:nvPr/>
        </p:nvGrpSpPr>
        <p:grpSpPr>
          <a:xfrm>
            <a:off x="4858215" y="2459908"/>
            <a:ext cx="360863" cy="360211"/>
            <a:chOff x="-57969675" y="2687750"/>
            <a:chExt cx="318025" cy="317450"/>
          </a:xfrm>
        </p:grpSpPr>
        <p:sp>
          <p:nvSpPr>
            <p:cNvPr id="22381" name="Google Shape;22381;p81"/>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82" name="Google Shape;22382;p81"/>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83" name="Google Shape;22383;p81"/>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84" name="Google Shape;22384;p81"/>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385" name="Google Shape;22385;p81"/>
          <p:cNvGrpSpPr/>
          <p:nvPr/>
        </p:nvGrpSpPr>
        <p:grpSpPr>
          <a:xfrm>
            <a:off x="7067398" y="1532274"/>
            <a:ext cx="363785" cy="361090"/>
            <a:chOff x="-56012425" y="1903275"/>
            <a:chExt cx="320600" cy="318225"/>
          </a:xfrm>
        </p:grpSpPr>
        <p:sp>
          <p:nvSpPr>
            <p:cNvPr id="22386" name="Google Shape;22386;p81"/>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87" name="Google Shape;22387;p81"/>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388" name="Google Shape;22388;p81"/>
          <p:cNvGrpSpPr/>
          <p:nvPr/>
        </p:nvGrpSpPr>
        <p:grpSpPr>
          <a:xfrm>
            <a:off x="7068290" y="2006443"/>
            <a:ext cx="361998" cy="361998"/>
            <a:chOff x="-56010850" y="2294725"/>
            <a:chExt cx="319025" cy="319025"/>
          </a:xfrm>
        </p:grpSpPr>
        <p:sp>
          <p:nvSpPr>
            <p:cNvPr id="22389" name="Google Shape;22389;p81"/>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90" name="Google Shape;22390;p81"/>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91" name="Google Shape;22391;p81"/>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92" name="Google Shape;22392;p81"/>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393" name="Google Shape;22393;p81"/>
          <p:cNvGrpSpPr/>
          <p:nvPr/>
        </p:nvGrpSpPr>
        <p:grpSpPr>
          <a:xfrm>
            <a:off x="7068306" y="2459028"/>
            <a:ext cx="361969" cy="361090"/>
            <a:chOff x="-56010050" y="2686975"/>
            <a:chExt cx="319000" cy="318225"/>
          </a:xfrm>
        </p:grpSpPr>
        <p:sp>
          <p:nvSpPr>
            <p:cNvPr id="22394" name="Google Shape;22394;p81"/>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95" name="Google Shape;22395;p81"/>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96" name="Google Shape;22396;p81"/>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397" name="Google Shape;22397;p81"/>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398" name="Google Shape;22398;p81"/>
          <p:cNvGrpSpPr/>
          <p:nvPr/>
        </p:nvGrpSpPr>
        <p:grpSpPr>
          <a:xfrm>
            <a:off x="5753801" y="2911937"/>
            <a:ext cx="361998" cy="361090"/>
            <a:chOff x="-54081175" y="1903275"/>
            <a:chExt cx="319025" cy="318225"/>
          </a:xfrm>
        </p:grpSpPr>
        <p:sp>
          <p:nvSpPr>
            <p:cNvPr id="22399" name="Google Shape;22399;p81"/>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00" name="Google Shape;22400;p81"/>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401" name="Google Shape;22401;p81"/>
          <p:cNvGrpSpPr/>
          <p:nvPr/>
        </p:nvGrpSpPr>
        <p:grpSpPr>
          <a:xfrm>
            <a:off x="5776155" y="3365400"/>
            <a:ext cx="317290" cy="360211"/>
            <a:chOff x="-54063050" y="2296300"/>
            <a:chExt cx="279625" cy="317450"/>
          </a:xfrm>
        </p:grpSpPr>
        <p:sp>
          <p:nvSpPr>
            <p:cNvPr id="22402" name="Google Shape;22402;p81"/>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03" name="Google Shape;22403;p81"/>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04" name="Google Shape;22404;p81"/>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05" name="Google Shape;22405;p81"/>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406" name="Google Shape;22406;p81"/>
          <p:cNvGrpSpPr/>
          <p:nvPr/>
        </p:nvGrpSpPr>
        <p:grpSpPr>
          <a:xfrm>
            <a:off x="5776155" y="3829462"/>
            <a:ext cx="317290" cy="361033"/>
            <a:chOff x="-54061475" y="2685450"/>
            <a:chExt cx="279625" cy="318175"/>
          </a:xfrm>
        </p:grpSpPr>
        <p:sp>
          <p:nvSpPr>
            <p:cNvPr id="22407" name="Google Shape;22407;p81"/>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08" name="Google Shape;22408;p81"/>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09" name="Google Shape;22409;p81"/>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10" name="Google Shape;22410;p81"/>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411" name="Google Shape;22411;p81"/>
          <p:cNvGrpSpPr/>
          <p:nvPr/>
        </p:nvGrpSpPr>
        <p:grpSpPr>
          <a:xfrm>
            <a:off x="8029691" y="2921781"/>
            <a:ext cx="275278" cy="361969"/>
            <a:chOff x="-52074300" y="1911950"/>
            <a:chExt cx="242600" cy="319000"/>
          </a:xfrm>
        </p:grpSpPr>
        <p:sp>
          <p:nvSpPr>
            <p:cNvPr id="22412" name="Google Shape;22412;p81"/>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13" name="Google Shape;22413;p81"/>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14" name="Google Shape;22414;p81"/>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15" name="Google Shape;22415;p81"/>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416" name="Google Shape;22416;p81"/>
          <p:cNvGrpSpPr/>
          <p:nvPr/>
        </p:nvGrpSpPr>
        <p:grpSpPr>
          <a:xfrm>
            <a:off x="5287689" y="1533183"/>
            <a:ext cx="361998" cy="361090"/>
            <a:chOff x="-57578225" y="1904075"/>
            <a:chExt cx="319025" cy="318225"/>
          </a:xfrm>
        </p:grpSpPr>
        <p:sp>
          <p:nvSpPr>
            <p:cNvPr id="22417" name="Google Shape;22417;p81"/>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18" name="Google Shape;22418;p81"/>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19" name="Google Shape;22419;p81"/>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20" name="Google Shape;22420;p81"/>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421" name="Google Shape;22421;p81"/>
          <p:cNvGrpSpPr/>
          <p:nvPr/>
        </p:nvGrpSpPr>
        <p:grpSpPr>
          <a:xfrm>
            <a:off x="5310042" y="2006444"/>
            <a:ext cx="317290" cy="361090"/>
            <a:chOff x="-57558525" y="2294725"/>
            <a:chExt cx="279625" cy="318225"/>
          </a:xfrm>
        </p:grpSpPr>
        <p:sp>
          <p:nvSpPr>
            <p:cNvPr id="22422" name="Google Shape;22422;p81"/>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23" name="Google Shape;22423;p81"/>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24" name="Google Shape;22424;p81"/>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25" name="Google Shape;22425;p81"/>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26" name="Google Shape;22426;p81"/>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427" name="Google Shape;22427;p81"/>
          <p:cNvGrpSpPr/>
          <p:nvPr/>
        </p:nvGrpSpPr>
        <p:grpSpPr>
          <a:xfrm>
            <a:off x="5285901" y="2459028"/>
            <a:ext cx="365572" cy="361969"/>
            <a:chOff x="-57579800" y="2686975"/>
            <a:chExt cx="322175" cy="319000"/>
          </a:xfrm>
        </p:grpSpPr>
        <p:sp>
          <p:nvSpPr>
            <p:cNvPr id="22428" name="Google Shape;22428;p81"/>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29" name="Google Shape;22429;p81"/>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430" name="Google Shape;22430;p81"/>
          <p:cNvGrpSpPr/>
          <p:nvPr/>
        </p:nvGrpSpPr>
        <p:grpSpPr>
          <a:xfrm>
            <a:off x="7510682" y="2006444"/>
            <a:ext cx="367359" cy="361090"/>
            <a:chOff x="-55620975" y="2294725"/>
            <a:chExt cx="323750" cy="318225"/>
          </a:xfrm>
        </p:grpSpPr>
        <p:sp>
          <p:nvSpPr>
            <p:cNvPr id="22431" name="Google Shape;22431;p81"/>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32" name="Google Shape;22432;p81"/>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33" name="Google Shape;22433;p81"/>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34" name="Google Shape;22434;p81"/>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35" name="Google Shape;22435;p81"/>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36" name="Google Shape;22436;p81"/>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437" name="Google Shape;22437;p81"/>
          <p:cNvGrpSpPr/>
          <p:nvPr/>
        </p:nvGrpSpPr>
        <p:grpSpPr>
          <a:xfrm>
            <a:off x="7512923" y="2458943"/>
            <a:ext cx="362877" cy="361175"/>
            <a:chOff x="-55620175" y="2686900"/>
            <a:chExt cx="319800" cy="318300"/>
          </a:xfrm>
        </p:grpSpPr>
        <p:sp>
          <p:nvSpPr>
            <p:cNvPr id="22438" name="Google Shape;22438;p81"/>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39" name="Google Shape;22439;p81"/>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40" name="Google Shape;22440;p81"/>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41" name="Google Shape;22441;p81"/>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442" name="Google Shape;22442;p81"/>
          <p:cNvGrpSpPr/>
          <p:nvPr/>
        </p:nvGrpSpPr>
        <p:grpSpPr>
          <a:xfrm>
            <a:off x="6198888" y="2911937"/>
            <a:ext cx="361969" cy="361090"/>
            <a:chOff x="-53690500" y="1903275"/>
            <a:chExt cx="319000" cy="318225"/>
          </a:xfrm>
        </p:grpSpPr>
        <p:sp>
          <p:nvSpPr>
            <p:cNvPr id="22443" name="Google Shape;22443;p81"/>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44" name="Google Shape;22444;p81"/>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45" name="Google Shape;22445;p81"/>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46" name="Google Shape;22446;p81"/>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447" name="Google Shape;22447;p81"/>
          <p:cNvGrpSpPr/>
          <p:nvPr/>
        </p:nvGrpSpPr>
        <p:grpSpPr>
          <a:xfrm>
            <a:off x="6221226" y="3365400"/>
            <a:ext cx="317290" cy="359303"/>
            <a:chOff x="-53670800" y="2296300"/>
            <a:chExt cx="279625" cy="316650"/>
          </a:xfrm>
        </p:grpSpPr>
        <p:sp>
          <p:nvSpPr>
            <p:cNvPr id="22448" name="Google Shape;22448;p81"/>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49" name="Google Shape;22449;p81"/>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50" name="Google Shape;22450;p81"/>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51" name="Google Shape;22451;p81"/>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452" name="Google Shape;22452;p81"/>
          <p:cNvGrpSpPr/>
          <p:nvPr/>
        </p:nvGrpSpPr>
        <p:grpSpPr>
          <a:xfrm>
            <a:off x="6198888" y="3830739"/>
            <a:ext cx="361969" cy="361544"/>
            <a:chOff x="-53690500" y="2686575"/>
            <a:chExt cx="319000" cy="318625"/>
          </a:xfrm>
        </p:grpSpPr>
        <p:sp>
          <p:nvSpPr>
            <p:cNvPr id="22453" name="Google Shape;22453;p81"/>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54" name="Google Shape;22454;p81"/>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55" name="Google Shape;22455;p81"/>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56" name="Google Shape;22456;p81"/>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457" name="Google Shape;22457;p81"/>
          <p:cNvGrpSpPr/>
          <p:nvPr/>
        </p:nvGrpSpPr>
        <p:grpSpPr>
          <a:xfrm>
            <a:off x="8008670" y="3373598"/>
            <a:ext cx="317319" cy="360948"/>
            <a:chOff x="-52092425" y="2303525"/>
            <a:chExt cx="279650" cy="318100"/>
          </a:xfrm>
        </p:grpSpPr>
        <p:sp>
          <p:nvSpPr>
            <p:cNvPr id="22458" name="Google Shape;22458;p81"/>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59" name="Google Shape;22459;p81"/>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60" name="Google Shape;22460;p81"/>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61" name="Google Shape;22461;p81"/>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62" name="Google Shape;22462;p81"/>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463" name="Google Shape;22463;p81"/>
          <p:cNvGrpSpPr/>
          <p:nvPr/>
        </p:nvGrpSpPr>
        <p:grpSpPr>
          <a:xfrm>
            <a:off x="5727728" y="1534062"/>
            <a:ext cx="363756" cy="361090"/>
            <a:chOff x="-57189125" y="1904850"/>
            <a:chExt cx="320575" cy="318225"/>
          </a:xfrm>
        </p:grpSpPr>
        <p:sp>
          <p:nvSpPr>
            <p:cNvPr id="22464" name="Google Shape;22464;p81"/>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65" name="Google Shape;22465;p81"/>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66" name="Google Shape;22466;p81"/>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67" name="Google Shape;22467;p81"/>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68" name="Google Shape;22468;p81"/>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469" name="Google Shape;22469;p81"/>
          <p:cNvGrpSpPr/>
          <p:nvPr/>
        </p:nvGrpSpPr>
        <p:grpSpPr>
          <a:xfrm>
            <a:off x="5728622" y="2028798"/>
            <a:ext cx="361969" cy="316411"/>
            <a:chOff x="-57187550" y="2314425"/>
            <a:chExt cx="319000" cy="278850"/>
          </a:xfrm>
        </p:grpSpPr>
        <p:sp>
          <p:nvSpPr>
            <p:cNvPr id="22470" name="Google Shape;22470;p81"/>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71" name="Google Shape;22471;p81"/>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72" name="Google Shape;22472;p81"/>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73" name="Google Shape;22473;p81"/>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474" name="Google Shape;22474;p81"/>
          <p:cNvGrpSpPr/>
          <p:nvPr/>
        </p:nvGrpSpPr>
        <p:grpSpPr>
          <a:xfrm>
            <a:off x="5745585" y="2458347"/>
            <a:ext cx="328042" cy="361771"/>
            <a:chOff x="-57172600" y="2686375"/>
            <a:chExt cx="289100" cy="318825"/>
          </a:xfrm>
        </p:grpSpPr>
        <p:sp>
          <p:nvSpPr>
            <p:cNvPr id="22475" name="Google Shape;22475;p81"/>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76" name="Google Shape;22476;p81"/>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477" name="Google Shape;22477;p81"/>
          <p:cNvGrpSpPr/>
          <p:nvPr/>
        </p:nvGrpSpPr>
        <p:grpSpPr>
          <a:xfrm>
            <a:off x="7958435" y="1532275"/>
            <a:ext cx="361090" cy="359303"/>
            <a:chOff x="-55225575" y="1903275"/>
            <a:chExt cx="318225" cy="316650"/>
          </a:xfrm>
        </p:grpSpPr>
        <p:sp>
          <p:nvSpPr>
            <p:cNvPr id="22478" name="Google Shape;22478;p81"/>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79" name="Google Shape;22479;p81"/>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80" name="Google Shape;22480;p81"/>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81" name="Google Shape;22481;p81"/>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82" name="Google Shape;22482;p81"/>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483" name="Google Shape;22483;p81"/>
          <p:cNvGrpSpPr/>
          <p:nvPr/>
        </p:nvGrpSpPr>
        <p:grpSpPr>
          <a:xfrm>
            <a:off x="7969611" y="2008232"/>
            <a:ext cx="338736" cy="359303"/>
            <a:chOff x="-55217700" y="2296300"/>
            <a:chExt cx="298525" cy="316650"/>
          </a:xfrm>
        </p:grpSpPr>
        <p:sp>
          <p:nvSpPr>
            <p:cNvPr id="22484" name="Google Shape;22484;p81"/>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85" name="Google Shape;22485;p81"/>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86" name="Google Shape;22486;p81"/>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87" name="Google Shape;22487;p81"/>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488" name="Google Shape;22488;p81"/>
          <p:cNvGrpSpPr/>
          <p:nvPr/>
        </p:nvGrpSpPr>
        <p:grpSpPr>
          <a:xfrm>
            <a:off x="7957541" y="2460815"/>
            <a:ext cx="362877" cy="359303"/>
            <a:chOff x="-55229525" y="2688550"/>
            <a:chExt cx="319800" cy="316650"/>
          </a:xfrm>
        </p:grpSpPr>
        <p:sp>
          <p:nvSpPr>
            <p:cNvPr id="22489" name="Google Shape;22489;p81"/>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90" name="Google Shape;22490;p81"/>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91" name="Google Shape;22491;p81"/>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92" name="Google Shape;22492;p81"/>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493" name="Google Shape;22493;p81"/>
          <p:cNvGrpSpPr/>
          <p:nvPr/>
        </p:nvGrpSpPr>
        <p:grpSpPr>
          <a:xfrm>
            <a:off x="6653761" y="2911937"/>
            <a:ext cx="338765" cy="361090"/>
            <a:chOff x="-53288825" y="1903275"/>
            <a:chExt cx="298550" cy="318225"/>
          </a:xfrm>
        </p:grpSpPr>
        <p:sp>
          <p:nvSpPr>
            <p:cNvPr id="22494" name="Google Shape;22494;p81"/>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95" name="Google Shape;22495;p81"/>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96" name="Google Shape;22496;p81"/>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497" name="Google Shape;22497;p81"/>
          <p:cNvGrpSpPr/>
          <p:nvPr/>
        </p:nvGrpSpPr>
        <p:grpSpPr>
          <a:xfrm>
            <a:off x="6642143" y="3363612"/>
            <a:ext cx="361998" cy="361090"/>
            <a:chOff x="-53299850" y="2294725"/>
            <a:chExt cx="319025" cy="318225"/>
          </a:xfrm>
        </p:grpSpPr>
        <p:sp>
          <p:nvSpPr>
            <p:cNvPr id="22498" name="Google Shape;22498;p81"/>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499" name="Google Shape;22499;p81"/>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500" name="Google Shape;22500;p81"/>
          <p:cNvGrpSpPr/>
          <p:nvPr/>
        </p:nvGrpSpPr>
        <p:grpSpPr>
          <a:xfrm>
            <a:off x="6664937" y="3832072"/>
            <a:ext cx="316411" cy="360211"/>
            <a:chOff x="-53278575" y="2687750"/>
            <a:chExt cx="278850" cy="317450"/>
          </a:xfrm>
        </p:grpSpPr>
        <p:sp>
          <p:nvSpPr>
            <p:cNvPr id="22501" name="Google Shape;22501;p81"/>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02" name="Google Shape;22502;p81"/>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03" name="Google Shape;22503;p81"/>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04" name="Google Shape;22504;p81"/>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505" name="Google Shape;22505;p81"/>
          <p:cNvGrpSpPr/>
          <p:nvPr/>
        </p:nvGrpSpPr>
        <p:grpSpPr>
          <a:xfrm>
            <a:off x="7986330" y="3831759"/>
            <a:ext cx="361998" cy="362310"/>
            <a:chOff x="-52101875" y="2687475"/>
            <a:chExt cx="319025" cy="319300"/>
          </a:xfrm>
        </p:grpSpPr>
        <p:sp>
          <p:nvSpPr>
            <p:cNvPr id="22506" name="Google Shape;22506;p81"/>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07" name="Google Shape;22507;p81"/>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08" name="Google Shape;22508;p81"/>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09" name="Google Shape;22509;p81"/>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510" name="Google Shape;22510;p81"/>
          <p:cNvGrpSpPr/>
          <p:nvPr/>
        </p:nvGrpSpPr>
        <p:grpSpPr>
          <a:xfrm>
            <a:off x="6201080" y="1533183"/>
            <a:ext cx="317290" cy="361090"/>
            <a:chOff x="-56774050" y="1904075"/>
            <a:chExt cx="279625" cy="318225"/>
          </a:xfrm>
        </p:grpSpPr>
        <p:sp>
          <p:nvSpPr>
            <p:cNvPr id="22511" name="Google Shape;22511;p81"/>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12" name="Google Shape;22512;p81"/>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513" name="Google Shape;22513;p81"/>
          <p:cNvGrpSpPr/>
          <p:nvPr/>
        </p:nvGrpSpPr>
        <p:grpSpPr>
          <a:xfrm>
            <a:off x="6201080" y="2006444"/>
            <a:ext cx="317290" cy="361090"/>
            <a:chOff x="-56774850" y="2294725"/>
            <a:chExt cx="279625" cy="318225"/>
          </a:xfrm>
        </p:grpSpPr>
        <p:sp>
          <p:nvSpPr>
            <p:cNvPr id="22514" name="Google Shape;22514;p81"/>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15" name="Google Shape;22515;p81"/>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16" name="Google Shape;22516;p81"/>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517" name="Google Shape;22517;p81"/>
          <p:cNvGrpSpPr/>
          <p:nvPr/>
        </p:nvGrpSpPr>
        <p:grpSpPr>
          <a:xfrm>
            <a:off x="6222087" y="2459028"/>
            <a:ext cx="275278" cy="360182"/>
            <a:chOff x="-56756725" y="2686975"/>
            <a:chExt cx="242600" cy="317425"/>
          </a:xfrm>
        </p:grpSpPr>
        <p:sp>
          <p:nvSpPr>
            <p:cNvPr id="22518" name="Google Shape;22518;p81"/>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19" name="Google Shape;22519;p81"/>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20" name="Google Shape;22520;p81"/>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521" name="Google Shape;22521;p81"/>
          <p:cNvGrpSpPr/>
          <p:nvPr/>
        </p:nvGrpSpPr>
        <p:grpSpPr>
          <a:xfrm>
            <a:off x="4870519" y="2911936"/>
            <a:ext cx="337346" cy="361998"/>
            <a:chOff x="-54826975" y="1903275"/>
            <a:chExt cx="297300" cy="319025"/>
          </a:xfrm>
        </p:grpSpPr>
        <p:sp>
          <p:nvSpPr>
            <p:cNvPr id="22522" name="Google Shape;22522;p81"/>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23" name="Google Shape;22523;p81"/>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24" name="Google Shape;22524;p81"/>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525" name="Google Shape;22525;p81"/>
          <p:cNvGrpSpPr/>
          <p:nvPr/>
        </p:nvGrpSpPr>
        <p:grpSpPr>
          <a:xfrm>
            <a:off x="4858207" y="3365399"/>
            <a:ext cx="361969" cy="359274"/>
            <a:chOff x="-54836500" y="2296300"/>
            <a:chExt cx="319000" cy="316625"/>
          </a:xfrm>
        </p:grpSpPr>
        <p:sp>
          <p:nvSpPr>
            <p:cNvPr id="22526" name="Google Shape;22526;p81"/>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27" name="Google Shape;22527;p81"/>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28" name="Google Shape;22528;p81"/>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29" name="Google Shape;22529;p81"/>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530" name="Google Shape;22530;p81"/>
          <p:cNvGrpSpPr/>
          <p:nvPr/>
        </p:nvGrpSpPr>
        <p:grpSpPr>
          <a:xfrm>
            <a:off x="4879653" y="3832071"/>
            <a:ext cx="319078" cy="361090"/>
            <a:chOff x="-54817600" y="2687750"/>
            <a:chExt cx="281200" cy="318225"/>
          </a:xfrm>
        </p:grpSpPr>
        <p:sp>
          <p:nvSpPr>
            <p:cNvPr id="22531" name="Google Shape;22531;p81"/>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32" name="Google Shape;22532;p81"/>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33" name="Google Shape;22533;p81"/>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34" name="Google Shape;22534;p81"/>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535" name="Google Shape;22535;p81"/>
          <p:cNvGrpSpPr/>
          <p:nvPr/>
        </p:nvGrpSpPr>
        <p:grpSpPr>
          <a:xfrm>
            <a:off x="7110477" y="2911937"/>
            <a:ext cx="317290" cy="359303"/>
            <a:chOff x="-52887125" y="1903275"/>
            <a:chExt cx="279625" cy="316650"/>
          </a:xfrm>
        </p:grpSpPr>
        <p:sp>
          <p:nvSpPr>
            <p:cNvPr id="22536" name="Google Shape;22536;p81"/>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37" name="Google Shape;22537;p81"/>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538" name="Google Shape;22538;p81"/>
          <p:cNvGrpSpPr/>
          <p:nvPr/>
        </p:nvGrpSpPr>
        <p:grpSpPr>
          <a:xfrm>
            <a:off x="7089031" y="3362734"/>
            <a:ext cx="360182" cy="361969"/>
            <a:chOff x="-52906025" y="2293950"/>
            <a:chExt cx="317425" cy="319000"/>
          </a:xfrm>
        </p:grpSpPr>
        <p:sp>
          <p:nvSpPr>
            <p:cNvPr id="22539" name="Google Shape;22539;p81"/>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40" name="Google Shape;22540;p81"/>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41" name="Google Shape;22541;p81"/>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542" name="Google Shape;22542;p81"/>
          <p:cNvGrpSpPr/>
          <p:nvPr/>
        </p:nvGrpSpPr>
        <p:grpSpPr>
          <a:xfrm>
            <a:off x="7110477" y="3831192"/>
            <a:ext cx="317290" cy="361090"/>
            <a:chOff x="-52887125" y="2686975"/>
            <a:chExt cx="279625" cy="318225"/>
          </a:xfrm>
        </p:grpSpPr>
        <p:sp>
          <p:nvSpPr>
            <p:cNvPr id="22543" name="Google Shape;22543;p81"/>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44" name="Google Shape;22544;p81"/>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45" name="Google Shape;22545;p81"/>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46" name="Google Shape;22546;p81"/>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547" name="Google Shape;22547;p81"/>
          <p:cNvGrpSpPr/>
          <p:nvPr/>
        </p:nvGrpSpPr>
        <p:grpSpPr>
          <a:xfrm>
            <a:off x="6220849" y="4290811"/>
            <a:ext cx="318170" cy="359303"/>
            <a:chOff x="-51722225" y="1915100"/>
            <a:chExt cx="280400" cy="316650"/>
          </a:xfrm>
        </p:grpSpPr>
        <p:sp>
          <p:nvSpPr>
            <p:cNvPr id="22548" name="Google Shape;22548;p81"/>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49" name="Google Shape;22549;p81"/>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50" name="Google Shape;22550;p81"/>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51" name="Google Shape;22551;p81"/>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552" name="Google Shape;22552;p81"/>
          <p:cNvGrpSpPr/>
          <p:nvPr/>
        </p:nvGrpSpPr>
        <p:grpSpPr>
          <a:xfrm>
            <a:off x="6616679" y="1531509"/>
            <a:ext cx="370905" cy="360976"/>
            <a:chOff x="-56407800" y="1902600"/>
            <a:chExt cx="326875" cy="318125"/>
          </a:xfrm>
        </p:grpSpPr>
        <p:sp>
          <p:nvSpPr>
            <p:cNvPr id="22553" name="Google Shape;22553;p81"/>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54" name="Google Shape;22554;p81"/>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55" name="Google Shape;22555;p81"/>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556" name="Google Shape;22556;p81"/>
          <p:cNvGrpSpPr/>
          <p:nvPr/>
        </p:nvGrpSpPr>
        <p:grpSpPr>
          <a:xfrm>
            <a:off x="6622480" y="2018074"/>
            <a:ext cx="359303" cy="338736"/>
            <a:chOff x="-56401500" y="2304975"/>
            <a:chExt cx="316650" cy="298525"/>
          </a:xfrm>
        </p:grpSpPr>
        <p:sp>
          <p:nvSpPr>
            <p:cNvPr id="22557" name="Google Shape;22557;p81"/>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58" name="Google Shape;22558;p81"/>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59" name="Google Shape;22559;p81"/>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60" name="Google Shape;22560;p81"/>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561" name="Google Shape;22561;p81"/>
          <p:cNvGrpSpPr/>
          <p:nvPr/>
        </p:nvGrpSpPr>
        <p:grpSpPr>
          <a:xfrm>
            <a:off x="5328864" y="2910150"/>
            <a:ext cx="319985" cy="361090"/>
            <a:chOff x="-54426150" y="1901700"/>
            <a:chExt cx="282000" cy="318225"/>
          </a:xfrm>
        </p:grpSpPr>
        <p:sp>
          <p:nvSpPr>
            <p:cNvPr id="22562" name="Google Shape;22562;p81"/>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63" name="Google Shape;22563;p81"/>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64" name="Google Shape;22564;p81"/>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65" name="Google Shape;22565;p81"/>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566" name="Google Shape;22566;p81"/>
          <p:cNvGrpSpPr/>
          <p:nvPr/>
        </p:nvGrpSpPr>
        <p:grpSpPr>
          <a:xfrm>
            <a:off x="5328864" y="3363612"/>
            <a:ext cx="319985" cy="361998"/>
            <a:chOff x="-54426150" y="2294725"/>
            <a:chExt cx="282000" cy="319025"/>
          </a:xfrm>
        </p:grpSpPr>
        <p:sp>
          <p:nvSpPr>
            <p:cNvPr id="22567" name="Google Shape;22567;p81"/>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68" name="Google Shape;22568;p81"/>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69" name="Google Shape;22569;p81"/>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70" name="Google Shape;22570;p81"/>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71" name="Google Shape;22571;p81"/>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572" name="Google Shape;22572;p81"/>
          <p:cNvGrpSpPr/>
          <p:nvPr/>
        </p:nvGrpSpPr>
        <p:grpSpPr>
          <a:xfrm>
            <a:off x="5327076" y="3831193"/>
            <a:ext cx="323560" cy="361969"/>
            <a:chOff x="-54427725" y="2686975"/>
            <a:chExt cx="285150" cy="319000"/>
          </a:xfrm>
        </p:grpSpPr>
        <p:sp>
          <p:nvSpPr>
            <p:cNvPr id="22573" name="Google Shape;22573;p81"/>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74" name="Google Shape;22574;p81"/>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75" name="Google Shape;22575;p81"/>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76" name="Google Shape;22576;p81"/>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77" name="Google Shape;22577;p81"/>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578" name="Google Shape;22578;p81"/>
          <p:cNvGrpSpPr/>
          <p:nvPr/>
        </p:nvGrpSpPr>
        <p:grpSpPr>
          <a:xfrm>
            <a:off x="7533635" y="2912164"/>
            <a:ext cx="359303" cy="359984"/>
            <a:chOff x="-52513800" y="1903475"/>
            <a:chExt cx="316650" cy="317250"/>
          </a:xfrm>
        </p:grpSpPr>
        <p:sp>
          <p:nvSpPr>
            <p:cNvPr id="22579" name="Google Shape;22579;p81"/>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80" name="Google Shape;22580;p81"/>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581" name="Google Shape;22581;p81"/>
          <p:cNvGrpSpPr/>
          <p:nvPr/>
        </p:nvGrpSpPr>
        <p:grpSpPr>
          <a:xfrm>
            <a:off x="7543465" y="3364521"/>
            <a:ext cx="339644" cy="360182"/>
            <a:chOff x="-52505925" y="2295525"/>
            <a:chExt cx="299325" cy="317425"/>
          </a:xfrm>
        </p:grpSpPr>
        <p:sp>
          <p:nvSpPr>
            <p:cNvPr id="22582" name="Google Shape;22582;p81"/>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83" name="Google Shape;22583;p81"/>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84" name="Google Shape;22584;p81"/>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85" name="Google Shape;22585;p81"/>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586" name="Google Shape;22586;p81"/>
          <p:cNvGrpSpPr/>
          <p:nvPr/>
        </p:nvGrpSpPr>
        <p:grpSpPr>
          <a:xfrm>
            <a:off x="7554642" y="3831192"/>
            <a:ext cx="317290" cy="361090"/>
            <a:chOff x="-52494100" y="2686975"/>
            <a:chExt cx="279625" cy="318225"/>
          </a:xfrm>
        </p:grpSpPr>
        <p:sp>
          <p:nvSpPr>
            <p:cNvPr id="22587" name="Google Shape;22587;p81"/>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88" name="Google Shape;22588;p81"/>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89" name="Google Shape;22589;p81"/>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90" name="Google Shape;22590;p81"/>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591" name="Google Shape;22591;p81"/>
          <p:cNvGrpSpPr/>
          <p:nvPr/>
        </p:nvGrpSpPr>
        <p:grpSpPr>
          <a:xfrm>
            <a:off x="6665413" y="4292136"/>
            <a:ext cx="315503" cy="361090"/>
            <a:chOff x="-51708850" y="2305750"/>
            <a:chExt cx="278050" cy="318225"/>
          </a:xfrm>
        </p:grpSpPr>
        <p:sp>
          <p:nvSpPr>
            <p:cNvPr id="22592" name="Google Shape;22592;p81"/>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93" name="Google Shape;22593;p81"/>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94" name="Google Shape;22594;p81"/>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595" name="Google Shape;22595;p81"/>
          <p:cNvGrpSpPr/>
          <p:nvPr/>
        </p:nvGrpSpPr>
        <p:grpSpPr>
          <a:xfrm>
            <a:off x="7536808" y="1533923"/>
            <a:ext cx="319089" cy="362073"/>
            <a:chOff x="1044400" y="2917425"/>
            <a:chExt cx="248125" cy="281550"/>
          </a:xfrm>
        </p:grpSpPr>
        <p:sp>
          <p:nvSpPr>
            <p:cNvPr id="22596" name="Google Shape;22596;p81"/>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97" name="Google Shape;22597;p81"/>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98" name="Google Shape;22598;p81"/>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599" name="Google Shape;22599;p81"/>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600" name="Google Shape;22600;p81"/>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22601" name="Google Shape;22601;p81"/>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22602" name="Google Shape;22602;p81"/>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22603" name="Google Shape;22603;p81"/>
            <p:cNvSpPr/>
            <p:nvPr/>
          </p:nvSpPr>
          <p:spPr>
            <a:xfrm>
              <a:off x="1205975" y="2965750"/>
              <a:ext cx="21000" cy="16200"/>
            </a:xfrm>
            <a:prstGeom prst="ellipse">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2604" name="Google Shape;22604;p81"/>
            <p:cNvSpPr/>
            <p:nvPr/>
          </p:nvSpPr>
          <p:spPr>
            <a:xfrm>
              <a:off x="1082225" y="2937250"/>
              <a:ext cx="11400" cy="26400"/>
            </a:xfrm>
            <a:prstGeom prst="rect">
              <a:avLst/>
            </a:pr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2605" name="Google Shape;22605;p81"/>
          <p:cNvSpPr/>
          <p:nvPr/>
        </p:nvSpPr>
        <p:spPr>
          <a:xfrm>
            <a:off x="6633660" y="2459865"/>
            <a:ext cx="343218" cy="362154"/>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609"/>
        <p:cNvGrpSpPr/>
        <p:nvPr/>
      </p:nvGrpSpPr>
      <p:grpSpPr>
        <a:xfrm>
          <a:off x="0" y="0"/>
          <a:ext cx="0" cy="0"/>
          <a:chOff x="0" y="0"/>
          <a:chExt cx="0" cy="0"/>
        </a:xfrm>
      </p:grpSpPr>
      <p:sp>
        <p:nvSpPr>
          <p:cNvPr id="22610" name="Google Shape;22610;p8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a:buClr>
                <a:srgbClr val="000000"/>
              </a:buClr>
              <a:buSzPts val="1100"/>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22611" name="Google Shape;22611;p8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a:buClr>
                <a:srgbClr val="000000"/>
              </a:buClr>
              <a:buSzPts val="1100"/>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22612" name="Google Shape;22612;p82"/>
          <p:cNvGrpSpPr/>
          <p:nvPr/>
        </p:nvGrpSpPr>
        <p:grpSpPr>
          <a:xfrm>
            <a:off x="3511609" y="3348219"/>
            <a:ext cx="381482" cy="366926"/>
            <a:chOff x="3511608" y="3348218"/>
            <a:chExt cx="381482" cy="366926"/>
          </a:xfrm>
        </p:grpSpPr>
        <p:sp>
          <p:nvSpPr>
            <p:cNvPr id="22613" name="Google Shape;22613;p82"/>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22614" name="Google Shape;22614;p82"/>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22615" name="Google Shape;22615;p82"/>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defTabSz="914378"/>
              <a:endParaRPr>
                <a:ea typeface="+mn-ea"/>
              </a:endParaRPr>
            </a:p>
          </p:txBody>
        </p:sp>
        <p:sp>
          <p:nvSpPr>
            <p:cNvPr id="22616" name="Google Shape;22616;p82"/>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22617" name="Google Shape;22617;p82"/>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defTabSz="914378"/>
              <a:endParaRPr>
                <a:ea typeface="+mn-ea"/>
              </a:endParaRPr>
            </a:p>
          </p:txBody>
        </p:sp>
        <p:sp>
          <p:nvSpPr>
            <p:cNvPr id="22618" name="Google Shape;22618;p82"/>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defTabSz="914378"/>
              <a:endParaRPr>
                <a:ea typeface="+mn-ea"/>
              </a:endParaRPr>
            </a:p>
          </p:txBody>
        </p:sp>
        <p:sp>
          <p:nvSpPr>
            <p:cNvPr id="22619" name="Google Shape;22619;p82"/>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defTabSz="914378"/>
              <a:endParaRPr>
                <a:ea typeface="+mn-ea"/>
              </a:endParaRPr>
            </a:p>
          </p:txBody>
        </p:sp>
        <p:sp>
          <p:nvSpPr>
            <p:cNvPr id="22620" name="Google Shape;22620;p82"/>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2621" name="Google Shape;22621;p82"/>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defTabSz="914378"/>
              <a:endParaRPr>
                <a:ea typeface="+mn-ea"/>
              </a:endParaRPr>
            </a:p>
          </p:txBody>
        </p:sp>
        <p:sp>
          <p:nvSpPr>
            <p:cNvPr id="22622" name="Google Shape;22622;p82"/>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2623" name="Google Shape;22623;p82"/>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defTabSz="914378"/>
              <a:endParaRPr>
                <a:ea typeface="+mn-ea"/>
              </a:endParaRPr>
            </a:p>
          </p:txBody>
        </p:sp>
        <p:sp>
          <p:nvSpPr>
            <p:cNvPr id="22624" name="Google Shape;22624;p82"/>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625" name="Google Shape;22625;p82"/>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defTabSz="914378"/>
              <a:endParaRPr>
                <a:ea typeface="+mn-ea"/>
              </a:endParaRPr>
            </a:p>
          </p:txBody>
        </p:sp>
        <p:sp>
          <p:nvSpPr>
            <p:cNvPr id="22626" name="Google Shape;22626;p82"/>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627" name="Google Shape;22627;p82"/>
          <p:cNvGrpSpPr/>
          <p:nvPr/>
        </p:nvGrpSpPr>
        <p:grpSpPr>
          <a:xfrm>
            <a:off x="1849816" y="3807340"/>
            <a:ext cx="163616" cy="366665"/>
            <a:chOff x="1849816" y="3807339"/>
            <a:chExt cx="163616" cy="366665"/>
          </a:xfrm>
        </p:grpSpPr>
        <p:sp>
          <p:nvSpPr>
            <p:cNvPr id="22628" name="Google Shape;22628;p82"/>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2629" name="Google Shape;22629;p82"/>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defTabSz="914378"/>
              <a:endParaRPr>
                <a:ea typeface="+mn-ea"/>
              </a:endParaRPr>
            </a:p>
          </p:txBody>
        </p:sp>
        <p:sp>
          <p:nvSpPr>
            <p:cNvPr id="22630" name="Google Shape;22630;p82"/>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631" name="Google Shape;22631;p82"/>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632" name="Google Shape;22632;p82"/>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633" name="Google Shape;22633;p82"/>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634" name="Google Shape;22634;p82"/>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635" name="Google Shape;22635;p82"/>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636" name="Google Shape;22636;p82"/>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2637" name="Google Shape;22637;p82"/>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defTabSz="914378"/>
              <a:endParaRPr>
                <a:ea typeface="+mn-ea"/>
              </a:endParaRPr>
            </a:p>
          </p:txBody>
        </p:sp>
        <p:sp>
          <p:nvSpPr>
            <p:cNvPr id="22638" name="Google Shape;22638;p82"/>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defTabSz="914378"/>
              <a:endParaRPr>
                <a:ea typeface="+mn-ea"/>
              </a:endParaRPr>
            </a:p>
          </p:txBody>
        </p:sp>
        <p:sp>
          <p:nvSpPr>
            <p:cNvPr id="22639" name="Google Shape;22639;p82"/>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defTabSz="914378"/>
              <a:endParaRPr>
                <a:ea typeface="+mn-ea"/>
              </a:endParaRPr>
            </a:p>
          </p:txBody>
        </p:sp>
        <p:sp>
          <p:nvSpPr>
            <p:cNvPr id="22640" name="Google Shape;22640;p82"/>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defTabSz="914378"/>
              <a:endParaRPr>
                <a:ea typeface="+mn-ea"/>
              </a:endParaRPr>
            </a:p>
          </p:txBody>
        </p:sp>
        <p:sp>
          <p:nvSpPr>
            <p:cNvPr id="22641" name="Google Shape;22641;p82"/>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642" name="Google Shape;22642;p82"/>
          <p:cNvGrpSpPr/>
          <p:nvPr/>
        </p:nvGrpSpPr>
        <p:grpSpPr>
          <a:xfrm>
            <a:off x="2274757" y="3807314"/>
            <a:ext cx="202292" cy="366430"/>
            <a:chOff x="2274757" y="3807313"/>
            <a:chExt cx="202292" cy="366430"/>
          </a:xfrm>
        </p:grpSpPr>
        <p:sp>
          <p:nvSpPr>
            <p:cNvPr id="22643" name="Google Shape;22643;p82"/>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2644" name="Google Shape;22644;p82"/>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2645" name="Google Shape;22645;p82"/>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2646" name="Google Shape;22646;p82"/>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defTabSz="914378"/>
              <a:endParaRPr>
                <a:ea typeface="+mn-ea"/>
              </a:endParaRPr>
            </a:p>
          </p:txBody>
        </p:sp>
        <p:sp>
          <p:nvSpPr>
            <p:cNvPr id="22647" name="Google Shape;22647;p82"/>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sp>
          <p:nvSpPr>
            <p:cNvPr id="22648" name="Google Shape;22648;p82"/>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defTabSz="914378"/>
              <a:endParaRPr>
                <a:ea typeface="+mn-ea"/>
              </a:endParaRPr>
            </a:p>
          </p:txBody>
        </p:sp>
        <p:sp>
          <p:nvSpPr>
            <p:cNvPr id="22649" name="Google Shape;22649;p82"/>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defTabSz="914378"/>
              <a:endParaRPr>
                <a:ea typeface="+mn-ea"/>
              </a:endParaRPr>
            </a:p>
          </p:txBody>
        </p:sp>
        <p:sp>
          <p:nvSpPr>
            <p:cNvPr id="22650" name="Google Shape;22650;p82"/>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defTabSz="914378"/>
              <a:endParaRPr>
                <a:ea typeface="+mn-ea"/>
              </a:endParaRPr>
            </a:p>
          </p:txBody>
        </p:sp>
        <p:sp>
          <p:nvSpPr>
            <p:cNvPr id="22651" name="Google Shape;22651;p82"/>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defTabSz="914378"/>
              <a:endParaRPr>
                <a:ea typeface="+mn-ea"/>
              </a:endParaRPr>
            </a:p>
          </p:txBody>
        </p:sp>
        <p:sp>
          <p:nvSpPr>
            <p:cNvPr id="22652" name="Google Shape;22652;p82"/>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653" name="Google Shape;22653;p82"/>
          <p:cNvGrpSpPr/>
          <p:nvPr/>
        </p:nvGrpSpPr>
        <p:grpSpPr>
          <a:xfrm>
            <a:off x="3972717" y="3348219"/>
            <a:ext cx="366404" cy="366665"/>
            <a:chOff x="3972716" y="3348218"/>
            <a:chExt cx="366404" cy="366665"/>
          </a:xfrm>
        </p:grpSpPr>
        <p:sp>
          <p:nvSpPr>
            <p:cNvPr id="22654" name="Google Shape;22654;p82"/>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2655" name="Google Shape;22655;p82"/>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2656" name="Google Shape;22656;p82"/>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2657" name="Google Shape;22657;p82"/>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2658" name="Google Shape;22658;p82"/>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2659" name="Google Shape;22659;p82"/>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2660" name="Google Shape;22660;p82"/>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2661" name="Google Shape;22661;p82"/>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2662" name="Google Shape;22662;p82"/>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2663" name="Google Shape;22663;p82"/>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664" name="Google Shape;22664;p82"/>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defTabSz="914378"/>
              <a:endParaRPr>
                <a:ea typeface="+mn-ea"/>
              </a:endParaRPr>
            </a:p>
          </p:txBody>
        </p:sp>
        <p:sp>
          <p:nvSpPr>
            <p:cNvPr id="22665" name="Google Shape;22665;p82"/>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666" name="Google Shape;22666;p82"/>
          <p:cNvGrpSpPr/>
          <p:nvPr/>
        </p:nvGrpSpPr>
        <p:grpSpPr>
          <a:xfrm>
            <a:off x="866529" y="3348348"/>
            <a:ext cx="317405" cy="366534"/>
            <a:chOff x="866528" y="3348348"/>
            <a:chExt cx="317405" cy="366534"/>
          </a:xfrm>
        </p:grpSpPr>
        <p:sp>
          <p:nvSpPr>
            <p:cNvPr id="22667" name="Google Shape;22667;p82"/>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defTabSz="914378"/>
              <a:endParaRPr>
                <a:ea typeface="+mn-ea"/>
              </a:endParaRPr>
            </a:p>
          </p:txBody>
        </p:sp>
        <p:sp>
          <p:nvSpPr>
            <p:cNvPr id="22668" name="Google Shape;22668;p82"/>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22669" name="Google Shape;22669;p82"/>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22670" name="Google Shape;22670;p82"/>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defTabSz="914378"/>
              <a:endParaRPr>
                <a:ea typeface="+mn-ea"/>
              </a:endParaRPr>
            </a:p>
          </p:txBody>
        </p:sp>
        <p:sp>
          <p:nvSpPr>
            <p:cNvPr id="22671" name="Google Shape;22671;p82"/>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22672" name="Google Shape;22672;p82"/>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22673" name="Google Shape;22673;p82"/>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2674" name="Google Shape;22674;p82"/>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675" name="Google Shape;22675;p82"/>
          <p:cNvGrpSpPr/>
          <p:nvPr/>
        </p:nvGrpSpPr>
        <p:grpSpPr>
          <a:xfrm>
            <a:off x="1316818" y="3348297"/>
            <a:ext cx="310872" cy="366848"/>
            <a:chOff x="1316818" y="3348296"/>
            <a:chExt cx="310872" cy="366848"/>
          </a:xfrm>
        </p:grpSpPr>
        <p:sp>
          <p:nvSpPr>
            <p:cNvPr id="22676" name="Google Shape;22676;p82"/>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defTabSz="914378"/>
              <a:endParaRPr>
                <a:ea typeface="+mn-ea"/>
              </a:endParaRPr>
            </a:p>
          </p:txBody>
        </p:sp>
        <p:sp>
          <p:nvSpPr>
            <p:cNvPr id="22677" name="Google Shape;22677;p82"/>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22678" name="Google Shape;22678;p82"/>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22679" name="Google Shape;22679;p82"/>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22680" name="Google Shape;22680;p82"/>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defTabSz="914378"/>
              <a:endParaRPr>
                <a:ea typeface="+mn-ea"/>
              </a:endParaRPr>
            </a:p>
          </p:txBody>
        </p:sp>
        <p:sp>
          <p:nvSpPr>
            <p:cNvPr id="22681" name="Google Shape;22681;p82"/>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defTabSz="914378"/>
              <a:endParaRPr>
                <a:ea typeface="+mn-ea"/>
              </a:endParaRPr>
            </a:p>
          </p:txBody>
        </p:sp>
        <p:sp>
          <p:nvSpPr>
            <p:cNvPr id="22682" name="Google Shape;22682;p82"/>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2683" name="Google Shape;22683;p82"/>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defTabSz="914378"/>
              <a:endParaRPr>
                <a:ea typeface="+mn-ea"/>
              </a:endParaRPr>
            </a:p>
          </p:txBody>
        </p:sp>
        <p:sp>
          <p:nvSpPr>
            <p:cNvPr id="22684" name="Google Shape;22684;p82"/>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defTabSz="914378"/>
              <a:endParaRPr>
                <a:ea typeface="+mn-ea"/>
              </a:endParaRPr>
            </a:p>
          </p:txBody>
        </p:sp>
        <p:sp>
          <p:nvSpPr>
            <p:cNvPr id="22685" name="Google Shape;22685;p82"/>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defTabSz="914378"/>
              <a:endParaRPr>
                <a:ea typeface="+mn-ea"/>
              </a:endParaRPr>
            </a:p>
          </p:txBody>
        </p:sp>
        <p:sp>
          <p:nvSpPr>
            <p:cNvPr id="22686" name="Google Shape;22686;p82"/>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defTabSz="914378"/>
              <a:endParaRPr>
                <a:ea typeface="+mn-ea"/>
              </a:endParaRPr>
            </a:p>
          </p:txBody>
        </p:sp>
        <p:sp>
          <p:nvSpPr>
            <p:cNvPr id="22687" name="Google Shape;22687;p82"/>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defTabSz="914378"/>
              <a:endParaRPr>
                <a:ea typeface="+mn-ea"/>
              </a:endParaRPr>
            </a:p>
          </p:txBody>
        </p:sp>
        <p:sp>
          <p:nvSpPr>
            <p:cNvPr id="22688" name="Google Shape;22688;p82"/>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defTabSz="914378"/>
              <a:endParaRPr>
                <a:ea typeface="+mn-ea"/>
              </a:endParaRPr>
            </a:p>
          </p:txBody>
        </p:sp>
        <p:sp>
          <p:nvSpPr>
            <p:cNvPr id="22689" name="Google Shape;22689;p82"/>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2690" name="Google Shape;22690;p82"/>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2691" name="Google Shape;22691;p82"/>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22692" name="Google Shape;22692;p82"/>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defTabSz="914378"/>
              <a:endParaRPr>
                <a:ea typeface="+mn-ea"/>
              </a:endParaRPr>
            </a:p>
          </p:txBody>
        </p:sp>
        <p:sp>
          <p:nvSpPr>
            <p:cNvPr id="22693" name="Google Shape;22693;p82"/>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22694" name="Google Shape;22694;p82"/>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defTabSz="914378"/>
              <a:endParaRPr>
                <a:ea typeface="+mn-ea"/>
              </a:endParaRPr>
            </a:p>
          </p:txBody>
        </p:sp>
        <p:sp>
          <p:nvSpPr>
            <p:cNvPr id="22695" name="Google Shape;22695;p82"/>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22696" name="Google Shape;22696;p82"/>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22697" name="Google Shape;22697;p82"/>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22698" name="Google Shape;22698;p82"/>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22699" name="Google Shape;22699;p82"/>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700" name="Google Shape;22700;p82"/>
          <p:cNvGrpSpPr/>
          <p:nvPr/>
        </p:nvGrpSpPr>
        <p:grpSpPr>
          <a:xfrm>
            <a:off x="3105249" y="3348245"/>
            <a:ext cx="305620" cy="366430"/>
            <a:chOff x="3105248" y="3348244"/>
            <a:chExt cx="305620" cy="366430"/>
          </a:xfrm>
        </p:grpSpPr>
        <p:sp>
          <p:nvSpPr>
            <p:cNvPr id="22701" name="Google Shape;22701;p82"/>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702" name="Google Shape;22702;p82"/>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2703" name="Google Shape;22703;p82"/>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defTabSz="914378"/>
              <a:endParaRPr>
                <a:ea typeface="+mn-ea"/>
              </a:endParaRPr>
            </a:p>
          </p:txBody>
        </p:sp>
        <p:sp>
          <p:nvSpPr>
            <p:cNvPr id="22704" name="Google Shape;22704;p82"/>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2705" name="Google Shape;22705;p82"/>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22706" name="Google Shape;22706;p82"/>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2707" name="Google Shape;22707;p82"/>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708" name="Google Shape;22708;p82"/>
          <p:cNvGrpSpPr/>
          <p:nvPr/>
        </p:nvGrpSpPr>
        <p:grpSpPr>
          <a:xfrm>
            <a:off x="2661989" y="3348219"/>
            <a:ext cx="304078" cy="366665"/>
            <a:chOff x="2661988" y="3348218"/>
            <a:chExt cx="304078" cy="366665"/>
          </a:xfrm>
        </p:grpSpPr>
        <p:sp>
          <p:nvSpPr>
            <p:cNvPr id="22709" name="Google Shape;22709;p82"/>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2710" name="Google Shape;22710;p82"/>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defTabSz="914378"/>
              <a:endParaRPr>
                <a:ea typeface="+mn-ea"/>
              </a:endParaRPr>
            </a:p>
          </p:txBody>
        </p:sp>
        <p:sp>
          <p:nvSpPr>
            <p:cNvPr id="22711" name="Google Shape;22711;p82"/>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defTabSz="914378"/>
              <a:endParaRPr>
                <a:ea typeface="+mn-ea"/>
              </a:endParaRPr>
            </a:p>
          </p:txBody>
        </p:sp>
        <p:sp>
          <p:nvSpPr>
            <p:cNvPr id="22712" name="Google Shape;22712;p82"/>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defTabSz="914378"/>
              <a:endParaRPr>
                <a:ea typeface="+mn-ea"/>
              </a:endParaRPr>
            </a:p>
          </p:txBody>
        </p:sp>
        <p:sp>
          <p:nvSpPr>
            <p:cNvPr id="22713" name="Google Shape;22713;p82"/>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defTabSz="914378"/>
              <a:endParaRPr>
                <a:ea typeface="+mn-ea"/>
              </a:endParaRPr>
            </a:p>
          </p:txBody>
        </p:sp>
        <p:sp>
          <p:nvSpPr>
            <p:cNvPr id="22714" name="Google Shape;22714;p82"/>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defTabSz="914378"/>
              <a:endParaRPr>
                <a:ea typeface="+mn-ea"/>
              </a:endParaRPr>
            </a:p>
          </p:txBody>
        </p:sp>
        <p:sp>
          <p:nvSpPr>
            <p:cNvPr id="22715" name="Google Shape;22715;p82"/>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defTabSz="914378"/>
              <a:endParaRPr>
                <a:ea typeface="+mn-ea"/>
              </a:endParaRPr>
            </a:p>
          </p:txBody>
        </p:sp>
        <p:sp>
          <p:nvSpPr>
            <p:cNvPr id="22716" name="Google Shape;22716;p82"/>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defTabSz="914378"/>
              <a:endParaRPr>
                <a:ea typeface="+mn-ea"/>
              </a:endParaRPr>
            </a:p>
          </p:txBody>
        </p:sp>
        <p:sp>
          <p:nvSpPr>
            <p:cNvPr id="22717" name="Google Shape;22717;p82"/>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defTabSz="914378"/>
              <a:endParaRPr>
                <a:ea typeface="+mn-ea"/>
              </a:endParaRPr>
            </a:p>
          </p:txBody>
        </p:sp>
        <p:sp>
          <p:nvSpPr>
            <p:cNvPr id="22718" name="Google Shape;22718;p82"/>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defTabSz="914378"/>
              <a:endParaRPr>
                <a:ea typeface="+mn-ea"/>
              </a:endParaRPr>
            </a:p>
          </p:txBody>
        </p:sp>
        <p:sp>
          <p:nvSpPr>
            <p:cNvPr id="22719" name="Google Shape;22719;p82"/>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defTabSz="914378"/>
              <a:endParaRPr>
                <a:ea typeface="+mn-ea"/>
              </a:endParaRPr>
            </a:p>
          </p:txBody>
        </p:sp>
        <p:sp>
          <p:nvSpPr>
            <p:cNvPr id="22720" name="Google Shape;22720;p82"/>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defTabSz="914378"/>
              <a:endParaRPr>
                <a:ea typeface="+mn-ea"/>
              </a:endParaRPr>
            </a:p>
          </p:txBody>
        </p:sp>
        <p:sp>
          <p:nvSpPr>
            <p:cNvPr id="22721" name="Google Shape;22721;p82"/>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defTabSz="914378"/>
              <a:endParaRPr>
                <a:ea typeface="+mn-ea"/>
              </a:endParaRPr>
            </a:p>
          </p:txBody>
        </p:sp>
        <p:sp>
          <p:nvSpPr>
            <p:cNvPr id="22722" name="Google Shape;22722;p82"/>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defTabSz="914378"/>
              <a:endParaRPr>
                <a:ea typeface="+mn-ea"/>
              </a:endParaRPr>
            </a:p>
          </p:txBody>
        </p:sp>
        <p:sp>
          <p:nvSpPr>
            <p:cNvPr id="22723" name="Google Shape;22723;p82"/>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defTabSz="914378"/>
              <a:endParaRPr>
                <a:ea typeface="+mn-ea"/>
              </a:endParaRPr>
            </a:p>
          </p:txBody>
        </p:sp>
        <p:sp>
          <p:nvSpPr>
            <p:cNvPr id="22724" name="Google Shape;22724;p82"/>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defTabSz="914378"/>
              <a:endParaRPr>
                <a:ea typeface="+mn-ea"/>
              </a:endParaRPr>
            </a:p>
          </p:txBody>
        </p:sp>
        <p:sp>
          <p:nvSpPr>
            <p:cNvPr id="22725" name="Google Shape;22725;p82"/>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defTabSz="914378"/>
              <a:endParaRPr>
                <a:ea typeface="+mn-ea"/>
              </a:endParaRPr>
            </a:p>
          </p:txBody>
        </p:sp>
        <p:sp>
          <p:nvSpPr>
            <p:cNvPr id="22726" name="Google Shape;22726;p82"/>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defTabSz="914378"/>
              <a:endParaRPr>
                <a:ea typeface="+mn-ea"/>
              </a:endParaRPr>
            </a:p>
          </p:txBody>
        </p:sp>
        <p:sp>
          <p:nvSpPr>
            <p:cNvPr id="22727" name="Google Shape;22727;p82"/>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728" name="Google Shape;22728;p82"/>
          <p:cNvGrpSpPr/>
          <p:nvPr/>
        </p:nvGrpSpPr>
        <p:grpSpPr>
          <a:xfrm>
            <a:off x="2212928" y="3348898"/>
            <a:ext cx="307606" cy="366482"/>
            <a:chOff x="2212927" y="3348897"/>
            <a:chExt cx="307606" cy="366482"/>
          </a:xfrm>
        </p:grpSpPr>
        <p:sp>
          <p:nvSpPr>
            <p:cNvPr id="22729" name="Google Shape;22729;p82"/>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22730" name="Google Shape;22730;p82"/>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defTabSz="914378"/>
              <a:endParaRPr>
                <a:ea typeface="+mn-ea"/>
              </a:endParaRPr>
            </a:p>
          </p:txBody>
        </p:sp>
        <p:sp>
          <p:nvSpPr>
            <p:cNvPr id="22731" name="Google Shape;22731;p82"/>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22732" name="Google Shape;22732;p82"/>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22733" name="Google Shape;22733;p82"/>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22734" name="Google Shape;22734;p82"/>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2735" name="Google Shape;22735;p82"/>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2736" name="Google Shape;22736;p82"/>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sp>
          <p:nvSpPr>
            <p:cNvPr id="22737" name="Google Shape;22737;p82"/>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sp>
          <p:nvSpPr>
            <p:cNvPr id="22738" name="Google Shape;22738;p82"/>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739" name="Google Shape;22739;p82"/>
          <p:cNvGrpSpPr/>
          <p:nvPr/>
        </p:nvGrpSpPr>
        <p:grpSpPr>
          <a:xfrm>
            <a:off x="1764390" y="3348219"/>
            <a:ext cx="310114" cy="366665"/>
            <a:chOff x="1764389" y="3348218"/>
            <a:chExt cx="310114" cy="366665"/>
          </a:xfrm>
        </p:grpSpPr>
        <p:sp>
          <p:nvSpPr>
            <p:cNvPr id="22740" name="Google Shape;22740;p82"/>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22741" name="Google Shape;22741;p82"/>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22742" name="Google Shape;22742;p82"/>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22743" name="Google Shape;22743;p82"/>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22744" name="Google Shape;22744;p82"/>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22745" name="Google Shape;22745;p82"/>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22746" name="Google Shape;22746;p82"/>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22747" name="Google Shape;22747;p82"/>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22748" name="Google Shape;22748;p82"/>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22749" name="Google Shape;22749;p82"/>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defTabSz="914378"/>
              <a:endParaRPr>
                <a:ea typeface="+mn-ea"/>
              </a:endParaRPr>
            </a:p>
          </p:txBody>
        </p:sp>
        <p:sp>
          <p:nvSpPr>
            <p:cNvPr id="22750" name="Google Shape;22750;p82"/>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defTabSz="914378"/>
              <a:endParaRPr>
                <a:ea typeface="+mn-ea"/>
              </a:endParaRPr>
            </a:p>
          </p:txBody>
        </p:sp>
        <p:sp>
          <p:nvSpPr>
            <p:cNvPr id="22751" name="Google Shape;22751;p82"/>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2752" name="Google Shape;22752;p82"/>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2753" name="Google Shape;22753;p82"/>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defTabSz="914378"/>
              <a:endParaRPr>
                <a:ea typeface="+mn-ea"/>
              </a:endParaRPr>
            </a:p>
          </p:txBody>
        </p:sp>
        <p:sp>
          <p:nvSpPr>
            <p:cNvPr id="22754" name="Google Shape;22754;p82"/>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2755" name="Google Shape;22755;p82"/>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756" name="Google Shape;22756;p82"/>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2757" name="Google Shape;22757;p82"/>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2758" name="Google Shape;22758;p82"/>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2759" name="Google Shape;22759;p82"/>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760" name="Google Shape;22760;p82"/>
          <p:cNvGrpSpPr/>
          <p:nvPr/>
        </p:nvGrpSpPr>
        <p:grpSpPr>
          <a:xfrm>
            <a:off x="2777572" y="3807287"/>
            <a:ext cx="81716" cy="366717"/>
            <a:chOff x="2777572" y="3807287"/>
            <a:chExt cx="81716" cy="366717"/>
          </a:xfrm>
        </p:grpSpPr>
        <p:sp>
          <p:nvSpPr>
            <p:cNvPr id="22761" name="Google Shape;22761;p82"/>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2762" name="Google Shape;22762;p82"/>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defTabSz="914378"/>
              <a:endParaRPr>
                <a:ea typeface="+mn-ea"/>
              </a:endParaRPr>
            </a:p>
          </p:txBody>
        </p:sp>
        <p:sp>
          <p:nvSpPr>
            <p:cNvPr id="22763" name="Google Shape;22763;p82"/>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2764" name="Google Shape;22764;p82"/>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defTabSz="914378"/>
              <a:endParaRPr>
                <a:ea typeface="+mn-ea"/>
              </a:endParaRPr>
            </a:p>
          </p:txBody>
        </p:sp>
        <p:sp>
          <p:nvSpPr>
            <p:cNvPr id="22765" name="Google Shape;22765;p82"/>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766" name="Google Shape;22766;p82"/>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767" name="Google Shape;22767;p82"/>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768" name="Google Shape;22768;p82"/>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769" name="Google Shape;22769;p82"/>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sp>
          <p:nvSpPr>
            <p:cNvPr id="22770" name="Google Shape;22770;p82"/>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defTabSz="914378"/>
              <a:endParaRPr>
                <a:ea typeface="+mn-ea"/>
              </a:endParaRPr>
            </a:p>
          </p:txBody>
        </p:sp>
        <p:sp>
          <p:nvSpPr>
            <p:cNvPr id="22771" name="Google Shape;22771;p82"/>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772" name="Google Shape;22772;p82"/>
          <p:cNvGrpSpPr/>
          <p:nvPr/>
        </p:nvGrpSpPr>
        <p:grpSpPr>
          <a:xfrm>
            <a:off x="3934015" y="4329781"/>
            <a:ext cx="366665" cy="256334"/>
            <a:chOff x="3934014" y="4329780"/>
            <a:chExt cx="366665" cy="256334"/>
          </a:xfrm>
        </p:grpSpPr>
        <p:sp>
          <p:nvSpPr>
            <p:cNvPr id="22773" name="Google Shape;22773;p82"/>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2774" name="Google Shape;22774;p82"/>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2775" name="Google Shape;22775;p82"/>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2776" name="Google Shape;22776;p82"/>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sp>
          <p:nvSpPr>
            <p:cNvPr id="22777" name="Google Shape;22777;p82"/>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2778" name="Google Shape;22778;p82"/>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2779" name="Google Shape;22779;p82"/>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22780" name="Google Shape;22780;p82"/>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2781" name="Google Shape;22781;p82"/>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defTabSz="914378"/>
              <a:endParaRPr>
                <a:ea typeface="+mn-ea"/>
              </a:endParaRPr>
            </a:p>
          </p:txBody>
        </p:sp>
        <p:sp>
          <p:nvSpPr>
            <p:cNvPr id="22782" name="Google Shape;22782;p82"/>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2783" name="Google Shape;22783;p82"/>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2784" name="Google Shape;22784;p82"/>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sp>
          <p:nvSpPr>
            <p:cNvPr id="22785" name="Google Shape;22785;p82"/>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786" name="Google Shape;22786;p82"/>
          <p:cNvGrpSpPr/>
          <p:nvPr/>
        </p:nvGrpSpPr>
        <p:grpSpPr>
          <a:xfrm>
            <a:off x="947671" y="3807340"/>
            <a:ext cx="194295" cy="366404"/>
            <a:chOff x="947670" y="3807339"/>
            <a:chExt cx="194295" cy="366404"/>
          </a:xfrm>
        </p:grpSpPr>
        <p:sp>
          <p:nvSpPr>
            <p:cNvPr id="22787" name="Google Shape;22787;p82"/>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2788" name="Google Shape;22788;p82"/>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22789" name="Google Shape;22789;p82"/>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22790" name="Google Shape;22790;p82"/>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defTabSz="914378"/>
              <a:endParaRPr>
                <a:ea typeface="+mn-ea"/>
              </a:endParaRPr>
            </a:p>
          </p:txBody>
        </p:sp>
        <p:sp>
          <p:nvSpPr>
            <p:cNvPr id="22791" name="Google Shape;22791;p82"/>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22792" name="Google Shape;22792;p82"/>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defTabSz="914378"/>
              <a:endParaRPr>
                <a:ea typeface="+mn-ea"/>
              </a:endParaRPr>
            </a:p>
          </p:txBody>
        </p:sp>
        <p:sp>
          <p:nvSpPr>
            <p:cNvPr id="22793" name="Google Shape;22793;p82"/>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2794" name="Google Shape;22794;p82"/>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2795" name="Google Shape;22795;p82"/>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22796" name="Google Shape;22796;p82"/>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797" name="Google Shape;22797;p82"/>
          <p:cNvGrpSpPr/>
          <p:nvPr/>
        </p:nvGrpSpPr>
        <p:grpSpPr>
          <a:xfrm>
            <a:off x="3420380" y="4286558"/>
            <a:ext cx="368939" cy="342283"/>
            <a:chOff x="3420379" y="4286557"/>
            <a:chExt cx="368939" cy="342283"/>
          </a:xfrm>
        </p:grpSpPr>
        <p:sp>
          <p:nvSpPr>
            <p:cNvPr id="22798" name="Google Shape;22798;p82"/>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defTabSz="914378"/>
              <a:endParaRPr>
                <a:ea typeface="+mn-ea"/>
              </a:endParaRPr>
            </a:p>
          </p:txBody>
        </p:sp>
        <p:sp>
          <p:nvSpPr>
            <p:cNvPr id="22799" name="Google Shape;22799;p82"/>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defTabSz="914378"/>
              <a:endParaRPr>
                <a:ea typeface="+mn-ea"/>
              </a:endParaRPr>
            </a:p>
          </p:txBody>
        </p:sp>
        <p:sp>
          <p:nvSpPr>
            <p:cNvPr id="22800" name="Google Shape;22800;p82"/>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sp>
          <p:nvSpPr>
            <p:cNvPr id="22801" name="Google Shape;22801;p82"/>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2802" name="Google Shape;22802;p82"/>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defTabSz="914378"/>
              <a:endParaRPr>
                <a:ea typeface="+mn-ea"/>
              </a:endParaRPr>
            </a:p>
          </p:txBody>
        </p:sp>
        <p:sp>
          <p:nvSpPr>
            <p:cNvPr id="22803" name="Google Shape;22803;p82"/>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defTabSz="914378"/>
              <a:endParaRPr>
                <a:ea typeface="+mn-ea"/>
              </a:endParaRPr>
            </a:p>
          </p:txBody>
        </p:sp>
        <p:sp>
          <p:nvSpPr>
            <p:cNvPr id="22804" name="Google Shape;22804;p82"/>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2805" name="Google Shape;22805;p82"/>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2806" name="Google Shape;22806;p82"/>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2807" name="Google Shape;22807;p82"/>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2808" name="Google Shape;22808;p82"/>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2809" name="Google Shape;22809;p82"/>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2810" name="Google Shape;22810;p82"/>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2811" name="Google Shape;22811;p82"/>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2812" name="Google Shape;22812;p82"/>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2813" name="Google Shape;22813;p82"/>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814" name="Google Shape;22814;p82"/>
          <p:cNvGrpSpPr/>
          <p:nvPr/>
        </p:nvGrpSpPr>
        <p:grpSpPr>
          <a:xfrm>
            <a:off x="3965191" y="3842253"/>
            <a:ext cx="369801" cy="296813"/>
            <a:chOff x="3965190" y="3842252"/>
            <a:chExt cx="369801" cy="296813"/>
          </a:xfrm>
        </p:grpSpPr>
        <p:sp>
          <p:nvSpPr>
            <p:cNvPr id="22815" name="Google Shape;22815;p82"/>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2816" name="Google Shape;22816;p82"/>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defTabSz="914378"/>
              <a:endParaRPr>
                <a:ea typeface="+mn-ea"/>
              </a:endParaRPr>
            </a:p>
          </p:txBody>
        </p:sp>
        <p:sp>
          <p:nvSpPr>
            <p:cNvPr id="22817" name="Google Shape;22817;p82"/>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818" name="Google Shape;22818;p82"/>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819" name="Google Shape;22819;p82"/>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820" name="Google Shape;22820;p82"/>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821" name="Google Shape;22821;p82"/>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2822" name="Google Shape;22822;p82"/>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2823" name="Google Shape;22823;p82"/>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2824" name="Google Shape;22824;p82"/>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2825" name="Google Shape;22825;p82"/>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defTabSz="914378"/>
              <a:endParaRPr>
                <a:ea typeface="+mn-ea"/>
              </a:endParaRPr>
            </a:p>
          </p:txBody>
        </p:sp>
        <p:sp>
          <p:nvSpPr>
            <p:cNvPr id="22826" name="Google Shape;22826;p82"/>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defTabSz="914378"/>
              <a:endParaRPr>
                <a:ea typeface="+mn-ea"/>
              </a:endParaRPr>
            </a:p>
          </p:txBody>
        </p:sp>
        <p:sp>
          <p:nvSpPr>
            <p:cNvPr id="22827" name="Google Shape;22827;p82"/>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defTabSz="914378"/>
              <a:endParaRPr>
                <a:ea typeface="+mn-ea"/>
              </a:endParaRPr>
            </a:p>
          </p:txBody>
        </p:sp>
        <p:sp>
          <p:nvSpPr>
            <p:cNvPr id="22828" name="Google Shape;22828;p82"/>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defTabSz="914378"/>
              <a:endParaRPr>
                <a:ea typeface="+mn-ea"/>
              </a:endParaRPr>
            </a:p>
          </p:txBody>
        </p:sp>
        <p:sp>
          <p:nvSpPr>
            <p:cNvPr id="22829" name="Google Shape;22829;p82"/>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defTabSz="914378"/>
              <a:endParaRPr>
                <a:ea typeface="+mn-ea"/>
              </a:endParaRPr>
            </a:p>
          </p:txBody>
        </p:sp>
        <p:sp>
          <p:nvSpPr>
            <p:cNvPr id="22830" name="Google Shape;22830;p82"/>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defTabSz="914378"/>
              <a:endParaRPr>
                <a:ea typeface="+mn-ea"/>
              </a:endParaRPr>
            </a:p>
          </p:txBody>
        </p:sp>
        <p:sp>
          <p:nvSpPr>
            <p:cNvPr id="22831" name="Google Shape;22831;p82"/>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defTabSz="914378"/>
              <a:endParaRPr>
                <a:ea typeface="+mn-ea"/>
              </a:endParaRPr>
            </a:p>
          </p:txBody>
        </p:sp>
        <p:sp>
          <p:nvSpPr>
            <p:cNvPr id="22832" name="Google Shape;22832;p82"/>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22833" name="Google Shape;22833;p82"/>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2834" name="Google Shape;22834;p82"/>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defTabSz="914378"/>
              <a:endParaRPr>
                <a:ea typeface="+mn-ea"/>
              </a:endParaRPr>
            </a:p>
          </p:txBody>
        </p:sp>
        <p:sp>
          <p:nvSpPr>
            <p:cNvPr id="22835" name="Google Shape;22835;p82"/>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836" name="Google Shape;22836;p82"/>
          <p:cNvGrpSpPr/>
          <p:nvPr/>
        </p:nvGrpSpPr>
        <p:grpSpPr>
          <a:xfrm>
            <a:off x="3506591" y="3833813"/>
            <a:ext cx="396796" cy="313407"/>
            <a:chOff x="3506590" y="3833812"/>
            <a:chExt cx="396796" cy="313407"/>
          </a:xfrm>
        </p:grpSpPr>
        <p:sp>
          <p:nvSpPr>
            <p:cNvPr id="22837" name="Google Shape;22837;p82"/>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defTabSz="914378"/>
              <a:endParaRPr>
                <a:ea typeface="+mn-ea"/>
              </a:endParaRPr>
            </a:p>
          </p:txBody>
        </p:sp>
        <p:sp>
          <p:nvSpPr>
            <p:cNvPr id="22838" name="Google Shape;22838;p82"/>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defTabSz="914378"/>
              <a:endParaRPr>
                <a:ea typeface="+mn-ea"/>
              </a:endParaRPr>
            </a:p>
          </p:txBody>
        </p:sp>
        <p:sp>
          <p:nvSpPr>
            <p:cNvPr id="22839" name="Google Shape;22839;p82"/>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840" name="Google Shape;22840;p82"/>
          <p:cNvGrpSpPr/>
          <p:nvPr/>
        </p:nvGrpSpPr>
        <p:grpSpPr>
          <a:xfrm>
            <a:off x="2769288" y="1965365"/>
            <a:ext cx="104556" cy="366665"/>
            <a:chOff x="2769288" y="1965364"/>
            <a:chExt cx="104556" cy="366665"/>
          </a:xfrm>
        </p:grpSpPr>
        <p:sp>
          <p:nvSpPr>
            <p:cNvPr id="22841" name="Google Shape;22841;p82"/>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defTabSz="914378"/>
              <a:endParaRPr>
                <a:ea typeface="+mn-ea"/>
              </a:endParaRPr>
            </a:p>
          </p:txBody>
        </p:sp>
        <p:sp>
          <p:nvSpPr>
            <p:cNvPr id="22842" name="Google Shape;22842;p82"/>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defTabSz="914378"/>
              <a:endParaRPr>
                <a:ea typeface="+mn-ea"/>
              </a:endParaRPr>
            </a:p>
          </p:txBody>
        </p:sp>
        <p:sp>
          <p:nvSpPr>
            <p:cNvPr id="22843" name="Google Shape;22843;p82"/>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defTabSz="914378"/>
              <a:endParaRPr>
                <a:ea typeface="+mn-ea"/>
              </a:endParaRPr>
            </a:p>
          </p:txBody>
        </p:sp>
        <p:sp>
          <p:nvSpPr>
            <p:cNvPr id="22844" name="Google Shape;22844;p82"/>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defTabSz="914378"/>
              <a:endParaRPr>
                <a:ea typeface="+mn-ea"/>
              </a:endParaRPr>
            </a:p>
          </p:txBody>
        </p:sp>
        <p:sp>
          <p:nvSpPr>
            <p:cNvPr id="22845" name="Google Shape;22845;p82"/>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defTabSz="914378"/>
              <a:endParaRPr>
                <a:ea typeface="+mn-ea"/>
              </a:endParaRPr>
            </a:p>
          </p:txBody>
        </p:sp>
        <p:sp>
          <p:nvSpPr>
            <p:cNvPr id="22846" name="Google Shape;22846;p82"/>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defTabSz="914378"/>
              <a:endParaRPr>
                <a:ea typeface="+mn-ea"/>
              </a:endParaRPr>
            </a:p>
          </p:txBody>
        </p:sp>
        <p:sp>
          <p:nvSpPr>
            <p:cNvPr id="22847" name="Google Shape;22847;p82"/>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2848" name="Google Shape;22848;p82"/>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2849" name="Google Shape;22849;p82"/>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2850" name="Google Shape;22850;p82"/>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2851" name="Google Shape;22851;p82"/>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defTabSz="914378"/>
              <a:endParaRPr>
                <a:ea typeface="+mn-ea"/>
              </a:endParaRPr>
            </a:p>
          </p:txBody>
        </p:sp>
        <p:sp>
          <p:nvSpPr>
            <p:cNvPr id="22852" name="Google Shape;22852;p82"/>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853" name="Google Shape;22853;p82"/>
          <p:cNvGrpSpPr/>
          <p:nvPr/>
        </p:nvGrpSpPr>
        <p:grpSpPr>
          <a:xfrm>
            <a:off x="3966680" y="2010861"/>
            <a:ext cx="367162" cy="275698"/>
            <a:chOff x="3966679" y="2010861"/>
            <a:chExt cx="367162" cy="275698"/>
          </a:xfrm>
        </p:grpSpPr>
        <p:sp>
          <p:nvSpPr>
            <p:cNvPr id="22854" name="Google Shape;22854;p82"/>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defTabSz="914378"/>
              <a:endParaRPr>
                <a:ea typeface="+mn-ea"/>
              </a:endParaRPr>
            </a:p>
          </p:txBody>
        </p:sp>
        <p:sp>
          <p:nvSpPr>
            <p:cNvPr id="22855" name="Google Shape;22855;p82"/>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defTabSz="914378"/>
              <a:endParaRPr>
                <a:ea typeface="+mn-ea"/>
              </a:endParaRPr>
            </a:p>
          </p:txBody>
        </p:sp>
        <p:sp>
          <p:nvSpPr>
            <p:cNvPr id="22856" name="Google Shape;22856;p82"/>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22857" name="Google Shape;22857;p82"/>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858" name="Google Shape;22858;p82"/>
          <p:cNvGrpSpPr/>
          <p:nvPr/>
        </p:nvGrpSpPr>
        <p:grpSpPr>
          <a:xfrm>
            <a:off x="1752577" y="2025495"/>
            <a:ext cx="366404" cy="246220"/>
            <a:chOff x="1752577" y="2025495"/>
            <a:chExt cx="366404" cy="246220"/>
          </a:xfrm>
        </p:grpSpPr>
        <p:sp>
          <p:nvSpPr>
            <p:cNvPr id="22859" name="Google Shape;22859;p82"/>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defTabSz="914378"/>
              <a:endParaRPr>
                <a:ea typeface="+mn-ea"/>
              </a:endParaRPr>
            </a:p>
          </p:txBody>
        </p:sp>
        <p:sp>
          <p:nvSpPr>
            <p:cNvPr id="22860" name="Google Shape;22860;p82"/>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defTabSz="914378"/>
              <a:endParaRPr>
                <a:ea typeface="+mn-ea"/>
              </a:endParaRPr>
            </a:p>
          </p:txBody>
        </p:sp>
        <p:sp>
          <p:nvSpPr>
            <p:cNvPr id="22861" name="Google Shape;22861;p82"/>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22862" name="Google Shape;22862;p82"/>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22863" name="Google Shape;22863;p82"/>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22864" name="Google Shape;22864;p82"/>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22865" name="Google Shape;22865;p82"/>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22866" name="Google Shape;22866;p82"/>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22867" name="Google Shape;22867;p82"/>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22868" name="Google Shape;22868;p82"/>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22869" name="Google Shape;22869;p82"/>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22870" name="Google Shape;22870;p82"/>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22871" name="Google Shape;22871;p82"/>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2872" name="Google Shape;22872;p82"/>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sp>
          <p:nvSpPr>
            <p:cNvPr id="22873" name="Google Shape;22873;p82"/>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defTabSz="914378"/>
              <a:endParaRPr>
                <a:ea typeface="+mn-ea"/>
              </a:endParaRPr>
            </a:p>
          </p:txBody>
        </p:sp>
        <p:sp>
          <p:nvSpPr>
            <p:cNvPr id="22874" name="Google Shape;22874;p82"/>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875" name="Google Shape;22875;p82"/>
          <p:cNvGrpSpPr/>
          <p:nvPr/>
        </p:nvGrpSpPr>
        <p:grpSpPr>
          <a:xfrm>
            <a:off x="1309554" y="2069581"/>
            <a:ext cx="366404" cy="158363"/>
            <a:chOff x="1309553" y="2069580"/>
            <a:chExt cx="366404" cy="158363"/>
          </a:xfrm>
        </p:grpSpPr>
        <p:sp>
          <p:nvSpPr>
            <p:cNvPr id="22876" name="Google Shape;22876;p82"/>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2877" name="Google Shape;22877;p82"/>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878" name="Google Shape;22878;p82"/>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2879" name="Google Shape;22879;p82"/>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880" name="Google Shape;22880;p82"/>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2881" name="Google Shape;22881;p82"/>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2882" name="Google Shape;22882;p82"/>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2883" name="Google Shape;22883;p82"/>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2884" name="Google Shape;22884;p82"/>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2885" name="Google Shape;22885;p82"/>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2886" name="Google Shape;22886;p82"/>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2887" name="Google Shape;22887;p82"/>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2888" name="Google Shape;22888;p82"/>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2889" name="Google Shape;22889;p82"/>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2890" name="Google Shape;22890;p82"/>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2891" name="Google Shape;22891;p82"/>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2892" name="Google Shape;22892;p82"/>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2893" name="Google Shape;22893;p82"/>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2894" name="Google Shape;22894;p82"/>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2895" name="Google Shape;22895;p82"/>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2896" name="Google Shape;22896;p82"/>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2897" name="Google Shape;22897;p82"/>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2898" name="Google Shape;22898;p82"/>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2899" name="Google Shape;22899;p82"/>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2900" name="Google Shape;22900;p82"/>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2901" name="Google Shape;22901;p82"/>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902" name="Google Shape;22902;p82"/>
          <p:cNvGrpSpPr/>
          <p:nvPr/>
        </p:nvGrpSpPr>
        <p:grpSpPr>
          <a:xfrm>
            <a:off x="866528" y="2088763"/>
            <a:ext cx="366639" cy="119635"/>
            <a:chOff x="866528" y="2088762"/>
            <a:chExt cx="366639" cy="119635"/>
          </a:xfrm>
        </p:grpSpPr>
        <p:sp>
          <p:nvSpPr>
            <p:cNvPr id="22903" name="Google Shape;22903;p82"/>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2904" name="Google Shape;22904;p82"/>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22905" name="Google Shape;22905;p82"/>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22906" name="Google Shape;22906;p82"/>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22907" name="Google Shape;22907;p82"/>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22908" name="Google Shape;22908;p82"/>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22909" name="Google Shape;22909;p82"/>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22910" name="Google Shape;22910;p82"/>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22911" name="Google Shape;22911;p82"/>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22912" name="Google Shape;22912;p82"/>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22913" name="Google Shape;22913;p82"/>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22914" name="Google Shape;22914;p82"/>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22915" name="Google Shape;22915;p82"/>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22916" name="Google Shape;22916;p82"/>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917" name="Google Shape;22917;p82"/>
          <p:cNvGrpSpPr/>
          <p:nvPr/>
        </p:nvGrpSpPr>
        <p:grpSpPr>
          <a:xfrm>
            <a:off x="2329270" y="1965313"/>
            <a:ext cx="98807" cy="366273"/>
            <a:chOff x="2329269" y="1965312"/>
            <a:chExt cx="98807" cy="366273"/>
          </a:xfrm>
        </p:grpSpPr>
        <p:sp>
          <p:nvSpPr>
            <p:cNvPr id="22918" name="Google Shape;22918;p82"/>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2919" name="Google Shape;22919;p82"/>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2920" name="Google Shape;22920;p82"/>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921" name="Google Shape;22921;p82"/>
          <p:cNvGrpSpPr/>
          <p:nvPr/>
        </p:nvGrpSpPr>
        <p:grpSpPr>
          <a:xfrm>
            <a:off x="3208053" y="1964973"/>
            <a:ext cx="112344" cy="366926"/>
            <a:chOff x="3208053" y="1964972"/>
            <a:chExt cx="112344" cy="366926"/>
          </a:xfrm>
        </p:grpSpPr>
        <p:sp>
          <p:nvSpPr>
            <p:cNvPr id="22922" name="Google Shape;22922;p82"/>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22923" name="Google Shape;22923;p82"/>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2924" name="Google Shape;22924;p82"/>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defTabSz="914378"/>
              <a:endParaRPr>
                <a:ea typeface="+mn-ea"/>
              </a:endParaRPr>
            </a:p>
          </p:txBody>
        </p:sp>
        <p:sp>
          <p:nvSpPr>
            <p:cNvPr id="22925" name="Google Shape;22925;p82"/>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defTabSz="914378"/>
              <a:endParaRPr>
                <a:ea typeface="+mn-ea"/>
              </a:endParaRPr>
            </a:p>
          </p:txBody>
        </p:sp>
        <p:sp>
          <p:nvSpPr>
            <p:cNvPr id="22926" name="Google Shape;22926;p82"/>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defTabSz="914378"/>
              <a:endParaRPr>
                <a:ea typeface="+mn-ea"/>
              </a:endParaRPr>
            </a:p>
          </p:txBody>
        </p:sp>
        <p:sp>
          <p:nvSpPr>
            <p:cNvPr id="22927" name="Google Shape;22927;p82"/>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928" name="Google Shape;22928;p82"/>
          <p:cNvGrpSpPr/>
          <p:nvPr/>
        </p:nvGrpSpPr>
        <p:grpSpPr>
          <a:xfrm>
            <a:off x="3225380" y="3807340"/>
            <a:ext cx="72413" cy="366404"/>
            <a:chOff x="3225379" y="3807339"/>
            <a:chExt cx="72413" cy="366404"/>
          </a:xfrm>
        </p:grpSpPr>
        <p:sp>
          <p:nvSpPr>
            <p:cNvPr id="22929" name="Google Shape;22929;p82"/>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defTabSz="914378"/>
              <a:endParaRPr>
                <a:ea typeface="+mn-ea"/>
              </a:endParaRPr>
            </a:p>
          </p:txBody>
        </p:sp>
        <p:sp>
          <p:nvSpPr>
            <p:cNvPr id="22930" name="Google Shape;22930;p82"/>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2931" name="Google Shape;22931;p82"/>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defTabSz="914378"/>
              <a:endParaRPr>
                <a:ea typeface="+mn-ea"/>
              </a:endParaRPr>
            </a:p>
          </p:txBody>
        </p:sp>
        <p:sp>
          <p:nvSpPr>
            <p:cNvPr id="22932" name="Google Shape;22932;p82"/>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defTabSz="914378"/>
              <a:endParaRPr>
                <a:ea typeface="+mn-ea"/>
              </a:endParaRPr>
            </a:p>
          </p:txBody>
        </p:sp>
        <p:sp>
          <p:nvSpPr>
            <p:cNvPr id="22933" name="Google Shape;22933;p82"/>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defTabSz="914378"/>
              <a:endParaRPr>
                <a:ea typeface="+mn-ea"/>
              </a:endParaRPr>
            </a:p>
          </p:txBody>
        </p:sp>
        <p:sp>
          <p:nvSpPr>
            <p:cNvPr id="22934" name="Google Shape;22934;p82"/>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22935" name="Google Shape;22935;p82"/>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defTabSz="914378"/>
              <a:endParaRPr>
                <a:ea typeface="+mn-ea"/>
              </a:endParaRPr>
            </a:p>
          </p:txBody>
        </p:sp>
        <p:sp>
          <p:nvSpPr>
            <p:cNvPr id="22936" name="Google Shape;22936;p82"/>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937" name="Google Shape;22937;p82"/>
          <p:cNvGrpSpPr/>
          <p:nvPr/>
        </p:nvGrpSpPr>
        <p:grpSpPr>
          <a:xfrm>
            <a:off x="3523917" y="2011097"/>
            <a:ext cx="366665" cy="275201"/>
            <a:chOff x="3523916" y="2011096"/>
            <a:chExt cx="366665" cy="275201"/>
          </a:xfrm>
        </p:grpSpPr>
        <p:sp>
          <p:nvSpPr>
            <p:cNvPr id="22938" name="Google Shape;22938;p82"/>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defTabSz="914378"/>
              <a:endParaRPr>
                <a:ea typeface="+mn-ea"/>
              </a:endParaRPr>
            </a:p>
          </p:txBody>
        </p:sp>
        <p:sp>
          <p:nvSpPr>
            <p:cNvPr id="22939" name="Google Shape;22939;p82"/>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defTabSz="914378"/>
              <a:endParaRPr>
                <a:ea typeface="+mn-ea"/>
              </a:endParaRPr>
            </a:p>
          </p:txBody>
        </p:sp>
        <p:sp>
          <p:nvSpPr>
            <p:cNvPr id="22940" name="Google Shape;22940;p82"/>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defTabSz="914378"/>
              <a:endParaRPr>
                <a:ea typeface="+mn-ea"/>
              </a:endParaRPr>
            </a:p>
          </p:txBody>
        </p:sp>
        <p:sp>
          <p:nvSpPr>
            <p:cNvPr id="22941" name="Google Shape;22941;p82"/>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defTabSz="914378"/>
              <a:endParaRPr>
                <a:ea typeface="+mn-ea"/>
              </a:endParaRPr>
            </a:p>
          </p:txBody>
        </p:sp>
        <p:sp>
          <p:nvSpPr>
            <p:cNvPr id="22942" name="Google Shape;22942;p82"/>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defTabSz="914378"/>
              <a:endParaRPr>
                <a:ea typeface="+mn-ea"/>
              </a:endParaRPr>
            </a:p>
          </p:txBody>
        </p:sp>
        <p:sp>
          <p:nvSpPr>
            <p:cNvPr id="22943" name="Google Shape;22943;p82"/>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defTabSz="914378"/>
              <a:endParaRPr>
                <a:ea typeface="+mn-ea"/>
              </a:endParaRPr>
            </a:p>
          </p:txBody>
        </p:sp>
        <p:sp>
          <p:nvSpPr>
            <p:cNvPr id="22944" name="Google Shape;22944;p82"/>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defTabSz="914378"/>
              <a:endParaRPr>
                <a:ea typeface="+mn-ea"/>
              </a:endParaRPr>
            </a:p>
          </p:txBody>
        </p:sp>
        <p:sp>
          <p:nvSpPr>
            <p:cNvPr id="22945" name="Google Shape;22945;p82"/>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defTabSz="914378"/>
              <a:endParaRPr>
                <a:ea typeface="+mn-ea"/>
              </a:endParaRPr>
            </a:p>
          </p:txBody>
        </p:sp>
        <p:sp>
          <p:nvSpPr>
            <p:cNvPr id="22946" name="Google Shape;22946;p82"/>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defTabSz="914378"/>
              <a:endParaRPr>
                <a:ea typeface="+mn-ea"/>
              </a:endParaRPr>
            </a:p>
          </p:txBody>
        </p:sp>
        <p:sp>
          <p:nvSpPr>
            <p:cNvPr id="22947" name="Google Shape;22947;p82"/>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defTabSz="914378"/>
              <a:endParaRPr>
                <a:ea typeface="+mn-ea"/>
              </a:endParaRPr>
            </a:p>
          </p:txBody>
        </p:sp>
        <p:sp>
          <p:nvSpPr>
            <p:cNvPr id="22948" name="Google Shape;22948;p82"/>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defTabSz="914378"/>
              <a:endParaRPr>
                <a:ea typeface="+mn-ea"/>
              </a:endParaRPr>
            </a:p>
          </p:txBody>
        </p:sp>
        <p:sp>
          <p:nvSpPr>
            <p:cNvPr id="22949" name="Google Shape;22949;p82"/>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defTabSz="914378"/>
              <a:endParaRPr>
                <a:ea typeface="+mn-ea"/>
              </a:endParaRPr>
            </a:p>
          </p:txBody>
        </p:sp>
        <p:sp>
          <p:nvSpPr>
            <p:cNvPr id="22950" name="Google Shape;22950;p82"/>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defTabSz="914378"/>
              <a:endParaRPr>
                <a:ea typeface="+mn-ea"/>
              </a:endParaRPr>
            </a:p>
          </p:txBody>
        </p:sp>
        <p:sp>
          <p:nvSpPr>
            <p:cNvPr id="22951" name="Google Shape;22951;p82"/>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defTabSz="914378"/>
              <a:endParaRPr>
                <a:ea typeface="+mn-ea"/>
              </a:endParaRPr>
            </a:p>
          </p:txBody>
        </p:sp>
        <p:sp>
          <p:nvSpPr>
            <p:cNvPr id="22952" name="Google Shape;22952;p82"/>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defTabSz="914378"/>
              <a:endParaRPr>
                <a:ea typeface="+mn-ea"/>
              </a:endParaRPr>
            </a:p>
          </p:txBody>
        </p:sp>
        <p:sp>
          <p:nvSpPr>
            <p:cNvPr id="22953" name="Google Shape;22953;p82"/>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defTabSz="914378"/>
              <a:endParaRPr>
                <a:ea typeface="+mn-ea"/>
              </a:endParaRPr>
            </a:p>
          </p:txBody>
        </p:sp>
        <p:sp>
          <p:nvSpPr>
            <p:cNvPr id="22954" name="Google Shape;22954;p82"/>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defTabSz="914378"/>
              <a:endParaRPr>
                <a:ea typeface="+mn-ea"/>
              </a:endParaRPr>
            </a:p>
          </p:txBody>
        </p:sp>
        <p:sp>
          <p:nvSpPr>
            <p:cNvPr id="22955" name="Google Shape;22955;p82"/>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2956" name="Google Shape;22956;p82"/>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2957" name="Google Shape;22957;p82"/>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958" name="Google Shape;22958;p82"/>
          <p:cNvGrpSpPr/>
          <p:nvPr/>
        </p:nvGrpSpPr>
        <p:grpSpPr>
          <a:xfrm>
            <a:off x="1742778" y="1499997"/>
            <a:ext cx="393791" cy="366744"/>
            <a:chOff x="1742777" y="1499997"/>
            <a:chExt cx="393791" cy="366744"/>
          </a:xfrm>
        </p:grpSpPr>
        <p:sp>
          <p:nvSpPr>
            <p:cNvPr id="22959" name="Google Shape;22959;p82"/>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22960" name="Google Shape;22960;p82"/>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22961" name="Google Shape;22961;p82"/>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defTabSz="914378"/>
              <a:endParaRPr>
                <a:ea typeface="+mn-ea"/>
              </a:endParaRPr>
            </a:p>
          </p:txBody>
        </p:sp>
        <p:sp>
          <p:nvSpPr>
            <p:cNvPr id="22962" name="Google Shape;22962;p82"/>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defTabSz="914378"/>
              <a:endParaRPr>
                <a:ea typeface="+mn-ea"/>
              </a:endParaRPr>
            </a:p>
          </p:txBody>
        </p:sp>
        <p:sp>
          <p:nvSpPr>
            <p:cNvPr id="22963" name="Google Shape;22963;p82"/>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defTabSz="914378"/>
              <a:endParaRPr>
                <a:ea typeface="+mn-ea"/>
              </a:endParaRPr>
            </a:p>
          </p:txBody>
        </p:sp>
        <p:sp>
          <p:nvSpPr>
            <p:cNvPr id="22964" name="Google Shape;22964;p82"/>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defTabSz="914378"/>
              <a:endParaRPr>
                <a:ea typeface="+mn-ea"/>
              </a:endParaRPr>
            </a:p>
          </p:txBody>
        </p:sp>
        <p:sp>
          <p:nvSpPr>
            <p:cNvPr id="22965" name="Google Shape;22965;p82"/>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defTabSz="914378"/>
              <a:endParaRPr>
                <a:ea typeface="+mn-ea"/>
              </a:endParaRPr>
            </a:p>
          </p:txBody>
        </p:sp>
        <p:sp>
          <p:nvSpPr>
            <p:cNvPr id="22966" name="Google Shape;22966;p82"/>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967" name="Google Shape;22967;p82"/>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2968" name="Google Shape;22968;p82"/>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defTabSz="914378"/>
              <a:endParaRPr>
                <a:ea typeface="+mn-ea"/>
              </a:endParaRPr>
            </a:p>
          </p:txBody>
        </p:sp>
        <p:sp>
          <p:nvSpPr>
            <p:cNvPr id="22969" name="Google Shape;22969;p82"/>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2970" name="Google Shape;22970;p82"/>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22971" name="Google Shape;22971;p82"/>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2972" name="Google Shape;22972;p82"/>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973" name="Google Shape;22973;p82"/>
          <p:cNvGrpSpPr/>
          <p:nvPr/>
        </p:nvGrpSpPr>
        <p:grpSpPr>
          <a:xfrm>
            <a:off x="4014449" y="1499998"/>
            <a:ext cx="319914" cy="366639"/>
            <a:chOff x="4014449" y="1499997"/>
            <a:chExt cx="319914" cy="366639"/>
          </a:xfrm>
        </p:grpSpPr>
        <p:sp>
          <p:nvSpPr>
            <p:cNvPr id="22974" name="Google Shape;22974;p82"/>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2975" name="Google Shape;22975;p82"/>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defTabSz="914378"/>
              <a:endParaRPr>
                <a:ea typeface="+mn-ea"/>
              </a:endParaRPr>
            </a:p>
          </p:txBody>
        </p:sp>
        <p:sp>
          <p:nvSpPr>
            <p:cNvPr id="22976" name="Google Shape;22976;p82"/>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22977" name="Google Shape;22977;p82"/>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22978" name="Google Shape;22978;p82"/>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979" name="Google Shape;22979;p82"/>
          <p:cNvGrpSpPr/>
          <p:nvPr/>
        </p:nvGrpSpPr>
        <p:grpSpPr>
          <a:xfrm>
            <a:off x="866268" y="1591460"/>
            <a:ext cx="367397" cy="183711"/>
            <a:chOff x="866267" y="1591460"/>
            <a:chExt cx="367397" cy="183711"/>
          </a:xfrm>
        </p:grpSpPr>
        <p:sp>
          <p:nvSpPr>
            <p:cNvPr id="22980" name="Google Shape;22980;p82"/>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defTabSz="914378"/>
              <a:endParaRPr>
                <a:ea typeface="+mn-ea"/>
              </a:endParaRPr>
            </a:p>
          </p:txBody>
        </p:sp>
        <p:sp>
          <p:nvSpPr>
            <p:cNvPr id="22981" name="Google Shape;22981;p82"/>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2982" name="Google Shape;22982;p82"/>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983" name="Google Shape;22983;p82"/>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984" name="Google Shape;22984;p82"/>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985" name="Google Shape;22985;p82"/>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986" name="Google Shape;22986;p82"/>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987" name="Google Shape;22987;p82"/>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988" name="Google Shape;22988;p82"/>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989" name="Google Shape;22989;p82"/>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2990" name="Google Shape;22990;p82"/>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2991" name="Google Shape;22991;p82"/>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2992" name="Google Shape;22992;p82"/>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2993" name="Google Shape;22993;p82"/>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2994" name="Google Shape;22994;p82"/>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2995" name="Google Shape;22995;p82"/>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2996" name="Google Shape;22996;p82"/>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2997" name="Google Shape;22997;p82"/>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2998" name="Google Shape;22998;p82"/>
          <p:cNvGrpSpPr/>
          <p:nvPr/>
        </p:nvGrpSpPr>
        <p:grpSpPr>
          <a:xfrm>
            <a:off x="3117844" y="1499892"/>
            <a:ext cx="327440" cy="366744"/>
            <a:chOff x="3117843" y="1499892"/>
            <a:chExt cx="327440" cy="366744"/>
          </a:xfrm>
        </p:grpSpPr>
        <p:sp>
          <p:nvSpPr>
            <p:cNvPr id="22999" name="Google Shape;22999;p82"/>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defTabSz="914378"/>
              <a:endParaRPr>
                <a:ea typeface="+mn-ea"/>
              </a:endParaRPr>
            </a:p>
          </p:txBody>
        </p:sp>
        <p:sp>
          <p:nvSpPr>
            <p:cNvPr id="23000" name="Google Shape;23000;p82"/>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3001" name="Google Shape;23001;p82"/>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23002" name="Google Shape;23002;p82"/>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defTabSz="914378"/>
              <a:endParaRPr>
                <a:ea typeface="+mn-ea"/>
              </a:endParaRPr>
            </a:p>
          </p:txBody>
        </p:sp>
        <p:sp>
          <p:nvSpPr>
            <p:cNvPr id="23003" name="Google Shape;23003;p82"/>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defTabSz="914378"/>
              <a:endParaRPr>
                <a:ea typeface="+mn-ea"/>
              </a:endParaRPr>
            </a:p>
          </p:txBody>
        </p:sp>
        <p:sp>
          <p:nvSpPr>
            <p:cNvPr id="23004" name="Google Shape;23004;p82"/>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defTabSz="914378"/>
              <a:endParaRPr>
                <a:ea typeface="+mn-ea"/>
              </a:endParaRPr>
            </a:p>
          </p:txBody>
        </p:sp>
        <p:sp>
          <p:nvSpPr>
            <p:cNvPr id="23005" name="Google Shape;23005;p82"/>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006" name="Google Shape;23006;p82"/>
          <p:cNvGrpSpPr/>
          <p:nvPr/>
        </p:nvGrpSpPr>
        <p:grpSpPr>
          <a:xfrm>
            <a:off x="2667006" y="1499998"/>
            <a:ext cx="336770" cy="366639"/>
            <a:chOff x="2667005" y="1499997"/>
            <a:chExt cx="336770" cy="366639"/>
          </a:xfrm>
        </p:grpSpPr>
        <p:sp>
          <p:nvSpPr>
            <p:cNvPr id="23007" name="Google Shape;23007;p82"/>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3008" name="Google Shape;23008;p82"/>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defTabSz="914378"/>
              <a:endParaRPr>
                <a:ea typeface="+mn-ea"/>
              </a:endParaRPr>
            </a:p>
          </p:txBody>
        </p:sp>
        <p:sp>
          <p:nvSpPr>
            <p:cNvPr id="23009" name="Google Shape;23009;p82"/>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23010" name="Google Shape;23010;p82"/>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23011" name="Google Shape;23011;p82"/>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defTabSz="914378"/>
              <a:endParaRPr>
                <a:ea typeface="+mn-ea"/>
              </a:endParaRPr>
            </a:p>
          </p:txBody>
        </p:sp>
        <p:sp>
          <p:nvSpPr>
            <p:cNvPr id="23012" name="Google Shape;23012;p82"/>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defTabSz="914378"/>
              <a:endParaRPr>
                <a:ea typeface="+mn-ea"/>
              </a:endParaRPr>
            </a:p>
          </p:txBody>
        </p:sp>
        <p:sp>
          <p:nvSpPr>
            <p:cNvPr id="23013" name="Google Shape;23013;p82"/>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defTabSz="914378"/>
              <a:endParaRPr>
                <a:ea typeface="+mn-ea"/>
              </a:endParaRPr>
            </a:p>
          </p:txBody>
        </p:sp>
        <p:sp>
          <p:nvSpPr>
            <p:cNvPr id="23014" name="Google Shape;23014;p82"/>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3015" name="Google Shape;23015;p82"/>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3016" name="Google Shape;23016;p82"/>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3017" name="Google Shape;23017;p82"/>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3018" name="Google Shape;23018;p82"/>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3019" name="Google Shape;23019;p82"/>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3020" name="Google Shape;23020;p82"/>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3021" name="Google Shape;23021;p82"/>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3022" name="Google Shape;23022;p82"/>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3023" name="Google Shape;23023;p82"/>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defTabSz="914378"/>
              <a:endParaRPr>
                <a:ea typeface="+mn-ea"/>
              </a:endParaRPr>
            </a:p>
          </p:txBody>
        </p:sp>
        <p:sp>
          <p:nvSpPr>
            <p:cNvPr id="23024" name="Google Shape;23024;p82"/>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sp>
          <p:nvSpPr>
            <p:cNvPr id="23025" name="Google Shape;23025;p82"/>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026" name="Google Shape;23026;p82"/>
          <p:cNvGrpSpPr/>
          <p:nvPr/>
        </p:nvGrpSpPr>
        <p:grpSpPr>
          <a:xfrm>
            <a:off x="3564867" y="1499998"/>
            <a:ext cx="326473" cy="366639"/>
            <a:chOff x="3564866" y="1499997"/>
            <a:chExt cx="326473" cy="366639"/>
          </a:xfrm>
        </p:grpSpPr>
        <p:sp>
          <p:nvSpPr>
            <p:cNvPr id="23027" name="Google Shape;23027;p82"/>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defTabSz="914378"/>
              <a:endParaRPr>
                <a:ea typeface="+mn-ea"/>
              </a:endParaRPr>
            </a:p>
          </p:txBody>
        </p:sp>
        <p:sp>
          <p:nvSpPr>
            <p:cNvPr id="23028" name="Google Shape;23028;p82"/>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defTabSz="914378"/>
              <a:endParaRPr>
                <a:ea typeface="+mn-ea"/>
              </a:endParaRPr>
            </a:p>
          </p:txBody>
        </p:sp>
        <p:sp>
          <p:nvSpPr>
            <p:cNvPr id="23029" name="Google Shape;23029;p82"/>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23030" name="Google Shape;23030;p82"/>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3031" name="Google Shape;23031;p82"/>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23032" name="Google Shape;23032;p82"/>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23033" name="Google Shape;23033;p82"/>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23034" name="Google Shape;23034;p82"/>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23035" name="Google Shape;23035;p82"/>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036" name="Google Shape;23036;p82"/>
          <p:cNvGrpSpPr/>
          <p:nvPr/>
        </p:nvGrpSpPr>
        <p:grpSpPr>
          <a:xfrm>
            <a:off x="1314074" y="1499998"/>
            <a:ext cx="364392" cy="366639"/>
            <a:chOff x="1314074" y="1499997"/>
            <a:chExt cx="364392" cy="366639"/>
          </a:xfrm>
        </p:grpSpPr>
        <p:sp>
          <p:nvSpPr>
            <p:cNvPr id="23037" name="Google Shape;23037;p82"/>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038" name="Google Shape;23038;p82"/>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3039" name="Google Shape;23039;p82"/>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3040" name="Google Shape;23040;p82"/>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3041" name="Google Shape;23041;p82"/>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defTabSz="914378"/>
              <a:endParaRPr>
                <a:ea typeface="+mn-ea"/>
              </a:endParaRPr>
            </a:p>
          </p:txBody>
        </p:sp>
        <p:sp>
          <p:nvSpPr>
            <p:cNvPr id="23042" name="Google Shape;23042;p82"/>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23043" name="Google Shape;23043;p82"/>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3044" name="Google Shape;23044;p82"/>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23045" name="Google Shape;23045;p82"/>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defTabSz="914378"/>
              <a:endParaRPr>
                <a:ea typeface="+mn-ea"/>
              </a:endParaRPr>
            </a:p>
          </p:txBody>
        </p:sp>
        <p:sp>
          <p:nvSpPr>
            <p:cNvPr id="23046" name="Google Shape;23046;p82"/>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defTabSz="914378"/>
              <a:endParaRPr>
                <a:ea typeface="+mn-ea"/>
              </a:endParaRPr>
            </a:p>
          </p:txBody>
        </p:sp>
        <p:sp>
          <p:nvSpPr>
            <p:cNvPr id="23047" name="Google Shape;23047;p82"/>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sp>
          <p:nvSpPr>
            <p:cNvPr id="23048" name="Google Shape;23048;p82"/>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049" name="Google Shape;23049;p82"/>
          <p:cNvGrpSpPr/>
          <p:nvPr/>
        </p:nvGrpSpPr>
        <p:grpSpPr>
          <a:xfrm>
            <a:off x="2220479" y="1499998"/>
            <a:ext cx="337005" cy="366639"/>
            <a:chOff x="2220479" y="1499997"/>
            <a:chExt cx="337005" cy="366639"/>
          </a:xfrm>
        </p:grpSpPr>
        <p:sp>
          <p:nvSpPr>
            <p:cNvPr id="23050" name="Google Shape;23050;p82"/>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3051" name="Google Shape;23051;p82"/>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23052" name="Google Shape;23052;p82"/>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3053" name="Google Shape;23053;p82"/>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3054" name="Google Shape;23054;p82"/>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3055" name="Google Shape;23055;p82"/>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3056" name="Google Shape;23056;p82"/>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3057" name="Google Shape;23057;p82"/>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3058" name="Google Shape;23058;p82"/>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3059" name="Google Shape;23059;p82"/>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3060" name="Google Shape;23060;p82"/>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061" name="Google Shape;23061;p82"/>
          <p:cNvGrpSpPr/>
          <p:nvPr/>
        </p:nvGrpSpPr>
        <p:grpSpPr>
          <a:xfrm>
            <a:off x="4105156" y="2425977"/>
            <a:ext cx="87230" cy="366430"/>
            <a:chOff x="4105155" y="2425976"/>
            <a:chExt cx="87230" cy="366430"/>
          </a:xfrm>
        </p:grpSpPr>
        <p:sp>
          <p:nvSpPr>
            <p:cNvPr id="23062" name="Google Shape;23062;p82"/>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defTabSz="914378"/>
              <a:endParaRPr>
                <a:ea typeface="+mn-ea"/>
              </a:endParaRPr>
            </a:p>
          </p:txBody>
        </p:sp>
        <p:sp>
          <p:nvSpPr>
            <p:cNvPr id="23063" name="Google Shape;23063;p82"/>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23064" name="Google Shape;23064;p82"/>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23065" name="Google Shape;23065;p82"/>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defTabSz="914378"/>
              <a:endParaRPr>
                <a:ea typeface="+mn-ea"/>
              </a:endParaRPr>
            </a:p>
          </p:txBody>
        </p:sp>
        <p:sp>
          <p:nvSpPr>
            <p:cNvPr id="23066" name="Google Shape;23066;p82"/>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23067" name="Google Shape;23067;p82"/>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068" name="Google Shape;23068;p82"/>
          <p:cNvGrpSpPr/>
          <p:nvPr/>
        </p:nvGrpSpPr>
        <p:grpSpPr>
          <a:xfrm>
            <a:off x="1808110" y="2426003"/>
            <a:ext cx="267884" cy="366639"/>
            <a:chOff x="1808109" y="2426002"/>
            <a:chExt cx="267884" cy="366639"/>
          </a:xfrm>
        </p:grpSpPr>
        <p:sp>
          <p:nvSpPr>
            <p:cNvPr id="23069" name="Google Shape;23069;p82"/>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23070" name="Google Shape;23070;p82"/>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defTabSz="914378"/>
              <a:endParaRPr>
                <a:ea typeface="+mn-ea"/>
              </a:endParaRPr>
            </a:p>
          </p:txBody>
        </p:sp>
        <p:sp>
          <p:nvSpPr>
            <p:cNvPr id="23071" name="Google Shape;23071;p82"/>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3072" name="Google Shape;23072;p82"/>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23073" name="Google Shape;23073;p82"/>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defTabSz="914378"/>
              <a:endParaRPr>
                <a:ea typeface="+mn-ea"/>
              </a:endParaRPr>
            </a:p>
          </p:txBody>
        </p:sp>
        <p:sp>
          <p:nvSpPr>
            <p:cNvPr id="23074" name="Google Shape;23074;p82"/>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defTabSz="914378"/>
              <a:endParaRPr>
                <a:ea typeface="+mn-ea"/>
              </a:endParaRPr>
            </a:p>
          </p:txBody>
        </p:sp>
        <p:sp>
          <p:nvSpPr>
            <p:cNvPr id="23075" name="Google Shape;23075;p82"/>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defTabSz="914378"/>
              <a:endParaRPr>
                <a:ea typeface="+mn-ea"/>
              </a:endParaRPr>
            </a:p>
          </p:txBody>
        </p:sp>
        <p:sp>
          <p:nvSpPr>
            <p:cNvPr id="23076" name="Google Shape;23076;p82"/>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defTabSz="914378"/>
              <a:endParaRPr>
                <a:ea typeface="+mn-ea"/>
              </a:endParaRPr>
            </a:p>
          </p:txBody>
        </p:sp>
        <p:sp>
          <p:nvSpPr>
            <p:cNvPr id="23077" name="Google Shape;23077;p82"/>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3078" name="Google Shape;23078;p82"/>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defTabSz="914378"/>
              <a:endParaRPr>
                <a:ea typeface="+mn-ea"/>
              </a:endParaRPr>
            </a:p>
          </p:txBody>
        </p:sp>
        <p:sp>
          <p:nvSpPr>
            <p:cNvPr id="23079" name="Google Shape;23079;p82"/>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3080" name="Google Shape;23080;p82"/>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defTabSz="914378"/>
              <a:endParaRPr>
                <a:ea typeface="+mn-ea"/>
              </a:endParaRPr>
            </a:p>
          </p:txBody>
        </p:sp>
        <p:sp>
          <p:nvSpPr>
            <p:cNvPr id="23081" name="Google Shape;23081;p82"/>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defTabSz="914378"/>
              <a:endParaRPr>
                <a:ea typeface="+mn-ea"/>
              </a:endParaRPr>
            </a:p>
          </p:txBody>
        </p:sp>
        <p:sp>
          <p:nvSpPr>
            <p:cNvPr id="23082" name="Google Shape;23082;p82"/>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23083" name="Google Shape;23083;p82"/>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defTabSz="914378"/>
              <a:endParaRPr>
                <a:ea typeface="+mn-ea"/>
              </a:endParaRPr>
            </a:p>
          </p:txBody>
        </p:sp>
        <p:sp>
          <p:nvSpPr>
            <p:cNvPr id="23084" name="Google Shape;23084;p82"/>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defTabSz="914378"/>
              <a:endParaRPr>
                <a:ea typeface="+mn-ea"/>
              </a:endParaRPr>
            </a:p>
          </p:txBody>
        </p:sp>
        <p:sp>
          <p:nvSpPr>
            <p:cNvPr id="23085" name="Google Shape;23085;p82"/>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defTabSz="914378"/>
              <a:endParaRPr>
                <a:ea typeface="+mn-ea"/>
              </a:endParaRPr>
            </a:p>
          </p:txBody>
        </p:sp>
        <p:sp>
          <p:nvSpPr>
            <p:cNvPr id="23086" name="Google Shape;23086;p82"/>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23087" name="Google Shape;23087;p82"/>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23088" name="Google Shape;23088;p82"/>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3089" name="Google Shape;23089;p82"/>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090" name="Google Shape;23090;p82"/>
          <p:cNvGrpSpPr/>
          <p:nvPr/>
        </p:nvGrpSpPr>
        <p:grpSpPr>
          <a:xfrm>
            <a:off x="3603569" y="2426003"/>
            <a:ext cx="207597" cy="366639"/>
            <a:chOff x="3603568" y="2426002"/>
            <a:chExt cx="207597" cy="366639"/>
          </a:xfrm>
        </p:grpSpPr>
        <p:sp>
          <p:nvSpPr>
            <p:cNvPr id="23091" name="Google Shape;23091;p82"/>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3092" name="Google Shape;23092;p82"/>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defTabSz="914378"/>
              <a:endParaRPr>
                <a:ea typeface="+mn-ea"/>
              </a:endParaRPr>
            </a:p>
          </p:txBody>
        </p:sp>
        <p:sp>
          <p:nvSpPr>
            <p:cNvPr id="23093" name="Google Shape;23093;p82"/>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defTabSz="914378"/>
              <a:endParaRPr>
                <a:ea typeface="+mn-ea"/>
              </a:endParaRPr>
            </a:p>
          </p:txBody>
        </p:sp>
        <p:sp>
          <p:nvSpPr>
            <p:cNvPr id="23094" name="Google Shape;23094;p82"/>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defTabSz="914378"/>
              <a:endParaRPr>
                <a:ea typeface="+mn-ea"/>
              </a:endParaRPr>
            </a:p>
          </p:txBody>
        </p:sp>
        <p:sp>
          <p:nvSpPr>
            <p:cNvPr id="23095" name="Google Shape;23095;p82"/>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defTabSz="914378"/>
              <a:endParaRPr>
                <a:ea typeface="+mn-ea"/>
              </a:endParaRPr>
            </a:p>
          </p:txBody>
        </p:sp>
        <p:sp>
          <p:nvSpPr>
            <p:cNvPr id="23096" name="Google Shape;23096;p82"/>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097" name="Google Shape;23097;p82"/>
          <p:cNvGrpSpPr/>
          <p:nvPr/>
        </p:nvGrpSpPr>
        <p:grpSpPr>
          <a:xfrm>
            <a:off x="2246116" y="2426002"/>
            <a:ext cx="274417" cy="366404"/>
            <a:chOff x="2246115" y="2426002"/>
            <a:chExt cx="274417" cy="366404"/>
          </a:xfrm>
        </p:grpSpPr>
        <p:sp>
          <p:nvSpPr>
            <p:cNvPr id="23098" name="Google Shape;23098;p82"/>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3099" name="Google Shape;23099;p82"/>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defTabSz="914378"/>
              <a:endParaRPr>
                <a:ea typeface="+mn-ea"/>
              </a:endParaRPr>
            </a:p>
          </p:txBody>
        </p:sp>
        <p:sp>
          <p:nvSpPr>
            <p:cNvPr id="23100" name="Google Shape;23100;p82"/>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defTabSz="914378"/>
              <a:endParaRPr>
                <a:ea typeface="+mn-ea"/>
              </a:endParaRPr>
            </a:p>
          </p:txBody>
        </p:sp>
        <p:sp>
          <p:nvSpPr>
            <p:cNvPr id="23101" name="Google Shape;23101;p82"/>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3102" name="Google Shape;23102;p82"/>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3103" name="Google Shape;23103;p82"/>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defTabSz="914378"/>
              <a:endParaRPr>
                <a:ea typeface="+mn-ea"/>
              </a:endParaRPr>
            </a:p>
          </p:txBody>
        </p:sp>
        <p:sp>
          <p:nvSpPr>
            <p:cNvPr id="23104" name="Google Shape;23104;p82"/>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23105" name="Google Shape;23105;p82"/>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106" name="Google Shape;23106;p82"/>
          <p:cNvGrpSpPr/>
          <p:nvPr/>
        </p:nvGrpSpPr>
        <p:grpSpPr>
          <a:xfrm>
            <a:off x="2696667" y="2426003"/>
            <a:ext cx="256099" cy="366639"/>
            <a:chOff x="2696666" y="2426002"/>
            <a:chExt cx="256099" cy="366639"/>
          </a:xfrm>
        </p:grpSpPr>
        <p:sp>
          <p:nvSpPr>
            <p:cNvPr id="23107" name="Google Shape;23107;p82"/>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defTabSz="914378"/>
              <a:endParaRPr>
                <a:ea typeface="+mn-ea"/>
              </a:endParaRPr>
            </a:p>
          </p:txBody>
        </p:sp>
        <p:sp>
          <p:nvSpPr>
            <p:cNvPr id="23108" name="Google Shape;23108;p82"/>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3109" name="Google Shape;23109;p82"/>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3110" name="Google Shape;23110;p82"/>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23111" name="Google Shape;23111;p82"/>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defTabSz="914378"/>
              <a:endParaRPr>
                <a:ea typeface="+mn-ea"/>
              </a:endParaRPr>
            </a:p>
          </p:txBody>
        </p:sp>
        <p:sp>
          <p:nvSpPr>
            <p:cNvPr id="23112" name="Google Shape;23112;p82"/>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113" name="Google Shape;23113;p82"/>
          <p:cNvGrpSpPr/>
          <p:nvPr/>
        </p:nvGrpSpPr>
        <p:grpSpPr>
          <a:xfrm>
            <a:off x="3149073" y="2426003"/>
            <a:ext cx="225863" cy="366430"/>
            <a:chOff x="3149072" y="2426002"/>
            <a:chExt cx="225863" cy="366430"/>
          </a:xfrm>
        </p:grpSpPr>
        <p:sp>
          <p:nvSpPr>
            <p:cNvPr id="23114" name="Google Shape;23114;p82"/>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defTabSz="914378"/>
              <a:endParaRPr>
                <a:ea typeface="+mn-ea"/>
              </a:endParaRPr>
            </a:p>
          </p:txBody>
        </p:sp>
        <p:sp>
          <p:nvSpPr>
            <p:cNvPr id="23115" name="Google Shape;23115;p82"/>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3116" name="Google Shape;23116;p82"/>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117" name="Google Shape;23117;p82"/>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3118" name="Google Shape;23118;p82"/>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defTabSz="914378"/>
              <a:endParaRPr>
                <a:ea typeface="+mn-ea"/>
              </a:endParaRPr>
            </a:p>
          </p:txBody>
        </p:sp>
        <p:sp>
          <p:nvSpPr>
            <p:cNvPr id="23119" name="Google Shape;23119;p82"/>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defTabSz="914378"/>
              <a:endParaRPr>
                <a:ea typeface="+mn-ea"/>
              </a:endParaRPr>
            </a:p>
          </p:txBody>
        </p:sp>
        <p:sp>
          <p:nvSpPr>
            <p:cNvPr id="23120" name="Google Shape;23120;p82"/>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3121" name="Google Shape;23121;p82"/>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3122" name="Google Shape;23122;p82"/>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defTabSz="914378"/>
              <a:endParaRPr>
                <a:ea typeface="+mn-ea"/>
              </a:endParaRPr>
            </a:p>
          </p:txBody>
        </p:sp>
        <p:sp>
          <p:nvSpPr>
            <p:cNvPr id="23123" name="Google Shape;23123;p82"/>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defTabSz="914378"/>
              <a:endParaRPr>
                <a:ea typeface="+mn-ea"/>
              </a:endParaRPr>
            </a:p>
          </p:txBody>
        </p:sp>
        <p:sp>
          <p:nvSpPr>
            <p:cNvPr id="23124" name="Google Shape;23124;p82"/>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125" name="Google Shape;23125;p82"/>
          <p:cNvGrpSpPr/>
          <p:nvPr/>
        </p:nvGrpSpPr>
        <p:grpSpPr>
          <a:xfrm>
            <a:off x="1361556" y="2425924"/>
            <a:ext cx="283224" cy="366482"/>
            <a:chOff x="1361556" y="2425923"/>
            <a:chExt cx="283224" cy="366482"/>
          </a:xfrm>
        </p:grpSpPr>
        <p:sp>
          <p:nvSpPr>
            <p:cNvPr id="23126" name="Google Shape;23126;p82"/>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defTabSz="914378"/>
              <a:endParaRPr>
                <a:ea typeface="+mn-ea"/>
              </a:endParaRPr>
            </a:p>
          </p:txBody>
        </p:sp>
        <p:sp>
          <p:nvSpPr>
            <p:cNvPr id="23127" name="Google Shape;23127;p82"/>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3128" name="Google Shape;23128;p82"/>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3129" name="Google Shape;23129;p82"/>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defTabSz="914378"/>
              <a:endParaRPr>
                <a:ea typeface="+mn-ea"/>
              </a:endParaRPr>
            </a:p>
          </p:txBody>
        </p:sp>
        <p:sp>
          <p:nvSpPr>
            <p:cNvPr id="23130" name="Google Shape;23130;p82"/>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defTabSz="914378"/>
              <a:endParaRPr>
                <a:ea typeface="+mn-ea"/>
              </a:endParaRPr>
            </a:p>
          </p:txBody>
        </p:sp>
        <p:sp>
          <p:nvSpPr>
            <p:cNvPr id="23131" name="Google Shape;23131;p82"/>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3132" name="Google Shape;23132;p82"/>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23133" name="Google Shape;23133;p82"/>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23134" name="Google Shape;23134;p82"/>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23135" name="Google Shape;23135;p82"/>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23136" name="Google Shape;23136;p82"/>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23137" name="Google Shape;23137;p82"/>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23138" name="Google Shape;23138;p82"/>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23139" name="Google Shape;23139;p82"/>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23140" name="Google Shape;23140;p82"/>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23141" name="Google Shape;23141;p82"/>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defTabSz="914378"/>
              <a:endParaRPr>
                <a:ea typeface="+mn-ea"/>
              </a:endParaRPr>
            </a:p>
          </p:txBody>
        </p:sp>
        <p:sp>
          <p:nvSpPr>
            <p:cNvPr id="23142" name="Google Shape;23142;p82"/>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143" name="Google Shape;23143;p82"/>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3144" name="Google Shape;23144;p82"/>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3145" name="Google Shape;23145;p82"/>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146" name="Google Shape;23146;p82"/>
          <p:cNvGrpSpPr/>
          <p:nvPr/>
        </p:nvGrpSpPr>
        <p:grpSpPr>
          <a:xfrm>
            <a:off x="3973736" y="2891057"/>
            <a:ext cx="361883" cy="366979"/>
            <a:chOff x="3973735" y="2891056"/>
            <a:chExt cx="361883" cy="366979"/>
          </a:xfrm>
        </p:grpSpPr>
        <p:sp>
          <p:nvSpPr>
            <p:cNvPr id="23147" name="Google Shape;23147;p82"/>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defTabSz="914378"/>
              <a:endParaRPr>
                <a:ea typeface="+mn-ea"/>
              </a:endParaRPr>
            </a:p>
          </p:txBody>
        </p:sp>
        <p:sp>
          <p:nvSpPr>
            <p:cNvPr id="23148" name="Google Shape;23148;p82"/>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149" name="Google Shape;23149;p82"/>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sp>
          <p:nvSpPr>
            <p:cNvPr id="23150" name="Google Shape;23150;p82"/>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3151" name="Google Shape;23151;p82"/>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3152" name="Google Shape;23152;p82"/>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3153" name="Google Shape;23153;p82"/>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154" name="Google Shape;23154;p82"/>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155" name="Google Shape;23155;p82"/>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defTabSz="914378"/>
              <a:endParaRPr>
                <a:ea typeface="+mn-ea"/>
              </a:endParaRPr>
            </a:p>
          </p:txBody>
        </p:sp>
        <p:sp>
          <p:nvSpPr>
            <p:cNvPr id="23156" name="Google Shape;23156;p82"/>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defTabSz="914378"/>
              <a:endParaRPr>
                <a:ea typeface="+mn-ea"/>
              </a:endParaRPr>
            </a:p>
          </p:txBody>
        </p:sp>
        <p:sp>
          <p:nvSpPr>
            <p:cNvPr id="23157" name="Google Shape;23157;p82"/>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3158" name="Google Shape;23158;p82"/>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sp>
          <p:nvSpPr>
            <p:cNvPr id="23159" name="Google Shape;23159;p82"/>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3160" name="Google Shape;23160;p82"/>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3161" name="Google Shape;23161;p82"/>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3162" name="Google Shape;23162;p82"/>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defTabSz="914378"/>
              <a:endParaRPr>
                <a:ea typeface="+mn-ea"/>
              </a:endParaRPr>
            </a:p>
          </p:txBody>
        </p:sp>
        <p:sp>
          <p:nvSpPr>
            <p:cNvPr id="23163" name="Google Shape;23163;p82"/>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164" name="Google Shape;23164;p82"/>
          <p:cNvGrpSpPr/>
          <p:nvPr/>
        </p:nvGrpSpPr>
        <p:grpSpPr>
          <a:xfrm>
            <a:off x="3527942" y="2916744"/>
            <a:ext cx="366665" cy="315654"/>
            <a:chOff x="3527941" y="2916744"/>
            <a:chExt cx="366665" cy="315654"/>
          </a:xfrm>
        </p:grpSpPr>
        <p:sp>
          <p:nvSpPr>
            <p:cNvPr id="23165" name="Google Shape;23165;p82"/>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3166" name="Google Shape;23166;p82"/>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defTabSz="914378"/>
              <a:endParaRPr>
                <a:ea typeface="+mn-ea"/>
              </a:endParaRPr>
            </a:p>
          </p:txBody>
        </p:sp>
        <p:sp>
          <p:nvSpPr>
            <p:cNvPr id="23167" name="Google Shape;23167;p82"/>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defTabSz="914378"/>
              <a:endParaRPr>
                <a:ea typeface="+mn-ea"/>
              </a:endParaRPr>
            </a:p>
          </p:txBody>
        </p:sp>
        <p:sp>
          <p:nvSpPr>
            <p:cNvPr id="23168" name="Google Shape;23168;p82"/>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23169" name="Google Shape;23169;p82"/>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defTabSz="914378"/>
              <a:endParaRPr>
                <a:ea typeface="+mn-ea"/>
              </a:endParaRPr>
            </a:p>
          </p:txBody>
        </p:sp>
        <p:sp>
          <p:nvSpPr>
            <p:cNvPr id="23170" name="Google Shape;23170;p82"/>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23171" name="Google Shape;23171;p82"/>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172" name="Google Shape;23172;p82"/>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3173" name="Google Shape;23173;p82"/>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23174" name="Google Shape;23174;p82"/>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defTabSz="914378"/>
              <a:endParaRPr>
                <a:ea typeface="+mn-ea"/>
              </a:endParaRPr>
            </a:p>
          </p:txBody>
        </p:sp>
        <p:sp>
          <p:nvSpPr>
            <p:cNvPr id="23175" name="Google Shape;23175;p82"/>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defTabSz="914378"/>
              <a:endParaRPr>
                <a:ea typeface="+mn-ea"/>
              </a:endParaRPr>
            </a:p>
          </p:txBody>
        </p:sp>
        <p:sp>
          <p:nvSpPr>
            <p:cNvPr id="23176" name="Google Shape;23176;p82"/>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sp>
          <p:nvSpPr>
            <p:cNvPr id="23177" name="Google Shape;23177;p82"/>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defTabSz="914378"/>
              <a:endParaRPr>
                <a:ea typeface="+mn-ea"/>
              </a:endParaRPr>
            </a:p>
          </p:txBody>
        </p:sp>
        <p:sp>
          <p:nvSpPr>
            <p:cNvPr id="23178" name="Google Shape;23178;p82"/>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defTabSz="914378"/>
              <a:endParaRPr>
                <a:ea typeface="+mn-ea"/>
              </a:endParaRPr>
            </a:p>
          </p:txBody>
        </p:sp>
        <p:sp>
          <p:nvSpPr>
            <p:cNvPr id="23179" name="Google Shape;23179;p82"/>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3180" name="Google Shape;23180;p82"/>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23181" name="Google Shape;23181;p82"/>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3182" name="Google Shape;23182;p82"/>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defTabSz="914378"/>
              <a:endParaRPr>
                <a:ea typeface="+mn-ea"/>
              </a:endParaRPr>
            </a:p>
          </p:txBody>
        </p:sp>
        <p:sp>
          <p:nvSpPr>
            <p:cNvPr id="23183" name="Google Shape;23183;p82"/>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defTabSz="914378"/>
              <a:endParaRPr>
                <a:ea typeface="+mn-ea"/>
              </a:endParaRPr>
            </a:p>
          </p:txBody>
        </p:sp>
        <p:sp>
          <p:nvSpPr>
            <p:cNvPr id="23184" name="Google Shape;23184;p82"/>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defTabSz="914378"/>
              <a:endParaRPr>
                <a:ea typeface="+mn-ea"/>
              </a:endParaRPr>
            </a:p>
          </p:txBody>
        </p:sp>
        <p:sp>
          <p:nvSpPr>
            <p:cNvPr id="23185" name="Google Shape;23185;p82"/>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3186" name="Google Shape;23186;p82"/>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defTabSz="914378"/>
              <a:endParaRPr>
                <a:ea typeface="+mn-ea"/>
              </a:endParaRPr>
            </a:p>
          </p:txBody>
        </p:sp>
        <p:sp>
          <p:nvSpPr>
            <p:cNvPr id="23187" name="Google Shape;23187;p82"/>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defTabSz="914378"/>
              <a:endParaRPr>
                <a:ea typeface="+mn-ea"/>
              </a:endParaRPr>
            </a:p>
          </p:txBody>
        </p:sp>
        <p:sp>
          <p:nvSpPr>
            <p:cNvPr id="23188" name="Google Shape;23188;p82"/>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23189" name="Google Shape;23189;p82"/>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3190" name="Google Shape;23190;p82"/>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3191" name="Google Shape;23191;p82"/>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3192" name="Google Shape;23192;p82"/>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defTabSz="914378"/>
              <a:endParaRPr>
                <a:ea typeface="+mn-ea"/>
              </a:endParaRPr>
            </a:p>
          </p:txBody>
        </p:sp>
        <p:sp>
          <p:nvSpPr>
            <p:cNvPr id="23193" name="Google Shape;23193;p82"/>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23194" name="Google Shape;23194;p82"/>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195" name="Google Shape;23195;p82"/>
          <p:cNvGrpSpPr/>
          <p:nvPr/>
        </p:nvGrpSpPr>
        <p:grpSpPr>
          <a:xfrm>
            <a:off x="2640874" y="2891632"/>
            <a:ext cx="366404" cy="366404"/>
            <a:chOff x="2640873" y="2891631"/>
            <a:chExt cx="366404" cy="366404"/>
          </a:xfrm>
        </p:grpSpPr>
        <p:sp>
          <p:nvSpPr>
            <p:cNvPr id="23196" name="Google Shape;23196;p82"/>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3197" name="Google Shape;23197;p82"/>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198" name="Google Shape;23198;p82"/>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199" name="Google Shape;23199;p82"/>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defTabSz="914378"/>
              <a:endParaRPr>
                <a:ea typeface="+mn-ea"/>
              </a:endParaRPr>
            </a:p>
          </p:txBody>
        </p:sp>
        <p:sp>
          <p:nvSpPr>
            <p:cNvPr id="23200" name="Google Shape;23200;p82"/>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3201" name="Google Shape;23201;p82"/>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3202" name="Google Shape;23202;p82"/>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3203" name="Google Shape;23203;p82"/>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3204" name="Google Shape;23204;p82"/>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3205" name="Google Shape;23205;p82"/>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3206" name="Google Shape;23206;p82"/>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3207" name="Google Shape;23207;p82"/>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3208" name="Google Shape;23208;p82"/>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3209" name="Google Shape;23209;p82"/>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210" name="Google Shape;23210;p82"/>
          <p:cNvGrpSpPr/>
          <p:nvPr/>
        </p:nvGrpSpPr>
        <p:grpSpPr>
          <a:xfrm>
            <a:off x="2197092" y="2938121"/>
            <a:ext cx="366665" cy="273189"/>
            <a:chOff x="2197091" y="2938120"/>
            <a:chExt cx="366665" cy="273189"/>
          </a:xfrm>
        </p:grpSpPr>
        <p:sp>
          <p:nvSpPr>
            <p:cNvPr id="23211" name="Google Shape;23211;p82"/>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defTabSz="914378"/>
              <a:endParaRPr>
                <a:ea typeface="+mn-ea"/>
              </a:endParaRPr>
            </a:p>
          </p:txBody>
        </p:sp>
        <p:sp>
          <p:nvSpPr>
            <p:cNvPr id="23212" name="Google Shape;23212;p82"/>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defTabSz="914378"/>
              <a:endParaRPr>
                <a:ea typeface="+mn-ea"/>
              </a:endParaRPr>
            </a:p>
          </p:txBody>
        </p:sp>
        <p:sp>
          <p:nvSpPr>
            <p:cNvPr id="23213" name="Google Shape;23213;p82"/>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defTabSz="914378"/>
              <a:endParaRPr>
                <a:ea typeface="+mn-ea"/>
              </a:endParaRPr>
            </a:p>
          </p:txBody>
        </p:sp>
        <p:sp>
          <p:nvSpPr>
            <p:cNvPr id="23214" name="Google Shape;23214;p82"/>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defTabSz="914378"/>
              <a:endParaRPr>
                <a:ea typeface="+mn-ea"/>
              </a:endParaRPr>
            </a:p>
          </p:txBody>
        </p:sp>
        <p:sp>
          <p:nvSpPr>
            <p:cNvPr id="23215" name="Google Shape;23215;p82"/>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sp>
          <p:nvSpPr>
            <p:cNvPr id="23216" name="Google Shape;23216;p82"/>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sp>
          <p:nvSpPr>
            <p:cNvPr id="23217" name="Google Shape;23217;p82"/>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sp>
          <p:nvSpPr>
            <p:cNvPr id="23218" name="Google Shape;23218;p82"/>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sp>
          <p:nvSpPr>
            <p:cNvPr id="23219" name="Google Shape;23219;p82"/>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sp>
          <p:nvSpPr>
            <p:cNvPr id="23220" name="Google Shape;23220;p82"/>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sp>
          <p:nvSpPr>
            <p:cNvPr id="23221" name="Google Shape;23221;p82"/>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sp>
          <p:nvSpPr>
            <p:cNvPr id="23222" name="Google Shape;23222;p82"/>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defTabSz="914378"/>
              <a:endParaRPr>
                <a:ea typeface="+mn-ea"/>
              </a:endParaRPr>
            </a:p>
          </p:txBody>
        </p:sp>
        <p:sp>
          <p:nvSpPr>
            <p:cNvPr id="23223" name="Google Shape;23223;p82"/>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defTabSz="914378"/>
              <a:endParaRPr>
                <a:ea typeface="+mn-ea"/>
              </a:endParaRPr>
            </a:p>
          </p:txBody>
        </p:sp>
        <p:sp>
          <p:nvSpPr>
            <p:cNvPr id="23224" name="Google Shape;23224;p82"/>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defTabSz="914378"/>
              <a:endParaRPr>
                <a:ea typeface="+mn-ea"/>
              </a:endParaRPr>
            </a:p>
          </p:txBody>
        </p:sp>
        <p:sp>
          <p:nvSpPr>
            <p:cNvPr id="23225" name="Google Shape;23225;p82"/>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defTabSz="914378"/>
              <a:endParaRPr>
                <a:ea typeface="+mn-ea"/>
              </a:endParaRPr>
            </a:p>
          </p:txBody>
        </p:sp>
        <p:sp>
          <p:nvSpPr>
            <p:cNvPr id="23226" name="Google Shape;23226;p82"/>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defTabSz="914378"/>
              <a:endParaRPr>
                <a:ea typeface="+mn-ea"/>
              </a:endParaRPr>
            </a:p>
          </p:txBody>
        </p:sp>
        <p:sp>
          <p:nvSpPr>
            <p:cNvPr id="23227" name="Google Shape;23227;p82"/>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defTabSz="914378"/>
              <a:endParaRPr>
                <a:ea typeface="+mn-ea"/>
              </a:endParaRPr>
            </a:p>
          </p:txBody>
        </p:sp>
        <p:sp>
          <p:nvSpPr>
            <p:cNvPr id="23228" name="Google Shape;23228;p82"/>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defTabSz="914378"/>
              <a:endParaRPr>
                <a:ea typeface="+mn-ea"/>
              </a:endParaRPr>
            </a:p>
          </p:txBody>
        </p:sp>
        <p:sp>
          <p:nvSpPr>
            <p:cNvPr id="23229" name="Google Shape;23229;p82"/>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defTabSz="914378"/>
              <a:endParaRPr>
                <a:ea typeface="+mn-ea"/>
              </a:endParaRPr>
            </a:p>
          </p:txBody>
        </p:sp>
        <p:sp>
          <p:nvSpPr>
            <p:cNvPr id="23230" name="Google Shape;23230;p82"/>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defTabSz="914378"/>
              <a:endParaRPr>
                <a:ea typeface="+mn-ea"/>
              </a:endParaRPr>
            </a:p>
          </p:txBody>
        </p:sp>
        <p:sp>
          <p:nvSpPr>
            <p:cNvPr id="23231" name="Google Shape;23231;p82"/>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defTabSz="914378"/>
              <a:endParaRPr>
                <a:ea typeface="+mn-ea"/>
              </a:endParaRPr>
            </a:p>
          </p:txBody>
        </p:sp>
        <p:sp>
          <p:nvSpPr>
            <p:cNvPr id="23232" name="Google Shape;23232;p82"/>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23233" name="Google Shape;23233;p82"/>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defTabSz="914378"/>
              <a:endParaRPr>
                <a:ea typeface="+mn-ea"/>
              </a:endParaRPr>
            </a:p>
          </p:txBody>
        </p:sp>
        <p:sp>
          <p:nvSpPr>
            <p:cNvPr id="23234" name="Google Shape;23234;p82"/>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235" name="Google Shape;23235;p82"/>
          <p:cNvGrpSpPr/>
          <p:nvPr/>
        </p:nvGrpSpPr>
        <p:grpSpPr>
          <a:xfrm>
            <a:off x="1753571" y="2892127"/>
            <a:ext cx="366665" cy="365202"/>
            <a:chOff x="1753570" y="2892127"/>
            <a:chExt cx="366665" cy="365202"/>
          </a:xfrm>
        </p:grpSpPr>
        <p:sp>
          <p:nvSpPr>
            <p:cNvPr id="23236" name="Google Shape;23236;p82"/>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23237" name="Google Shape;23237;p82"/>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23238" name="Google Shape;23238;p82"/>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3239" name="Google Shape;23239;p82"/>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sp>
          <p:nvSpPr>
            <p:cNvPr id="23240" name="Google Shape;23240;p82"/>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defTabSz="914378"/>
              <a:endParaRPr>
                <a:ea typeface="+mn-ea"/>
              </a:endParaRPr>
            </a:p>
          </p:txBody>
        </p:sp>
        <p:sp>
          <p:nvSpPr>
            <p:cNvPr id="23241" name="Google Shape;23241;p82"/>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defTabSz="914378"/>
              <a:endParaRPr>
                <a:ea typeface="+mn-ea"/>
              </a:endParaRPr>
            </a:p>
          </p:txBody>
        </p:sp>
        <p:sp>
          <p:nvSpPr>
            <p:cNvPr id="23242" name="Google Shape;23242;p82"/>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defTabSz="914378"/>
              <a:endParaRPr>
                <a:ea typeface="+mn-ea"/>
              </a:endParaRPr>
            </a:p>
          </p:txBody>
        </p:sp>
        <p:sp>
          <p:nvSpPr>
            <p:cNvPr id="23243" name="Google Shape;23243;p82"/>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defTabSz="914378"/>
              <a:endParaRPr>
                <a:ea typeface="+mn-ea"/>
              </a:endParaRPr>
            </a:p>
          </p:txBody>
        </p:sp>
        <p:sp>
          <p:nvSpPr>
            <p:cNvPr id="23244" name="Google Shape;23244;p82"/>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defTabSz="914378"/>
              <a:endParaRPr>
                <a:ea typeface="+mn-ea"/>
              </a:endParaRPr>
            </a:p>
          </p:txBody>
        </p:sp>
        <p:sp>
          <p:nvSpPr>
            <p:cNvPr id="23245" name="Google Shape;23245;p82"/>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23246" name="Google Shape;23246;p82"/>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23247" name="Google Shape;23247;p82"/>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23248" name="Google Shape;23248;p82"/>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23249" name="Google Shape;23249;p82"/>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23250" name="Google Shape;23250;p82"/>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23251" name="Google Shape;23251;p82"/>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23252" name="Google Shape;23252;p82"/>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defTabSz="914378"/>
              <a:endParaRPr>
                <a:ea typeface="+mn-ea"/>
              </a:endParaRPr>
            </a:p>
          </p:txBody>
        </p:sp>
        <p:sp>
          <p:nvSpPr>
            <p:cNvPr id="23253" name="Google Shape;23253;p82"/>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254" name="Google Shape;23254;p82"/>
          <p:cNvGrpSpPr/>
          <p:nvPr/>
        </p:nvGrpSpPr>
        <p:grpSpPr>
          <a:xfrm>
            <a:off x="1303752" y="3807340"/>
            <a:ext cx="367684" cy="366561"/>
            <a:chOff x="1303751" y="3807339"/>
            <a:chExt cx="367684" cy="366561"/>
          </a:xfrm>
        </p:grpSpPr>
        <p:sp>
          <p:nvSpPr>
            <p:cNvPr id="23255" name="Google Shape;23255;p82"/>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defTabSz="914378"/>
              <a:endParaRPr>
                <a:ea typeface="+mn-ea"/>
              </a:endParaRPr>
            </a:p>
          </p:txBody>
        </p:sp>
        <p:sp>
          <p:nvSpPr>
            <p:cNvPr id="23256" name="Google Shape;23256;p82"/>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defTabSz="914378"/>
              <a:endParaRPr>
                <a:ea typeface="+mn-ea"/>
              </a:endParaRPr>
            </a:p>
          </p:txBody>
        </p:sp>
        <p:sp>
          <p:nvSpPr>
            <p:cNvPr id="23257" name="Google Shape;23257;p82"/>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defTabSz="914378"/>
              <a:endParaRPr>
                <a:ea typeface="+mn-ea"/>
              </a:endParaRPr>
            </a:p>
          </p:txBody>
        </p:sp>
        <p:sp>
          <p:nvSpPr>
            <p:cNvPr id="23258" name="Google Shape;23258;p82"/>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defTabSz="914378"/>
              <a:endParaRPr>
                <a:ea typeface="+mn-ea"/>
              </a:endParaRPr>
            </a:p>
          </p:txBody>
        </p:sp>
        <p:sp>
          <p:nvSpPr>
            <p:cNvPr id="23259" name="Google Shape;23259;p82"/>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23260" name="Google Shape;23260;p82"/>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261" name="Google Shape;23261;p82"/>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262" name="Google Shape;23262;p82"/>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263" name="Google Shape;23263;p82"/>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264" name="Google Shape;23264;p82"/>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265" name="Google Shape;23265;p82"/>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266" name="Google Shape;23266;p82"/>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defTabSz="914378"/>
              <a:endParaRPr>
                <a:ea typeface="+mn-ea"/>
              </a:endParaRPr>
            </a:p>
          </p:txBody>
        </p:sp>
        <p:sp>
          <p:nvSpPr>
            <p:cNvPr id="23267" name="Google Shape;23267;p82"/>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defTabSz="914378"/>
              <a:endParaRPr>
                <a:ea typeface="+mn-ea"/>
              </a:endParaRPr>
            </a:p>
          </p:txBody>
        </p:sp>
        <p:sp>
          <p:nvSpPr>
            <p:cNvPr id="23268" name="Google Shape;23268;p82"/>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3269" name="Google Shape;23269;p82"/>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270" name="Google Shape;23270;p82"/>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23271" name="Google Shape;23271;p82"/>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272" name="Google Shape;23272;p82"/>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defTabSz="914378"/>
              <a:endParaRPr>
                <a:ea typeface="+mn-ea"/>
              </a:endParaRPr>
            </a:p>
          </p:txBody>
        </p:sp>
        <p:sp>
          <p:nvSpPr>
            <p:cNvPr id="23273" name="Google Shape;23273;p82"/>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274" name="Google Shape;23274;p82"/>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defTabSz="914378"/>
              <a:endParaRPr>
                <a:ea typeface="+mn-ea"/>
              </a:endParaRPr>
            </a:p>
          </p:txBody>
        </p:sp>
        <p:sp>
          <p:nvSpPr>
            <p:cNvPr id="23275" name="Google Shape;23275;p82"/>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defTabSz="914378"/>
              <a:endParaRPr>
                <a:ea typeface="+mn-ea"/>
              </a:endParaRPr>
            </a:p>
          </p:txBody>
        </p:sp>
        <p:sp>
          <p:nvSpPr>
            <p:cNvPr id="23276" name="Google Shape;23276;p82"/>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defTabSz="914378"/>
              <a:endParaRPr>
                <a:ea typeface="+mn-ea"/>
              </a:endParaRPr>
            </a:p>
          </p:txBody>
        </p:sp>
        <p:sp>
          <p:nvSpPr>
            <p:cNvPr id="23277" name="Google Shape;23277;p82"/>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defTabSz="914378"/>
              <a:endParaRPr>
                <a:ea typeface="+mn-ea"/>
              </a:endParaRPr>
            </a:p>
          </p:txBody>
        </p:sp>
        <p:sp>
          <p:nvSpPr>
            <p:cNvPr id="23278" name="Google Shape;23278;p82"/>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defTabSz="914378"/>
              <a:endParaRPr>
                <a:ea typeface="+mn-ea"/>
              </a:endParaRPr>
            </a:p>
          </p:txBody>
        </p:sp>
        <p:sp>
          <p:nvSpPr>
            <p:cNvPr id="23279" name="Google Shape;23279;p82"/>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280" name="Google Shape;23280;p82"/>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281" name="Google Shape;23281;p82"/>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282" name="Google Shape;23282;p82"/>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283" name="Google Shape;23283;p82"/>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284" name="Google Shape;23284;p82"/>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285" name="Google Shape;23285;p82"/>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defTabSz="914378"/>
              <a:endParaRPr>
                <a:ea typeface="+mn-ea"/>
              </a:endParaRPr>
            </a:p>
          </p:txBody>
        </p:sp>
        <p:sp>
          <p:nvSpPr>
            <p:cNvPr id="23286" name="Google Shape;23286;p82"/>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defTabSz="914378"/>
              <a:endParaRPr>
                <a:ea typeface="+mn-ea"/>
              </a:endParaRPr>
            </a:p>
          </p:txBody>
        </p:sp>
        <p:sp>
          <p:nvSpPr>
            <p:cNvPr id="23287" name="Google Shape;23287;p82"/>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defTabSz="914378"/>
              <a:endParaRPr>
                <a:ea typeface="+mn-ea"/>
              </a:endParaRPr>
            </a:p>
          </p:txBody>
        </p:sp>
        <p:sp>
          <p:nvSpPr>
            <p:cNvPr id="23288" name="Google Shape;23288;p82"/>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defTabSz="914378"/>
              <a:endParaRPr>
                <a:ea typeface="+mn-ea"/>
              </a:endParaRPr>
            </a:p>
          </p:txBody>
        </p:sp>
        <p:sp>
          <p:nvSpPr>
            <p:cNvPr id="23289" name="Google Shape;23289;p82"/>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3290" name="Google Shape;23290;p82"/>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291" name="Google Shape;23291;p82"/>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292" name="Google Shape;23292;p82"/>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293" name="Google Shape;23293;p82"/>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294" name="Google Shape;23294;p82"/>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295" name="Google Shape;23295;p82"/>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grpSp>
      <p:sp>
        <p:nvSpPr>
          <p:cNvPr id="23296" name="Google Shape;23296;p82"/>
          <p:cNvSpPr/>
          <p:nvPr/>
        </p:nvSpPr>
        <p:spPr>
          <a:xfrm>
            <a:off x="1321366" y="2905952"/>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grpSp>
        <p:nvGrpSpPr>
          <p:cNvPr id="23297" name="Google Shape;23297;p82"/>
          <p:cNvGrpSpPr/>
          <p:nvPr/>
        </p:nvGrpSpPr>
        <p:grpSpPr>
          <a:xfrm>
            <a:off x="1310050" y="2891422"/>
            <a:ext cx="384749" cy="366613"/>
            <a:chOff x="1310049" y="2891421"/>
            <a:chExt cx="384749" cy="366613"/>
          </a:xfrm>
        </p:grpSpPr>
        <p:sp>
          <p:nvSpPr>
            <p:cNvPr id="23298" name="Google Shape;23298;p82"/>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defTabSz="914378"/>
              <a:endParaRPr>
                <a:ea typeface="+mn-ea"/>
              </a:endParaRPr>
            </a:p>
          </p:txBody>
        </p:sp>
        <p:sp>
          <p:nvSpPr>
            <p:cNvPr id="23299" name="Google Shape;23299;p82"/>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defTabSz="914378"/>
              <a:endParaRPr>
                <a:ea typeface="+mn-ea"/>
              </a:endParaRPr>
            </a:p>
          </p:txBody>
        </p:sp>
        <p:sp>
          <p:nvSpPr>
            <p:cNvPr id="23300" name="Google Shape;23300;p82"/>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3301" name="Google Shape;23301;p82"/>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3302" name="Google Shape;23302;p82"/>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3303" name="Google Shape;23303;p82"/>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3304" name="Google Shape;23304;p82"/>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3305" name="Google Shape;23305;p82"/>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3306" name="Google Shape;23306;p82"/>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3307" name="Google Shape;23307;p82"/>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3308" name="Google Shape;23308;p82"/>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3309" name="Google Shape;23309;p82"/>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3310" name="Google Shape;23310;p82"/>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3311" name="Google Shape;23311;p82"/>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312" name="Google Shape;23312;p82"/>
          <p:cNvGrpSpPr/>
          <p:nvPr/>
        </p:nvGrpSpPr>
        <p:grpSpPr>
          <a:xfrm>
            <a:off x="849673" y="2891344"/>
            <a:ext cx="383468" cy="366665"/>
            <a:chOff x="849673" y="2891343"/>
            <a:chExt cx="383468" cy="366665"/>
          </a:xfrm>
        </p:grpSpPr>
        <p:sp>
          <p:nvSpPr>
            <p:cNvPr id="23313" name="Google Shape;23313;p82"/>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3314" name="Google Shape;23314;p82"/>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defTabSz="914378"/>
              <a:endParaRPr>
                <a:ea typeface="+mn-ea"/>
              </a:endParaRPr>
            </a:p>
          </p:txBody>
        </p:sp>
        <p:sp>
          <p:nvSpPr>
            <p:cNvPr id="23315" name="Google Shape;23315;p82"/>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defTabSz="914378"/>
              <a:endParaRPr>
                <a:ea typeface="+mn-ea"/>
              </a:endParaRPr>
            </a:p>
          </p:txBody>
        </p:sp>
        <p:sp>
          <p:nvSpPr>
            <p:cNvPr id="23316" name="Google Shape;23316;p82"/>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23317" name="Google Shape;23317;p82"/>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3318" name="Google Shape;23318;p82"/>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3319" name="Google Shape;23319;p82"/>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defTabSz="914378"/>
              <a:endParaRPr>
                <a:ea typeface="+mn-ea"/>
              </a:endParaRPr>
            </a:p>
          </p:txBody>
        </p:sp>
        <p:sp>
          <p:nvSpPr>
            <p:cNvPr id="23320" name="Google Shape;23320;p82"/>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defTabSz="914378"/>
              <a:endParaRPr>
                <a:ea typeface="+mn-ea"/>
              </a:endParaRPr>
            </a:p>
          </p:txBody>
        </p:sp>
        <p:sp>
          <p:nvSpPr>
            <p:cNvPr id="23321" name="Google Shape;23321;p82"/>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3322" name="Google Shape;23322;p82"/>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defTabSz="914378"/>
              <a:endParaRPr>
                <a:ea typeface="+mn-ea"/>
              </a:endParaRPr>
            </a:p>
          </p:txBody>
        </p:sp>
        <p:sp>
          <p:nvSpPr>
            <p:cNvPr id="23323" name="Google Shape;23323;p82"/>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defTabSz="914378"/>
              <a:endParaRPr>
                <a:ea typeface="+mn-ea"/>
              </a:endParaRPr>
            </a:p>
          </p:txBody>
        </p:sp>
        <p:sp>
          <p:nvSpPr>
            <p:cNvPr id="23324" name="Google Shape;23324;p82"/>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325" name="Google Shape;23325;p82"/>
          <p:cNvGrpSpPr/>
          <p:nvPr/>
        </p:nvGrpSpPr>
        <p:grpSpPr>
          <a:xfrm>
            <a:off x="920257" y="2426003"/>
            <a:ext cx="278024" cy="366508"/>
            <a:chOff x="920257" y="2426002"/>
            <a:chExt cx="278024" cy="366508"/>
          </a:xfrm>
        </p:grpSpPr>
        <p:sp>
          <p:nvSpPr>
            <p:cNvPr id="23326" name="Google Shape;23326;p82"/>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327" name="Google Shape;23327;p82"/>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3328" name="Google Shape;23328;p82"/>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3329" name="Google Shape;23329;p82"/>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330" name="Google Shape;23330;p82"/>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sp>
          <p:nvSpPr>
            <p:cNvPr id="23331" name="Google Shape;23331;p82"/>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3332" name="Google Shape;23332;p82"/>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3333" name="Google Shape;23333;p82"/>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334" name="Google Shape;23334;p82"/>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sp>
          <p:nvSpPr>
            <p:cNvPr id="23335" name="Google Shape;23335;p82"/>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3336" name="Google Shape;23336;p82"/>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3337" name="Google Shape;23337;p82"/>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3338" name="Google Shape;23338;p82"/>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339" name="Google Shape;23339;p82"/>
          <p:cNvGrpSpPr/>
          <p:nvPr/>
        </p:nvGrpSpPr>
        <p:grpSpPr>
          <a:xfrm>
            <a:off x="866529" y="4274485"/>
            <a:ext cx="349810" cy="366665"/>
            <a:chOff x="866528" y="4274484"/>
            <a:chExt cx="349810" cy="366665"/>
          </a:xfrm>
        </p:grpSpPr>
        <p:sp>
          <p:nvSpPr>
            <p:cNvPr id="23340" name="Google Shape;23340;p82"/>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3341" name="Google Shape;23341;p82"/>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defTabSz="914378"/>
              <a:endParaRPr>
                <a:ea typeface="+mn-ea"/>
              </a:endParaRPr>
            </a:p>
          </p:txBody>
        </p:sp>
        <p:sp>
          <p:nvSpPr>
            <p:cNvPr id="23342" name="Google Shape;23342;p82"/>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defTabSz="914378"/>
              <a:endParaRPr>
                <a:ea typeface="+mn-ea"/>
              </a:endParaRPr>
            </a:p>
          </p:txBody>
        </p:sp>
        <p:sp>
          <p:nvSpPr>
            <p:cNvPr id="23343" name="Google Shape;23343;p82"/>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defTabSz="914378"/>
              <a:endParaRPr>
                <a:ea typeface="+mn-ea"/>
              </a:endParaRPr>
            </a:p>
          </p:txBody>
        </p:sp>
        <p:sp>
          <p:nvSpPr>
            <p:cNvPr id="23344" name="Google Shape;23344;p82"/>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defTabSz="914378"/>
              <a:endParaRPr>
                <a:ea typeface="+mn-ea"/>
              </a:endParaRPr>
            </a:p>
          </p:txBody>
        </p:sp>
        <p:sp>
          <p:nvSpPr>
            <p:cNvPr id="23345" name="Google Shape;23345;p82"/>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3346" name="Google Shape;23346;p82"/>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defTabSz="914378"/>
              <a:endParaRPr>
                <a:ea typeface="+mn-ea"/>
              </a:endParaRPr>
            </a:p>
          </p:txBody>
        </p:sp>
        <p:sp>
          <p:nvSpPr>
            <p:cNvPr id="23347" name="Google Shape;23347;p82"/>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3348" name="Google Shape;23348;p82"/>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defTabSz="914378"/>
              <a:endParaRPr>
                <a:ea typeface="+mn-ea"/>
              </a:endParaRPr>
            </a:p>
          </p:txBody>
        </p:sp>
        <p:sp>
          <p:nvSpPr>
            <p:cNvPr id="23349" name="Google Shape;23349;p82"/>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defTabSz="914378"/>
              <a:endParaRPr>
                <a:ea typeface="+mn-ea"/>
              </a:endParaRPr>
            </a:p>
          </p:txBody>
        </p:sp>
        <p:sp>
          <p:nvSpPr>
            <p:cNvPr id="23350" name="Google Shape;23350;p82"/>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351" name="Google Shape;23351;p82"/>
          <p:cNvGrpSpPr/>
          <p:nvPr/>
        </p:nvGrpSpPr>
        <p:grpSpPr>
          <a:xfrm>
            <a:off x="1388708" y="4274485"/>
            <a:ext cx="330210" cy="366665"/>
            <a:chOff x="1388708" y="4274484"/>
            <a:chExt cx="330210" cy="366665"/>
          </a:xfrm>
        </p:grpSpPr>
        <p:sp>
          <p:nvSpPr>
            <p:cNvPr id="23352" name="Google Shape;23352;p82"/>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defTabSz="914378"/>
              <a:endParaRPr>
                <a:ea typeface="+mn-ea"/>
              </a:endParaRPr>
            </a:p>
          </p:txBody>
        </p:sp>
        <p:sp>
          <p:nvSpPr>
            <p:cNvPr id="23353" name="Google Shape;23353;p82"/>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3354" name="Google Shape;23354;p82"/>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defTabSz="914378"/>
              <a:endParaRPr>
                <a:ea typeface="+mn-ea"/>
              </a:endParaRPr>
            </a:p>
          </p:txBody>
        </p:sp>
        <p:sp>
          <p:nvSpPr>
            <p:cNvPr id="23355" name="Google Shape;23355;p82"/>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defTabSz="914378"/>
              <a:endParaRPr>
                <a:ea typeface="+mn-ea"/>
              </a:endParaRPr>
            </a:p>
          </p:txBody>
        </p:sp>
        <p:sp>
          <p:nvSpPr>
            <p:cNvPr id="23356" name="Google Shape;23356;p82"/>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defTabSz="914378"/>
              <a:endParaRPr>
                <a:ea typeface="+mn-ea"/>
              </a:endParaRPr>
            </a:p>
          </p:txBody>
        </p:sp>
        <p:sp>
          <p:nvSpPr>
            <p:cNvPr id="23357" name="Google Shape;23357;p82"/>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defTabSz="914378"/>
              <a:endParaRPr>
                <a:ea typeface="+mn-ea"/>
              </a:endParaRPr>
            </a:p>
          </p:txBody>
        </p:sp>
        <p:sp>
          <p:nvSpPr>
            <p:cNvPr id="23358" name="Google Shape;23358;p82"/>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defTabSz="914378"/>
              <a:endParaRPr>
                <a:ea typeface="+mn-ea"/>
              </a:endParaRPr>
            </a:p>
          </p:txBody>
        </p:sp>
        <p:sp>
          <p:nvSpPr>
            <p:cNvPr id="23359" name="Google Shape;23359;p82"/>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defTabSz="914378"/>
              <a:endParaRPr>
                <a:ea typeface="+mn-ea"/>
              </a:endParaRPr>
            </a:p>
          </p:txBody>
        </p:sp>
        <p:sp>
          <p:nvSpPr>
            <p:cNvPr id="23360" name="Google Shape;23360;p82"/>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defTabSz="914378"/>
              <a:endParaRPr>
                <a:ea typeface="+mn-ea"/>
              </a:endParaRPr>
            </a:p>
          </p:txBody>
        </p:sp>
        <p:sp>
          <p:nvSpPr>
            <p:cNvPr id="23361" name="Google Shape;23361;p82"/>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defTabSz="914378"/>
              <a:endParaRPr>
                <a:ea typeface="+mn-ea"/>
              </a:endParaRPr>
            </a:p>
          </p:txBody>
        </p:sp>
        <p:sp>
          <p:nvSpPr>
            <p:cNvPr id="23362" name="Google Shape;23362;p82"/>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defTabSz="914378"/>
              <a:endParaRPr>
                <a:ea typeface="+mn-ea"/>
              </a:endParaRPr>
            </a:p>
          </p:txBody>
        </p:sp>
        <p:sp>
          <p:nvSpPr>
            <p:cNvPr id="23363" name="Google Shape;23363;p82"/>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defTabSz="914378"/>
              <a:endParaRPr>
                <a:ea typeface="+mn-ea"/>
              </a:endParaRPr>
            </a:p>
          </p:txBody>
        </p:sp>
        <p:sp>
          <p:nvSpPr>
            <p:cNvPr id="23364" name="Google Shape;23364;p82"/>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defTabSz="914378"/>
              <a:endParaRPr>
                <a:ea typeface="+mn-ea"/>
              </a:endParaRPr>
            </a:p>
          </p:txBody>
        </p:sp>
        <p:sp>
          <p:nvSpPr>
            <p:cNvPr id="23365" name="Google Shape;23365;p82"/>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defTabSz="914378"/>
              <a:endParaRPr>
                <a:ea typeface="+mn-ea"/>
              </a:endParaRPr>
            </a:p>
          </p:txBody>
        </p:sp>
        <p:sp>
          <p:nvSpPr>
            <p:cNvPr id="23366" name="Google Shape;23366;p82"/>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defTabSz="914378"/>
              <a:endParaRPr>
                <a:ea typeface="+mn-ea"/>
              </a:endParaRPr>
            </a:p>
          </p:txBody>
        </p:sp>
        <p:sp>
          <p:nvSpPr>
            <p:cNvPr id="23367" name="Google Shape;23367;p82"/>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defTabSz="914378"/>
              <a:endParaRPr>
                <a:ea typeface="+mn-ea"/>
              </a:endParaRPr>
            </a:p>
          </p:txBody>
        </p:sp>
        <p:sp>
          <p:nvSpPr>
            <p:cNvPr id="23368" name="Google Shape;23368;p82"/>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defTabSz="914378"/>
              <a:endParaRPr>
                <a:ea typeface="+mn-ea"/>
              </a:endParaRPr>
            </a:p>
          </p:txBody>
        </p:sp>
        <p:sp>
          <p:nvSpPr>
            <p:cNvPr id="23369" name="Google Shape;23369;p82"/>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defTabSz="914378"/>
              <a:endParaRPr>
                <a:ea typeface="+mn-ea"/>
              </a:endParaRPr>
            </a:p>
          </p:txBody>
        </p:sp>
        <p:sp>
          <p:nvSpPr>
            <p:cNvPr id="23370" name="Google Shape;23370;p82"/>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3371" name="Google Shape;23371;p82"/>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372" name="Google Shape;23372;p82"/>
          <p:cNvGrpSpPr/>
          <p:nvPr/>
        </p:nvGrpSpPr>
        <p:grpSpPr>
          <a:xfrm>
            <a:off x="1874695" y="4293327"/>
            <a:ext cx="375446" cy="328982"/>
            <a:chOff x="1874694" y="4293326"/>
            <a:chExt cx="375446" cy="328982"/>
          </a:xfrm>
        </p:grpSpPr>
        <p:sp>
          <p:nvSpPr>
            <p:cNvPr id="23373" name="Google Shape;23373;p82"/>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3374" name="Google Shape;23374;p82"/>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defTabSz="914378"/>
              <a:endParaRPr>
                <a:ea typeface="+mn-ea"/>
              </a:endParaRPr>
            </a:p>
          </p:txBody>
        </p:sp>
        <p:sp>
          <p:nvSpPr>
            <p:cNvPr id="23375" name="Google Shape;23375;p82"/>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defTabSz="914378"/>
              <a:endParaRPr>
                <a:ea typeface="+mn-ea"/>
              </a:endParaRPr>
            </a:p>
          </p:txBody>
        </p:sp>
        <p:sp>
          <p:nvSpPr>
            <p:cNvPr id="23376" name="Google Shape;23376;p82"/>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defTabSz="914378"/>
              <a:endParaRPr>
                <a:ea typeface="+mn-ea"/>
              </a:endParaRPr>
            </a:p>
          </p:txBody>
        </p:sp>
        <p:sp>
          <p:nvSpPr>
            <p:cNvPr id="23377" name="Google Shape;23377;p82"/>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defTabSz="914378"/>
              <a:endParaRPr>
                <a:ea typeface="+mn-ea"/>
              </a:endParaRPr>
            </a:p>
          </p:txBody>
        </p:sp>
        <p:sp>
          <p:nvSpPr>
            <p:cNvPr id="23378" name="Google Shape;23378;p82"/>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defTabSz="914378"/>
              <a:endParaRPr>
                <a:ea typeface="+mn-ea"/>
              </a:endParaRPr>
            </a:p>
          </p:txBody>
        </p:sp>
        <p:sp>
          <p:nvSpPr>
            <p:cNvPr id="23379" name="Google Shape;23379;p82"/>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3380" name="Google Shape;23380;p82"/>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defTabSz="914378"/>
              <a:endParaRPr>
                <a:ea typeface="+mn-ea"/>
              </a:endParaRPr>
            </a:p>
          </p:txBody>
        </p:sp>
        <p:sp>
          <p:nvSpPr>
            <p:cNvPr id="23381" name="Google Shape;23381;p82"/>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3382" name="Google Shape;23382;p82"/>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3383" name="Google Shape;23383;p82"/>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3384" name="Google Shape;23384;p82"/>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defTabSz="914378"/>
              <a:endParaRPr>
                <a:ea typeface="+mn-ea"/>
              </a:endParaRPr>
            </a:p>
          </p:txBody>
        </p:sp>
        <p:sp>
          <p:nvSpPr>
            <p:cNvPr id="23385" name="Google Shape;23385;p82"/>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defTabSz="914378"/>
              <a:endParaRPr>
                <a:ea typeface="+mn-ea"/>
              </a:endParaRPr>
            </a:p>
          </p:txBody>
        </p:sp>
        <p:sp>
          <p:nvSpPr>
            <p:cNvPr id="23386" name="Google Shape;23386;p82"/>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defTabSz="914378"/>
              <a:endParaRPr>
                <a:ea typeface="+mn-ea"/>
              </a:endParaRPr>
            </a:p>
          </p:txBody>
        </p:sp>
        <p:sp>
          <p:nvSpPr>
            <p:cNvPr id="23387" name="Google Shape;23387;p82"/>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defTabSz="914378"/>
              <a:endParaRPr>
                <a:ea typeface="+mn-ea"/>
              </a:endParaRPr>
            </a:p>
          </p:txBody>
        </p:sp>
        <p:sp>
          <p:nvSpPr>
            <p:cNvPr id="23388" name="Google Shape;23388;p82"/>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defTabSz="914378"/>
              <a:endParaRPr>
                <a:ea typeface="+mn-ea"/>
              </a:endParaRPr>
            </a:p>
          </p:txBody>
        </p:sp>
        <p:sp>
          <p:nvSpPr>
            <p:cNvPr id="23389" name="Google Shape;23389;p82"/>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defTabSz="914378"/>
              <a:endParaRPr>
                <a:ea typeface="+mn-ea"/>
              </a:endParaRPr>
            </a:p>
          </p:txBody>
        </p:sp>
        <p:sp>
          <p:nvSpPr>
            <p:cNvPr id="23390" name="Google Shape;23390;p82"/>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defTabSz="914378"/>
              <a:endParaRPr>
                <a:ea typeface="+mn-ea"/>
              </a:endParaRPr>
            </a:p>
          </p:txBody>
        </p:sp>
        <p:sp>
          <p:nvSpPr>
            <p:cNvPr id="23391" name="Google Shape;23391;p82"/>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defTabSz="914378"/>
              <a:endParaRPr>
                <a:ea typeface="+mn-ea"/>
              </a:endParaRPr>
            </a:p>
          </p:txBody>
        </p:sp>
        <p:sp>
          <p:nvSpPr>
            <p:cNvPr id="23392" name="Google Shape;23392;p82"/>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defTabSz="914378"/>
              <a:endParaRPr>
                <a:ea typeface="+mn-ea"/>
              </a:endParaRPr>
            </a:p>
          </p:txBody>
        </p:sp>
        <p:sp>
          <p:nvSpPr>
            <p:cNvPr id="23393" name="Google Shape;23393;p82"/>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sp>
          <p:nvSpPr>
            <p:cNvPr id="23394" name="Google Shape;23394;p82"/>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395" name="Google Shape;23395;p82"/>
          <p:cNvGrpSpPr/>
          <p:nvPr/>
        </p:nvGrpSpPr>
        <p:grpSpPr>
          <a:xfrm>
            <a:off x="2396117" y="4293091"/>
            <a:ext cx="366665" cy="329714"/>
            <a:chOff x="2396116" y="4293090"/>
            <a:chExt cx="366665" cy="329714"/>
          </a:xfrm>
        </p:grpSpPr>
        <p:sp>
          <p:nvSpPr>
            <p:cNvPr id="23396" name="Google Shape;23396;p82"/>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defTabSz="914378"/>
              <a:endParaRPr>
                <a:ea typeface="+mn-ea"/>
              </a:endParaRPr>
            </a:p>
          </p:txBody>
        </p:sp>
        <p:sp>
          <p:nvSpPr>
            <p:cNvPr id="23397" name="Google Shape;23397;p82"/>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3398" name="Google Shape;23398;p82"/>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defTabSz="914378"/>
              <a:endParaRPr>
                <a:ea typeface="+mn-ea"/>
              </a:endParaRPr>
            </a:p>
          </p:txBody>
        </p:sp>
        <p:sp>
          <p:nvSpPr>
            <p:cNvPr id="23399" name="Google Shape;23399;p82"/>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defTabSz="914378"/>
              <a:endParaRPr>
                <a:ea typeface="+mn-ea"/>
              </a:endParaRPr>
            </a:p>
          </p:txBody>
        </p:sp>
        <p:sp>
          <p:nvSpPr>
            <p:cNvPr id="23400" name="Google Shape;23400;p82"/>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defTabSz="914378"/>
              <a:endParaRPr>
                <a:ea typeface="+mn-ea"/>
              </a:endParaRPr>
            </a:p>
          </p:txBody>
        </p:sp>
        <p:sp>
          <p:nvSpPr>
            <p:cNvPr id="23401" name="Google Shape;23401;p82"/>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defTabSz="914378"/>
              <a:endParaRPr>
                <a:ea typeface="+mn-ea"/>
              </a:endParaRPr>
            </a:p>
          </p:txBody>
        </p:sp>
        <p:sp>
          <p:nvSpPr>
            <p:cNvPr id="23402" name="Google Shape;23402;p82"/>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defTabSz="914378"/>
              <a:endParaRPr>
                <a:ea typeface="+mn-ea"/>
              </a:endParaRPr>
            </a:p>
          </p:txBody>
        </p:sp>
        <p:sp>
          <p:nvSpPr>
            <p:cNvPr id="23403" name="Google Shape;23403;p82"/>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defTabSz="914378"/>
              <a:endParaRPr>
                <a:ea typeface="+mn-ea"/>
              </a:endParaRPr>
            </a:p>
          </p:txBody>
        </p:sp>
        <p:sp>
          <p:nvSpPr>
            <p:cNvPr id="23404" name="Google Shape;23404;p82"/>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defTabSz="914378"/>
              <a:endParaRPr>
                <a:ea typeface="+mn-ea"/>
              </a:endParaRPr>
            </a:p>
          </p:txBody>
        </p:sp>
        <p:sp>
          <p:nvSpPr>
            <p:cNvPr id="23405" name="Google Shape;23405;p82"/>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defTabSz="914378"/>
              <a:endParaRPr>
                <a:ea typeface="+mn-ea"/>
              </a:endParaRPr>
            </a:p>
          </p:txBody>
        </p:sp>
        <p:sp>
          <p:nvSpPr>
            <p:cNvPr id="23406" name="Google Shape;23406;p82"/>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defTabSz="914378"/>
              <a:endParaRPr>
                <a:ea typeface="+mn-ea"/>
              </a:endParaRPr>
            </a:p>
          </p:txBody>
        </p:sp>
        <p:sp>
          <p:nvSpPr>
            <p:cNvPr id="23407" name="Google Shape;23407;p82"/>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defTabSz="914378"/>
              <a:endParaRPr>
                <a:ea typeface="+mn-ea"/>
              </a:endParaRPr>
            </a:p>
          </p:txBody>
        </p:sp>
        <p:sp>
          <p:nvSpPr>
            <p:cNvPr id="23408" name="Google Shape;23408;p82"/>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409" name="Google Shape;23409;p82"/>
          <p:cNvGrpSpPr/>
          <p:nvPr/>
        </p:nvGrpSpPr>
        <p:grpSpPr>
          <a:xfrm>
            <a:off x="2908758" y="4289824"/>
            <a:ext cx="367162" cy="336116"/>
            <a:chOff x="2908757" y="4289824"/>
            <a:chExt cx="367162" cy="336116"/>
          </a:xfrm>
        </p:grpSpPr>
        <p:sp>
          <p:nvSpPr>
            <p:cNvPr id="23410" name="Google Shape;23410;p82"/>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defTabSz="914378"/>
              <a:endParaRPr>
                <a:ea typeface="+mn-ea"/>
              </a:endParaRPr>
            </a:p>
          </p:txBody>
        </p:sp>
        <p:sp>
          <p:nvSpPr>
            <p:cNvPr id="23411" name="Google Shape;23411;p82"/>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3412" name="Google Shape;23412;p82"/>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3413" name="Google Shape;23413;p82"/>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defTabSz="914378"/>
              <a:endParaRPr>
                <a:ea typeface="+mn-ea"/>
              </a:endParaRPr>
            </a:p>
          </p:txBody>
        </p:sp>
        <p:sp>
          <p:nvSpPr>
            <p:cNvPr id="23414" name="Google Shape;23414;p82"/>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defTabSz="914378"/>
              <a:endParaRPr>
                <a:ea typeface="+mn-ea"/>
              </a:endParaRPr>
            </a:p>
          </p:txBody>
        </p:sp>
        <p:sp>
          <p:nvSpPr>
            <p:cNvPr id="23415" name="Google Shape;23415;p82"/>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defTabSz="914378"/>
              <a:endParaRPr>
                <a:ea typeface="+mn-ea"/>
              </a:endParaRPr>
            </a:p>
          </p:txBody>
        </p:sp>
        <p:sp>
          <p:nvSpPr>
            <p:cNvPr id="23416" name="Google Shape;23416;p82"/>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defTabSz="914378"/>
              <a:endParaRPr>
                <a:ea typeface="+mn-ea"/>
              </a:endParaRPr>
            </a:p>
          </p:txBody>
        </p:sp>
        <p:sp>
          <p:nvSpPr>
            <p:cNvPr id="23417" name="Google Shape;23417;p82"/>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defTabSz="914378"/>
              <a:endParaRPr>
                <a:ea typeface="+mn-ea"/>
              </a:endParaRPr>
            </a:p>
          </p:txBody>
        </p:sp>
        <p:sp>
          <p:nvSpPr>
            <p:cNvPr id="23418" name="Google Shape;23418;p82"/>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defTabSz="914378"/>
              <a:endParaRPr>
                <a:ea typeface="+mn-ea"/>
              </a:endParaRPr>
            </a:p>
          </p:txBody>
        </p:sp>
        <p:sp>
          <p:nvSpPr>
            <p:cNvPr id="23419" name="Google Shape;23419;p82"/>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defTabSz="914378"/>
              <a:endParaRPr>
                <a:ea typeface="+mn-ea"/>
              </a:endParaRPr>
            </a:p>
          </p:txBody>
        </p:sp>
        <p:sp>
          <p:nvSpPr>
            <p:cNvPr id="23420" name="Google Shape;23420;p82"/>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defTabSz="914378"/>
              <a:endParaRPr>
                <a:ea typeface="+mn-ea"/>
              </a:endParaRPr>
            </a:p>
          </p:txBody>
        </p:sp>
        <p:sp>
          <p:nvSpPr>
            <p:cNvPr id="23421" name="Google Shape;23421;p82"/>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defTabSz="914378"/>
              <a:endParaRPr>
                <a:ea typeface="+mn-ea"/>
              </a:endParaRPr>
            </a:p>
          </p:txBody>
        </p:sp>
        <p:sp>
          <p:nvSpPr>
            <p:cNvPr id="23422" name="Google Shape;23422;p82"/>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3423" name="Google Shape;23423;p82"/>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defTabSz="914378"/>
              <a:endParaRPr>
                <a:ea typeface="+mn-ea"/>
              </a:endParaRPr>
            </a:p>
          </p:txBody>
        </p:sp>
        <p:sp>
          <p:nvSpPr>
            <p:cNvPr id="23424" name="Google Shape;23424;p82"/>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defTabSz="914378"/>
              <a:endParaRPr>
                <a:ea typeface="+mn-ea"/>
              </a:endParaRPr>
            </a:p>
          </p:txBody>
        </p:sp>
        <p:sp>
          <p:nvSpPr>
            <p:cNvPr id="23425" name="Google Shape;23425;p82"/>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defTabSz="914378"/>
              <a:endParaRPr>
                <a:ea typeface="+mn-ea"/>
              </a:endParaRPr>
            </a:p>
          </p:txBody>
        </p:sp>
        <p:sp>
          <p:nvSpPr>
            <p:cNvPr id="23426" name="Google Shape;23426;p82"/>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defTabSz="914378"/>
              <a:endParaRPr>
                <a:ea typeface="+mn-ea"/>
              </a:endParaRPr>
            </a:p>
          </p:txBody>
        </p:sp>
        <p:sp>
          <p:nvSpPr>
            <p:cNvPr id="23427" name="Google Shape;23427;p82"/>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defTabSz="914378"/>
              <a:endParaRPr>
                <a:ea typeface="+mn-ea"/>
              </a:endParaRPr>
            </a:p>
          </p:txBody>
        </p:sp>
        <p:sp>
          <p:nvSpPr>
            <p:cNvPr id="23428" name="Google Shape;23428;p82"/>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defTabSz="914378"/>
              <a:endParaRPr>
                <a:ea typeface="+mn-ea"/>
              </a:endParaRPr>
            </a:p>
          </p:txBody>
        </p:sp>
        <p:sp>
          <p:nvSpPr>
            <p:cNvPr id="23429" name="Google Shape;23429;p82"/>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defTabSz="914378"/>
              <a:endParaRPr>
                <a:ea typeface="+mn-ea"/>
              </a:endParaRPr>
            </a:p>
          </p:txBody>
        </p:sp>
        <p:sp>
          <p:nvSpPr>
            <p:cNvPr id="23430" name="Google Shape;23430;p82"/>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3431" name="Google Shape;23431;p82"/>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defTabSz="914378"/>
              <a:endParaRPr>
                <a:ea typeface="+mn-ea"/>
              </a:endParaRPr>
            </a:p>
          </p:txBody>
        </p:sp>
        <p:sp>
          <p:nvSpPr>
            <p:cNvPr id="23432" name="Google Shape;23432;p82"/>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defTabSz="914378"/>
              <a:endParaRPr>
                <a:ea typeface="+mn-ea"/>
              </a:endParaRPr>
            </a:p>
          </p:txBody>
        </p:sp>
        <p:sp>
          <p:nvSpPr>
            <p:cNvPr id="23433" name="Google Shape;23433;p82"/>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defTabSz="914378"/>
              <a:endParaRPr>
                <a:ea typeface="+mn-ea"/>
              </a:endParaRPr>
            </a:p>
          </p:txBody>
        </p:sp>
        <p:sp>
          <p:nvSpPr>
            <p:cNvPr id="23434" name="Google Shape;23434;p82"/>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defTabSz="914378"/>
              <a:endParaRPr>
                <a:ea typeface="+mn-ea"/>
              </a:endParaRPr>
            </a:p>
          </p:txBody>
        </p:sp>
        <p:sp>
          <p:nvSpPr>
            <p:cNvPr id="23435" name="Google Shape;23435;p82"/>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defTabSz="914378"/>
              <a:endParaRPr>
                <a:ea typeface="+mn-ea"/>
              </a:endParaRPr>
            </a:p>
          </p:txBody>
        </p:sp>
        <p:sp>
          <p:nvSpPr>
            <p:cNvPr id="23436" name="Google Shape;23436;p82"/>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437" name="Google Shape;23437;p82"/>
          <p:cNvGrpSpPr/>
          <p:nvPr/>
        </p:nvGrpSpPr>
        <p:grpSpPr>
          <a:xfrm>
            <a:off x="3082409" y="2919540"/>
            <a:ext cx="368651" cy="310350"/>
            <a:chOff x="3082408" y="2919540"/>
            <a:chExt cx="368651" cy="310350"/>
          </a:xfrm>
        </p:grpSpPr>
        <p:sp>
          <p:nvSpPr>
            <p:cNvPr id="23438" name="Google Shape;23438;p82"/>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3439" name="Google Shape;23439;p82"/>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3440" name="Google Shape;23440;p82"/>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3441" name="Google Shape;23441;p82"/>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defTabSz="914378"/>
              <a:endParaRPr>
                <a:ea typeface="+mn-ea"/>
              </a:endParaRPr>
            </a:p>
          </p:txBody>
        </p:sp>
        <p:sp>
          <p:nvSpPr>
            <p:cNvPr id="23442" name="Google Shape;23442;p82"/>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defTabSz="914378"/>
              <a:endParaRPr>
                <a:ea typeface="+mn-ea"/>
              </a:endParaRPr>
            </a:p>
          </p:txBody>
        </p:sp>
        <p:sp>
          <p:nvSpPr>
            <p:cNvPr id="23443" name="Google Shape;23443;p82"/>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3444" name="Google Shape;23444;p82"/>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445" name="Google Shape;23445;p82"/>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3446" name="Google Shape;23446;p82"/>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defTabSz="914378"/>
              <a:endParaRPr>
                <a:ea typeface="+mn-ea"/>
              </a:endParaRPr>
            </a:p>
          </p:txBody>
        </p:sp>
        <p:sp>
          <p:nvSpPr>
            <p:cNvPr id="23447" name="Google Shape;23447;p82"/>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3448" name="Google Shape;23448;p82"/>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defTabSz="914378"/>
              <a:endParaRPr>
                <a:ea typeface="+mn-ea"/>
              </a:endParaRPr>
            </a:p>
          </p:txBody>
        </p:sp>
        <p:sp>
          <p:nvSpPr>
            <p:cNvPr id="23449" name="Google Shape;23449;p82"/>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450" name="Google Shape;23450;p82"/>
          <p:cNvGrpSpPr/>
          <p:nvPr/>
        </p:nvGrpSpPr>
        <p:grpSpPr>
          <a:xfrm>
            <a:off x="7069131" y="2424800"/>
            <a:ext cx="366169" cy="360498"/>
            <a:chOff x="7069130" y="2424800"/>
            <a:chExt cx="366169" cy="360498"/>
          </a:xfrm>
        </p:grpSpPr>
        <p:sp>
          <p:nvSpPr>
            <p:cNvPr id="23451" name="Google Shape;23451;p82"/>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defTabSz="914378"/>
              <a:endParaRPr>
                <a:ea typeface="+mn-ea"/>
              </a:endParaRPr>
            </a:p>
          </p:txBody>
        </p:sp>
        <p:sp>
          <p:nvSpPr>
            <p:cNvPr id="23452" name="Google Shape;23452;p82"/>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sp>
          <p:nvSpPr>
            <p:cNvPr id="23453" name="Google Shape;23453;p82"/>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defTabSz="914378"/>
              <a:endParaRPr>
                <a:ea typeface="+mn-ea"/>
              </a:endParaRPr>
            </a:p>
          </p:txBody>
        </p:sp>
        <p:sp>
          <p:nvSpPr>
            <p:cNvPr id="23454" name="Google Shape;23454;p82"/>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sp>
          <p:nvSpPr>
            <p:cNvPr id="23455" name="Google Shape;23455;p82"/>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sp>
          <p:nvSpPr>
            <p:cNvPr id="23456" name="Google Shape;23456;p82"/>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defTabSz="914378"/>
              <a:endParaRPr>
                <a:ea typeface="+mn-ea"/>
              </a:endParaRPr>
            </a:p>
          </p:txBody>
        </p:sp>
        <p:sp>
          <p:nvSpPr>
            <p:cNvPr id="23457" name="Google Shape;23457;p82"/>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23458" name="Google Shape;23458;p82"/>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3459" name="Google Shape;23459;p82"/>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23460" name="Google Shape;23460;p82"/>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3461" name="Google Shape;23461;p82"/>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23462" name="Google Shape;23462;p82"/>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3463" name="Google Shape;23463;p82"/>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23464" name="Google Shape;23464;p82"/>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3465" name="Google Shape;23465;p82"/>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23466" name="Google Shape;23466;p82"/>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3467" name="Google Shape;23467;p82"/>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23468" name="Google Shape;23468;p82"/>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3469" name="Google Shape;23469;p82"/>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defTabSz="914378"/>
              <a:endParaRPr>
                <a:ea typeface="+mn-ea"/>
              </a:endParaRPr>
            </a:p>
          </p:txBody>
        </p:sp>
        <p:sp>
          <p:nvSpPr>
            <p:cNvPr id="23470" name="Google Shape;23470;p82"/>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471" name="Google Shape;23471;p82"/>
          <p:cNvGrpSpPr/>
          <p:nvPr/>
        </p:nvGrpSpPr>
        <p:grpSpPr>
          <a:xfrm>
            <a:off x="4885656" y="2424722"/>
            <a:ext cx="281473" cy="360629"/>
            <a:chOff x="4885655" y="2424721"/>
            <a:chExt cx="281473" cy="360629"/>
          </a:xfrm>
        </p:grpSpPr>
        <p:sp>
          <p:nvSpPr>
            <p:cNvPr id="23472" name="Google Shape;23472;p82"/>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defTabSz="914378"/>
              <a:endParaRPr>
                <a:ea typeface="+mn-ea"/>
              </a:endParaRPr>
            </a:p>
          </p:txBody>
        </p:sp>
        <p:sp>
          <p:nvSpPr>
            <p:cNvPr id="23473" name="Google Shape;23473;p82"/>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defTabSz="914378"/>
              <a:endParaRPr>
                <a:ea typeface="+mn-ea"/>
              </a:endParaRPr>
            </a:p>
          </p:txBody>
        </p:sp>
        <p:sp>
          <p:nvSpPr>
            <p:cNvPr id="23474" name="Google Shape;23474;p82"/>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defTabSz="914378"/>
              <a:endParaRPr>
                <a:ea typeface="+mn-ea"/>
              </a:endParaRPr>
            </a:p>
          </p:txBody>
        </p:sp>
        <p:sp>
          <p:nvSpPr>
            <p:cNvPr id="23475" name="Google Shape;23475;p82"/>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sp>
          <p:nvSpPr>
            <p:cNvPr id="23476" name="Google Shape;23476;p82"/>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defTabSz="914378"/>
              <a:endParaRPr>
                <a:ea typeface="+mn-ea"/>
              </a:endParaRPr>
            </a:p>
          </p:txBody>
        </p:sp>
        <p:sp>
          <p:nvSpPr>
            <p:cNvPr id="23477" name="Google Shape;23477;p82"/>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sp>
          <p:nvSpPr>
            <p:cNvPr id="23478" name="Google Shape;23478;p82"/>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23479" name="Google Shape;23479;p82"/>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23480" name="Google Shape;23480;p82"/>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23481" name="Google Shape;23481;p82"/>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defTabSz="914378"/>
              <a:endParaRPr>
                <a:ea typeface="+mn-ea"/>
              </a:endParaRPr>
            </a:p>
          </p:txBody>
        </p:sp>
        <p:sp>
          <p:nvSpPr>
            <p:cNvPr id="23482" name="Google Shape;23482;p82"/>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483" name="Google Shape;23483;p82"/>
          <p:cNvGrpSpPr/>
          <p:nvPr/>
        </p:nvGrpSpPr>
        <p:grpSpPr>
          <a:xfrm>
            <a:off x="6625609" y="2446778"/>
            <a:ext cx="364130" cy="316726"/>
            <a:chOff x="6625609" y="2446777"/>
            <a:chExt cx="364130" cy="316726"/>
          </a:xfrm>
        </p:grpSpPr>
        <p:sp>
          <p:nvSpPr>
            <p:cNvPr id="23484" name="Google Shape;23484;p82"/>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3485" name="Google Shape;23485;p82"/>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3486" name="Google Shape;23486;p82"/>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defTabSz="914378"/>
              <a:endParaRPr>
                <a:ea typeface="+mn-ea"/>
              </a:endParaRPr>
            </a:p>
          </p:txBody>
        </p:sp>
        <p:sp>
          <p:nvSpPr>
            <p:cNvPr id="23487" name="Google Shape;23487;p82"/>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3488" name="Google Shape;23488;p82"/>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defTabSz="914378"/>
              <a:endParaRPr>
                <a:ea typeface="+mn-ea"/>
              </a:endParaRPr>
            </a:p>
          </p:txBody>
        </p:sp>
        <p:sp>
          <p:nvSpPr>
            <p:cNvPr id="23489" name="Google Shape;23489;p82"/>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defTabSz="914378"/>
              <a:endParaRPr>
                <a:ea typeface="+mn-ea"/>
              </a:endParaRPr>
            </a:p>
          </p:txBody>
        </p:sp>
        <p:sp>
          <p:nvSpPr>
            <p:cNvPr id="23490" name="Google Shape;23490;p82"/>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3491" name="Google Shape;23491;p82"/>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defTabSz="914378"/>
              <a:endParaRPr>
                <a:ea typeface="+mn-ea"/>
              </a:endParaRPr>
            </a:p>
          </p:txBody>
        </p:sp>
        <p:sp>
          <p:nvSpPr>
            <p:cNvPr id="23492" name="Google Shape;23492;p82"/>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defTabSz="914378"/>
              <a:endParaRPr>
                <a:ea typeface="+mn-ea"/>
              </a:endParaRPr>
            </a:p>
          </p:txBody>
        </p:sp>
        <p:sp>
          <p:nvSpPr>
            <p:cNvPr id="23493" name="Google Shape;23493;p82"/>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defTabSz="914378"/>
              <a:endParaRPr>
                <a:ea typeface="+mn-ea"/>
              </a:endParaRPr>
            </a:p>
          </p:txBody>
        </p:sp>
        <p:sp>
          <p:nvSpPr>
            <p:cNvPr id="23494" name="Google Shape;23494;p82"/>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defTabSz="914378"/>
              <a:endParaRPr>
                <a:ea typeface="+mn-ea"/>
              </a:endParaRPr>
            </a:p>
          </p:txBody>
        </p:sp>
        <p:sp>
          <p:nvSpPr>
            <p:cNvPr id="23495" name="Google Shape;23495;p82"/>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496" name="Google Shape;23496;p82"/>
          <p:cNvGrpSpPr/>
          <p:nvPr/>
        </p:nvGrpSpPr>
        <p:grpSpPr>
          <a:xfrm>
            <a:off x="5757645" y="2012351"/>
            <a:ext cx="360628" cy="298825"/>
            <a:chOff x="5757644" y="2012350"/>
            <a:chExt cx="360628" cy="298825"/>
          </a:xfrm>
        </p:grpSpPr>
        <p:sp>
          <p:nvSpPr>
            <p:cNvPr id="23497" name="Google Shape;23497;p82"/>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defTabSz="914378"/>
              <a:endParaRPr>
                <a:ea typeface="+mn-ea"/>
              </a:endParaRPr>
            </a:p>
          </p:txBody>
        </p:sp>
        <p:sp>
          <p:nvSpPr>
            <p:cNvPr id="23498" name="Google Shape;23498;p82"/>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defTabSz="914378"/>
              <a:endParaRPr>
                <a:ea typeface="+mn-ea"/>
              </a:endParaRPr>
            </a:p>
          </p:txBody>
        </p:sp>
        <p:sp>
          <p:nvSpPr>
            <p:cNvPr id="23499" name="Google Shape;23499;p82"/>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23500" name="Google Shape;23500;p82"/>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23501" name="Google Shape;23501;p82"/>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23502" name="Google Shape;23502;p82"/>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23503" name="Google Shape;23503;p82"/>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defTabSz="914378"/>
              <a:endParaRPr>
                <a:ea typeface="+mn-ea"/>
              </a:endParaRPr>
            </a:p>
          </p:txBody>
        </p:sp>
        <p:sp>
          <p:nvSpPr>
            <p:cNvPr id="23504" name="Google Shape;23504;p82"/>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defTabSz="914378"/>
              <a:endParaRPr>
                <a:ea typeface="+mn-ea"/>
              </a:endParaRPr>
            </a:p>
          </p:txBody>
        </p:sp>
        <p:sp>
          <p:nvSpPr>
            <p:cNvPr id="23505" name="Google Shape;23505;p82"/>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defTabSz="914378"/>
              <a:endParaRPr>
                <a:ea typeface="+mn-ea"/>
              </a:endParaRPr>
            </a:p>
          </p:txBody>
        </p:sp>
        <p:sp>
          <p:nvSpPr>
            <p:cNvPr id="23506" name="Google Shape;23506;p82"/>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defTabSz="914378"/>
              <a:endParaRPr>
                <a:ea typeface="+mn-ea"/>
              </a:endParaRPr>
            </a:p>
          </p:txBody>
        </p:sp>
        <p:sp>
          <p:nvSpPr>
            <p:cNvPr id="23507" name="Google Shape;23507;p82"/>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defTabSz="914378"/>
              <a:endParaRPr>
                <a:ea typeface="+mn-ea"/>
              </a:endParaRPr>
            </a:p>
          </p:txBody>
        </p:sp>
        <p:sp>
          <p:nvSpPr>
            <p:cNvPr id="23508" name="Google Shape;23508;p82"/>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defTabSz="914378"/>
              <a:endParaRPr>
                <a:ea typeface="+mn-ea"/>
              </a:endParaRPr>
            </a:p>
          </p:txBody>
        </p:sp>
        <p:sp>
          <p:nvSpPr>
            <p:cNvPr id="23509" name="Google Shape;23509;p82"/>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defTabSz="914378"/>
              <a:endParaRPr>
                <a:ea typeface="+mn-ea"/>
              </a:endParaRPr>
            </a:p>
          </p:txBody>
        </p:sp>
        <p:sp>
          <p:nvSpPr>
            <p:cNvPr id="23510" name="Google Shape;23510;p82"/>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defTabSz="914378"/>
              <a:endParaRPr>
                <a:ea typeface="+mn-ea"/>
              </a:endParaRPr>
            </a:p>
          </p:txBody>
        </p:sp>
        <p:sp>
          <p:nvSpPr>
            <p:cNvPr id="23511" name="Google Shape;23511;p82"/>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defTabSz="914378"/>
              <a:endParaRPr>
                <a:ea typeface="+mn-ea"/>
              </a:endParaRPr>
            </a:p>
          </p:txBody>
        </p:sp>
        <p:sp>
          <p:nvSpPr>
            <p:cNvPr id="23512" name="Google Shape;23512;p82"/>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3513" name="Google Shape;23513;p82"/>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3514" name="Google Shape;23514;p82"/>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3515" name="Google Shape;23515;p82"/>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3516" name="Google Shape;23516;p82"/>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3517" name="Google Shape;23517;p82"/>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23518" name="Google Shape;23518;p82"/>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519" name="Google Shape;23519;p82"/>
          <p:cNvGrpSpPr/>
          <p:nvPr/>
        </p:nvGrpSpPr>
        <p:grpSpPr>
          <a:xfrm>
            <a:off x="5317626" y="1983475"/>
            <a:ext cx="360628" cy="356839"/>
            <a:chOff x="5317625" y="1983474"/>
            <a:chExt cx="360628" cy="356839"/>
          </a:xfrm>
        </p:grpSpPr>
        <p:sp>
          <p:nvSpPr>
            <p:cNvPr id="23520" name="Google Shape;23520;p82"/>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3521" name="Google Shape;23521;p82"/>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23522" name="Google Shape;23522;p82"/>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23523" name="Google Shape;23523;p82"/>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defTabSz="914378"/>
              <a:endParaRPr>
                <a:ea typeface="+mn-ea"/>
              </a:endParaRPr>
            </a:p>
          </p:txBody>
        </p:sp>
        <p:sp>
          <p:nvSpPr>
            <p:cNvPr id="23524" name="Google Shape;23524;p82"/>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23525" name="Google Shape;23525;p82"/>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defTabSz="914378"/>
              <a:endParaRPr>
                <a:ea typeface="+mn-ea"/>
              </a:endParaRPr>
            </a:p>
          </p:txBody>
        </p:sp>
        <p:sp>
          <p:nvSpPr>
            <p:cNvPr id="23526" name="Google Shape;23526;p82"/>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defTabSz="914378"/>
              <a:endParaRPr>
                <a:ea typeface="+mn-ea"/>
              </a:endParaRPr>
            </a:p>
          </p:txBody>
        </p:sp>
        <p:sp>
          <p:nvSpPr>
            <p:cNvPr id="23527" name="Google Shape;23527;p82"/>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defTabSz="914378"/>
              <a:endParaRPr>
                <a:ea typeface="+mn-ea"/>
              </a:endParaRPr>
            </a:p>
          </p:txBody>
        </p:sp>
        <p:sp>
          <p:nvSpPr>
            <p:cNvPr id="23528" name="Google Shape;23528;p82"/>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23529" name="Google Shape;23529;p82"/>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defTabSz="914378"/>
              <a:endParaRPr>
                <a:ea typeface="+mn-ea"/>
              </a:endParaRPr>
            </a:p>
          </p:txBody>
        </p:sp>
        <p:sp>
          <p:nvSpPr>
            <p:cNvPr id="23530" name="Google Shape;23530;p82"/>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defTabSz="914378"/>
              <a:endParaRPr>
                <a:ea typeface="+mn-ea"/>
              </a:endParaRPr>
            </a:p>
          </p:txBody>
        </p:sp>
        <p:sp>
          <p:nvSpPr>
            <p:cNvPr id="23531" name="Google Shape;23531;p82"/>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defTabSz="914378"/>
              <a:endParaRPr>
                <a:ea typeface="+mn-ea"/>
              </a:endParaRPr>
            </a:p>
          </p:txBody>
        </p:sp>
        <p:sp>
          <p:nvSpPr>
            <p:cNvPr id="23532" name="Google Shape;23532;p82"/>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defTabSz="914378"/>
              <a:endParaRPr>
                <a:ea typeface="+mn-ea"/>
              </a:endParaRPr>
            </a:p>
          </p:txBody>
        </p:sp>
        <p:sp>
          <p:nvSpPr>
            <p:cNvPr id="23533" name="Google Shape;23533;p82"/>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23534" name="Google Shape;23534;p82"/>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defTabSz="914378"/>
              <a:endParaRPr>
                <a:ea typeface="+mn-ea"/>
              </a:endParaRPr>
            </a:p>
          </p:txBody>
        </p:sp>
        <p:sp>
          <p:nvSpPr>
            <p:cNvPr id="23535" name="Google Shape;23535;p82"/>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defTabSz="914378"/>
              <a:endParaRPr>
                <a:ea typeface="+mn-ea"/>
              </a:endParaRPr>
            </a:p>
          </p:txBody>
        </p:sp>
        <p:sp>
          <p:nvSpPr>
            <p:cNvPr id="23536" name="Google Shape;23536;p82"/>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defTabSz="914378"/>
              <a:endParaRPr>
                <a:ea typeface="+mn-ea"/>
              </a:endParaRPr>
            </a:p>
          </p:txBody>
        </p:sp>
        <p:sp>
          <p:nvSpPr>
            <p:cNvPr id="23537" name="Google Shape;23537;p82"/>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defTabSz="914378"/>
              <a:endParaRPr>
                <a:ea typeface="+mn-ea"/>
              </a:endParaRPr>
            </a:p>
          </p:txBody>
        </p:sp>
        <p:sp>
          <p:nvSpPr>
            <p:cNvPr id="23538" name="Google Shape;23538;p82"/>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539" name="Google Shape;23539;p82"/>
          <p:cNvGrpSpPr/>
          <p:nvPr/>
        </p:nvGrpSpPr>
        <p:grpSpPr>
          <a:xfrm>
            <a:off x="6181828" y="2463686"/>
            <a:ext cx="360629" cy="282989"/>
            <a:chOff x="6181827" y="2463685"/>
            <a:chExt cx="360629" cy="282989"/>
          </a:xfrm>
        </p:grpSpPr>
        <p:sp>
          <p:nvSpPr>
            <p:cNvPr id="23540" name="Google Shape;23540;p82"/>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sp>
          <p:nvSpPr>
            <p:cNvPr id="23541" name="Google Shape;23541;p82"/>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3542" name="Google Shape;23542;p82"/>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23543" name="Google Shape;23543;p82"/>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23544" name="Google Shape;23544;p82"/>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defTabSz="914378"/>
              <a:endParaRPr>
                <a:ea typeface="+mn-ea"/>
              </a:endParaRPr>
            </a:p>
          </p:txBody>
        </p:sp>
        <p:sp>
          <p:nvSpPr>
            <p:cNvPr id="23545" name="Google Shape;23545;p82"/>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defTabSz="914378"/>
              <a:endParaRPr>
                <a:ea typeface="+mn-ea"/>
              </a:endParaRPr>
            </a:p>
          </p:txBody>
        </p:sp>
        <p:sp>
          <p:nvSpPr>
            <p:cNvPr id="23546" name="Google Shape;23546;p82"/>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defTabSz="914378"/>
              <a:endParaRPr>
                <a:ea typeface="+mn-ea"/>
              </a:endParaRPr>
            </a:p>
          </p:txBody>
        </p:sp>
        <p:sp>
          <p:nvSpPr>
            <p:cNvPr id="23547" name="Google Shape;23547;p82"/>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defTabSz="914378"/>
              <a:endParaRPr>
                <a:ea typeface="+mn-ea"/>
              </a:endParaRPr>
            </a:p>
          </p:txBody>
        </p:sp>
        <p:sp>
          <p:nvSpPr>
            <p:cNvPr id="23548" name="Google Shape;23548;p82"/>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defTabSz="914378"/>
              <a:endParaRPr>
                <a:ea typeface="+mn-ea"/>
              </a:endParaRPr>
            </a:p>
          </p:txBody>
        </p:sp>
        <p:sp>
          <p:nvSpPr>
            <p:cNvPr id="23549" name="Google Shape;23549;p82"/>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defTabSz="914378"/>
              <a:endParaRPr>
                <a:ea typeface="+mn-ea"/>
              </a:endParaRPr>
            </a:p>
          </p:txBody>
        </p:sp>
        <p:sp>
          <p:nvSpPr>
            <p:cNvPr id="23550" name="Google Shape;23550;p82"/>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551" name="Google Shape;23551;p82"/>
          <p:cNvGrpSpPr/>
          <p:nvPr/>
        </p:nvGrpSpPr>
        <p:grpSpPr>
          <a:xfrm>
            <a:off x="5346293" y="3340692"/>
            <a:ext cx="291247" cy="360628"/>
            <a:chOff x="5346292" y="3340691"/>
            <a:chExt cx="291247" cy="360628"/>
          </a:xfrm>
        </p:grpSpPr>
        <p:sp>
          <p:nvSpPr>
            <p:cNvPr id="23552" name="Google Shape;23552;p82"/>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defTabSz="914378"/>
              <a:endParaRPr>
                <a:ea typeface="+mn-ea"/>
              </a:endParaRPr>
            </a:p>
          </p:txBody>
        </p:sp>
        <p:sp>
          <p:nvSpPr>
            <p:cNvPr id="23553" name="Google Shape;23553;p82"/>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3554" name="Google Shape;23554;p82"/>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defTabSz="914378"/>
              <a:endParaRPr>
                <a:ea typeface="+mn-ea"/>
              </a:endParaRPr>
            </a:p>
          </p:txBody>
        </p:sp>
        <p:sp>
          <p:nvSpPr>
            <p:cNvPr id="23555" name="Google Shape;23555;p82"/>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defTabSz="914378"/>
              <a:endParaRPr>
                <a:ea typeface="+mn-ea"/>
              </a:endParaRPr>
            </a:p>
          </p:txBody>
        </p:sp>
        <p:sp>
          <p:nvSpPr>
            <p:cNvPr id="23556" name="Google Shape;23556;p82"/>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3557" name="Google Shape;23557;p82"/>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defTabSz="914378"/>
              <a:endParaRPr>
                <a:ea typeface="+mn-ea"/>
              </a:endParaRPr>
            </a:p>
          </p:txBody>
        </p:sp>
        <p:sp>
          <p:nvSpPr>
            <p:cNvPr id="23558" name="Google Shape;23558;p82"/>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defTabSz="914378"/>
              <a:endParaRPr>
                <a:ea typeface="+mn-ea"/>
              </a:endParaRPr>
            </a:p>
          </p:txBody>
        </p:sp>
        <p:sp>
          <p:nvSpPr>
            <p:cNvPr id="23559" name="Google Shape;23559;p82"/>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defTabSz="914378"/>
              <a:endParaRPr>
                <a:ea typeface="+mn-ea"/>
              </a:endParaRPr>
            </a:p>
          </p:txBody>
        </p:sp>
        <p:sp>
          <p:nvSpPr>
            <p:cNvPr id="23560" name="Google Shape;23560;p82"/>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defTabSz="914378"/>
              <a:endParaRPr>
                <a:ea typeface="+mn-ea"/>
              </a:endParaRPr>
            </a:p>
          </p:txBody>
        </p:sp>
        <p:sp>
          <p:nvSpPr>
            <p:cNvPr id="23561" name="Google Shape;23561;p82"/>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defTabSz="914378"/>
              <a:endParaRPr>
                <a:ea typeface="+mn-ea"/>
              </a:endParaRPr>
            </a:p>
          </p:txBody>
        </p:sp>
        <p:sp>
          <p:nvSpPr>
            <p:cNvPr id="23562" name="Google Shape;23562;p82"/>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defTabSz="914378"/>
              <a:endParaRPr>
                <a:ea typeface="+mn-ea"/>
              </a:endParaRPr>
            </a:p>
          </p:txBody>
        </p:sp>
        <p:sp>
          <p:nvSpPr>
            <p:cNvPr id="23563" name="Google Shape;23563;p82"/>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defTabSz="914378"/>
              <a:endParaRPr>
                <a:ea typeface="+mn-ea"/>
              </a:endParaRPr>
            </a:p>
          </p:txBody>
        </p:sp>
        <p:sp>
          <p:nvSpPr>
            <p:cNvPr id="23564" name="Google Shape;23564;p82"/>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defTabSz="914378"/>
              <a:endParaRPr>
                <a:ea typeface="+mn-ea"/>
              </a:endParaRPr>
            </a:p>
          </p:txBody>
        </p:sp>
        <p:sp>
          <p:nvSpPr>
            <p:cNvPr id="23565" name="Google Shape;23565;p82"/>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defTabSz="914378"/>
              <a:endParaRPr>
                <a:ea typeface="+mn-ea"/>
              </a:endParaRPr>
            </a:p>
          </p:txBody>
        </p:sp>
        <p:sp>
          <p:nvSpPr>
            <p:cNvPr id="23566" name="Google Shape;23566;p82"/>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defTabSz="914378"/>
              <a:endParaRPr>
                <a:ea typeface="+mn-ea"/>
              </a:endParaRPr>
            </a:p>
          </p:txBody>
        </p:sp>
        <p:sp>
          <p:nvSpPr>
            <p:cNvPr id="23567" name="Google Shape;23567;p82"/>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defTabSz="914378"/>
              <a:endParaRPr>
                <a:ea typeface="+mn-ea"/>
              </a:endParaRPr>
            </a:p>
          </p:txBody>
        </p:sp>
        <p:sp>
          <p:nvSpPr>
            <p:cNvPr id="23568" name="Google Shape;23568;p82"/>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defTabSz="914378"/>
              <a:endParaRPr>
                <a:ea typeface="+mn-ea"/>
              </a:endParaRPr>
            </a:p>
          </p:txBody>
        </p:sp>
        <p:sp>
          <p:nvSpPr>
            <p:cNvPr id="23569" name="Google Shape;23569;p82"/>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defTabSz="914378"/>
              <a:endParaRPr>
                <a:ea typeface="+mn-ea"/>
              </a:endParaRPr>
            </a:p>
          </p:txBody>
        </p:sp>
        <p:sp>
          <p:nvSpPr>
            <p:cNvPr id="23570" name="Google Shape;23570;p82"/>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defTabSz="914378"/>
              <a:endParaRPr>
                <a:ea typeface="+mn-ea"/>
              </a:endParaRPr>
            </a:p>
          </p:txBody>
        </p:sp>
        <p:sp>
          <p:nvSpPr>
            <p:cNvPr id="23571" name="Google Shape;23571;p82"/>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sp>
          <p:nvSpPr>
            <p:cNvPr id="23572" name="Google Shape;23572;p82"/>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3573" name="Google Shape;23573;p82"/>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23574" name="Google Shape;23574;p82"/>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3575" name="Google Shape;23575;p82"/>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23576" name="Google Shape;23576;p82"/>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577" name="Google Shape;23577;p82"/>
          <p:cNvGrpSpPr/>
          <p:nvPr/>
        </p:nvGrpSpPr>
        <p:grpSpPr>
          <a:xfrm>
            <a:off x="7969265" y="1981697"/>
            <a:ext cx="337763" cy="360393"/>
            <a:chOff x="7969264" y="1981697"/>
            <a:chExt cx="337763" cy="360393"/>
          </a:xfrm>
        </p:grpSpPr>
        <p:sp>
          <p:nvSpPr>
            <p:cNvPr id="23578" name="Google Shape;23578;p82"/>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sp>
          <p:nvSpPr>
            <p:cNvPr id="23579" name="Google Shape;23579;p82"/>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defTabSz="914378"/>
              <a:endParaRPr>
                <a:ea typeface="+mn-ea"/>
              </a:endParaRPr>
            </a:p>
          </p:txBody>
        </p:sp>
        <p:sp>
          <p:nvSpPr>
            <p:cNvPr id="23580" name="Google Shape;23580;p82"/>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defTabSz="914378"/>
              <a:endParaRPr>
                <a:ea typeface="+mn-ea"/>
              </a:endParaRPr>
            </a:p>
          </p:txBody>
        </p:sp>
        <p:sp>
          <p:nvSpPr>
            <p:cNvPr id="23581" name="Google Shape;23581;p82"/>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defTabSz="914378"/>
              <a:endParaRPr>
                <a:ea typeface="+mn-ea"/>
              </a:endParaRPr>
            </a:p>
          </p:txBody>
        </p:sp>
        <p:sp>
          <p:nvSpPr>
            <p:cNvPr id="23582" name="Google Shape;23582;p82"/>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defTabSz="914378"/>
              <a:endParaRPr>
                <a:ea typeface="+mn-ea"/>
              </a:endParaRPr>
            </a:p>
          </p:txBody>
        </p:sp>
        <p:sp>
          <p:nvSpPr>
            <p:cNvPr id="23583" name="Google Shape;23583;p82"/>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defTabSz="914378"/>
              <a:endParaRPr>
                <a:ea typeface="+mn-ea"/>
              </a:endParaRPr>
            </a:p>
          </p:txBody>
        </p:sp>
        <p:sp>
          <p:nvSpPr>
            <p:cNvPr id="23584" name="Google Shape;23584;p82"/>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sp>
          <p:nvSpPr>
            <p:cNvPr id="23585" name="Google Shape;23585;p82"/>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sp>
          <p:nvSpPr>
            <p:cNvPr id="23586" name="Google Shape;23586;p82"/>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sp>
          <p:nvSpPr>
            <p:cNvPr id="23587" name="Google Shape;23587;p82"/>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sp>
          <p:nvSpPr>
            <p:cNvPr id="23588" name="Google Shape;23588;p82"/>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3589" name="Google Shape;23589;p82"/>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defTabSz="914378"/>
              <a:endParaRPr>
                <a:ea typeface="+mn-ea"/>
              </a:endParaRPr>
            </a:p>
          </p:txBody>
        </p:sp>
        <p:sp>
          <p:nvSpPr>
            <p:cNvPr id="23590" name="Google Shape;23590;p82"/>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defTabSz="914378"/>
              <a:endParaRPr>
                <a:ea typeface="+mn-ea"/>
              </a:endParaRPr>
            </a:p>
          </p:txBody>
        </p:sp>
        <p:sp>
          <p:nvSpPr>
            <p:cNvPr id="23591" name="Google Shape;23591;p82"/>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23592" name="Google Shape;23592;p82"/>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defTabSz="914378"/>
              <a:endParaRPr>
                <a:ea typeface="+mn-ea"/>
              </a:endParaRPr>
            </a:p>
          </p:txBody>
        </p:sp>
        <p:sp>
          <p:nvSpPr>
            <p:cNvPr id="23593" name="Google Shape;23593;p82"/>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defTabSz="914378"/>
              <a:endParaRPr>
                <a:ea typeface="+mn-ea"/>
              </a:endParaRPr>
            </a:p>
          </p:txBody>
        </p:sp>
        <p:sp>
          <p:nvSpPr>
            <p:cNvPr id="23594" name="Google Shape;23594;p82"/>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defTabSz="914378"/>
              <a:endParaRPr>
                <a:ea typeface="+mn-ea"/>
              </a:endParaRPr>
            </a:p>
          </p:txBody>
        </p:sp>
        <p:sp>
          <p:nvSpPr>
            <p:cNvPr id="23595" name="Google Shape;23595;p82"/>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596" name="Google Shape;23596;p82"/>
          <p:cNvGrpSpPr/>
          <p:nvPr/>
        </p:nvGrpSpPr>
        <p:grpSpPr>
          <a:xfrm>
            <a:off x="5736033" y="2430000"/>
            <a:ext cx="360890" cy="350332"/>
            <a:chOff x="5736032" y="2430000"/>
            <a:chExt cx="360890" cy="350332"/>
          </a:xfrm>
        </p:grpSpPr>
        <p:sp>
          <p:nvSpPr>
            <p:cNvPr id="23597" name="Google Shape;23597;p82"/>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23598" name="Google Shape;23598;p82"/>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3599" name="Google Shape;23599;p82"/>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23600" name="Google Shape;23600;p82"/>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3601" name="Google Shape;23601;p82"/>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defTabSz="914378"/>
              <a:endParaRPr>
                <a:ea typeface="+mn-ea"/>
              </a:endParaRPr>
            </a:p>
          </p:txBody>
        </p:sp>
        <p:sp>
          <p:nvSpPr>
            <p:cNvPr id="23602" name="Google Shape;23602;p82"/>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defTabSz="914378"/>
              <a:endParaRPr>
                <a:ea typeface="+mn-ea"/>
              </a:endParaRPr>
            </a:p>
          </p:txBody>
        </p:sp>
        <p:sp>
          <p:nvSpPr>
            <p:cNvPr id="23603" name="Google Shape;23603;p82"/>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defTabSz="914378"/>
              <a:endParaRPr>
                <a:ea typeface="+mn-ea"/>
              </a:endParaRPr>
            </a:p>
          </p:txBody>
        </p:sp>
        <p:sp>
          <p:nvSpPr>
            <p:cNvPr id="23604" name="Google Shape;23604;p82"/>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defTabSz="914378"/>
              <a:endParaRPr>
                <a:ea typeface="+mn-ea"/>
              </a:endParaRPr>
            </a:p>
          </p:txBody>
        </p:sp>
        <p:sp>
          <p:nvSpPr>
            <p:cNvPr id="23605" name="Google Shape;23605;p82"/>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defTabSz="914378"/>
              <a:endParaRPr>
                <a:ea typeface="+mn-ea"/>
              </a:endParaRPr>
            </a:p>
          </p:txBody>
        </p:sp>
        <p:sp>
          <p:nvSpPr>
            <p:cNvPr id="23606" name="Google Shape;23606;p82"/>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defTabSz="914378"/>
              <a:endParaRPr>
                <a:ea typeface="+mn-ea"/>
              </a:endParaRPr>
            </a:p>
          </p:txBody>
        </p:sp>
        <p:sp>
          <p:nvSpPr>
            <p:cNvPr id="23607" name="Google Shape;23607;p82"/>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defTabSz="914378"/>
              <a:endParaRPr>
                <a:ea typeface="+mn-ea"/>
              </a:endParaRPr>
            </a:p>
          </p:txBody>
        </p:sp>
        <p:sp>
          <p:nvSpPr>
            <p:cNvPr id="23608" name="Google Shape;23608;p82"/>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defTabSz="914378"/>
              <a:endParaRPr>
                <a:ea typeface="+mn-ea"/>
              </a:endParaRPr>
            </a:p>
          </p:txBody>
        </p:sp>
        <p:sp>
          <p:nvSpPr>
            <p:cNvPr id="23609" name="Google Shape;23609;p82"/>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23610" name="Google Shape;23610;p82"/>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23611" name="Google Shape;23611;p82"/>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23612" name="Google Shape;23612;p82"/>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defTabSz="914378"/>
              <a:endParaRPr>
                <a:ea typeface="+mn-ea"/>
              </a:endParaRPr>
            </a:p>
          </p:txBody>
        </p:sp>
        <p:sp>
          <p:nvSpPr>
            <p:cNvPr id="23613" name="Google Shape;23613;p82"/>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614" name="Google Shape;23614;p82"/>
          <p:cNvGrpSpPr/>
          <p:nvPr/>
        </p:nvGrpSpPr>
        <p:grpSpPr>
          <a:xfrm>
            <a:off x="4877868" y="1995991"/>
            <a:ext cx="360628" cy="331778"/>
            <a:chOff x="4877867" y="1995991"/>
            <a:chExt cx="360628" cy="331778"/>
          </a:xfrm>
        </p:grpSpPr>
        <p:sp>
          <p:nvSpPr>
            <p:cNvPr id="23615" name="Google Shape;23615;p82"/>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23616" name="Google Shape;23616;p82"/>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3617" name="Google Shape;23617;p82"/>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23618" name="Google Shape;23618;p82"/>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defTabSz="914378"/>
              <a:endParaRPr>
                <a:ea typeface="+mn-ea"/>
              </a:endParaRPr>
            </a:p>
          </p:txBody>
        </p:sp>
        <p:sp>
          <p:nvSpPr>
            <p:cNvPr id="23619" name="Google Shape;23619;p82"/>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3620" name="Google Shape;23620;p82"/>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23621" name="Google Shape;23621;p82"/>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3622" name="Google Shape;23622;p82"/>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3623" name="Google Shape;23623;p82"/>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defTabSz="914378"/>
              <a:endParaRPr>
                <a:ea typeface="+mn-ea"/>
              </a:endParaRPr>
            </a:p>
          </p:txBody>
        </p:sp>
        <p:sp>
          <p:nvSpPr>
            <p:cNvPr id="23624" name="Google Shape;23624;p82"/>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3625" name="Google Shape;23625;p82"/>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defTabSz="914378"/>
              <a:endParaRPr>
                <a:ea typeface="+mn-ea"/>
              </a:endParaRPr>
            </a:p>
          </p:txBody>
        </p:sp>
        <p:sp>
          <p:nvSpPr>
            <p:cNvPr id="23626" name="Google Shape;23626;p82"/>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defTabSz="914378"/>
              <a:endParaRPr>
                <a:ea typeface="+mn-ea"/>
              </a:endParaRPr>
            </a:p>
          </p:txBody>
        </p:sp>
        <p:sp>
          <p:nvSpPr>
            <p:cNvPr id="23627" name="Google Shape;23627;p82"/>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defTabSz="914378"/>
              <a:endParaRPr>
                <a:ea typeface="+mn-ea"/>
              </a:endParaRPr>
            </a:p>
          </p:txBody>
        </p:sp>
        <p:sp>
          <p:nvSpPr>
            <p:cNvPr id="23628" name="Google Shape;23628;p82"/>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629" name="Google Shape;23629;p82"/>
          <p:cNvGrpSpPr/>
          <p:nvPr/>
        </p:nvGrpSpPr>
        <p:grpSpPr>
          <a:xfrm>
            <a:off x="7050890" y="2913503"/>
            <a:ext cx="363529" cy="339513"/>
            <a:chOff x="7050889" y="2913503"/>
            <a:chExt cx="363529" cy="339513"/>
          </a:xfrm>
        </p:grpSpPr>
        <p:sp>
          <p:nvSpPr>
            <p:cNvPr id="23630" name="Google Shape;23630;p82"/>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defTabSz="914378"/>
              <a:endParaRPr>
                <a:ea typeface="+mn-ea"/>
              </a:endParaRPr>
            </a:p>
          </p:txBody>
        </p:sp>
        <p:sp>
          <p:nvSpPr>
            <p:cNvPr id="23631" name="Google Shape;23631;p82"/>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defTabSz="914378"/>
              <a:endParaRPr>
                <a:ea typeface="+mn-ea"/>
              </a:endParaRPr>
            </a:p>
          </p:txBody>
        </p:sp>
        <p:sp>
          <p:nvSpPr>
            <p:cNvPr id="23632" name="Google Shape;23632;p82"/>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23633" name="Google Shape;23633;p82"/>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3634" name="Google Shape;23634;p82"/>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3635" name="Google Shape;23635;p82"/>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3636" name="Google Shape;23636;p82"/>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3637" name="Google Shape;23637;p82"/>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defTabSz="914378"/>
              <a:endParaRPr>
                <a:ea typeface="+mn-ea"/>
              </a:endParaRPr>
            </a:p>
          </p:txBody>
        </p:sp>
        <p:sp>
          <p:nvSpPr>
            <p:cNvPr id="23638" name="Google Shape;23638;p82"/>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639" name="Google Shape;23639;p82"/>
          <p:cNvGrpSpPr/>
          <p:nvPr/>
        </p:nvGrpSpPr>
        <p:grpSpPr>
          <a:xfrm>
            <a:off x="7510901" y="1981463"/>
            <a:ext cx="372937" cy="360629"/>
            <a:chOff x="7510900" y="1981462"/>
            <a:chExt cx="372937" cy="360629"/>
          </a:xfrm>
        </p:grpSpPr>
        <p:sp>
          <p:nvSpPr>
            <p:cNvPr id="23640" name="Google Shape;23640;p82"/>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3641" name="Google Shape;23641;p82"/>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23642" name="Google Shape;23642;p82"/>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sp>
          <p:nvSpPr>
            <p:cNvPr id="23643" name="Google Shape;23643;p82"/>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defTabSz="914378"/>
              <a:endParaRPr>
                <a:ea typeface="+mn-ea"/>
              </a:endParaRPr>
            </a:p>
          </p:txBody>
        </p:sp>
        <p:sp>
          <p:nvSpPr>
            <p:cNvPr id="23644" name="Google Shape;23644;p82"/>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3645" name="Google Shape;23645;p82"/>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23646" name="Google Shape;23646;p82"/>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23647" name="Google Shape;23647;p82"/>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23648" name="Google Shape;23648;p82"/>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sp>
          <p:nvSpPr>
            <p:cNvPr id="23649" name="Google Shape;23649;p82"/>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3650" name="Google Shape;23650;p82"/>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23651" name="Google Shape;23651;p82"/>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sp>
          <p:nvSpPr>
            <p:cNvPr id="23652" name="Google Shape;23652;p82"/>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sp>
          <p:nvSpPr>
            <p:cNvPr id="23653" name="Google Shape;23653;p82"/>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sp>
          <p:nvSpPr>
            <p:cNvPr id="23654" name="Google Shape;23654;p82"/>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sp>
          <p:nvSpPr>
            <p:cNvPr id="23655" name="Google Shape;23655;p82"/>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656" name="Google Shape;23656;p82"/>
          <p:cNvGrpSpPr/>
          <p:nvPr/>
        </p:nvGrpSpPr>
        <p:grpSpPr>
          <a:xfrm>
            <a:off x="6599477" y="2918261"/>
            <a:ext cx="360629" cy="329975"/>
            <a:chOff x="6599476" y="2918260"/>
            <a:chExt cx="360629" cy="329975"/>
          </a:xfrm>
        </p:grpSpPr>
        <p:sp>
          <p:nvSpPr>
            <p:cNvPr id="23657" name="Google Shape;23657;p82"/>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defTabSz="914378"/>
              <a:endParaRPr>
                <a:ea typeface="+mn-ea"/>
              </a:endParaRPr>
            </a:p>
          </p:txBody>
        </p:sp>
        <p:sp>
          <p:nvSpPr>
            <p:cNvPr id="23658" name="Google Shape;23658;p82"/>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defTabSz="914378"/>
              <a:endParaRPr>
                <a:ea typeface="+mn-ea"/>
              </a:endParaRPr>
            </a:p>
          </p:txBody>
        </p:sp>
        <p:sp>
          <p:nvSpPr>
            <p:cNvPr id="23659" name="Google Shape;23659;p82"/>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23660" name="Google Shape;23660;p82"/>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defTabSz="914378"/>
              <a:endParaRPr>
                <a:ea typeface="+mn-ea"/>
              </a:endParaRPr>
            </a:p>
          </p:txBody>
        </p:sp>
        <p:sp>
          <p:nvSpPr>
            <p:cNvPr id="23661" name="Google Shape;23661;p82"/>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defTabSz="914378"/>
              <a:endParaRPr>
                <a:ea typeface="+mn-ea"/>
              </a:endParaRPr>
            </a:p>
          </p:txBody>
        </p:sp>
        <p:sp>
          <p:nvSpPr>
            <p:cNvPr id="23662" name="Google Shape;23662;p82"/>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23663" name="Google Shape;23663;p82"/>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23664" name="Google Shape;23664;p82"/>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3665" name="Google Shape;23665;p82"/>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defTabSz="914378"/>
              <a:endParaRPr>
                <a:ea typeface="+mn-ea"/>
              </a:endParaRPr>
            </a:p>
          </p:txBody>
        </p:sp>
        <p:sp>
          <p:nvSpPr>
            <p:cNvPr id="23666" name="Google Shape;23666;p82"/>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23667" name="Google Shape;23667;p82"/>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23668" name="Google Shape;23668;p82"/>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3669" name="Google Shape;23669;p82"/>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defTabSz="914378"/>
              <a:endParaRPr>
                <a:ea typeface="+mn-ea"/>
              </a:endParaRPr>
            </a:p>
          </p:txBody>
        </p:sp>
        <p:sp>
          <p:nvSpPr>
            <p:cNvPr id="23670" name="Google Shape;23670;p82"/>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defTabSz="914378"/>
              <a:endParaRPr>
                <a:ea typeface="+mn-ea"/>
              </a:endParaRPr>
            </a:p>
          </p:txBody>
        </p:sp>
        <p:sp>
          <p:nvSpPr>
            <p:cNvPr id="23671" name="Google Shape;23671;p82"/>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defTabSz="914378"/>
              <a:endParaRPr>
                <a:ea typeface="+mn-ea"/>
              </a:endParaRPr>
            </a:p>
          </p:txBody>
        </p:sp>
        <p:sp>
          <p:nvSpPr>
            <p:cNvPr id="23672" name="Google Shape;23672;p82"/>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defTabSz="914378"/>
              <a:endParaRPr>
                <a:ea typeface="+mn-ea"/>
              </a:endParaRPr>
            </a:p>
          </p:txBody>
        </p:sp>
        <p:sp>
          <p:nvSpPr>
            <p:cNvPr id="23673" name="Google Shape;23673;p82"/>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defTabSz="914378"/>
              <a:endParaRPr>
                <a:ea typeface="+mn-ea"/>
              </a:endParaRPr>
            </a:p>
          </p:txBody>
        </p:sp>
        <p:sp>
          <p:nvSpPr>
            <p:cNvPr id="23674" name="Google Shape;23674;p82"/>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defTabSz="914378"/>
              <a:endParaRPr>
                <a:ea typeface="+mn-ea"/>
              </a:endParaRPr>
            </a:p>
          </p:txBody>
        </p:sp>
        <p:sp>
          <p:nvSpPr>
            <p:cNvPr id="23675" name="Google Shape;23675;p82"/>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defTabSz="914378"/>
              <a:endParaRPr>
                <a:ea typeface="+mn-ea"/>
              </a:endParaRPr>
            </a:p>
          </p:txBody>
        </p:sp>
        <p:sp>
          <p:nvSpPr>
            <p:cNvPr id="23676" name="Google Shape;23676;p82"/>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defTabSz="914378"/>
              <a:endParaRPr>
                <a:ea typeface="+mn-ea"/>
              </a:endParaRPr>
            </a:p>
          </p:txBody>
        </p:sp>
        <p:sp>
          <p:nvSpPr>
            <p:cNvPr id="23677" name="Google Shape;23677;p82"/>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defTabSz="914378"/>
              <a:endParaRPr>
                <a:ea typeface="+mn-ea"/>
              </a:endParaRPr>
            </a:p>
          </p:txBody>
        </p:sp>
        <p:sp>
          <p:nvSpPr>
            <p:cNvPr id="23678" name="Google Shape;23678;p82"/>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defTabSz="914378"/>
              <a:endParaRPr>
                <a:ea typeface="+mn-ea"/>
              </a:endParaRPr>
            </a:p>
          </p:txBody>
        </p:sp>
        <p:sp>
          <p:nvSpPr>
            <p:cNvPr id="23679" name="Google Shape;23679;p82"/>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defTabSz="914378"/>
              <a:endParaRPr>
                <a:ea typeface="+mn-ea"/>
              </a:endParaRPr>
            </a:p>
          </p:txBody>
        </p:sp>
        <p:sp>
          <p:nvSpPr>
            <p:cNvPr id="23680" name="Google Shape;23680;p82"/>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defTabSz="914378"/>
              <a:endParaRPr>
                <a:ea typeface="+mn-ea"/>
              </a:endParaRPr>
            </a:p>
          </p:txBody>
        </p:sp>
        <p:sp>
          <p:nvSpPr>
            <p:cNvPr id="23681" name="Google Shape;23681;p82"/>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682" name="Google Shape;23682;p82"/>
          <p:cNvGrpSpPr/>
          <p:nvPr/>
        </p:nvGrpSpPr>
        <p:grpSpPr>
          <a:xfrm>
            <a:off x="5290500" y="2481534"/>
            <a:ext cx="360628" cy="247292"/>
            <a:chOff x="5290499" y="2481533"/>
            <a:chExt cx="360628" cy="247292"/>
          </a:xfrm>
        </p:grpSpPr>
        <p:sp>
          <p:nvSpPr>
            <p:cNvPr id="23683" name="Google Shape;23683;p82"/>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defTabSz="914378"/>
              <a:endParaRPr>
                <a:ea typeface="+mn-ea"/>
              </a:endParaRPr>
            </a:p>
          </p:txBody>
        </p:sp>
        <p:sp>
          <p:nvSpPr>
            <p:cNvPr id="23684" name="Google Shape;23684;p82"/>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3685" name="Google Shape;23685;p82"/>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3686" name="Google Shape;23686;p82"/>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defTabSz="914378"/>
              <a:endParaRPr>
                <a:ea typeface="+mn-ea"/>
              </a:endParaRPr>
            </a:p>
          </p:txBody>
        </p:sp>
        <p:sp>
          <p:nvSpPr>
            <p:cNvPr id="23687" name="Google Shape;23687;p82"/>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defTabSz="914378"/>
              <a:endParaRPr>
                <a:ea typeface="+mn-ea"/>
              </a:endParaRPr>
            </a:p>
          </p:txBody>
        </p:sp>
        <p:sp>
          <p:nvSpPr>
            <p:cNvPr id="23688" name="Google Shape;23688;p82"/>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23689" name="Google Shape;23689;p82"/>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defTabSz="914378"/>
              <a:endParaRPr>
                <a:ea typeface="+mn-ea"/>
              </a:endParaRPr>
            </a:p>
          </p:txBody>
        </p:sp>
        <p:sp>
          <p:nvSpPr>
            <p:cNvPr id="23690" name="Google Shape;23690;p82"/>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defTabSz="914378"/>
              <a:endParaRPr>
                <a:ea typeface="+mn-ea"/>
              </a:endParaRPr>
            </a:p>
          </p:txBody>
        </p:sp>
        <p:sp>
          <p:nvSpPr>
            <p:cNvPr id="23691" name="Google Shape;23691;p82"/>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3692" name="Google Shape;23692;p82"/>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23693" name="Google Shape;23693;p82"/>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defTabSz="914378"/>
              <a:endParaRPr>
                <a:ea typeface="+mn-ea"/>
              </a:endParaRPr>
            </a:p>
          </p:txBody>
        </p:sp>
        <p:sp>
          <p:nvSpPr>
            <p:cNvPr id="23694" name="Google Shape;23694;p82"/>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3695" name="Google Shape;23695;p82"/>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3696" name="Google Shape;23696;p82"/>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3697" name="Google Shape;23697;p82"/>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3698" name="Google Shape;23698;p82"/>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3699" name="Google Shape;23699;p82"/>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3700" name="Google Shape;23700;p82"/>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3701" name="Google Shape;23701;p82"/>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3702" name="Google Shape;23702;p82"/>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3703" name="Google Shape;23703;p82"/>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3704" name="Google Shape;23704;p82"/>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3705" name="Google Shape;23705;p82"/>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3706" name="Google Shape;23706;p82"/>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3707" name="Google Shape;23707;p82"/>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defTabSz="914378"/>
              <a:endParaRPr>
                <a:ea typeface="+mn-ea"/>
              </a:endParaRPr>
            </a:p>
          </p:txBody>
        </p:sp>
        <p:sp>
          <p:nvSpPr>
            <p:cNvPr id="23708" name="Google Shape;23708;p82"/>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defTabSz="914378"/>
              <a:endParaRPr>
                <a:ea typeface="+mn-ea"/>
              </a:endParaRPr>
            </a:p>
          </p:txBody>
        </p:sp>
        <p:sp>
          <p:nvSpPr>
            <p:cNvPr id="23709" name="Google Shape;23709;p82"/>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710" name="Google Shape;23710;p82"/>
          <p:cNvGrpSpPr/>
          <p:nvPr/>
        </p:nvGrpSpPr>
        <p:grpSpPr>
          <a:xfrm>
            <a:off x="6201924" y="1981514"/>
            <a:ext cx="351325" cy="360576"/>
            <a:chOff x="6201923" y="1981514"/>
            <a:chExt cx="351325" cy="360576"/>
          </a:xfrm>
        </p:grpSpPr>
        <p:sp>
          <p:nvSpPr>
            <p:cNvPr id="23711" name="Google Shape;23711;p82"/>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defTabSz="914378"/>
              <a:endParaRPr>
                <a:ea typeface="+mn-ea"/>
              </a:endParaRPr>
            </a:p>
          </p:txBody>
        </p:sp>
        <p:sp>
          <p:nvSpPr>
            <p:cNvPr id="23712" name="Google Shape;23712;p82"/>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defTabSz="914378"/>
              <a:endParaRPr>
                <a:ea typeface="+mn-ea"/>
              </a:endParaRPr>
            </a:p>
          </p:txBody>
        </p:sp>
        <p:sp>
          <p:nvSpPr>
            <p:cNvPr id="23713" name="Google Shape;23713;p82"/>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defTabSz="914378"/>
              <a:endParaRPr>
                <a:ea typeface="+mn-ea"/>
              </a:endParaRPr>
            </a:p>
          </p:txBody>
        </p:sp>
        <p:sp>
          <p:nvSpPr>
            <p:cNvPr id="23714" name="Google Shape;23714;p82"/>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defTabSz="914378"/>
              <a:endParaRPr>
                <a:ea typeface="+mn-ea"/>
              </a:endParaRPr>
            </a:p>
          </p:txBody>
        </p:sp>
        <p:sp>
          <p:nvSpPr>
            <p:cNvPr id="23715" name="Google Shape;23715;p82"/>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defTabSz="914378"/>
              <a:endParaRPr>
                <a:ea typeface="+mn-ea"/>
              </a:endParaRPr>
            </a:p>
          </p:txBody>
        </p:sp>
        <p:sp>
          <p:nvSpPr>
            <p:cNvPr id="23716" name="Google Shape;23716;p82"/>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defTabSz="914378"/>
              <a:endParaRPr>
                <a:ea typeface="+mn-ea"/>
              </a:endParaRPr>
            </a:p>
          </p:txBody>
        </p:sp>
        <p:sp>
          <p:nvSpPr>
            <p:cNvPr id="23717" name="Google Shape;23717;p82"/>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718" name="Google Shape;23718;p82"/>
          <p:cNvGrpSpPr/>
          <p:nvPr/>
        </p:nvGrpSpPr>
        <p:grpSpPr>
          <a:xfrm>
            <a:off x="4894462" y="3340692"/>
            <a:ext cx="312884" cy="360785"/>
            <a:chOff x="4894461" y="3340691"/>
            <a:chExt cx="312884" cy="360785"/>
          </a:xfrm>
        </p:grpSpPr>
        <p:sp>
          <p:nvSpPr>
            <p:cNvPr id="23719" name="Google Shape;23719;p82"/>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3720" name="Google Shape;23720;p82"/>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defTabSz="914378"/>
              <a:endParaRPr>
                <a:ea typeface="+mn-ea"/>
              </a:endParaRPr>
            </a:p>
          </p:txBody>
        </p:sp>
        <p:sp>
          <p:nvSpPr>
            <p:cNvPr id="23721" name="Google Shape;23721;p82"/>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defTabSz="914378"/>
              <a:endParaRPr>
                <a:ea typeface="+mn-ea"/>
              </a:endParaRPr>
            </a:p>
          </p:txBody>
        </p:sp>
        <p:sp>
          <p:nvSpPr>
            <p:cNvPr id="23722" name="Google Shape;23722;p82"/>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23723" name="Google Shape;23723;p82"/>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23724" name="Google Shape;23724;p82"/>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23725" name="Google Shape;23725;p82"/>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23726" name="Google Shape;23726;p82"/>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3727" name="Google Shape;23727;p82"/>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23728" name="Google Shape;23728;p82"/>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23729" name="Google Shape;23729;p82"/>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23730" name="Google Shape;23730;p82"/>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23731" name="Google Shape;23731;p82"/>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23732" name="Google Shape;23732;p82"/>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23733" name="Google Shape;23733;p82"/>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23734" name="Google Shape;23734;p82"/>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735" name="Google Shape;23735;p82"/>
          <p:cNvGrpSpPr/>
          <p:nvPr/>
        </p:nvGrpSpPr>
        <p:grpSpPr>
          <a:xfrm>
            <a:off x="5339237" y="1501251"/>
            <a:ext cx="245541" cy="360628"/>
            <a:chOff x="5339237" y="1501251"/>
            <a:chExt cx="245541" cy="360628"/>
          </a:xfrm>
        </p:grpSpPr>
        <p:sp>
          <p:nvSpPr>
            <p:cNvPr id="23736" name="Google Shape;23736;p82"/>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defTabSz="914378"/>
              <a:endParaRPr>
                <a:ea typeface="+mn-ea"/>
              </a:endParaRPr>
            </a:p>
          </p:txBody>
        </p:sp>
        <p:sp>
          <p:nvSpPr>
            <p:cNvPr id="23737" name="Google Shape;23737;p82"/>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defTabSz="914378"/>
              <a:endParaRPr>
                <a:ea typeface="+mn-ea"/>
              </a:endParaRPr>
            </a:p>
          </p:txBody>
        </p:sp>
        <p:sp>
          <p:nvSpPr>
            <p:cNvPr id="23738" name="Google Shape;23738;p82"/>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defTabSz="914378"/>
              <a:endParaRPr>
                <a:ea typeface="+mn-ea"/>
              </a:endParaRPr>
            </a:p>
          </p:txBody>
        </p:sp>
        <p:sp>
          <p:nvSpPr>
            <p:cNvPr id="23739" name="Google Shape;23739;p82"/>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defTabSz="914378"/>
              <a:endParaRPr>
                <a:ea typeface="+mn-ea"/>
              </a:endParaRPr>
            </a:p>
          </p:txBody>
        </p:sp>
        <p:sp>
          <p:nvSpPr>
            <p:cNvPr id="23740" name="Google Shape;23740;p82"/>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defTabSz="914378"/>
              <a:endParaRPr>
                <a:ea typeface="+mn-ea"/>
              </a:endParaRPr>
            </a:p>
          </p:txBody>
        </p:sp>
        <p:sp>
          <p:nvSpPr>
            <p:cNvPr id="23741" name="Google Shape;23741;p82"/>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3742" name="Google Shape;23742;p82"/>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3743" name="Google Shape;23743;p82"/>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defTabSz="914378"/>
              <a:endParaRPr>
                <a:ea typeface="+mn-ea"/>
              </a:endParaRPr>
            </a:p>
          </p:txBody>
        </p:sp>
        <p:sp>
          <p:nvSpPr>
            <p:cNvPr id="23744" name="Google Shape;23744;p82"/>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sp>
          <p:nvSpPr>
            <p:cNvPr id="23745" name="Google Shape;23745;p82"/>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3746" name="Google Shape;23746;p82"/>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3747" name="Google Shape;23747;p82"/>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3748" name="Google Shape;23748;p82"/>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3749" name="Google Shape;23749;p82"/>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3750" name="Google Shape;23750;p82"/>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3751" name="Google Shape;23751;p82"/>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3752" name="Google Shape;23752;p82"/>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3753" name="Google Shape;23753;p82"/>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3754" name="Google Shape;23754;p82"/>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3755" name="Google Shape;23755;p82"/>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3756" name="Google Shape;23756;p82"/>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3757" name="Google Shape;23757;p82"/>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3758" name="Google Shape;23758;p82"/>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3759" name="Google Shape;23759;p82"/>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3760" name="Google Shape;23760;p82"/>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defTabSz="914378"/>
              <a:endParaRPr>
                <a:ea typeface="+mn-ea"/>
              </a:endParaRPr>
            </a:p>
          </p:txBody>
        </p:sp>
        <p:sp>
          <p:nvSpPr>
            <p:cNvPr id="23761" name="Google Shape;23761;p82"/>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defTabSz="914378"/>
              <a:endParaRPr>
                <a:ea typeface="+mn-ea"/>
              </a:endParaRPr>
            </a:p>
          </p:txBody>
        </p:sp>
        <p:sp>
          <p:nvSpPr>
            <p:cNvPr id="23762" name="Google Shape;23762;p82"/>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3763" name="Google Shape;23763;p82"/>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3764" name="Google Shape;23764;p82"/>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3765" name="Google Shape;23765;p82"/>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defTabSz="914378"/>
              <a:endParaRPr>
                <a:ea typeface="+mn-ea"/>
              </a:endParaRPr>
            </a:p>
          </p:txBody>
        </p:sp>
        <p:sp>
          <p:nvSpPr>
            <p:cNvPr id="23766" name="Google Shape;23766;p82"/>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3767" name="Google Shape;23767;p82"/>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3768" name="Google Shape;23768;p82"/>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3769" name="Google Shape;23769;p82"/>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defTabSz="914378"/>
              <a:endParaRPr>
                <a:ea typeface="+mn-ea"/>
              </a:endParaRPr>
            </a:p>
          </p:txBody>
        </p:sp>
        <p:sp>
          <p:nvSpPr>
            <p:cNvPr id="23770" name="Google Shape;23770;p82"/>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defTabSz="914378"/>
              <a:endParaRPr>
                <a:ea typeface="+mn-ea"/>
              </a:endParaRPr>
            </a:p>
          </p:txBody>
        </p:sp>
        <p:sp>
          <p:nvSpPr>
            <p:cNvPr id="23771" name="Google Shape;23771;p82"/>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defTabSz="914378"/>
              <a:endParaRPr>
                <a:ea typeface="+mn-ea"/>
              </a:endParaRPr>
            </a:p>
          </p:txBody>
        </p:sp>
        <p:sp>
          <p:nvSpPr>
            <p:cNvPr id="23772" name="Google Shape;23772;p82"/>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defTabSz="914378"/>
              <a:endParaRPr>
                <a:ea typeface="+mn-ea"/>
              </a:endParaRPr>
            </a:p>
          </p:txBody>
        </p:sp>
        <p:sp>
          <p:nvSpPr>
            <p:cNvPr id="23773" name="Google Shape;23773;p82"/>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defTabSz="914378"/>
              <a:endParaRPr>
                <a:ea typeface="+mn-ea"/>
              </a:endParaRPr>
            </a:p>
          </p:txBody>
        </p:sp>
        <p:sp>
          <p:nvSpPr>
            <p:cNvPr id="23774" name="Google Shape;23774;p82"/>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defTabSz="914378"/>
              <a:endParaRPr>
                <a:ea typeface="+mn-ea"/>
              </a:endParaRPr>
            </a:p>
          </p:txBody>
        </p:sp>
        <p:sp>
          <p:nvSpPr>
            <p:cNvPr id="23775" name="Google Shape;23775;p82"/>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defTabSz="914378"/>
              <a:endParaRPr>
                <a:ea typeface="+mn-ea"/>
              </a:endParaRPr>
            </a:p>
          </p:txBody>
        </p:sp>
        <p:sp>
          <p:nvSpPr>
            <p:cNvPr id="23776" name="Google Shape;23776;p82"/>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defTabSz="914378"/>
              <a:endParaRPr>
                <a:ea typeface="+mn-ea"/>
              </a:endParaRPr>
            </a:p>
          </p:txBody>
        </p:sp>
        <p:sp>
          <p:nvSpPr>
            <p:cNvPr id="23777" name="Google Shape;23777;p82"/>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778" name="Google Shape;23778;p82"/>
          <p:cNvGrpSpPr/>
          <p:nvPr/>
        </p:nvGrpSpPr>
        <p:grpSpPr>
          <a:xfrm>
            <a:off x="7959464" y="2474217"/>
            <a:ext cx="370428" cy="261926"/>
            <a:chOff x="7959464" y="2474216"/>
            <a:chExt cx="370428" cy="261926"/>
          </a:xfrm>
        </p:grpSpPr>
        <p:sp>
          <p:nvSpPr>
            <p:cNvPr id="23779" name="Google Shape;23779;p82"/>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defTabSz="914378"/>
              <a:endParaRPr>
                <a:ea typeface="+mn-ea"/>
              </a:endParaRPr>
            </a:p>
          </p:txBody>
        </p:sp>
        <p:sp>
          <p:nvSpPr>
            <p:cNvPr id="23780" name="Google Shape;23780;p82"/>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sp>
          <p:nvSpPr>
            <p:cNvPr id="23781" name="Google Shape;23781;p82"/>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defTabSz="914378"/>
              <a:endParaRPr>
                <a:ea typeface="+mn-ea"/>
              </a:endParaRPr>
            </a:p>
          </p:txBody>
        </p:sp>
        <p:sp>
          <p:nvSpPr>
            <p:cNvPr id="23782" name="Google Shape;23782;p82"/>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sp>
          <p:nvSpPr>
            <p:cNvPr id="23783" name="Google Shape;23783;p82"/>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defTabSz="914378"/>
              <a:endParaRPr>
                <a:ea typeface="+mn-ea"/>
              </a:endParaRPr>
            </a:p>
          </p:txBody>
        </p:sp>
        <p:sp>
          <p:nvSpPr>
            <p:cNvPr id="23784" name="Google Shape;23784;p82"/>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defTabSz="914378"/>
              <a:endParaRPr>
                <a:ea typeface="+mn-ea"/>
              </a:endParaRPr>
            </a:p>
          </p:txBody>
        </p:sp>
        <p:sp>
          <p:nvSpPr>
            <p:cNvPr id="23785" name="Google Shape;23785;p82"/>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defTabSz="914378"/>
              <a:endParaRPr>
                <a:ea typeface="+mn-ea"/>
              </a:endParaRPr>
            </a:p>
          </p:txBody>
        </p:sp>
        <p:sp>
          <p:nvSpPr>
            <p:cNvPr id="23786" name="Google Shape;23786;p82"/>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sp>
          <p:nvSpPr>
            <p:cNvPr id="23787" name="Google Shape;23787;p82"/>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defTabSz="914378"/>
              <a:endParaRPr>
                <a:ea typeface="+mn-ea"/>
              </a:endParaRPr>
            </a:p>
          </p:txBody>
        </p:sp>
        <p:sp>
          <p:nvSpPr>
            <p:cNvPr id="23788" name="Google Shape;23788;p82"/>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sp>
          <p:nvSpPr>
            <p:cNvPr id="23789" name="Google Shape;23789;p82"/>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defTabSz="914378"/>
              <a:endParaRPr>
                <a:ea typeface="+mn-ea"/>
              </a:endParaRPr>
            </a:p>
          </p:txBody>
        </p:sp>
        <p:sp>
          <p:nvSpPr>
            <p:cNvPr id="23790" name="Google Shape;23790;p82"/>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791" name="Google Shape;23791;p82"/>
          <p:cNvGrpSpPr/>
          <p:nvPr/>
        </p:nvGrpSpPr>
        <p:grpSpPr>
          <a:xfrm>
            <a:off x="7518688" y="2457910"/>
            <a:ext cx="360629" cy="294461"/>
            <a:chOff x="7518687" y="2457909"/>
            <a:chExt cx="360629" cy="294461"/>
          </a:xfrm>
        </p:grpSpPr>
        <p:sp>
          <p:nvSpPr>
            <p:cNvPr id="23792" name="Google Shape;23792;p82"/>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3793" name="Google Shape;23793;p82"/>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3794" name="Google Shape;23794;p82"/>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defTabSz="914378"/>
              <a:endParaRPr>
                <a:ea typeface="+mn-ea"/>
              </a:endParaRPr>
            </a:p>
          </p:txBody>
        </p:sp>
        <p:sp>
          <p:nvSpPr>
            <p:cNvPr id="23795" name="Google Shape;23795;p82"/>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defTabSz="914378"/>
              <a:endParaRPr>
                <a:ea typeface="+mn-ea"/>
              </a:endParaRPr>
            </a:p>
          </p:txBody>
        </p:sp>
        <p:sp>
          <p:nvSpPr>
            <p:cNvPr id="23796" name="Google Shape;23796;p82"/>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defTabSz="914378"/>
              <a:endParaRPr>
                <a:ea typeface="+mn-ea"/>
              </a:endParaRPr>
            </a:p>
          </p:txBody>
        </p:sp>
        <p:sp>
          <p:nvSpPr>
            <p:cNvPr id="23797" name="Google Shape;23797;p82"/>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defTabSz="914378"/>
              <a:endParaRPr>
                <a:ea typeface="+mn-ea"/>
              </a:endParaRPr>
            </a:p>
          </p:txBody>
        </p:sp>
        <p:sp>
          <p:nvSpPr>
            <p:cNvPr id="23798" name="Google Shape;23798;p82"/>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23799" name="Google Shape;23799;p82"/>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23800" name="Google Shape;23800;p82"/>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3801" name="Google Shape;23801;p82"/>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23802" name="Google Shape;23802;p82"/>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3803" name="Google Shape;23803;p82"/>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defTabSz="914378"/>
              <a:endParaRPr>
                <a:ea typeface="+mn-ea"/>
              </a:endParaRPr>
            </a:p>
          </p:txBody>
        </p:sp>
        <p:sp>
          <p:nvSpPr>
            <p:cNvPr id="23804" name="Google Shape;23804;p82"/>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defTabSz="914378"/>
              <a:endParaRPr>
                <a:ea typeface="+mn-ea"/>
              </a:endParaRPr>
            </a:p>
          </p:txBody>
        </p:sp>
        <p:sp>
          <p:nvSpPr>
            <p:cNvPr id="23805" name="Google Shape;23805;p82"/>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3806" name="Google Shape;23806;p82"/>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3807" name="Google Shape;23807;p82"/>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3808" name="Google Shape;23808;p82"/>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3809" name="Google Shape;23809;p82"/>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3810" name="Google Shape;23810;p82"/>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811" name="Google Shape;23811;p82"/>
          <p:cNvGrpSpPr/>
          <p:nvPr/>
        </p:nvGrpSpPr>
        <p:grpSpPr>
          <a:xfrm>
            <a:off x="7086221" y="1981567"/>
            <a:ext cx="343799" cy="360524"/>
            <a:chOff x="7086220" y="1981566"/>
            <a:chExt cx="343799" cy="360524"/>
          </a:xfrm>
        </p:grpSpPr>
        <p:sp>
          <p:nvSpPr>
            <p:cNvPr id="23812" name="Google Shape;23812;p82"/>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defTabSz="914378"/>
              <a:endParaRPr>
                <a:ea typeface="+mn-ea"/>
              </a:endParaRPr>
            </a:p>
          </p:txBody>
        </p:sp>
        <p:sp>
          <p:nvSpPr>
            <p:cNvPr id="23813" name="Google Shape;23813;p82"/>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defTabSz="914378"/>
              <a:endParaRPr>
                <a:ea typeface="+mn-ea"/>
              </a:endParaRPr>
            </a:p>
          </p:txBody>
        </p:sp>
        <p:sp>
          <p:nvSpPr>
            <p:cNvPr id="23814" name="Google Shape;23814;p82"/>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23815" name="Google Shape;23815;p82"/>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23816" name="Google Shape;23816;p82"/>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23817" name="Google Shape;23817;p82"/>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defTabSz="914378"/>
              <a:endParaRPr>
                <a:ea typeface="+mn-ea"/>
              </a:endParaRPr>
            </a:p>
          </p:txBody>
        </p:sp>
        <p:sp>
          <p:nvSpPr>
            <p:cNvPr id="23818" name="Google Shape;23818;p82"/>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defTabSz="914378"/>
              <a:endParaRPr>
                <a:ea typeface="+mn-ea"/>
              </a:endParaRPr>
            </a:p>
          </p:txBody>
        </p:sp>
        <p:sp>
          <p:nvSpPr>
            <p:cNvPr id="23819" name="Google Shape;23819;p82"/>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defTabSz="914378"/>
              <a:endParaRPr>
                <a:ea typeface="+mn-ea"/>
              </a:endParaRPr>
            </a:p>
          </p:txBody>
        </p:sp>
        <p:sp>
          <p:nvSpPr>
            <p:cNvPr id="23820" name="Google Shape;23820;p82"/>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3821" name="Google Shape;23821;p82"/>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3822" name="Google Shape;23822;p82"/>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defTabSz="914378"/>
              <a:endParaRPr>
                <a:ea typeface="+mn-ea"/>
              </a:endParaRPr>
            </a:p>
          </p:txBody>
        </p:sp>
        <p:sp>
          <p:nvSpPr>
            <p:cNvPr id="23823" name="Google Shape;23823;p82"/>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defTabSz="914378"/>
              <a:endParaRPr>
                <a:ea typeface="+mn-ea"/>
              </a:endParaRPr>
            </a:p>
          </p:txBody>
        </p:sp>
        <p:sp>
          <p:nvSpPr>
            <p:cNvPr id="23824" name="Google Shape;23824;p82"/>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defTabSz="914378"/>
              <a:endParaRPr>
                <a:ea typeface="+mn-ea"/>
              </a:endParaRPr>
            </a:p>
          </p:txBody>
        </p:sp>
        <p:sp>
          <p:nvSpPr>
            <p:cNvPr id="23825" name="Google Shape;23825;p82"/>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3826" name="Google Shape;23826;p82"/>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3827" name="Google Shape;23827;p82"/>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828" name="Google Shape;23828;p82"/>
          <p:cNvGrpSpPr/>
          <p:nvPr/>
        </p:nvGrpSpPr>
        <p:grpSpPr>
          <a:xfrm>
            <a:off x="6141113" y="2927564"/>
            <a:ext cx="368416" cy="311369"/>
            <a:chOff x="6141112" y="2927563"/>
            <a:chExt cx="368416" cy="311369"/>
          </a:xfrm>
        </p:grpSpPr>
        <p:sp>
          <p:nvSpPr>
            <p:cNvPr id="23829" name="Google Shape;23829;p82"/>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23830" name="Google Shape;23830;p82"/>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defTabSz="914378"/>
              <a:endParaRPr>
                <a:ea typeface="+mn-ea"/>
              </a:endParaRPr>
            </a:p>
          </p:txBody>
        </p:sp>
        <p:sp>
          <p:nvSpPr>
            <p:cNvPr id="23831" name="Google Shape;23831;p82"/>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defTabSz="914378"/>
              <a:endParaRPr>
                <a:ea typeface="+mn-ea"/>
              </a:endParaRPr>
            </a:p>
          </p:txBody>
        </p:sp>
        <p:sp>
          <p:nvSpPr>
            <p:cNvPr id="23832" name="Google Shape;23832;p82"/>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defTabSz="914378"/>
              <a:endParaRPr>
                <a:ea typeface="+mn-ea"/>
              </a:endParaRPr>
            </a:p>
          </p:txBody>
        </p:sp>
        <p:sp>
          <p:nvSpPr>
            <p:cNvPr id="23833" name="Google Shape;23833;p82"/>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23834" name="Google Shape;23834;p82"/>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23835" name="Google Shape;23835;p82"/>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836" name="Google Shape;23836;p82"/>
          <p:cNvGrpSpPr/>
          <p:nvPr/>
        </p:nvGrpSpPr>
        <p:grpSpPr>
          <a:xfrm>
            <a:off x="7520700" y="2902947"/>
            <a:ext cx="335489" cy="360629"/>
            <a:chOff x="7520699" y="2902946"/>
            <a:chExt cx="335489" cy="360629"/>
          </a:xfrm>
        </p:grpSpPr>
        <p:sp>
          <p:nvSpPr>
            <p:cNvPr id="23837" name="Google Shape;23837;p82"/>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23838" name="Google Shape;23838;p82"/>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23839" name="Google Shape;23839;p82"/>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3840" name="Google Shape;23840;p82"/>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defTabSz="914378"/>
              <a:endParaRPr>
                <a:ea typeface="+mn-ea"/>
              </a:endParaRPr>
            </a:p>
          </p:txBody>
        </p:sp>
        <p:sp>
          <p:nvSpPr>
            <p:cNvPr id="23841" name="Google Shape;23841;p82"/>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3842" name="Google Shape;23842;p82"/>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defTabSz="914378"/>
              <a:endParaRPr>
                <a:ea typeface="+mn-ea"/>
              </a:endParaRPr>
            </a:p>
          </p:txBody>
        </p:sp>
        <p:sp>
          <p:nvSpPr>
            <p:cNvPr id="23843" name="Google Shape;23843;p82"/>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23844" name="Google Shape;23844;p82"/>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23845" name="Google Shape;23845;p82"/>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23846" name="Google Shape;23846;p82"/>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defTabSz="914378"/>
              <a:endParaRPr>
                <a:ea typeface="+mn-ea"/>
              </a:endParaRPr>
            </a:p>
          </p:txBody>
        </p:sp>
        <p:sp>
          <p:nvSpPr>
            <p:cNvPr id="23847" name="Google Shape;23847;p82"/>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3848" name="Google Shape;23848;p82"/>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defTabSz="914378"/>
              <a:endParaRPr>
                <a:ea typeface="+mn-ea"/>
              </a:endParaRPr>
            </a:p>
          </p:txBody>
        </p:sp>
        <p:sp>
          <p:nvSpPr>
            <p:cNvPr id="23849" name="Google Shape;23849;p82"/>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3850" name="Google Shape;23850;p82"/>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3851" name="Google Shape;23851;p82"/>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852" name="Google Shape;23852;p82"/>
          <p:cNvGrpSpPr/>
          <p:nvPr/>
        </p:nvGrpSpPr>
        <p:grpSpPr>
          <a:xfrm>
            <a:off x="7988340" y="2902947"/>
            <a:ext cx="308886" cy="360628"/>
            <a:chOff x="7988340" y="2902946"/>
            <a:chExt cx="308886" cy="360628"/>
          </a:xfrm>
        </p:grpSpPr>
        <p:sp>
          <p:nvSpPr>
            <p:cNvPr id="23853" name="Google Shape;23853;p82"/>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defTabSz="914378"/>
              <a:endParaRPr>
                <a:ea typeface="+mn-ea"/>
              </a:endParaRPr>
            </a:p>
          </p:txBody>
        </p:sp>
        <p:sp>
          <p:nvSpPr>
            <p:cNvPr id="23854" name="Google Shape;23854;p82"/>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defTabSz="914378"/>
              <a:endParaRPr>
                <a:ea typeface="+mn-ea"/>
              </a:endParaRPr>
            </a:p>
          </p:txBody>
        </p:sp>
        <p:sp>
          <p:nvSpPr>
            <p:cNvPr id="23855" name="Google Shape;23855;p82"/>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defTabSz="914378"/>
              <a:endParaRPr>
                <a:ea typeface="+mn-ea"/>
              </a:endParaRPr>
            </a:p>
          </p:txBody>
        </p:sp>
        <p:sp>
          <p:nvSpPr>
            <p:cNvPr id="23856" name="Google Shape;23856;p82"/>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defTabSz="914378"/>
              <a:endParaRPr>
                <a:ea typeface="+mn-ea"/>
              </a:endParaRPr>
            </a:p>
          </p:txBody>
        </p:sp>
        <p:sp>
          <p:nvSpPr>
            <p:cNvPr id="23857" name="Google Shape;23857;p82"/>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defTabSz="914378"/>
              <a:endParaRPr>
                <a:ea typeface="+mn-ea"/>
              </a:endParaRPr>
            </a:p>
          </p:txBody>
        </p:sp>
        <p:sp>
          <p:nvSpPr>
            <p:cNvPr id="23858" name="Google Shape;23858;p82"/>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23859" name="Google Shape;23859;p82"/>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23860" name="Google Shape;23860;p82"/>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23861" name="Google Shape;23861;p82"/>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23862" name="Google Shape;23862;p82"/>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23863" name="Google Shape;23863;p82"/>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23864" name="Google Shape;23864;p82"/>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23865" name="Google Shape;23865;p82"/>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defTabSz="914378"/>
              <a:endParaRPr>
                <a:ea typeface="+mn-ea"/>
              </a:endParaRPr>
            </a:p>
          </p:txBody>
        </p:sp>
        <p:sp>
          <p:nvSpPr>
            <p:cNvPr id="23866" name="Google Shape;23866;p82"/>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defTabSz="914378"/>
              <a:endParaRPr>
                <a:ea typeface="+mn-ea"/>
              </a:endParaRPr>
            </a:p>
          </p:txBody>
        </p:sp>
        <p:sp>
          <p:nvSpPr>
            <p:cNvPr id="23867" name="Google Shape;23867;p82"/>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23868" name="Google Shape;23868;p82"/>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23869" name="Google Shape;23869;p82"/>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23870" name="Google Shape;23870;p82"/>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23871" name="Google Shape;23871;p82"/>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defTabSz="914378"/>
              <a:endParaRPr>
                <a:ea typeface="+mn-ea"/>
              </a:endParaRPr>
            </a:p>
          </p:txBody>
        </p:sp>
        <p:sp>
          <p:nvSpPr>
            <p:cNvPr id="23872" name="Google Shape;23872;p82"/>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23873" name="Google Shape;23873;p82"/>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23874" name="Google Shape;23874;p82"/>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sp>
          <p:nvSpPr>
            <p:cNvPr id="23875" name="Google Shape;23875;p82"/>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876" name="Google Shape;23876;p82"/>
          <p:cNvGrpSpPr/>
          <p:nvPr/>
        </p:nvGrpSpPr>
        <p:grpSpPr>
          <a:xfrm>
            <a:off x="5690040" y="2902998"/>
            <a:ext cx="362902" cy="360498"/>
            <a:chOff x="5690039" y="2902998"/>
            <a:chExt cx="362902" cy="360498"/>
          </a:xfrm>
        </p:grpSpPr>
        <p:sp>
          <p:nvSpPr>
            <p:cNvPr id="23877" name="Google Shape;23877;p82"/>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3878" name="Google Shape;23878;p82"/>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defTabSz="914378"/>
              <a:endParaRPr>
                <a:ea typeface="+mn-ea"/>
              </a:endParaRPr>
            </a:p>
          </p:txBody>
        </p:sp>
        <p:sp>
          <p:nvSpPr>
            <p:cNvPr id="23879" name="Google Shape;23879;p82"/>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3880" name="Google Shape;23880;p82"/>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3881" name="Google Shape;23881;p82"/>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3882" name="Google Shape;23882;p82"/>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3883" name="Google Shape;23883;p82"/>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884" name="Google Shape;23884;p82"/>
          <p:cNvGrpSpPr/>
          <p:nvPr/>
        </p:nvGrpSpPr>
        <p:grpSpPr>
          <a:xfrm>
            <a:off x="4871936" y="1500991"/>
            <a:ext cx="258503" cy="360890"/>
            <a:chOff x="4871935" y="1500990"/>
            <a:chExt cx="258503" cy="360890"/>
          </a:xfrm>
        </p:grpSpPr>
        <p:sp>
          <p:nvSpPr>
            <p:cNvPr id="23885" name="Google Shape;23885;p82"/>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3886" name="Google Shape;23886;p82"/>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3887" name="Google Shape;23887;p82"/>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23888" name="Google Shape;23888;p82"/>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23889" name="Google Shape;23889;p82"/>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3890" name="Google Shape;23890;p82"/>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23891" name="Google Shape;23891;p82"/>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3892" name="Google Shape;23892;p82"/>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defTabSz="914378"/>
              <a:endParaRPr>
                <a:ea typeface="+mn-ea"/>
              </a:endParaRPr>
            </a:p>
          </p:txBody>
        </p:sp>
        <p:sp>
          <p:nvSpPr>
            <p:cNvPr id="23893" name="Google Shape;23893;p82"/>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defTabSz="914378"/>
              <a:endParaRPr>
                <a:ea typeface="+mn-ea"/>
              </a:endParaRPr>
            </a:p>
          </p:txBody>
        </p:sp>
        <p:sp>
          <p:nvSpPr>
            <p:cNvPr id="23894" name="Google Shape;23894;p82"/>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defTabSz="914378"/>
              <a:endParaRPr>
                <a:ea typeface="+mn-ea"/>
              </a:endParaRPr>
            </a:p>
          </p:txBody>
        </p:sp>
        <p:sp>
          <p:nvSpPr>
            <p:cNvPr id="23895" name="Google Shape;23895;p82"/>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defTabSz="914378"/>
              <a:endParaRPr>
                <a:ea typeface="+mn-ea"/>
              </a:endParaRPr>
            </a:p>
          </p:txBody>
        </p:sp>
        <p:sp>
          <p:nvSpPr>
            <p:cNvPr id="23896" name="Google Shape;23896;p82"/>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3897" name="Google Shape;23897;p82"/>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defTabSz="914378"/>
              <a:endParaRPr>
                <a:ea typeface="+mn-ea"/>
              </a:endParaRPr>
            </a:p>
          </p:txBody>
        </p:sp>
        <p:sp>
          <p:nvSpPr>
            <p:cNvPr id="23898" name="Google Shape;23898;p82"/>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defTabSz="914378"/>
              <a:endParaRPr>
                <a:ea typeface="+mn-ea"/>
              </a:endParaRPr>
            </a:p>
          </p:txBody>
        </p:sp>
      </p:grpSp>
      <p:sp>
        <p:nvSpPr>
          <p:cNvPr id="23899" name="Google Shape;23899;p82"/>
          <p:cNvSpPr/>
          <p:nvPr/>
        </p:nvSpPr>
        <p:spPr>
          <a:xfrm>
            <a:off x="6342647" y="1849023"/>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defTabSz="914378"/>
            <a:endParaRPr>
              <a:ea typeface="+mn-ea"/>
            </a:endParaRPr>
          </a:p>
        </p:txBody>
      </p:sp>
      <p:grpSp>
        <p:nvGrpSpPr>
          <p:cNvPr id="23900" name="Google Shape;23900;p82"/>
          <p:cNvGrpSpPr/>
          <p:nvPr/>
        </p:nvGrpSpPr>
        <p:grpSpPr>
          <a:xfrm>
            <a:off x="6265765" y="1501251"/>
            <a:ext cx="234983" cy="360628"/>
            <a:chOff x="6265764" y="1501251"/>
            <a:chExt cx="234983" cy="360628"/>
          </a:xfrm>
        </p:grpSpPr>
        <p:sp>
          <p:nvSpPr>
            <p:cNvPr id="23901" name="Google Shape;23901;p82"/>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defTabSz="914378"/>
              <a:endParaRPr>
                <a:ea typeface="+mn-ea"/>
              </a:endParaRPr>
            </a:p>
          </p:txBody>
        </p:sp>
        <p:sp>
          <p:nvSpPr>
            <p:cNvPr id="23902" name="Google Shape;23902;p82"/>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23903" name="Google Shape;23903;p82"/>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23904" name="Google Shape;23904;p82"/>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3905" name="Google Shape;23905;p82"/>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3906" name="Google Shape;23906;p82"/>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3907" name="Google Shape;23907;p82"/>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defTabSz="914378"/>
              <a:endParaRPr>
                <a:ea typeface="+mn-ea"/>
              </a:endParaRPr>
            </a:p>
          </p:txBody>
        </p:sp>
        <p:sp>
          <p:nvSpPr>
            <p:cNvPr id="23908" name="Google Shape;23908;p82"/>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3909" name="Google Shape;23909;p82"/>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defTabSz="914378"/>
              <a:endParaRPr>
                <a:ea typeface="+mn-ea"/>
              </a:endParaRPr>
            </a:p>
          </p:txBody>
        </p:sp>
        <p:sp>
          <p:nvSpPr>
            <p:cNvPr id="23910" name="Google Shape;23910;p82"/>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3911" name="Google Shape;23911;p82"/>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defTabSz="914378"/>
              <a:endParaRPr>
                <a:ea typeface="+mn-ea"/>
              </a:endParaRPr>
            </a:p>
          </p:txBody>
        </p:sp>
        <p:sp>
          <p:nvSpPr>
            <p:cNvPr id="23912" name="Google Shape;23912;p82"/>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913" name="Google Shape;23913;p82"/>
          <p:cNvGrpSpPr/>
          <p:nvPr/>
        </p:nvGrpSpPr>
        <p:grpSpPr>
          <a:xfrm>
            <a:off x="6193640" y="3401998"/>
            <a:ext cx="360628" cy="238250"/>
            <a:chOff x="6193639" y="3401998"/>
            <a:chExt cx="360628" cy="238250"/>
          </a:xfrm>
        </p:grpSpPr>
        <p:sp>
          <p:nvSpPr>
            <p:cNvPr id="23914" name="Google Shape;23914;p82"/>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defTabSz="914378"/>
              <a:endParaRPr>
                <a:ea typeface="+mn-ea"/>
              </a:endParaRPr>
            </a:p>
          </p:txBody>
        </p:sp>
        <p:sp>
          <p:nvSpPr>
            <p:cNvPr id="23915" name="Google Shape;23915;p82"/>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defTabSz="914378"/>
              <a:endParaRPr>
                <a:ea typeface="+mn-ea"/>
              </a:endParaRPr>
            </a:p>
          </p:txBody>
        </p:sp>
        <p:sp>
          <p:nvSpPr>
            <p:cNvPr id="23916" name="Google Shape;23916;p82"/>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defTabSz="914378"/>
              <a:endParaRPr>
                <a:ea typeface="+mn-ea"/>
              </a:endParaRPr>
            </a:p>
          </p:txBody>
        </p:sp>
        <p:sp>
          <p:nvSpPr>
            <p:cNvPr id="23917" name="Google Shape;23917;p82"/>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defTabSz="914378"/>
              <a:endParaRPr>
                <a:ea typeface="+mn-ea"/>
              </a:endParaRPr>
            </a:p>
          </p:txBody>
        </p:sp>
        <p:sp>
          <p:nvSpPr>
            <p:cNvPr id="23918" name="Google Shape;23918;p82"/>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3919" name="Google Shape;23919;p82"/>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23920" name="Google Shape;23920;p82"/>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defTabSz="914378"/>
              <a:endParaRPr>
                <a:ea typeface="+mn-ea"/>
              </a:endParaRPr>
            </a:p>
          </p:txBody>
        </p:sp>
        <p:sp>
          <p:nvSpPr>
            <p:cNvPr id="23921" name="Google Shape;23921;p82"/>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3922" name="Google Shape;23922;p82"/>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23923" name="Google Shape;23923;p82"/>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defTabSz="914378"/>
              <a:endParaRPr>
                <a:ea typeface="+mn-ea"/>
              </a:endParaRPr>
            </a:p>
          </p:txBody>
        </p:sp>
        <p:sp>
          <p:nvSpPr>
            <p:cNvPr id="23924" name="Google Shape;23924;p82"/>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925" name="Google Shape;23925;p82"/>
          <p:cNvGrpSpPr/>
          <p:nvPr/>
        </p:nvGrpSpPr>
        <p:grpSpPr>
          <a:xfrm>
            <a:off x="5801626" y="1501252"/>
            <a:ext cx="246037" cy="360629"/>
            <a:chOff x="5801625" y="1501251"/>
            <a:chExt cx="246037" cy="360629"/>
          </a:xfrm>
        </p:grpSpPr>
        <p:sp>
          <p:nvSpPr>
            <p:cNvPr id="23926" name="Google Shape;23926;p82"/>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defTabSz="914378"/>
              <a:endParaRPr>
                <a:ea typeface="+mn-ea"/>
              </a:endParaRPr>
            </a:p>
          </p:txBody>
        </p:sp>
        <p:sp>
          <p:nvSpPr>
            <p:cNvPr id="23927" name="Google Shape;23927;p82"/>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defTabSz="914378"/>
              <a:endParaRPr>
                <a:ea typeface="+mn-ea"/>
              </a:endParaRPr>
            </a:p>
          </p:txBody>
        </p:sp>
        <p:sp>
          <p:nvSpPr>
            <p:cNvPr id="23928" name="Google Shape;23928;p82"/>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defTabSz="914378"/>
              <a:endParaRPr>
                <a:ea typeface="+mn-ea"/>
              </a:endParaRPr>
            </a:p>
          </p:txBody>
        </p:sp>
        <p:sp>
          <p:nvSpPr>
            <p:cNvPr id="23929" name="Google Shape;23929;p82"/>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defTabSz="914378"/>
              <a:endParaRPr>
                <a:ea typeface="+mn-ea"/>
              </a:endParaRPr>
            </a:p>
          </p:txBody>
        </p:sp>
        <p:sp>
          <p:nvSpPr>
            <p:cNvPr id="23930" name="Google Shape;23930;p82"/>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defTabSz="914378"/>
              <a:endParaRPr>
                <a:ea typeface="+mn-ea"/>
              </a:endParaRPr>
            </a:p>
          </p:txBody>
        </p:sp>
        <p:sp>
          <p:nvSpPr>
            <p:cNvPr id="23931" name="Google Shape;23931;p82"/>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3932" name="Google Shape;23932;p82"/>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3933" name="Google Shape;23933;p82"/>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23934" name="Google Shape;23934;p82"/>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defTabSz="914378"/>
              <a:endParaRPr>
                <a:ea typeface="+mn-ea"/>
              </a:endParaRPr>
            </a:p>
          </p:txBody>
        </p:sp>
        <p:sp>
          <p:nvSpPr>
            <p:cNvPr id="23935" name="Google Shape;23935;p82"/>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3936" name="Google Shape;23936;p82"/>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3937" name="Google Shape;23937;p82"/>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3938" name="Google Shape;23938;p82"/>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3939" name="Google Shape;23939;p82"/>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3940" name="Google Shape;23940;p82"/>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3941" name="Google Shape;23941;p82"/>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3942" name="Google Shape;23942;p82"/>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3943" name="Google Shape;23943;p82"/>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3944" name="Google Shape;23944;p82"/>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945" name="Google Shape;23945;p82"/>
          <p:cNvGrpSpPr/>
          <p:nvPr/>
        </p:nvGrpSpPr>
        <p:grpSpPr>
          <a:xfrm>
            <a:off x="6641681" y="1981462"/>
            <a:ext cx="352083" cy="360864"/>
            <a:chOff x="6641680" y="1981462"/>
            <a:chExt cx="352083" cy="360864"/>
          </a:xfrm>
        </p:grpSpPr>
        <p:sp>
          <p:nvSpPr>
            <p:cNvPr id="23946" name="Google Shape;23946;p82"/>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23947" name="Google Shape;23947;p82"/>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3948" name="Google Shape;23948;p82"/>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3949" name="Google Shape;23949;p82"/>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23950" name="Google Shape;23950;p82"/>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3951" name="Google Shape;23951;p82"/>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23952" name="Google Shape;23952;p82"/>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3953" name="Google Shape;23953;p82"/>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23954" name="Google Shape;23954;p82"/>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3955" name="Google Shape;23955;p82"/>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23956" name="Google Shape;23956;p82"/>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3957" name="Google Shape;23957;p82"/>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23958" name="Google Shape;23958;p82"/>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3959" name="Google Shape;23959;p82"/>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23960" name="Google Shape;23960;p82"/>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3961" name="Google Shape;23961;p82"/>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defTabSz="914378"/>
              <a:endParaRPr>
                <a:ea typeface="+mn-ea"/>
              </a:endParaRPr>
            </a:p>
          </p:txBody>
        </p:sp>
        <p:sp>
          <p:nvSpPr>
            <p:cNvPr id="23962" name="Google Shape;23962;p82"/>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3963" name="Google Shape;23963;p82"/>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23964" name="Google Shape;23964;p82"/>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3965" name="Google Shape;23965;p82"/>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23966" name="Google Shape;23966;p82"/>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23967" name="Google Shape;23967;p82"/>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23968" name="Google Shape;23968;p82"/>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23969" name="Google Shape;23969;p82"/>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3970" name="Google Shape;23970;p82"/>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3971" name="Google Shape;23971;p82"/>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3972" name="Google Shape;23972;p82"/>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3973" name="Google Shape;23973;p82"/>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974" name="Google Shape;23974;p82"/>
          <p:cNvGrpSpPr/>
          <p:nvPr/>
        </p:nvGrpSpPr>
        <p:grpSpPr>
          <a:xfrm>
            <a:off x="7205332" y="1501252"/>
            <a:ext cx="198032" cy="360629"/>
            <a:chOff x="7205332" y="1501251"/>
            <a:chExt cx="198032" cy="360629"/>
          </a:xfrm>
        </p:grpSpPr>
        <p:sp>
          <p:nvSpPr>
            <p:cNvPr id="23975" name="Google Shape;23975;p82"/>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23976" name="Google Shape;23976;p82"/>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3977" name="Google Shape;23977;p82"/>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23978" name="Google Shape;23978;p82"/>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3979" name="Google Shape;23979;p82"/>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23980" name="Google Shape;23980;p82"/>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3981" name="Google Shape;23981;p82"/>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3982" name="Google Shape;23982;p82"/>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3983" name="Google Shape;23983;p82"/>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3984" name="Google Shape;23984;p82"/>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3985" name="Google Shape;23985;p82"/>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defTabSz="914378"/>
              <a:endParaRPr>
                <a:ea typeface="+mn-ea"/>
              </a:endParaRPr>
            </a:p>
          </p:txBody>
        </p:sp>
        <p:sp>
          <p:nvSpPr>
            <p:cNvPr id="23986" name="Google Shape;23986;p82"/>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3987" name="Google Shape;23987;p82"/>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defTabSz="914378"/>
              <a:endParaRPr>
                <a:ea typeface="+mn-ea"/>
              </a:endParaRPr>
            </a:p>
          </p:txBody>
        </p:sp>
        <p:sp>
          <p:nvSpPr>
            <p:cNvPr id="23988" name="Google Shape;23988;p82"/>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3989" name="Google Shape;23989;p82"/>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defTabSz="914378"/>
              <a:endParaRPr>
                <a:ea typeface="+mn-ea"/>
              </a:endParaRPr>
            </a:p>
          </p:txBody>
        </p:sp>
        <p:sp>
          <p:nvSpPr>
            <p:cNvPr id="23990" name="Google Shape;23990;p82"/>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3991" name="Google Shape;23991;p82"/>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defTabSz="914378"/>
              <a:endParaRPr>
                <a:ea typeface="+mn-ea"/>
              </a:endParaRPr>
            </a:p>
          </p:txBody>
        </p:sp>
        <p:sp>
          <p:nvSpPr>
            <p:cNvPr id="23992" name="Google Shape;23992;p82"/>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3993" name="Google Shape;23993;p82"/>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defTabSz="914378"/>
              <a:endParaRPr>
                <a:ea typeface="+mn-ea"/>
              </a:endParaRPr>
            </a:p>
          </p:txBody>
        </p:sp>
        <p:sp>
          <p:nvSpPr>
            <p:cNvPr id="23994" name="Google Shape;23994;p82"/>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3995" name="Google Shape;23995;p82"/>
          <p:cNvGrpSpPr/>
          <p:nvPr/>
        </p:nvGrpSpPr>
        <p:grpSpPr>
          <a:xfrm>
            <a:off x="7688313" y="1501251"/>
            <a:ext cx="153058" cy="360628"/>
            <a:chOff x="7688313" y="1501251"/>
            <a:chExt cx="153058" cy="360628"/>
          </a:xfrm>
        </p:grpSpPr>
        <p:sp>
          <p:nvSpPr>
            <p:cNvPr id="23996" name="Google Shape;23996;p82"/>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3997" name="Google Shape;23997;p82"/>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3998" name="Google Shape;23998;p82"/>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23999" name="Google Shape;23999;p82"/>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24000" name="Google Shape;24000;p82"/>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24001" name="Google Shape;24001;p82"/>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24002" name="Google Shape;24002;p82"/>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24003" name="Google Shape;24003;p82"/>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24004" name="Google Shape;24004;p82"/>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defTabSz="914378"/>
              <a:endParaRPr>
                <a:ea typeface="+mn-ea"/>
              </a:endParaRPr>
            </a:p>
          </p:txBody>
        </p:sp>
        <p:sp>
          <p:nvSpPr>
            <p:cNvPr id="24005" name="Google Shape;24005;p82"/>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defTabSz="914378"/>
              <a:endParaRPr>
                <a:ea typeface="+mn-ea"/>
              </a:endParaRPr>
            </a:p>
          </p:txBody>
        </p:sp>
        <p:sp>
          <p:nvSpPr>
            <p:cNvPr id="24006" name="Google Shape;24006;p82"/>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24007" name="Google Shape;24007;p82"/>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defTabSz="914378"/>
              <a:endParaRPr>
                <a:ea typeface="+mn-ea"/>
              </a:endParaRPr>
            </a:p>
          </p:txBody>
        </p:sp>
        <p:sp>
          <p:nvSpPr>
            <p:cNvPr id="24008" name="Google Shape;24008;p82"/>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defTabSz="914378"/>
              <a:endParaRPr>
                <a:ea typeface="+mn-ea"/>
              </a:endParaRPr>
            </a:p>
          </p:txBody>
        </p:sp>
        <p:sp>
          <p:nvSpPr>
            <p:cNvPr id="24009" name="Google Shape;24009;p82"/>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defTabSz="914378"/>
              <a:endParaRPr>
                <a:ea typeface="+mn-ea"/>
              </a:endParaRPr>
            </a:p>
          </p:txBody>
        </p:sp>
        <p:sp>
          <p:nvSpPr>
            <p:cNvPr id="24010" name="Google Shape;24010;p82"/>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defTabSz="914378"/>
              <a:endParaRPr>
                <a:ea typeface="+mn-ea"/>
              </a:endParaRPr>
            </a:p>
          </p:txBody>
        </p:sp>
        <p:sp>
          <p:nvSpPr>
            <p:cNvPr id="24011" name="Google Shape;24011;p82"/>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012" name="Google Shape;24012;p82"/>
          <p:cNvGrpSpPr/>
          <p:nvPr/>
        </p:nvGrpSpPr>
        <p:grpSpPr>
          <a:xfrm>
            <a:off x="8150180" y="1501251"/>
            <a:ext cx="150811" cy="360628"/>
            <a:chOff x="8150179" y="1501251"/>
            <a:chExt cx="150811" cy="360628"/>
          </a:xfrm>
        </p:grpSpPr>
        <p:sp>
          <p:nvSpPr>
            <p:cNvPr id="24013" name="Google Shape;24013;p82"/>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24014" name="Google Shape;24014;p82"/>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defTabSz="914378"/>
              <a:endParaRPr>
                <a:ea typeface="+mn-ea"/>
              </a:endParaRPr>
            </a:p>
          </p:txBody>
        </p:sp>
        <p:sp>
          <p:nvSpPr>
            <p:cNvPr id="24015" name="Google Shape;24015;p82"/>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defTabSz="914378"/>
              <a:endParaRPr>
                <a:ea typeface="+mn-ea"/>
              </a:endParaRPr>
            </a:p>
          </p:txBody>
        </p:sp>
        <p:sp>
          <p:nvSpPr>
            <p:cNvPr id="24016" name="Google Shape;24016;p82"/>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sp>
          <p:nvSpPr>
            <p:cNvPr id="24017" name="Google Shape;24017;p82"/>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defTabSz="914378"/>
              <a:endParaRPr>
                <a:ea typeface="+mn-ea"/>
              </a:endParaRPr>
            </a:p>
          </p:txBody>
        </p:sp>
        <p:sp>
          <p:nvSpPr>
            <p:cNvPr id="24018" name="Google Shape;24018;p82"/>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defTabSz="914378"/>
              <a:endParaRPr>
                <a:ea typeface="+mn-ea"/>
              </a:endParaRPr>
            </a:p>
          </p:txBody>
        </p:sp>
        <p:sp>
          <p:nvSpPr>
            <p:cNvPr id="24019" name="Google Shape;24019;p82"/>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defTabSz="914378"/>
              <a:endParaRPr>
                <a:ea typeface="+mn-ea"/>
              </a:endParaRPr>
            </a:p>
          </p:txBody>
        </p:sp>
        <p:sp>
          <p:nvSpPr>
            <p:cNvPr id="24020" name="Google Shape;24020;p82"/>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24021" name="Google Shape;24021;p82"/>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defTabSz="914378"/>
              <a:endParaRPr>
                <a:ea typeface="+mn-ea"/>
              </a:endParaRPr>
            </a:p>
          </p:txBody>
        </p:sp>
      </p:grpSp>
      <p:sp>
        <p:nvSpPr>
          <p:cNvPr id="24022" name="Google Shape;24022;p82"/>
          <p:cNvSpPr/>
          <p:nvPr/>
        </p:nvSpPr>
        <p:spPr>
          <a:xfrm>
            <a:off x="4948086" y="2906945"/>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defTabSz="914378"/>
            <a:endParaRPr>
              <a:ea typeface="+mn-ea"/>
            </a:endParaRPr>
          </a:p>
        </p:txBody>
      </p:sp>
      <p:grpSp>
        <p:nvGrpSpPr>
          <p:cNvPr id="24023" name="Google Shape;24023;p82"/>
          <p:cNvGrpSpPr/>
          <p:nvPr/>
        </p:nvGrpSpPr>
        <p:grpSpPr>
          <a:xfrm>
            <a:off x="4877868" y="2902947"/>
            <a:ext cx="170149" cy="360629"/>
            <a:chOff x="4877867" y="2902946"/>
            <a:chExt cx="170149" cy="360629"/>
          </a:xfrm>
        </p:grpSpPr>
        <p:sp>
          <p:nvSpPr>
            <p:cNvPr id="24024" name="Google Shape;24024;p82"/>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defTabSz="914378"/>
              <a:endParaRPr>
                <a:ea typeface="+mn-ea"/>
              </a:endParaRPr>
            </a:p>
          </p:txBody>
        </p:sp>
        <p:sp>
          <p:nvSpPr>
            <p:cNvPr id="24025" name="Google Shape;24025;p82"/>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defTabSz="914378"/>
              <a:endParaRPr>
                <a:ea typeface="+mn-ea"/>
              </a:endParaRPr>
            </a:p>
          </p:txBody>
        </p:sp>
        <p:sp>
          <p:nvSpPr>
            <p:cNvPr id="24026" name="Google Shape;24026;p82"/>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24027" name="Google Shape;24027;p82"/>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4028" name="Google Shape;24028;p82"/>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defTabSz="914378"/>
              <a:endParaRPr>
                <a:ea typeface="+mn-ea"/>
              </a:endParaRPr>
            </a:p>
          </p:txBody>
        </p:sp>
        <p:sp>
          <p:nvSpPr>
            <p:cNvPr id="24029" name="Google Shape;24029;p82"/>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defTabSz="914378"/>
              <a:endParaRPr>
                <a:ea typeface="+mn-ea"/>
              </a:endParaRPr>
            </a:p>
          </p:txBody>
        </p:sp>
        <p:sp>
          <p:nvSpPr>
            <p:cNvPr id="24030" name="Google Shape;24030;p82"/>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4031" name="Google Shape;24031;p82"/>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4032" name="Google Shape;24032;p82"/>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4033" name="Google Shape;24033;p82"/>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4034" name="Google Shape;24034;p82"/>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defTabSz="914378"/>
              <a:endParaRPr>
                <a:ea typeface="+mn-ea"/>
              </a:endParaRPr>
            </a:p>
          </p:txBody>
        </p:sp>
        <p:sp>
          <p:nvSpPr>
            <p:cNvPr id="24035" name="Google Shape;24035;p82"/>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defTabSz="914378"/>
              <a:endParaRPr>
                <a:ea typeface="+mn-ea"/>
              </a:endParaRPr>
            </a:p>
          </p:txBody>
        </p:sp>
        <p:sp>
          <p:nvSpPr>
            <p:cNvPr id="24036" name="Google Shape;24036;p82"/>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037" name="Google Shape;24037;p82"/>
          <p:cNvGrpSpPr/>
          <p:nvPr/>
        </p:nvGrpSpPr>
        <p:grpSpPr>
          <a:xfrm>
            <a:off x="6741690" y="1500677"/>
            <a:ext cx="207962" cy="361203"/>
            <a:chOff x="6741689" y="1500676"/>
            <a:chExt cx="207962" cy="361203"/>
          </a:xfrm>
        </p:grpSpPr>
        <p:sp>
          <p:nvSpPr>
            <p:cNvPr id="24038" name="Google Shape;24038;p82"/>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4039" name="Google Shape;24039;p82"/>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4040" name="Google Shape;24040;p82"/>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4041" name="Google Shape;24041;p82"/>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4042" name="Google Shape;24042;p82"/>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24043" name="Google Shape;24043;p82"/>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24044" name="Google Shape;24044;p82"/>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4045" name="Google Shape;24045;p82"/>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24046" name="Google Shape;24046;p82"/>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4047" name="Google Shape;24047;p82"/>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24048" name="Google Shape;24048;p82"/>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4049" name="Google Shape;24049;p82"/>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4050" name="Google Shape;24050;p82"/>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4051" name="Google Shape;24051;p82"/>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24052" name="Google Shape;24052;p82"/>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4053" name="Google Shape;24053;p82"/>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4054" name="Google Shape;24054;p82"/>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4055" name="Google Shape;24055;p82"/>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4056" name="Google Shape;24056;p82"/>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057" name="Google Shape;24057;p82"/>
          <p:cNvGrpSpPr/>
          <p:nvPr/>
        </p:nvGrpSpPr>
        <p:grpSpPr>
          <a:xfrm>
            <a:off x="5752628" y="3430404"/>
            <a:ext cx="360628" cy="181464"/>
            <a:chOff x="5752627" y="3430404"/>
            <a:chExt cx="360628" cy="181464"/>
          </a:xfrm>
        </p:grpSpPr>
        <p:sp>
          <p:nvSpPr>
            <p:cNvPr id="24058" name="Google Shape;24058;p82"/>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defTabSz="914378"/>
              <a:endParaRPr>
                <a:ea typeface="+mn-ea"/>
              </a:endParaRPr>
            </a:p>
          </p:txBody>
        </p:sp>
        <p:sp>
          <p:nvSpPr>
            <p:cNvPr id="24059" name="Google Shape;24059;p82"/>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defTabSz="914378"/>
              <a:endParaRPr>
                <a:ea typeface="+mn-ea"/>
              </a:endParaRPr>
            </a:p>
          </p:txBody>
        </p:sp>
        <p:sp>
          <p:nvSpPr>
            <p:cNvPr id="24060" name="Google Shape;24060;p82"/>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defTabSz="914378"/>
              <a:endParaRPr>
                <a:ea typeface="+mn-ea"/>
              </a:endParaRPr>
            </a:p>
          </p:txBody>
        </p:sp>
        <p:sp>
          <p:nvSpPr>
            <p:cNvPr id="24061" name="Google Shape;24061;p82"/>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4062" name="Google Shape;24062;p82"/>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defTabSz="914378"/>
              <a:endParaRPr>
                <a:ea typeface="+mn-ea"/>
              </a:endParaRPr>
            </a:p>
          </p:txBody>
        </p:sp>
        <p:sp>
          <p:nvSpPr>
            <p:cNvPr id="24063" name="Google Shape;24063;p82"/>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4064" name="Google Shape;24064;p82"/>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defTabSz="914378"/>
              <a:endParaRPr>
                <a:ea typeface="+mn-ea"/>
              </a:endParaRPr>
            </a:p>
          </p:txBody>
        </p:sp>
        <p:sp>
          <p:nvSpPr>
            <p:cNvPr id="24065" name="Google Shape;24065;p82"/>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4066" name="Google Shape;24066;p82"/>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defTabSz="914378"/>
              <a:endParaRPr>
                <a:ea typeface="+mn-ea"/>
              </a:endParaRPr>
            </a:p>
          </p:txBody>
        </p:sp>
        <p:sp>
          <p:nvSpPr>
            <p:cNvPr id="24067" name="Google Shape;24067;p82"/>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4068" name="Google Shape;24068;p82"/>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defTabSz="914378"/>
              <a:endParaRPr>
                <a:ea typeface="+mn-ea"/>
              </a:endParaRPr>
            </a:p>
          </p:txBody>
        </p:sp>
        <p:sp>
          <p:nvSpPr>
            <p:cNvPr id="24069" name="Google Shape;24069;p82"/>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4070" name="Google Shape;24070;p82"/>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defTabSz="914378"/>
              <a:endParaRPr>
                <a:ea typeface="+mn-ea"/>
              </a:endParaRPr>
            </a:p>
          </p:txBody>
        </p:sp>
        <p:sp>
          <p:nvSpPr>
            <p:cNvPr id="24071" name="Google Shape;24071;p82"/>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24072" name="Google Shape;24072;p82"/>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24073" name="Google Shape;24073;p82"/>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24074" name="Google Shape;24074;p82"/>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24075" name="Google Shape;24075;p82"/>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defTabSz="914378"/>
              <a:endParaRPr>
                <a:ea typeface="+mn-ea"/>
              </a:endParaRPr>
            </a:p>
          </p:txBody>
        </p:sp>
        <p:sp>
          <p:nvSpPr>
            <p:cNvPr id="24076" name="Google Shape;24076;p82"/>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4077" name="Google Shape;24077;p82"/>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defTabSz="914378"/>
              <a:endParaRPr>
                <a:ea typeface="+mn-ea"/>
              </a:endParaRPr>
            </a:p>
          </p:txBody>
        </p:sp>
        <p:sp>
          <p:nvSpPr>
            <p:cNvPr id="24078" name="Google Shape;24078;p82"/>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defTabSz="914378"/>
              <a:endParaRPr>
                <a:ea typeface="+mn-ea"/>
              </a:endParaRPr>
            </a:p>
          </p:txBody>
        </p:sp>
        <p:sp>
          <p:nvSpPr>
            <p:cNvPr id="24079" name="Google Shape;24079;p82"/>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defTabSz="914378"/>
              <a:endParaRPr>
                <a:ea typeface="+mn-ea"/>
              </a:endParaRPr>
            </a:p>
          </p:txBody>
        </p:sp>
        <p:sp>
          <p:nvSpPr>
            <p:cNvPr id="24080" name="Google Shape;24080;p82"/>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defTabSz="914378"/>
              <a:endParaRPr>
                <a:ea typeface="+mn-ea"/>
              </a:endParaRPr>
            </a:p>
          </p:txBody>
        </p:sp>
        <p:sp>
          <p:nvSpPr>
            <p:cNvPr id="24081" name="Google Shape;24081;p82"/>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defTabSz="914378"/>
              <a:endParaRPr>
                <a:ea typeface="+mn-ea"/>
              </a:endParaRPr>
            </a:p>
          </p:txBody>
        </p:sp>
        <p:sp>
          <p:nvSpPr>
            <p:cNvPr id="24082" name="Google Shape;24082;p82"/>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defTabSz="914378"/>
              <a:endParaRPr>
                <a:ea typeface="+mn-ea"/>
              </a:endParaRPr>
            </a:p>
          </p:txBody>
        </p:sp>
        <p:sp>
          <p:nvSpPr>
            <p:cNvPr id="24083" name="Google Shape;24083;p82"/>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defTabSz="914378"/>
              <a:endParaRPr>
                <a:ea typeface="+mn-ea"/>
              </a:endParaRPr>
            </a:p>
          </p:txBody>
        </p:sp>
        <p:sp>
          <p:nvSpPr>
            <p:cNvPr id="24084" name="Google Shape;24084;p82"/>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defTabSz="914378"/>
              <a:endParaRPr>
                <a:ea typeface="+mn-ea"/>
              </a:endParaRPr>
            </a:p>
          </p:txBody>
        </p:sp>
        <p:sp>
          <p:nvSpPr>
            <p:cNvPr id="24085" name="Google Shape;24085;p82"/>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086" name="Google Shape;24086;p82"/>
          <p:cNvGrpSpPr/>
          <p:nvPr/>
        </p:nvGrpSpPr>
        <p:grpSpPr>
          <a:xfrm>
            <a:off x="5235701" y="2902999"/>
            <a:ext cx="361909" cy="360759"/>
            <a:chOff x="5235700" y="2902998"/>
            <a:chExt cx="361909" cy="360759"/>
          </a:xfrm>
        </p:grpSpPr>
        <p:sp>
          <p:nvSpPr>
            <p:cNvPr id="24087" name="Google Shape;24087;p82"/>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4088" name="Google Shape;24088;p82"/>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defTabSz="914378"/>
              <a:endParaRPr>
                <a:ea typeface="+mn-ea"/>
              </a:endParaRPr>
            </a:p>
          </p:txBody>
        </p:sp>
        <p:sp>
          <p:nvSpPr>
            <p:cNvPr id="24089" name="Google Shape;24089;p82"/>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4090" name="Google Shape;24090;p82"/>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4091" name="Google Shape;24091;p82"/>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4092" name="Google Shape;24092;p82"/>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4093" name="Google Shape;24093;p82"/>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094" name="Google Shape;24094;p82"/>
          <p:cNvGrpSpPr/>
          <p:nvPr/>
        </p:nvGrpSpPr>
        <p:grpSpPr>
          <a:xfrm>
            <a:off x="6634913" y="3394970"/>
            <a:ext cx="360367" cy="252309"/>
            <a:chOff x="6634912" y="3394969"/>
            <a:chExt cx="360367" cy="252309"/>
          </a:xfrm>
        </p:grpSpPr>
        <p:sp>
          <p:nvSpPr>
            <p:cNvPr id="24095" name="Google Shape;24095;p82"/>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defTabSz="914378"/>
              <a:endParaRPr>
                <a:ea typeface="+mn-ea"/>
              </a:endParaRPr>
            </a:p>
          </p:txBody>
        </p:sp>
        <p:sp>
          <p:nvSpPr>
            <p:cNvPr id="24096" name="Google Shape;24096;p82"/>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defTabSz="914378"/>
              <a:endParaRPr>
                <a:ea typeface="+mn-ea"/>
              </a:endParaRPr>
            </a:p>
          </p:txBody>
        </p:sp>
        <p:sp>
          <p:nvSpPr>
            <p:cNvPr id="24097" name="Google Shape;24097;p82"/>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defTabSz="914378"/>
              <a:endParaRPr>
                <a:ea typeface="+mn-ea"/>
              </a:endParaRPr>
            </a:p>
          </p:txBody>
        </p:sp>
        <p:sp>
          <p:nvSpPr>
            <p:cNvPr id="24098" name="Google Shape;24098;p82"/>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defTabSz="914378"/>
              <a:endParaRPr>
                <a:ea typeface="+mn-ea"/>
              </a:endParaRPr>
            </a:p>
          </p:txBody>
        </p:sp>
        <p:sp>
          <p:nvSpPr>
            <p:cNvPr id="24099" name="Google Shape;24099;p82"/>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defTabSz="914378"/>
              <a:endParaRPr>
                <a:ea typeface="+mn-ea"/>
              </a:endParaRPr>
            </a:p>
          </p:txBody>
        </p:sp>
        <p:sp>
          <p:nvSpPr>
            <p:cNvPr id="24100" name="Google Shape;24100;p82"/>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defTabSz="914378"/>
              <a:endParaRPr>
                <a:ea typeface="+mn-ea"/>
              </a:endParaRPr>
            </a:p>
          </p:txBody>
        </p:sp>
        <p:sp>
          <p:nvSpPr>
            <p:cNvPr id="24101" name="Google Shape;24101;p82"/>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4102" name="Google Shape;24102;p82"/>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defTabSz="914378"/>
              <a:endParaRPr>
                <a:ea typeface="+mn-ea"/>
              </a:endParaRPr>
            </a:p>
          </p:txBody>
        </p:sp>
        <p:sp>
          <p:nvSpPr>
            <p:cNvPr id="24103" name="Google Shape;24103;p82"/>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defTabSz="914378"/>
              <a:endParaRPr>
                <a:ea typeface="+mn-ea"/>
              </a:endParaRPr>
            </a:p>
          </p:txBody>
        </p:sp>
        <p:sp>
          <p:nvSpPr>
            <p:cNvPr id="24104" name="Google Shape;24104;p82"/>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defTabSz="914378"/>
              <a:endParaRPr>
                <a:ea typeface="+mn-ea"/>
              </a:endParaRPr>
            </a:p>
          </p:txBody>
        </p:sp>
        <p:sp>
          <p:nvSpPr>
            <p:cNvPr id="24105" name="Google Shape;24105;p82"/>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defTabSz="914378"/>
              <a:endParaRPr>
                <a:ea typeface="+mn-ea"/>
              </a:endParaRPr>
            </a:p>
          </p:txBody>
        </p:sp>
        <p:sp>
          <p:nvSpPr>
            <p:cNvPr id="24106" name="Google Shape;24106;p82"/>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defTabSz="914378"/>
              <a:endParaRPr>
                <a:ea typeface="+mn-ea"/>
              </a:endParaRPr>
            </a:p>
          </p:txBody>
        </p:sp>
        <p:sp>
          <p:nvSpPr>
            <p:cNvPr id="24107" name="Google Shape;24107;p82"/>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108" name="Google Shape;24108;p82"/>
          <p:cNvGrpSpPr/>
          <p:nvPr/>
        </p:nvGrpSpPr>
        <p:grpSpPr>
          <a:xfrm>
            <a:off x="7059330" y="3340797"/>
            <a:ext cx="377170" cy="360655"/>
            <a:chOff x="7059330" y="3340796"/>
            <a:chExt cx="377170" cy="360655"/>
          </a:xfrm>
        </p:grpSpPr>
        <p:sp>
          <p:nvSpPr>
            <p:cNvPr id="24109" name="Google Shape;24109;p82"/>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defTabSz="914378"/>
              <a:endParaRPr>
                <a:ea typeface="+mn-ea"/>
              </a:endParaRPr>
            </a:p>
          </p:txBody>
        </p:sp>
        <p:sp>
          <p:nvSpPr>
            <p:cNvPr id="24110" name="Google Shape;24110;p82"/>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defTabSz="914378"/>
              <a:endParaRPr>
                <a:ea typeface="+mn-ea"/>
              </a:endParaRPr>
            </a:p>
          </p:txBody>
        </p:sp>
        <p:sp>
          <p:nvSpPr>
            <p:cNvPr id="24111" name="Google Shape;24111;p82"/>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defTabSz="914378"/>
              <a:endParaRPr>
                <a:ea typeface="+mn-ea"/>
              </a:endParaRPr>
            </a:p>
          </p:txBody>
        </p:sp>
        <p:sp>
          <p:nvSpPr>
            <p:cNvPr id="24112" name="Google Shape;24112;p82"/>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defTabSz="914378"/>
              <a:endParaRPr>
                <a:ea typeface="+mn-ea"/>
              </a:endParaRPr>
            </a:p>
          </p:txBody>
        </p:sp>
        <p:sp>
          <p:nvSpPr>
            <p:cNvPr id="24113" name="Google Shape;24113;p82"/>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defTabSz="914378"/>
              <a:endParaRPr>
                <a:ea typeface="+mn-ea"/>
              </a:endParaRPr>
            </a:p>
          </p:txBody>
        </p:sp>
        <p:sp>
          <p:nvSpPr>
            <p:cNvPr id="24114" name="Google Shape;24114;p82"/>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defTabSz="914378"/>
              <a:endParaRPr>
                <a:ea typeface="+mn-ea"/>
              </a:endParaRPr>
            </a:p>
          </p:txBody>
        </p:sp>
        <p:sp>
          <p:nvSpPr>
            <p:cNvPr id="24115" name="Google Shape;24115;p82"/>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defTabSz="914378"/>
              <a:endParaRPr>
                <a:ea typeface="+mn-ea"/>
              </a:endParaRPr>
            </a:p>
          </p:txBody>
        </p:sp>
        <p:sp>
          <p:nvSpPr>
            <p:cNvPr id="24116" name="Google Shape;24116;p82"/>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defTabSz="914378"/>
              <a:endParaRPr>
                <a:ea typeface="+mn-ea"/>
              </a:endParaRPr>
            </a:p>
          </p:txBody>
        </p:sp>
        <p:sp>
          <p:nvSpPr>
            <p:cNvPr id="24117" name="Google Shape;24117;p82"/>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defTabSz="914378"/>
              <a:endParaRPr>
                <a:ea typeface="+mn-ea"/>
              </a:endParaRPr>
            </a:p>
          </p:txBody>
        </p:sp>
        <p:sp>
          <p:nvSpPr>
            <p:cNvPr id="24118" name="Google Shape;24118;p82"/>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defTabSz="914378"/>
              <a:endParaRPr>
                <a:ea typeface="+mn-ea"/>
              </a:endParaRPr>
            </a:p>
          </p:txBody>
        </p:sp>
        <p:sp>
          <p:nvSpPr>
            <p:cNvPr id="24119" name="Google Shape;24119;p82"/>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defTabSz="914378"/>
              <a:endParaRPr>
                <a:ea typeface="+mn-ea"/>
              </a:endParaRPr>
            </a:p>
          </p:txBody>
        </p:sp>
        <p:sp>
          <p:nvSpPr>
            <p:cNvPr id="24120" name="Google Shape;24120;p82"/>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121" name="Google Shape;24121;p82"/>
          <p:cNvGrpSpPr/>
          <p:nvPr/>
        </p:nvGrpSpPr>
        <p:grpSpPr>
          <a:xfrm>
            <a:off x="7957949" y="3375631"/>
            <a:ext cx="360629" cy="291012"/>
            <a:chOff x="7957948" y="3375631"/>
            <a:chExt cx="360629" cy="291012"/>
          </a:xfrm>
        </p:grpSpPr>
        <p:sp>
          <p:nvSpPr>
            <p:cNvPr id="24122" name="Google Shape;24122;p82"/>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defTabSz="914378"/>
              <a:endParaRPr>
                <a:ea typeface="+mn-ea"/>
              </a:endParaRPr>
            </a:p>
          </p:txBody>
        </p:sp>
        <p:sp>
          <p:nvSpPr>
            <p:cNvPr id="24123" name="Google Shape;24123;p82"/>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defTabSz="914378"/>
              <a:endParaRPr>
                <a:ea typeface="+mn-ea"/>
              </a:endParaRPr>
            </a:p>
          </p:txBody>
        </p:sp>
        <p:sp>
          <p:nvSpPr>
            <p:cNvPr id="24124" name="Google Shape;24124;p82"/>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defTabSz="914378"/>
              <a:endParaRPr>
                <a:ea typeface="+mn-ea"/>
              </a:endParaRPr>
            </a:p>
          </p:txBody>
        </p:sp>
        <p:sp>
          <p:nvSpPr>
            <p:cNvPr id="24125" name="Google Shape;24125;p82"/>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defTabSz="914378"/>
              <a:endParaRPr>
                <a:ea typeface="+mn-ea"/>
              </a:endParaRPr>
            </a:p>
          </p:txBody>
        </p:sp>
        <p:sp>
          <p:nvSpPr>
            <p:cNvPr id="24126" name="Google Shape;24126;p82"/>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defTabSz="914378"/>
              <a:endParaRPr>
                <a:ea typeface="+mn-ea"/>
              </a:endParaRPr>
            </a:p>
          </p:txBody>
        </p:sp>
        <p:sp>
          <p:nvSpPr>
            <p:cNvPr id="24127" name="Google Shape;24127;p82"/>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defTabSz="914378"/>
              <a:endParaRPr>
                <a:ea typeface="+mn-ea"/>
              </a:endParaRPr>
            </a:p>
          </p:txBody>
        </p:sp>
        <p:sp>
          <p:nvSpPr>
            <p:cNvPr id="24128" name="Google Shape;24128;p82"/>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defTabSz="914378"/>
              <a:endParaRPr>
                <a:ea typeface="+mn-ea"/>
              </a:endParaRPr>
            </a:p>
          </p:txBody>
        </p:sp>
        <p:sp>
          <p:nvSpPr>
            <p:cNvPr id="24129" name="Google Shape;24129;p82"/>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defTabSz="914378"/>
              <a:endParaRPr>
                <a:ea typeface="+mn-ea"/>
              </a:endParaRPr>
            </a:p>
          </p:txBody>
        </p:sp>
        <p:sp>
          <p:nvSpPr>
            <p:cNvPr id="24130" name="Google Shape;24130;p82"/>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defTabSz="914378"/>
              <a:endParaRPr>
                <a:ea typeface="+mn-ea"/>
              </a:endParaRPr>
            </a:p>
          </p:txBody>
        </p:sp>
        <p:sp>
          <p:nvSpPr>
            <p:cNvPr id="24131" name="Google Shape;24131;p82"/>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defTabSz="914378"/>
              <a:endParaRPr>
                <a:ea typeface="+mn-ea"/>
              </a:endParaRPr>
            </a:p>
          </p:txBody>
        </p:sp>
        <p:sp>
          <p:nvSpPr>
            <p:cNvPr id="24132" name="Google Shape;24132;p82"/>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defTabSz="914378"/>
              <a:endParaRPr>
                <a:ea typeface="+mn-ea"/>
              </a:endParaRPr>
            </a:p>
          </p:txBody>
        </p:sp>
        <p:sp>
          <p:nvSpPr>
            <p:cNvPr id="24133" name="Google Shape;24133;p82"/>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defTabSz="914378"/>
              <a:endParaRPr>
                <a:ea typeface="+mn-ea"/>
              </a:endParaRPr>
            </a:p>
          </p:txBody>
        </p:sp>
        <p:sp>
          <p:nvSpPr>
            <p:cNvPr id="24134" name="Google Shape;24134;p82"/>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defTabSz="914378"/>
              <a:endParaRPr>
                <a:ea typeface="+mn-ea"/>
              </a:endParaRPr>
            </a:p>
          </p:txBody>
        </p:sp>
        <p:sp>
          <p:nvSpPr>
            <p:cNvPr id="24135" name="Google Shape;24135;p82"/>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defTabSz="914378"/>
              <a:endParaRPr>
                <a:ea typeface="+mn-ea"/>
              </a:endParaRPr>
            </a:p>
          </p:txBody>
        </p:sp>
        <p:sp>
          <p:nvSpPr>
            <p:cNvPr id="24136" name="Google Shape;24136;p82"/>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defTabSz="914378"/>
              <a:endParaRPr>
                <a:ea typeface="+mn-ea"/>
              </a:endParaRPr>
            </a:p>
          </p:txBody>
        </p:sp>
        <p:sp>
          <p:nvSpPr>
            <p:cNvPr id="24137" name="Google Shape;24137;p82"/>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defTabSz="914378"/>
              <a:endParaRPr>
                <a:ea typeface="+mn-ea"/>
              </a:endParaRPr>
            </a:p>
          </p:txBody>
        </p:sp>
        <p:sp>
          <p:nvSpPr>
            <p:cNvPr id="24138" name="Google Shape;24138;p82"/>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defTabSz="914378"/>
              <a:endParaRPr>
                <a:ea typeface="+mn-ea"/>
              </a:endParaRPr>
            </a:p>
          </p:txBody>
        </p:sp>
        <p:sp>
          <p:nvSpPr>
            <p:cNvPr id="24139" name="Google Shape;24139;p82"/>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140" name="Google Shape;24140;p82"/>
          <p:cNvGrpSpPr/>
          <p:nvPr/>
        </p:nvGrpSpPr>
        <p:grpSpPr>
          <a:xfrm>
            <a:off x="6198656" y="3867889"/>
            <a:ext cx="347562" cy="227954"/>
            <a:chOff x="6198656" y="3867888"/>
            <a:chExt cx="347562" cy="227954"/>
          </a:xfrm>
        </p:grpSpPr>
        <p:sp>
          <p:nvSpPr>
            <p:cNvPr id="24141" name="Google Shape;24141;p82"/>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defTabSz="914378"/>
              <a:endParaRPr>
                <a:ea typeface="+mn-ea"/>
              </a:endParaRPr>
            </a:p>
          </p:txBody>
        </p:sp>
        <p:sp>
          <p:nvSpPr>
            <p:cNvPr id="24142" name="Google Shape;24142;p82"/>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24143" name="Google Shape;24143;p82"/>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defTabSz="914378"/>
              <a:endParaRPr>
                <a:ea typeface="+mn-ea"/>
              </a:endParaRPr>
            </a:p>
          </p:txBody>
        </p:sp>
        <p:sp>
          <p:nvSpPr>
            <p:cNvPr id="24144" name="Google Shape;24144;p82"/>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defTabSz="914378"/>
              <a:endParaRPr>
                <a:ea typeface="+mn-ea"/>
              </a:endParaRPr>
            </a:p>
          </p:txBody>
        </p:sp>
        <p:sp>
          <p:nvSpPr>
            <p:cNvPr id="24145" name="Google Shape;24145;p82"/>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defTabSz="914378"/>
              <a:endParaRPr>
                <a:ea typeface="+mn-ea"/>
              </a:endParaRPr>
            </a:p>
          </p:txBody>
        </p:sp>
        <p:sp>
          <p:nvSpPr>
            <p:cNvPr id="24146" name="Google Shape;24146;p82"/>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defTabSz="914378"/>
              <a:endParaRPr>
                <a:ea typeface="+mn-ea"/>
              </a:endParaRPr>
            </a:p>
          </p:txBody>
        </p:sp>
        <p:sp>
          <p:nvSpPr>
            <p:cNvPr id="24147" name="Google Shape;24147;p82"/>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defTabSz="914378"/>
              <a:endParaRPr>
                <a:ea typeface="+mn-ea"/>
              </a:endParaRPr>
            </a:p>
          </p:txBody>
        </p:sp>
        <p:sp>
          <p:nvSpPr>
            <p:cNvPr id="24148" name="Google Shape;24148;p82"/>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4149" name="Google Shape;24149;p82"/>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defTabSz="914378"/>
              <a:endParaRPr>
                <a:ea typeface="+mn-ea"/>
              </a:endParaRPr>
            </a:p>
          </p:txBody>
        </p:sp>
        <p:sp>
          <p:nvSpPr>
            <p:cNvPr id="24150" name="Google Shape;24150;p82"/>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defTabSz="914378"/>
              <a:endParaRPr>
                <a:ea typeface="+mn-ea"/>
              </a:endParaRPr>
            </a:p>
          </p:txBody>
        </p:sp>
        <p:sp>
          <p:nvSpPr>
            <p:cNvPr id="24151" name="Google Shape;24151;p82"/>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152" name="Google Shape;24152;p82"/>
          <p:cNvGrpSpPr/>
          <p:nvPr/>
        </p:nvGrpSpPr>
        <p:grpSpPr>
          <a:xfrm>
            <a:off x="5706895" y="3819151"/>
            <a:ext cx="349392" cy="325454"/>
            <a:chOff x="5706895" y="3819151"/>
            <a:chExt cx="349392" cy="325454"/>
          </a:xfrm>
        </p:grpSpPr>
        <p:sp>
          <p:nvSpPr>
            <p:cNvPr id="24153" name="Google Shape;24153;p82"/>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defTabSz="914378"/>
              <a:endParaRPr>
                <a:ea typeface="+mn-ea"/>
              </a:endParaRPr>
            </a:p>
          </p:txBody>
        </p:sp>
        <p:sp>
          <p:nvSpPr>
            <p:cNvPr id="24154" name="Google Shape;24154;p82"/>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defTabSz="914378"/>
              <a:endParaRPr>
                <a:ea typeface="+mn-ea"/>
              </a:endParaRPr>
            </a:p>
          </p:txBody>
        </p:sp>
        <p:sp>
          <p:nvSpPr>
            <p:cNvPr id="24155" name="Google Shape;24155;p82"/>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defTabSz="914378"/>
              <a:endParaRPr>
                <a:ea typeface="+mn-ea"/>
              </a:endParaRPr>
            </a:p>
          </p:txBody>
        </p:sp>
        <p:sp>
          <p:nvSpPr>
            <p:cNvPr id="24156" name="Google Shape;24156;p82"/>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defTabSz="914378"/>
              <a:endParaRPr>
                <a:ea typeface="+mn-ea"/>
              </a:endParaRPr>
            </a:p>
          </p:txBody>
        </p:sp>
        <p:sp>
          <p:nvSpPr>
            <p:cNvPr id="24157" name="Google Shape;24157;p82"/>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defTabSz="914378"/>
              <a:endParaRPr>
                <a:ea typeface="+mn-ea"/>
              </a:endParaRPr>
            </a:p>
          </p:txBody>
        </p:sp>
        <p:sp>
          <p:nvSpPr>
            <p:cNvPr id="24158" name="Google Shape;24158;p82"/>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defTabSz="914378"/>
              <a:endParaRPr>
                <a:ea typeface="+mn-ea"/>
              </a:endParaRPr>
            </a:p>
          </p:txBody>
        </p:sp>
        <p:sp>
          <p:nvSpPr>
            <p:cNvPr id="24159" name="Google Shape;24159;p82"/>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defTabSz="914378"/>
              <a:endParaRPr>
                <a:ea typeface="+mn-ea"/>
              </a:endParaRPr>
            </a:p>
          </p:txBody>
        </p:sp>
        <p:sp>
          <p:nvSpPr>
            <p:cNvPr id="24160" name="Google Shape;24160;p82"/>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defTabSz="914378"/>
              <a:endParaRPr>
                <a:ea typeface="+mn-ea"/>
              </a:endParaRPr>
            </a:p>
          </p:txBody>
        </p:sp>
        <p:sp>
          <p:nvSpPr>
            <p:cNvPr id="24161" name="Google Shape;24161;p82"/>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24162" name="Google Shape;24162;p82"/>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defTabSz="914378"/>
              <a:endParaRPr>
                <a:ea typeface="+mn-ea"/>
              </a:endParaRPr>
            </a:p>
          </p:txBody>
        </p:sp>
        <p:sp>
          <p:nvSpPr>
            <p:cNvPr id="24163" name="Google Shape;24163;p82"/>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defTabSz="914378"/>
              <a:endParaRPr>
                <a:ea typeface="+mn-ea"/>
              </a:endParaRPr>
            </a:p>
          </p:txBody>
        </p:sp>
        <p:sp>
          <p:nvSpPr>
            <p:cNvPr id="24164" name="Google Shape;24164;p82"/>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defTabSz="914378"/>
              <a:endParaRPr>
                <a:ea typeface="+mn-ea"/>
              </a:endParaRPr>
            </a:p>
          </p:txBody>
        </p:sp>
        <p:sp>
          <p:nvSpPr>
            <p:cNvPr id="24165" name="Google Shape;24165;p82"/>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defTabSz="914378"/>
              <a:endParaRPr>
                <a:ea typeface="+mn-ea"/>
              </a:endParaRPr>
            </a:p>
          </p:txBody>
        </p:sp>
        <p:sp>
          <p:nvSpPr>
            <p:cNvPr id="24166" name="Google Shape;24166;p82"/>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defTabSz="914378"/>
              <a:endParaRPr>
                <a:ea typeface="+mn-ea"/>
              </a:endParaRPr>
            </a:p>
          </p:txBody>
        </p:sp>
        <p:sp>
          <p:nvSpPr>
            <p:cNvPr id="24167" name="Google Shape;24167;p82"/>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168" name="Google Shape;24168;p82"/>
          <p:cNvGrpSpPr/>
          <p:nvPr/>
        </p:nvGrpSpPr>
        <p:grpSpPr>
          <a:xfrm>
            <a:off x="7648619" y="3340745"/>
            <a:ext cx="97265" cy="360393"/>
            <a:chOff x="7648618" y="3340744"/>
            <a:chExt cx="97265" cy="360393"/>
          </a:xfrm>
        </p:grpSpPr>
        <p:sp>
          <p:nvSpPr>
            <p:cNvPr id="24169" name="Google Shape;24169;p82"/>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4170" name="Google Shape;24170;p82"/>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4171" name="Google Shape;24171;p82"/>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172" name="Google Shape;24172;p82"/>
          <p:cNvGrpSpPr/>
          <p:nvPr/>
        </p:nvGrpSpPr>
        <p:grpSpPr>
          <a:xfrm>
            <a:off x="7164357" y="3790668"/>
            <a:ext cx="385507" cy="382501"/>
            <a:chOff x="7164356" y="3790667"/>
            <a:chExt cx="385507" cy="382501"/>
          </a:xfrm>
        </p:grpSpPr>
        <p:sp>
          <p:nvSpPr>
            <p:cNvPr id="24173" name="Google Shape;24173;p82"/>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defTabSz="914378"/>
              <a:endParaRPr>
                <a:ea typeface="+mn-ea"/>
              </a:endParaRPr>
            </a:p>
          </p:txBody>
        </p:sp>
        <p:sp>
          <p:nvSpPr>
            <p:cNvPr id="24174" name="Google Shape;24174;p82"/>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defTabSz="914378"/>
              <a:endParaRPr>
                <a:ea typeface="+mn-ea"/>
              </a:endParaRPr>
            </a:p>
          </p:txBody>
        </p:sp>
        <p:sp>
          <p:nvSpPr>
            <p:cNvPr id="24175" name="Google Shape;24175;p82"/>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defTabSz="914378"/>
              <a:endParaRPr>
                <a:ea typeface="+mn-ea"/>
              </a:endParaRPr>
            </a:p>
          </p:txBody>
        </p:sp>
        <p:sp>
          <p:nvSpPr>
            <p:cNvPr id="24176" name="Google Shape;24176;p82"/>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defTabSz="914378"/>
              <a:endParaRPr>
                <a:ea typeface="+mn-ea"/>
              </a:endParaRPr>
            </a:p>
          </p:txBody>
        </p:sp>
        <p:sp>
          <p:nvSpPr>
            <p:cNvPr id="24177" name="Google Shape;24177;p82"/>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defTabSz="914378"/>
              <a:endParaRPr>
                <a:ea typeface="+mn-ea"/>
              </a:endParaRPr>
            </a:p>
          </p:txBody>
        </p:sp>
        <p:sp>
          <p:nvSpPr>
            <p:cNvPr id="24178" name="Google Shape;24178;p82"/>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defTabSz="914378"/>
              <a:endParaRPr>
                <a:ea typeface="+mn-ea"/>
              </a:endParaRPr>
            </a:p>
          </p:txBody>
        </p:sp>
        <p:sp>
          <p:nvSpPr>
            <p:cNvPr id="24179" name="Google Shape;24179;p82"/>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defTabSz="914378"/>
              <a:endParaRPr>
                <a:ea typeface="+mn-ea"/>
              </a:endParaRPr>
            </a:p>
          </p:txBody>
        </p:sp>
        <p:sp>
          <p:nvSpPr>
            <p:cNvPr id="24180" name="Google Shape;24180;p82"/>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defTabSz="914378"/>
              <a:endParaRPr>
                <a:ea typeface="+mn-ea"/>
              </a:endParaRPr>
            </a:p>
          </p:txBody>
        </p:sp>
        <p:sp>
          <p:nvSpPr>
            <p:cNvPr id="24181" name="Google Shape;24181;p82"/>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defTabSz="914378"/>
              <a:endParaRPr>
                <a:ea typeface="+mn-ea"/>
              </a:endParaRPr>
            </a:p>
          </p:txBody>
        </p:sp>
        <p:sp>
          <p:nvSpPr>
            <p:cNvPr id="24182" name="Google Shape;24182;p82"/>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defTabSz="914378"/>
              <a:endParaRPr>
                <a:ea typeface="+mn-ea"/>
              </a:endParaRPr>
            </a:p>
          </p:txBody>
        </p:sp>
        <p:sp>
          <p:nvSpPr>
            <p:cNvPr id="24183" name="Google Shape;24183;p82"/>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defTabSz="914378"/>
              <a:endParaRPr>
                <a:ea typeface="+mn-ea"/>
              </a:endParaRPr>
            </a:p>
          </p:txBody>
        </p:sp>
        <p:sp>
          <p:nvSpPr>
            <p:cNvPr id="24184" name="Google Shape;24184;p82"/>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defTabSz="914378"/>
              <a:endParaRPr>
                <a:ea typeface="+mn-ea"/>
              </a:endParaRPr>
            </a:p>
          </p:txBody>
        </p:sp>
        <p:sp>
          <p:nvSpPr>
            <p:cNvPr id="24185" name="Google Shape;24185;p82"/>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defTabSz="914378"/>
              <a:endParaRPr>
                <a:ea typeface="+mn-ea"/>
              </a:endParaRPr>
            </a:p>
          </p:txBody>
        </p:sp>
        <p:sp>
          <p:nvSpPr>
            <p:cNvPr id="24186" name="Google Shape;24186;p82"/>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defTabSz="914378"/>
              <a:endParaRPr>
                <a:ea typeface="+mn-ea"/>
              </a:endParaRPr>
            </a:p>
          </p:txBody>
        </p:sp>
        <p:sp>
          <p:nvSpPr>
            <p:cNvPr id="24187" name="Google Shape;24187;p82"/>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defTabSz="914378"/>
              <a:endParaRPr>
                <a:ea typeface="+mn-ea"/>
              </a:endParaRPr>
            </a:p>
          </p:txBody>
        </p:sp>
        <p:sp>
          <p:nvSpPr>
            <p:cNvPr id="24188" name="Google Shape;24188;p82"/>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defTabSz="914378"/>
              <a:endParaRPr>
                <a:ea typeface="+mn-ea"/>
              </a:endParaRPr>
            </a:p>
          </p:txBody>
        </p:sp>
        <p:sp>
          <p:nvSpPr>
            <p:cNvPr id="24189" name="Google Shape;24189;p82"/>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defTabSz="914378"/>
              <a:endParaRPr>
                <a:ea typeface="+mn-ea"/>
              </a:endParaRPr>
            </a:p>
          </p:txBody>
        </p:sp>
        <p:sp>
          <p:nvSpPr>
            <p:cNvPr id="24190" name="Google Shape;24190;p82"/>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defTabSz="914378"/>
              <a:endParaRPr>
                <a:ea typeface="+mn-ea"/>
              </a:endParaRPr>
            </a:p>
          </p:txBody>
        </p:sp>
        <p:sp>
          <p:nvSpPr>
            <p:cNvPr id="24191" name="Google Shape;24191;p82"/>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defTabSz="914378"/>
              <a:endParaRPr>
                <a:ea typeface="+mn-ea"/>
              </a:endParaRPr>
            </a:p>
          </p:txBody>
        </p:sp>
        <p:sp>
          <p:nvSpPr>
            <p:cNvPr id="24192" name="Google Shape;24192;p82"/>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defTabSz="914378"/>
              <a:endParaRPr>
                <a:ea typeface="+mn-ea"/>
              </a:endParaRPr>
            </a:p>
          </p:txBody>
        </p:sp>
        <p:sp>
          <p:nvSpPr>
            <p:cNvPr id="24193" name="Google Shape;24193;p82"/>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defTabSz="914378"/>
              <a:endParaRPr>
                <a:ea typeface="+mn-ea"/>
              </a:endParaRPr>
            </a:p>
          </p:txBody>
        </p:sp>
        <p:sp>
          <p:nvSpPr>
            <p:cNvPr id="24194" name="Google Shape;24194;p82"/>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defTabSz="914378"/>
              <a:endParaRPr>
                <a:ea typeface="+mn-ea"/>
              </a:endParaRPr>
            </a:p>
          </p:txBody>
        </p:sp>
        <p:sp>
          <p:nvSpPr>
            <p:cNvPr id="24195" name="Google Shape;24195;p82"/>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defTabSz="914378"/>
              <a:endParaRPr>
                <a:ea typeface="+mn-ea"/>
              </a:endParaRPr>
            </a:p>
          </p:txBody>
        </p:sp>
        <p:sp>
          <p:nvSpPr>
            <p:cNvPr id="24196" name="Google Shape;24196;p82"/>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197" name="Google Shape;24197;p82"/>
          <p:cNvGrpSpPr/>
          <p:nvPr/>
        </p:nvGrpSpPr>
        <p:grpSpPr>
          <a:xfrm>
            <a:off x="6670401" y="3826469"/>
            <a:ext cx="387911" cy="310846"/>
            <a:chOff x="6670400" y="3826468"/>
            <a:chExt cx="387911" cy="310846"/>
          </a:xfrm>
        </p:grpSpPr>
        <p:sp>
          <p:nvSpPr>
            <p:cNvPr id="24198" name="Google Shape;24198;p82"/>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defTabSz="914378"/>
              <a:endParaRPr>
                <a:ea typeface="+mn-ea"/>
              </a:endParaRPr>
            </a:p>
          </p:txBody>
        </p:sp>
        <p:sp>
          <p:nvSpPr>
            <p:cNvPr id="24199" name="Google Shape;24199;p82"/>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24200" name="Google Shape;24200;p82"/>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defTabSz="914378"/>
              <a:endParaRPr>
                <a:ea typeface="+mn-ea"/>
              </a:endParaRPr>
            </a:p>
          </p:txBody>
        </p:sp>
        <p:sp>
          <p:nvSpPr>
            <p:cNvPr id="24201" name="Google Shape;24201;p82"/>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defTabSz="914378"/>
              <a:endParaRPr>
                <a:ea typeface="+mn-ea"/>
              </a:endParaRPr>
            </a:p>
          </p:txBody>
        </p:sp>
        <p:sp>
          <p:nvSpPr>
            <p:cNvPr id="24202" name="Google Shape;24202;p82"/>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defTabSz="914378"/>
              <a:endParaRPr>
                <a:ea typeface="+mn-ea"/>
              </a:endParaRPr>
            </a:p>
          </p:txBody>
        </p:sp>
        <p:sp>
          <p:nvSpPr>
            <p:cNvPr id="24203" name="Google Shape;24203;p82"/>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defTabSz="914378"/>
              <a:endParaRPr>
                <a:ea typeface="+mn-ea"/>
              </a:endParaRPr>
            </a:p>
          </p:txBody>
        </p:sp>
        <p:sp>
          <p:nvSpPr>
            <p:cNvPr id="24204" name="Google Shape;24204;p82"/>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defTabSz="914378"/>
              <a:endParaRPr>
                <a:ea typeface="+mn-ea"/>
              </a:endParaRPr>
            </a:p>
          </p:txBody>
        </p:sp>
        <p:sp>
          <p:nvSpPr>
            <p:cNvPr id="24205" name="Google Shape;24205;p82"/>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defTabSz="914378"/>
              <a:endParaRPr>
                <a:ea typeface="+mn-ea"/>
              </a:endParaRPr>
            </a:p>
          </p:txBody>
        </p:sp>
        <p:sp>
          <p:nvSpPr>
            <p:cNvPr id="24206" name="Google Shape;24206;p82"/>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defTabSz="914378"/>
              <a:endParaRPr>
                <a:ea typeface="+mn-ea"/>
              </a:endParaRPr>
            </a:p>
          </p:txBody>
        </p:sp>
        <p:sp>
          <p:nvSpPr>
            <p:cNvPr id="24207" name="Google Shape;24207;p82"/>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defTabSz="914378"/>
              <a:endParaRPr>
                <a:ea typeface="+mn-ea"/>
              </a:endParaRPr>
            </a:p>
          </p:txBody>
        </p:sp>
        <p:sp>
          <p:nvSpPr>
            <p:cNvPr id="24208" name="Google Shape;24208;p82"/>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defTabSz="914378"/>
              <a:endParaRPr>
                <a:ea typeface="+mn-ea"/>
              </a:endParaRPr>
            </a:p>
          </p:txBody>
        </p:sp>
        <p:sp>
          <p:nvSpPr>
            <p:cNvPr id="24209" name="Google Shape;24209;p82"/>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24210" name="Google Shape;24210;p82"/>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defTabSz="914378"/>
              <a:endParaRPr>
                <a:ea typeface="+mn-ea"/>
              </a:endParaRPr>
            </a:p>
          </p:txBody>
        </p:sp>
        <p:sp>
          <p:nvSpPr>
            <p:cNvPr id="24211" name="Google Shape;24211;p82"/>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24212" name="Google Shape;24212;p82"/>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defTabSz="914378"/>
              <a:endParaRPr>
                <a:ea typeface="+mn-ea"/>
              </a:endParaRPr>
            </a:p>
          </p:txBody>
        </p:sp>
        <p:sp>
          <p:nvSpPr>
            <p:cNvPr id="24213" name="Google Shape;24213;p82"/>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defTabSz="914378"/>
              <a:endParaRPr>
                <a:ea typeface="+mn-ea"/>
              </a:endParaRPr>
            </a:p>
          </p:txBody>
        </p:sp>
        <p:sp>
          <p:nvSpPr>
            <p:cNvPr id="24214" name="Google Shape;24214;p82"/>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defTabSz="914378"/>
              <a:endParaRPr>
                <a:ea typeface="+mn-ea"/>
              </a:endParaRPr>
            </a:p>
          </p:txBody>
        </p:sp>
        <p:sp>
          <p:nvSpPr>
            <p:cNvPr id="24215" name="Google Shape;24215;p82"/>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216" name="Google Shape;24216;p82"/>
          <p:cNvGrpSpPr/>
          <p:nvPr/>
        </p:nvGrpSpPr>
        <p:grpSpPr>
          <a:xfrm>
            <a:off x="7662182" y="3803446"/>
            <a:ext cx="302823" cy="360498"/>
            <a:chOff x="7662181" y="3803446"/>
            <a:chExt cx="302823" cy="360498"/>
          </a:xfrm>
        </p:grpSpPr>
        <p:sp>
          <p:nvSpPr>
            <p:cNvPr id="24217" name="Google Shape;24217;p82"/>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defTabSz="914378"/>
              <a:endParaRPr>
                <a:ea typeface="+mn-ea"/>
              </a:endParaRPr>
            </a:p>
          </p:txBody>
        </p:sp>
        <p:sp>
          <p:nvSpPr>
            <p:cNvPr id="24218" name="Google Shape;24218;p82"/>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4219" name="Google Shape;24219;p82"/>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defTabSz="914378"/>
              <a:endParaRPr>
                <a:ea typeface="+mn-ea"/>
              </a:endParaRPr>
            </a:p>
          </p:txBody>
        </p:sp>
        <p:sp>
          <p:nvSpPr>
            <p:cNvPr id="24220" name="Google Shape;24220;p82"/>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defTabSz="914378"/>
              <a:endParaRPr>
                <a:ea typeface="+mn-ea"/>
              </a:endParaRPr>
            </a:p>
          </p:txBody>
        </p:sp>
        <p:sp>
          <p:nvSpPr>
            <p:cNvPr id="24221" name="Google Shape;24221;p82"/>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defTabSz="914378"/>
              <a:endParaRPr>
                <a:ea typeface="+mn-ea"/>
              </a:endParaRPr>
            </a:p>
          </p:txBody>
        </p:sp>
        <p:sp>
          <p:nvSpPr>
            <p:cNvPr id="24222" name="Google Shape;24222;p82"/>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4223" name="Google Shape;24223;p82"/>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defTabSz="914378"/>
              <a:endParaRPr>
                <a:ea typeface="+mn-ea"/>
              </a:endParaRPr>
            </a:p>
          </p:txBody>
        </p:sp>
        <p:sp>
          <p:nvSpPr>
            <p:cNvPr id="24224" name="Google Shape;24224;p82"/>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defTabSz="914378"/>
              <a:endParaRPr>
                <a:ea typeface="+mn-ea"/>
              </a:endParaRPr>
            </a:p>
          </p:txBody>
        </p:sp>
        <p:sp>
          <p:nvSpPr>
            <p:cNvPr id="24225" name="Google Shape;24225;p82"/>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defTabSz="914378"/>
              <a:endParaRPr>
                <a:ea typeface="+mn-ea"/>
              </a:endParaRPr>
            </a:p>
          </p:txBody>
        </p:sp>
        <p:sp>
          <p:nvSpPr>
            <p:cNvPr id="24226" name="Google Shape;24226;p82"/>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227" name="Google Shape;24227;p82"/>
          <p:cNvGrpSpPr/>
          <p:nvPr/>
        </p:nvGrpSpPr>
        <p:grpSpPr>
          <a:xfrm>
            <a:off x="5206563" y="3803995"/>
            <a:ext cx="363895" cy="355663"/>
            <a:chOff x="5206562" y="3803994"/>
            <a:chExt cx="363895" cy="355663"/>
          </a:xfrm>
        </p:grpSpPr>
        <p:sp>
          <p:nvSpPr>
            <p:cNvPr id="24228" name="Google Shape;24228;p82"/>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defTabSz="914378"/>
              <a:endParaRPr>
                <a:ea typeface="+mn-ea"/>
              </a:endParaRPr>
            </a:p>
          </p:txBody>
        </p:sp>
        <p:sp>
          <p:nvSpPr>
            <p:cNvPr id="24229" name="Google Shape;24229;p82"/>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defTabSz="914378"/>
              <a:endParaRPr>
                <a:ea typeface="+mn-ea"/>
              </a:endParaRPr>
            </a:p>
          </p:txBody>
        </p:sp>
        <p:sp>
          <p:nvSpPr>
            <p:cNvPr id="24230" name="Google Shape;24230;p82"/>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defTabSz="914378"/>
              <a:endParaRPr>
                <a:ea typeface="+mn-ea"/>
              </a:endParaRPr>
            </a:p>
          </p:txBody>
        </p:sp>
        <p:sp>
          <p:nvSpPr>
            <p:cNvPr id="24231" name="Google Shape;24231;p82"/>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defTabSz="914378"/>
              <a:endParaRPr>
                <a:ea typeface="+mn-ea"/>
              </a:endParaRPr>
            </a:p>
          </p:txBody>
        </p:sp>
        <p:sp>
          <p:nvSpPr>
            <p:cNvPr id="24232" name="Google Shape;24232;p82"/>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defTabSz="914378"/>
              <a:endParaRPr>
                <a:ea typeface="+mn-ea"/>
              </a:endParaRPr>
            </a:p>
          </p:txBody>
        </p:sp>
        <p:sp>
          <p:nvSpPr>
            <p:cNvPr id="24233" name="Google Shape;24233;p82"/>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defTabSz="914378"/>
              <a:endParaRPr>
                <a:ea typeface="+mn-ea"/>
              </a:endParaRPr>
            </a:p>
          </p:txBody>
        </p:sp>
        <p:sp>
          <p:nvSpPr>
            <p:cNvPr id="24234" name="Google Shape;24234;p82"/>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defTabSz="914378"/>
              <a:endParaRPr>
                <a:ea typeface="+mn-ea"/>
              </a:endParaRPr>
            </a:p>
          </p:txBody>
        </p:sp>
        <p:sp>
          <p:nvSpPr>
            <p:cNvPr id="24235" name="Google Shape;24235;p82"/>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defTabSz="914378"/>
              <a:endParaRPr>
                <a:ea typeface="+mn-ea"/>
              </a:endParaRPr>
            </a:p>
          </p:txBody>
        </p:sp>
        <p:sp>
          <p:nvSpPr>
            <p:cNvPr id="24236" name="Google Shape;24236;p82"/>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defTabSz="914378"/>
              <a:endParaRPr>
                <a:ea typeface="+mn-ea"/>
              </a:endParaRPr>
            </a:p>
          </p:txBody>
        </p:sp>
        <p:sp>
          <p:nvSpPr>
            <p:cNvPr id="24237" name="Google Shape;24237;p82"/>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defTabSz="914378"/>
              <a:endParaRPr>
                <a:ea typeface="+mn-ea"/>
              </a:endParaRPr>
            </a:p>
          </p:txBody>
        </p:sp>
        <p:sp>
          <p:nvSpPr>
            <p:cNvPr id="24238" name="Google Shape;24238;p82"/>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defTabSz="914378"/>
              <a:endParaRPr>
                <a:ea typeface="+mn-ea"/>
              </a:endParaRPr>
            </a:p>
          </p:txBody>
        </p:sp>
        <p:sp>
          <p:nvSpPr>
            <p:cNvPr id="24239" name="Google Shape;24239;p82"/>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defTabSz="914378"/>
              <a:endParaRPr>
                <a:ea typeface="+mn-ea"/>
              </a:endParaRPr>
            </a:p>
          </p:txBody>
        </p:sp>
        <p:sp>
          <p:nvSpPr>
            <p:cNvPr id="24240" name="Google Shape;24240;p82"/>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defTabSz="914378"/>
              <a:endParaRPr>
                <a:ea typeface="+mn-ea"/>
              </a:endParaRPr>
            </a:p>
          </p:txBody>
        </p:sp>
        <p:sp>
          <p:nvSpPr>
            <p:cNvPr id="24241" name="Google Shape;24241;p82"/>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defTabSz="914378"/>
              <a:endParaRPr>
                <a:ea typeface="+mn-ea"/>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245"/>
        <p:cNvGrpSpPr/>
        <p:nvPr/>
      </p:nvGrpSpPr>
      <p:grpSpPr>
        <a:xfrm>
          <a:off x="0" y="0"/>
          <a:ext cx="0" cy="0"/>
          <a:chOff x="0" y="0"/>
          <a:chExt cx="0" cy="0"/>
        </a:xfrm>
      </p:grpSpPr>
      <p:sp>
        <p:nvSpPr>
          <p:cNvPr id="24246" name="Google Shape;24246;p8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a:buClr>
                <a:srgbClr val="000000"/>
              </a:buClr>
              <a:buSzPts val="1100"/>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24247" name="Google Shape;24247;p8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a:buClr>
                <a:srgbClr val="000000"/>
              </a:buClr>
              <a:buSzPts val="1100"/>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24248" name="Google Shape;24248;p83"/>
          <p:cNvGrpSpPr/>
          <p:nvPr/>
        </p:nvGrpSpPr>
        <p:grpSpPr>
          <a:xfrm>
            <a:off x="889110" y="1531603"/>
            <a:ext cx="278288" cy="357036"/>
            <a:chOff x="-50489600" y="1947400"/>
            <a:chExt cx="233150" cy="299125"/>
          </a:xfrm>
        </p:grpSpPr>
        <p:sp>
          <p:nvSpPr>
            <p:cNvPr id="24249" name="Google Shape;24249;p83"/>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250" name="Google Shape;24250;p83"/>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251" name="Google Shape;24251;p83"/>
          <p:cNvGrpSpPr/>
          <p:nvPr/>
        </p:nvGrpSpPr>
        <p:grpSpPr>
          <a:xfrm>
            <a:off x="849617" y="1986561"/>
            <a:ext cx="357274" cy="358199"/>
            <a:chOff x="-50523475" y="2316000"/>
            <a:chExt cx="299325" cy="300100"/>
          </a:xfrm>
        </p:grpSpPr>
        <p:sp>
          <p:nvSpPr>
            <p:cNvPr id="24252" name="Google Shape;24252;p83"/>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253" name="Google Shape;24253;p83"/>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254" name="Google Shape;24254;p83"/>
          <p:cNvGrpSpPr/>
          <p:nvPr/>
        </p:nvGrpSpPr>
        <p:grpSpPr>
          <a:xfrm>
            <a:off x="848214" y="2435870"/>
            <a:ext cx="360079" cy="357304"/>
            <a:chOff x="-50524250" y="2686150"/>
            <a:chExt cx="301675" cy="299350"/>
          </a:xfrm>
        </p:grpSpPr>
        <p:sp>
          <p:nvSpPr>
            <p:cNvPr id="24255" name="Google Shape;24255;p83"/>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256" name="Google Shape;24256;p83"/>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257" name="Google Shape;24257;p83"/>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258" name="Google Shape;24258;p83"/>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259" name="Google Shape;24259;p83"/>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260" name="Google Shape;24260;p83"/>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261" name="Google Shape;24261;p83"/>
          <p:cNvGrpSpPr/>
          <p:nvPr/>
        </p:nvGrpSpPr>
        <p:grpSpPr>
          <a:xfrm>
            <a:off x="3070977" y="1561682"/>
            <a:ext cx="358199" cy="359154"/>
            <a:chOff x="-48633950" y="1972600"/>
            <a:chExt cx="300100" cy="300900"/>
          </a:xfrm>
        </p:grpSpPr>
        <p:sp>
          <p:nvSpPr>
            <p:cNvPr id="24262" name="Google Shape;24262;p83"/>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263" name="Google Shape;24263;p83"/>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264" name="Google Shape;24264;p83"/>
          <p:cNvGrpSpPr/>
          <p:nvPr/>
        </p:nvGrpSpPr>
        <p:grpSpPr>
          <a:xfrm>
            <a:off x="3070499" y="2017594"/>
            <a:ext cx="359154" cy="361004"/>
            <a:chOff x="-48634750" y="2342000"/>
            <a:chExt cx="300900" cy="302450"/>
          </a:xfrm>
        </p:grpSpPr>
        <p:sp>
          <p:nvSpPr>
            <p:cNvPr id="24265" name="Google Shape;24265;p83"/>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266" name="Google Shape;24266;p83"/>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267" name="Google Shape;24267;p83"/>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268" name="Google Shape;24268;p83"/>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269" name="Google Shape;24269;p83"/>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270" name="Google Shape;24270;p83"/>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271" name="Google Shape;24271;p83"/>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272" name="Google Shape;24272;p83"/>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273" name="Google Shape;24273;p83"/>
          <p:cNvGrpSpPr/>
          <p:nvPr/>
        </p:nvGrpSpPr>
        <p:grpSpPr>
          <a:xfrm>
            <a:off x="3071439" y="2465978"/>
            <a:ext cx="357274" cy="357274"/>
            <a:chOff x="-48633175" y="2711375"/>
            <a:chExt cx="299325" cy="299325"/>
          </a:xfrm>
        </p:grpSpPr>
        <p:sp>
          <p:nvSpPr>
            <p:cNvPr id="24274" name="Google Shape;24274;p83"/>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275" name="Google Shape;24275;p83"/>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276" name="Google Shape;24276;p83"/>
          <p:cNvGrpSpPr/>
          <p:nvPr/>
        </p:nvGrpSpPr>
        <p:grpSpPr>
          <a:xfrm>
            <a:off x="1757929" y="2917930"/>
            <a:ext cx="314006" cy="358229"/>
            <a:chOff x="-46753100" y="1965500"/>
            <a:chExt cx="263075" cy="300125"/>
          </a:xfrm>
        </p:grpSpPr>
        <p:sp>
          <p:nvSpPr>
            <p:cNvPr id="24277" name="Google Shape;24277;p83"/>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278" name="Google Shape;24278;p83"/>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279" name="Google Shape;24279;p83"/>
          <p:cNvGrpSpPr/>
          <p:nvPr/>
        </p:nvGrpSpPr>
        <p:grpSpPr>
          <a:xfrm>
            <a:off x="1735354" y="3385143"/>
            <a:ext cx="359154" cy="315916"/>
            <a:chOff x="-46772025" y="2350650"/>
            <a:chExt cx="300900" cy="264675"/>
          </a:xfrm>
        </p:grpSpPr>
        <p:sp>
          <p:nvSpPr>
            <p:cNvPr id="24280" name="Google Shape;24280;p83"/>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281" name="Google Shape;24281;p83"/>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282" name="Google Shape;24282;p83"/>
          <p:cNvGrpSpPr/>
          <p:nvPr/>
        </p:nvGrpSpPr>
        <p:grpSpPr>
          <a:xfrm>
            <a:off x="1735354" y="3819420"/>
            <a:ext cx="359154" cy="359154"/>
            <a:chOff x="-46772025" y="2701925"/>
            <a:chExt cx="300900" cy="300900"/>
          </a:xfrm>
        </p:grpSpPr>
        <p:sp>
          <p:nvSpPr>
            <p:cNvPr id="24283" name="Google Shape;24283;p83"/>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284" name="Google Shape;24284;p83"/>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4285" name="Google Shape;24285;p83"/>
          <p:cNvSpPr/>
          <p:nvPr/>
        </p:nvSpPr>
        <p:spPr>
          <a:xfrm>
            <a:off x="3964862" y="2960111"/>
            <a:ext cx="358199" cy="359154"/>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4286" name="Google Shape;24286;p83"/>
          <p:cNvGrpSpPr/>
          <p:nvPr/>
        </p:nvGrpSpPr>
        <p:grpSpPr>
          <a:xfrm>
            <a:off x="1293036" y="1532528"/>
            <a:ext cx="358199" cy="359154"/>
            <a:chOff x="-50154075" y="1948175"/>
            <a:chExt cx="300100" cy="300900"/>
          </a:xfrm>
        </p:grpSpPr>
        <p:sp>
          <p:nvSpPr>
            <p:cNvPr id="24287" name="Google Shape;24287;p83"/>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288" name="Google Shape;24288;p83"/>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289" name="Google Shape;24289;p83"/>
          <p:cNvGrpSpPr/>
          <p:nvPr/>
        </p:nvGrpSpPr>
        <p:grpSpPr>
          <a:xfrm>
            <a:off x="1293036" y="1987486"/>
            <a:ext cx="358199" cy="358229"/>
            <a:chOff x="-50154850" y="2316775"/>
            <a:chExt cx="300100" cy="300125"/>
          </a:xfrm>
        </p:grpSpPr>
        <p:sp>
          <p:nvSpPr>
            <p:cNvPr id="24290" name="Google Shape;24290;p83"/>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291" name="Google Shape;24291;p83"/>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292" name="Google Shape;24292;p83"/>
          <p:cNvGrpSpPr/>
          <p:nvPr/>
        </p:nvGrpSpPr>
        <p:grpSpPr>
          <a:xfrm>
            <a:off x="1288813" y="2434497"/>
            <a:ext cx="366644" cy="356558"/>
            <a:chOff x="-50158000" y="2685000"/>
            <a:chExt cx="307175" cy="298725"/>
          </a:xfrm>
        </p:grpSpPr>
        <p:sp>
          <p:nvSpPr>
            <p:cNvPr id="24293" name="Google Shape;24293;p83"/>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294" name="Google Shape;24294;p83"/>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295" name="Google Shape;24295;p83"/>
          <p:cNvGrpSpPr/>
          <p:nvPr/>
        </p:nvGrpSpPr>
        <p:grpSpPr>
          <a:xfrm>
            <a:off x="3521599" y="1562608"/>
            <a:ext cx="361004" cy="358229"/>
            <a:chOff x="-48266125" y="1973375"/>
            <a:chExt cx="302450" cy="300125"/>
          </a:xfrm>
        </p:grpSpPr>
        <p:sp>
          <p:nvSpPr>
            <p:cNvPr id="24296" name="Google Shape;24296;p83"/>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297" name="Google Shape;24297;p83"/>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298" name="Google Shape;24298;p83"/>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299" name="Google Shape;24299;p83"/>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00" name="Google Shape;24300;p83"/>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01" name="Google Shape;24301;p83"/>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302" name="Google Shape;24302;p83"/>
          <p:cNvGrpSpPr/>
          <p:nvPr/>
        </p:nvGrpSpPr>
        <p:grpSpPr>
          <a:xfrm>
            <a:off x="3548844" y="2018370"/>
            <a:ext cx="306516" cy="358349"/>
            <a:chOff x="-48237000" y="2342650"/>
            <a:chExt cx="256800" cy="300225"/>
          </a:xfrm>
        </p:grpSpPr>
        <p:sp>
          <p:nvSpPr>
            <p:cNvPr id="24303" name="Google Shape;24303;p83"/>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04" name="Google Shape;24304;p83"/>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05" name="Google Shape;24305;p83"/>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306" name="Google Shape;24306;p83"/>
          <p:cNvGrpSpPr/>
          <p:nvPr/>
        </p:nvGrpSpPr>
        <p:grpSpPr>
          <a:xfrm>
            <a:off x="2180338" y="2918647"/>
            <a:ext cx="361034" cy="355633"/>
            <a:chOff x="-46404975" y="1966100"/>
            <a:chExt cx="302475" cy="297950"/>
          </a:xfrm>
        </p:grpSpPr>
        <p:sp>
          <p:nvSpPr>
            <p:cNvPr id="24307" name="Google Shape;24307;p83"/>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08" name="Google Shape;24308;p83"/>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09" name="Google Shape;24309;p83"/>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10" name="Google Shape;24310;p83"/>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311" name="Google Shape;24311;p83"/>
          <p:cNvGrpSpPr/>
          <p:nvPr/>
        </p:nvGrpSpPr>
        <p:grpSpPr>
          <a:xfrm>
            <a:off x="2181741" y="3364464"/>
            <a:ext cx="358229" cy="358199"/>
            <a:chOff x="-46401050" y="2333325"/>
            <a:chExt cx="300125" cy="300100"/>
          </a:xfrm>
        </p:grpSpPr>
        <p:sp>
          <p:nvSpPr>
            <p:cNvPr id="24312" name="Google Shape;24312;p83"/>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13" name="Google Shape;24313;p83"/>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14" name="Google Shape;24314;p83"/>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15" name="Google Shape;24315;p83"/>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4316" name="Google Shape;24316;p83"/>
          <p:cNvSpPr/>
          <p:nvPr/>
        </p:nvSpPr>
        <p:spPr>
          <a:xfrm>
            <a:off x="2183439" y="3820197"/>
            <a:ext cx="360109" cy="359154"/>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4317" name="Google Shape;24317;p83"/>
          <p:cNvGrpSpPr/>
          <p:nvPr/>
        </p:nvGrpSpPr>
        <p:grpSpPr>
          <a:xfrm>
            <a:off x="3961830" y="3374818"/>
            <a:ext cx="359154" cy="359124"/>
            <a:chOff x="-44914800" y="2342000"/>
            <a:chExt cx="300900" cy="300875"/>
          </a:xfrm>
        </p:grpSpPr>
        <p:sp>
          <p:nvSpPr>
            <p:cNvPr id="24318" name="Google Shape;24318;p83"/>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19" name="Google Shape;24319;p83"/>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20" name="Google Shape;24320;p83"/>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4321" name="Google Shape;24321;p83"/>
          <p:cNvSpPr/>
          <p:nvPr/>
        </p:nvSpPr>
        <p:spPr>
          <a:xfrm>
            <a:off x="1739586" y="1531715"/>
            <a:ext cx="357274" cy="356797"/>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4322" name="Google Shape;24322;p83"/>
          <p:cNvGrpSpPr/>
          <p:nvPr/>
        </p:nvGrpSpPr>
        <p:grpSpPr>
          <a:xfrm>
            <a:off x="1735816" y="1987337"/>
            <a:ext cx="359154" cy="357424"/>
            <a:chOff x="-49786250" y="2316650"/>
            <a:chExt cx="300900" cy="299450"/>
          </a:xfrm>
        </p:grpSpPr>
        <p:sp>
          <p:nvSpPr>
            <p:cNvPr id="24323" name="Google Shape;24323;p83"/>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24" name="Google Shape;24324;p83"/>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25" name="Google Shape;24325;p83"/>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26" name="Google Shape;24326;p83"/>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27" name="Google Shape;24327;p83"/>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28" name="Google Shape;24328;p83"/>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29" name="Google Shape;24329;p83"/>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4330" name="Google Shape;24330;p83"/>
          <p:cNvSpPr/>
          <p:nvPr/>
        </p:nvSpPr>
        <p:spPr>
          <a:xfrm>
            <a:off x="1731605" y="2433842"/>
            <a:ext cx="373239" cy="359154"/>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31" name="Google Shape;24331;p83"/>
          <p:cNvSpPr/>
          <p:nvPr/>
        </p:nvSpPr>
        <p:spPr>
          <a:xfrm>
            <a:off x="3971472" y="1563433"/>
            <a:ext cx="359154" cy="358199"/>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4332" name="Google Shape;24332;p83"/>
          <p:cNvGrpSpPr/>
          <p:nvPr/>
        </p:nvGrpSpPr>
        <p:grpSpPr>
          <a:xfrm>
            <a:off x="4033145" y="2017593"/>
            <a:ext cx="230365" cy="359124"/>
            <a:chOff x="-47842400" y="2342000"/>
            <a:chExt cx="193000" cy="300875"/>
          </a:xfrm>
        </p:grpSpPr>
        <p:sp>
          <p:nvSpPr>
            <p:cNvPr id="24333" name="Google Shape;24333;p83"/>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34" name="Google Shape;24334;p83"/>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35" name="Google Shape;24335;p83"/>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336" name="Google Shape;24336;p83"/>
          <p:cNvGrpSpPr/>
          <p:nvPr/>
        </p:nvGrpSpPr>
        <p:grpSpPr>
          <a:xfrm>
            <a:off x="3969213" y="2465052"/>
            <a:ext cx="358229" cy="359154"/>
            <a:chOff x="-47896750" y="2710600"/>
            <a:chExt cx="300125" cy="300900"/>
          </a:xfrm>
        </p:grpSpPr>
        <p:sp>
          <p:nvSpPr>
            <p:cNvPr id="24337" name="Google Shape;24337;p83"/>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38" name="Google Shape;24338;p83"/>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39" name="Google Shape;24339;p83"/>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40" name="Google Shape;24340;p83"/>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341" name="Google Shape;24341;p83"/>
          <p:cNvGrpSpPr/>
          <p:nvPr/>
        </p:nvGrpSpPr>
        <p:grpSpPr>
          <a:xfrm>
            <a:off x="2624852" y="2938610"/>
            <a:ext cx="359154" cy="314991"/>
            <a:chOff x="-46033225" y="1982825"/>
            <a:chExt cx="300900" cy="263900"/>
          </a:xfrm>
        </p:grpSpPr>
        <p:sp>
          <p:nvSpPr>
            <p:cNvPr id="24342" name="Google Shape;24342;p83"/>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43" name="Google Shape;24343;p83"/>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44" name="Google Shape;24344;p83"/>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345" name="Google Shape;24345;p83"/>
          <p:cNvGrpSpPr/>
          <p:nvPr/>
        </p:nvGrpSpPr>
        <p:grpSpPr>
          <a:xfrm>
            <a:off x="2621570" y="3365867"/>
            <a:ext cx="365719" cy="326151"/>
            <a:chOff x="-46034000" y="2334500"/>
            <a:chExt cx="306400" cy="273250"/>
          </a:xfrm>
        </p:grpSpPr>
        <p:sp>
          <p:nvSpPr>
            <p:cNvPr id="24346" name="Google Shape;24346;p83"/>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47" name="Google Shape;24347;p83"/>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48" name="Google Shape;24348;p83"/>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349" name="Google Shape;24349;p83"/>
          <p:cNvGrpSpPr/>
          <p:nvPr/>
        </p:nvGrpSpPr>
        <p:grpSpPr>
          <a:xfrm>
            <a:off x="2667628" y="3820256"/>
            <a:ext cx="273603" cy="356439"/>
            <a:chOff x="-45998575" y="2702625"/>
            <a:chExt cx="229225" cy="298625"/>
          </a:xfrm>
        </p:grpSpPr>
        <p:sp>
          <p:nvSpPr>
            <p:cNvPr id="24350" name="Google Shape;24350;p83"/>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51" name="Google Shape;24351;p83"/>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52" name="Google Shape;24352;p83"/>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53" name="Google Shape;24353;p83"/>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54" name="Google Shape;24354;p83"/>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55" name="Google Shape;24355;p83"/>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56" name="Google Shape;24356;p83"/>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4357" name="Google Shape;24357;p83"/>
          <p:cNvSpPr/>
          <p:nvPr/>
        </p:nvSpPr>
        <p:spPr>
          <a:xfrm>
            <a:off x="3986480" y="3841353"/>
            <a:ext cx="314961" cy="358199"/>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58" name="Google Shape;24358;p83"/>
          <p:cNvSpPr/>
          <p:nvPr/>
        </p:nvSpPr>
        <p:spPr>
          <a:xfrm>
            <a:off x="2183448" y="1541800"/>
            <a:ext cx="360079" cy="336595"/>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59" name="Google Shape;24359;p83"/>
          <p:cNvSpPr/>
          <p:nvPr/>
        </p:nvSpPr>
        <p:spPr>
          <a:xfrm>
            <a:off x="2345144" y="1972337"/>
            <a:ext cx="20709" cy="62097"/>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60" name="Google Shape;24360;p83"/>
          <p:cNvSpPr/>
          <p:nvPr/>
        </p:nvSpPr>
        <p:spPr>
          <a:xfrm>
            <a:off x="2265235" y="1998804"/>
            <a:ext cx="55502" cy="39389"/>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61" name="Google Shape;24361;p83"/>
          <p:cNvSpPr/>
          <p:nvPr/>
        </p:nvSpPr>
        <p:spPr>
          <a:xfrm>
            <a:off x="2393094" y="2000594"/>
            <a:ext cx="51743" cy="38523"/>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4362" name="Google Shape;24362;p83"/>
          <p:cNvGrpSpPr/>
          <p:nvPr/>
        </p:nvGrpSpPr>
        <p:grpSpPr>
          <a:xfrm>
            <a:off x="2203198" y="2434020"/>
            <a:ext cx="314961" cy="361034"/>
            <a:chOff x="-49398750" y="2684600"/>
            <a:chExt cx="263875" cy="302475"/>
          </a:xfrm>
        </p:grpSpPr>
        <p:sp>
          <p:nvSpPr>
            <p:cNvPr id="24363" name="Google Shape;24363;p83"/>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64" name="Google Shape;24364;p83"/>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65" name="Google Shape;24365;p83"/>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366" name="Google Shape;24366;p83"/>
          <p:cNvGrpSpPr/>
          <p:nvPr/>
        </p:nvGrpSpPr>
        <p:grpSpPr>
          <a:xfrm>
            <a:off x="873121" y="2928284"/>
            <a:ext cx="314006" cy="359154"/>
            <a:chOff x="-47509225" y="1974175"/>
            <a:chExt cx="263075" cy="300900"/>
          </a:xfrm>
        </p:grpSpPr>
        <p:sp>
          <p:nvSpPr>
            <p:cNvPr id="24367" name="Google Shape;24367;p83"/>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68" name="Google Shape;24368;p83"/>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69" name="Google Shape;24369;p83"/>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70" name="Google Shape;24370;p83"/>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71" name="Google Shape;24371;p83"/>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372" name="Google Shape;24372;p83"/>
          <p:cNvGrpSpPr/>
          <p:nvPr/>
        </p:nvGrpSpPr>
        <p:grpSpPr>
          <a:xfrm>
            <a:off x="849622" y="3374819"/>
            <a:ext cx="361004" cy="357961"/>
            <a:chOff x="-47529700" y="2342000"/>
            <a:chExt cx="302450" cy="299900"/>
          </a:xfrm>
        </p:grpSpPr>
        <p:sp>
          <p:nvSpPr>
            <p:cNvPr id="24373" name="Google Shape;24373;p83"/>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74" name="Google Shape;24374;p83"/>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375" name="Google Shape;24375;p83"/>
          <p:cNvGrpSpPr/>
          <p:nvPr/>
        </p:nvGrpSpPr>
        <p:grpSpPr>
          <a:xfrm>
            <a:off x="851026" y="3873967"/>
            <a:ext cx="358199" cy="272648"/>
            <a:chOff x="-47527350" y="2747625"/>
            <a:chExt cx="300100" cy="228425"/>
          </a:xfrm>
        </p:grpSpPr>
        <p:sp>
          <p:nvSpPr>
            <p:cNvPr id="24376" name="Google Shape;24376;p83"/>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77" name="Google Shape;24377;p83"/>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78" name="Google Shape;24378;p83"/>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79" name="Google Shape;24379;p83"/>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80" name="Google Shape;24380;p83"/>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81" name="Google Shape;24381;p83"/>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4382" name="Google Shape;24382;p83"/>
          <p:cNvSpPr/>
          <p:nvPr/>
        </p:nvSpPr>
        <p:spPr>
          <a:xfrm>
            <a:off x="3077474" y="2915683"/>
            <a:ext cx="356319" cy="36079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4383" name="Google Shape;24383;p83"/>
          <p:cNvGrpSpPr/>
          <p:nvPr/>
        </p:nvGrpSpPr>
        <p:grpSpPr>
          <a:xfrm>
            <a:off x="3073925" y="3387023"/>
            <a:ext cx="358229" cy="314961"/>
            <a:chOff x="-45664625" y="2352225"/>
            <a:chExt cx="300125" cy="263875"/>
          </a:xfrm>
        </p:grpSpPr>
        <p:sp>
          <p:nvSpPr>
            <p:cNvPr id="24384" name="Google Shape;24384;p83"/>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85" name="Google Shape;24385;p83"/>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86" name="Google Shape;24386;p83"/>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87" name="Google Shape;24387;p83"/>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88" name="Google Shape;24388;p83"/>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89" name="Google Shape;24389;p83"/>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90" name="Google Shape;24390;p83"/>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391" name="Google Shape;24391;p83"/>
          <p:cNvGrpSpPr/>
          <p:nvPr/>
        </p:nvGrpSpPr>
        <p:grpSpPr>
          <a:xfrm>
            <a:off x="3073104" y="3821002"/>
            <a:ext cx="359870" cy="357573"/>
            <a:chOff x="-45665400" y="2703250"/>
            <a:chExt cx="301500" cy="299575"/>
          </a:xfrm>
        </p:grpSpPr>
        <p:sp>
          <p:nvSpPr>
            <p:cNvPr id="24392" name="Google Shape;24392;p83"/>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93" name="Google Shape;24393;p83"/>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94" name="Google Shape;24394;p83"/>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95" name="Google Shape;24395;p83"/>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396" name="Google Shape;24396;p83"/>
          <p:cNvGrpSpPr/>
          <p:nvPr/>
        </p:nvGrpSpPr>
        <p:grpSpPr>
          <a:xfrm>
            <a:off x="2174760" y="4261938"/>
            <a:ext cx="359154" cy="360109"/>
            <a:chOff x="-44528075" y="1982825"/>
            <a:chExt cx="300900" cy="301700"/>
          </a:xfrm>
        </p:grpSpPr>
        <p:sp>
          <p:nvSpPr>
            <p:cNvPr id="24397" name="Google Shape;24397;p83"/>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98" name="Google Shape;24398;p83"/>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399" name="Google Shape;24399;p83"/>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00" name="Google Shape;24400;p83"/>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01" name="Google Shape;24401;p83"/>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02" name="Google Shape;24402;p83"/>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03" name="Google Shape;24403;p83"/>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4404" name="Google Shape;24404;p83"/>
          <p:cNvSpPr/>
          <p:nvPr/>
        </p:nvSpPr>
        <p:spPr>
          <a:xfrm>
            <a:off x="2628712" y="1531476"/>
            <a:ext cx="358199" cy="358199"/>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4405" name="Google Shape;24405;p83"/>
          <p:cNvGrpSpPr/>
          <p:nvPr/>
        </p:nvGrpSpPr>
        <p:grpSpPr>
          <a:xfrm>
            <a:off x="2625924" y="1987486"/>
            <a:ext cx="358199" cy="358229"/>
            <a:chOff x="-49048250" y="2316775"/>
            <a:chExt cx="300100" cy="300125"/>
          </a:xfrm>
        </p:grpSpPr>
        <p:sp>
          <p:nvSpPr>
            <p:cNvPr id="24406" name="Google Shape;24406;p83"/>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07" name="Google Shape;24407;p83"/>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08" name="Google Shape;24408;p83"/>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09" name="Google Shape;24409;p83"/>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4410" name="Google Shape;24410;p83"/>
          <p:cNvSpPr/>
          <p:nvPr/>
        </p:nvSpPr>
        <p:spPr>
          <a:xfrm>
            <a:off x="2627310" y="2435126"/>
            <a:ext cx="361004" cy="357871"/>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4411" name="Google Shape;24411;p83"/>
          <p:cNvGrpSpPr/>
          <p:nvPr/>
        </p:nvGrpSpPr>
        <p:grpSpPr>
          <a:xfrm>
            <a:off x="1290495" y="2928285"/>
            <a:ext cx="360109" cy="358199"/>
            <a:chOff x="-47160325" y="1974175"/>
            <a:chExt cx="301700" cy="300100"/>
          </a:xfrm>
        </p:grpSpPr>
        <p:sp>
          <p:nvSpPr>
            <p:cNvPr id="24412" name="Google Shape;24412;p83"/>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13" name="Google Shape;24413;p83"/>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414" name="Google Shape;24414;p83"/>
          <p:cNvGrpSpPr/>
          <p:nvPr/>
        </p:nvGrpSpPr>
        <p:grpSpPr>
          <a:xfrm>
            <a:off x="1290971" y="3374818"/>
            <a:ext cx="359154" cy="359124"/>
            <a:chOff x="-47159525" y="2342000"/>
            <a:chExt cx="300900" cy="300875"/>
          </a:xfrm>
        </p:grpSpPr>
        <p:sp>
          <p:nvSpPr>
            <p:cNvPr id="24415" name="Google Shape;24415;p83"/>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16" name="Google Shape;24416;p83"/>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17" name="Google Shape;24417;p83"/>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18" name="Google Shape;24418;p83"/>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19" name="Google Shape;24419;p83"/>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420" name="Google Shape;24420;p83"/>
          <p:cNvGrpSpPr/>
          <p:nvPr/>
        </p:nvGrpSpPr>
        <p:grpSpPr>
          <a:xfrm>
            <a:off x="1291449" y="3831654"/>
            <a:ext cx="358199" cy="359154"/>
            <a:chOff x="-47157950" y="2712175"/>
            <a:chExt cx="300100" cy="300900"/>
          </a:xfrm>
        </p:grpSpPr>
        <p:sp>
          <p:nvSpPr>
            <p:cNvPr id="24421" name="Google Shape;24421;p83"/>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22" name="Google Shape;24422;p83"/>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23" name="Google Shape;24423;p83"/>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24" name="Google Shape;24424;p83"/>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25" name="Google Shape;24425;p83"/>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26" name="Google Shape;24426;p83"/>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27" name="Google Shape;24427;p83"/>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4428" name="Google Shape;24428;p83"/>
          <p:cNvSpPr/>
          <p:nvPr/>
        </p:nvSpPr>
        <p:spPr>
          <a:xfrm>
            <a:off x="3538211" y="2917800"/>
            <a:ext cx="314961" cy="35727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4429" name="Google Shape;24429;p83"/>
          <p:cNvGrpSpPr/>
          <p:nvPr/>
        </p:nvGrpSpPr>
        <p:grpSpPr>
          <a:xfrm>
            <a:off x="3535176" y="3364464"/>
            <a:ext cx="315886" cy="358199"/>
            <a:chOff x="-45278675" y="2333325"/>
            <a:chExt cx="264650" cy="300100"/>
          </a:xfrm>
        </p:grpSpPr>
        <p:sp>
          <p:nvSpPr>
            <p:cNvPr id="24430" name="Google Shape;24430;p83"/>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31" name="Google Shape;24431;p83"/>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32" name="Google Shape;24432;p83"/>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33" name="Google Shape;24433;p83"/>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434" name="Google Shape;24434;p83"/>
          <p:cNvGrpSpPr/>
          <p:nvPr/>
        </p:nvGrpSpPr>
        <p:grpSpPr>
          <a:xfrm>
            <a:off x="3545501" y="3819421"/>
            <a:ext cx="295237" cy="358229"/>
            <a:chOff x="-45270025" y="2701925"/>
            <a:chExt cx="247350" cy="300125"/>
          </a:xfrm>
        </p:grpSpPr>
        <p:sp>
          <p:nvSpPr>
            <p:cNvPr id="24435" name="Google Shape;24435;p83"/>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36" name="Google Shape;24436;p83"/>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37" name="Google Shape;24437;p83"/>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38" name="Google Shape;24438;p83"/>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4439" name="Google Shape;24439;p83"/>
          <p:cNvSpPr/>
          <p:nvPr/>
        </p:nvSpPr>
        <p:spPr>
          <a:xfrm>
            <a:off x="2628700" y="4289915"/>
            <a:ext cx="358199" cy="358199"/>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4440" name="Google Shape;24440;p83"/>
          <p:cNvGrpSpPr/>
          <p:nvPr/>
        </p:nvGrpSpPr>
        <p:grpSpPr>
          <a:xfrm>
            <a:off x="2209568" y="2078267"/>
            <a:ext cx="307444" cy="260626"/>
            <a:chOff x="1636184" y="2959225"/>
            <a:chExt cx="232666" cy="197250"/>
          </a:xfrm>
        </p:grpSpPr>
        <p:sp>
          <p:nvSpPr>
            <p:cNvPr id="24441" name="Google Shape;24441;p83"/>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42" name="Google Shape;24442;p83"/>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43" name="Google Shape;24443;p83"/>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24444" name="Google Shape;24444;p83"/>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nvGrpSpPr>
          <p:cNvPr id="24445" name="Google Shape;24445;p83"/>
          <p:cNvGrpSpPr/>
          <p:nvPr/>
        </p:nvGrpSpPr>
        <p:grpSpPr>
          <a:xfrm>
            <a:off x="3577266" y="2463611"/>
            <a:ext cx="258542" cy="365154"/>
            <a:chOff x="-47300587" y="123275"/>
            <a:chExt cx="190975" cy="269725"/>
          </a:xfrm>
        </p:grpSpPr>
        <p:sp>
          <p:nvSpPr>
            <p:cNvPr id="24446" name="Google Shape;24446;p83"/>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47" name="Google Shape;24447;p83"/>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48" name="Google Shape;24448;p83"/>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49" name="Google Shape;24449;p83"/>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50" name="Google Shape;24450;p83"/>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451" name="Google Shape;24451;p83"/>
          <p:cNvGrpSpPr/>
          <p:nvPr/>
        </p:nvGrpSpPr>
        <p:grpSpPr>
          <a:xfrm>
            <a:off x="4870788" y="1532802"/>
            <a:ext cx="342328" cy="339793"/>
            <a:chOff x="-13966675" y="1639700"/>
            <a:chExt cx="354450" cy="351825"/>
          </a:xfrm>
        </p:grpSpPr>
        <p:sp>
          <p:nvSpPr>
            <p:cNvPr id="24452" name="Google Shape;24452;p83"/>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53" name="Google Shape;24453;p83"/>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54" name="Google Shape;24454;p83"/>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55" name="Google Shape;24455;p83"/>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56" name="Google Shape;24456;p83"/>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4457" name="Google Shape;24457;p83"/>
          <p:cNvSpPr/>
          <p:nvPr/>
        </p:nvSpPr>
        <p:spPr>
          <a:xfrm>
            <a:off x="4871550" y="1939733"/>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58" name="Google Shape;24458;p83"/>
          <p:cNvSpPr/>
          <p:nvPr/>
        </p:nvSpPr>
        <p:spPr>
          <a:xfrm>
            <a:off x="4932020" y="234945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4459" name="Google Shape;24459;p83"/>
          <p:cNvGrpSpPr/>
          <p:nvPr/>
        </p:nvGrpSpPr>
        <p:grpSpPr>
          <a:xfrm>
            <a:off x="6667278" y="1532487"/>
            <a:ext cx="340034" cy="340420"/>
            <a:chOff x="-12199250" y="1662675"/>
            <a:chExt cx="352075" cy="352475"/>
          </a:xfrm>
        </p:grpSpPr>
        <p:sp>
          <p:nvSpPr>
            <p:cNvPr id="24460" name="Google Shape;24460;p83"/>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61" name="Google Shape;24461;p83"/>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62" name="Google Shape;24462;p83"/>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463" name="Google Shape;24463;p83"/>
          <p:cNvGrpSpPr/>
          <p:nvPr/>
        </p:nvGrpSpPr>
        <p:grpSpPr>
          <a:xfrm>
            <a:off x="6666131" y="1939355"/>
            <a:ext cx="342328" cy="342328"/>
            <a:chOff x="-12199250" y="2096250"/>
            <a:chExt cx="354450" cy="354450"/>
          </a:xfrm>
        </p:grpSpPr>
        <p:sp>
          <p:nvSpPr>
            <p:cNvPr id="24464" name="Google Shape;24464;p83"/>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65" name="Google Shape;24465;p83"/>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466" name="Google Shape;24466;p83"/>
          <p:cNvGrpSpPr/>
          <p:nvPr/>
        </p:nvGrpSpPr>
        <p:grpSpPr>
          <a:xfrm>
            <a:off x="6667278" y="2348309"/>
            <a:ext cx="340034" cy="341579"/>
            <a:chOff x="-12199250" y="2530225"/>
            <a:chExt cx="352075" cy="353675"/>
          </a:xfrm>
        </p:grpSpPr>
        <p:sp>
          <p:nvSpPr>
            <p:cNvPr id="24467" name="Google Shape;24467;p83"/>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68" name="Google Shape;24468;p83"/>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69" name="Google Shape;24469;p83"/>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70" name="Google Shape;24470;p83"/>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4471" name="Google Shape;24471;p83"/>
          <p:cNvSpPr/>
          <p:nvPr/>
        </p:nvSpPr>
        <p:spPr>
          <a:xfrm>
            <a:off x="4871164" y="2779038"/>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4472" name="Google Shape;24472;p83"/>
          <p:cNvGrpSpPr/>
          <p:nvPr/>
        </p:nvGrpSpPr>
        <p:grpSpPr>
          <a:xfrm>
            <a:off x="4870788" y="3188088"/>
            <a:ext cx="342328" cy="339310"/>
            <a:chOff x="-10462550" y="2057650"/>
            <a:chExt cx="354450" cy="351325"/>
          </a:xfrm>
        </p:grpSpPr>
        <p:sp>
          <p:nvSpPr>
            <p:cNvPr id="24473" name="Google Shape;24473;p83"/>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74" name="Google Shape;24474;p83"/>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4475" name="Google Shape;24475;p83"/>
          <p:cNvSpPr/>
          <p:nvPr/>
        </p:nvSpPr>
        <p:spPr>
          <a:xfrm>
            <a:off x="7591625" y="2805563"/>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4476" name="Google Shape;24476;p83"/>
          <p:cNvGrpSpPr/>
          <p:nvPr/>
        </p:nvGrpSpPr>
        <p:grpSpPr>
          <a:xfrm>
            <a:off x="6649773" y="2779652"/>
            <a:ext cx="375044" cy="340541"/>
            <a:chOff x="-8692750" y="1622100"/>
            <a:chExt cx="388325" cy="352600"/>
          </a:xfrm>
        </p:grpSpPr>
        <p:sp>
          <p:nvSpPr>
            <p:cNvPr id="24477" name="Google Shape;24477;p83"/>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78" name="Google Shape;24478;p83"/>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479" name="Google Shape;24479;p83"/>
          <p:cNvGrpSpPr/>
          <p:nvPr/>
        </p:nvGrpSpPr>
        <p:grpSpPr>
          <a:xfrm>
            <a:off x="5304254" y="1531908"/>
            <a:ext cx="341555" cy="341579"/>
            <a:chOff x="-13529550" y="1639425"/>
            <a:chExt cx="353650" cy="353675"/>
          </a:xfrm>
        </p:grpSpPr>
        <p:sp>
          <p:nvSpPr>
            <p:cNvPr id="24480" name="Google Shape;24480;p83"/>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81" name="Google Shape;24481;p83"/>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82" name="Google Shape;24482;p83"/>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83" name="Google Shape;24483;p83"/>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84" name="Google Shape;24484;p83"/>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85" name="Google Shape;24485;p83"/>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86" name="Google Shape;24486;p83"/>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87" name="Google Shape;24487;p83"/>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488" name="Google Shape;24488;p83"/>
          <p:cNvGrpSpPr/>
          <p:nvPr/>
        </p:nvGrpSpPr>
        <p:grpSpPr>
          <a:xfrm>
            <a:off x="5303107" y="1940490"/>
            <a:ext cx="343849" cy="340058"/>
            <a:chOff x="-13531925" y="2075775"/>
            <a:chExt cx="356025" cy="352100"/>
          </a:xfrm>
        </p:grpSpPr>
        <p:sp>
          <p:nvSpPr>
            <p:cNvPr id="24489" name="Google Shape;24489;p83"/>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90" name="Google Shape;24490;p83"/>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491" name="Google Shape;24491;p83"/>
          <p:cNvGrpSpPr/>
          <p:nvPr/>
        </p:nvGrpSpPr>
        <p:grpSpPr>
          <a:xfrm>
            <a:off x="5304628" y="2348695"/>
            <a:ext cx="340807" cy="340807"/>
            <a:chOff x="-13528775" y="2507400"/>
            <a:chExt cx="352875" cy="352875"/>
          </a:xfrm>
        </p:grpSpPr>
        <p:sp>
          <p:nvSpPr>
            <p:cNvPr id="24492" name="Google Shape;24492;p83"/>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93" name="Google Shape;24493;p83"/>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94" name="Google Shape;24494;p83"/>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4495" name="Google Shape;24495;p83"/>
          <p:cNvSpPr/>
          <p:nvPr/>
        </p:nvSpPr>
        <p:spPr>
          <a:xfrm>
            <a:off x="7123389" y="1563106"/>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96" name="Google Shape;24496;p83"/>
          <p:cNvSpPr/>
          <p:nvPr/>
        </p:nvSpPr>
        <p:spPr>
          <a:xfrm>
            <a:off x="7123014" y="194020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4497" name="Google Shape;24497;p83"/>
          <p:cNvGrpSpPr/>
          <p:nvPr/>
        </p:nvGrpSpPr>
        <p:grpSpPr>
          <a:xfrm>
            <a:off x="7140133" y="2348309"/>
            <a:ext cx="308090" cy="341579"/>
            <a:chOff x="-11747150" y="2530225"/>
            <a:chExt cx="319000" cy="353675"/>
          </a:xfrm>
        </p:grpSpPr>
        <p:sp>
          <p:nvSpPr>
            <p:cNvPr id="24498" name="Google Shape;24498;p83"/>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499" name="Google Shape;24499;p83"/>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500" name="Google Shape;24500;p83"/>
          <p:cNvGrpSpPr/>
          <p:nvPr/>
        </p:nvGrpSpPr>
        <p:grpSpPr>
          <a:xfrm>
            <a:off x="5304628" y="2779520"/>
            <a:ext cx="340807" cy="340807"/>
            <a:chOff x="-10027775" y="1622900"/>
            <a:chExt cx="352875" cy="352875"/>
          </a:xfrm>
        </p:grpSpPr>
        <p:sp>
          <p:nvSpPr>
            <p:cNvPr id="24501" name="Google Shape;24501;p83"/>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02" name="Google Shape;24502;p83"/>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03" name="Google Shape;24503;p83"/>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04" name="Google Shape;24504;p83"/>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05" name="Google Shape;24505;p83"/>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06" name="Google Shape;24506;p83"/>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4507" name="Google Shape;24507;p83"/>
          <p:cNvSpPr/>
          <p:nvPr/>
        </p:nvSpPr>
        <p:spPr>
          <a:xfrm>
            <a:off x="5311473" y="3186872"/>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4508" name="Google Shape;24508;p83"/>
          <p:cNvGrpSpPr/>
          <p:nvPr/>
        </p:nvGrpSpPr>
        <p:grpSpPr>
          <a:xfrm>
            <a:off x="8031596" y="2805183"/>
            <a:ext cx="322553" cy="342328"/>
            <a:chOff x="-10019125" y="2490075"/>
            <a:chExt cx="333975" cy="354450"/>
          </a:xfrm>
        </p:grpSpPr>
        <p:sp>
          <p:nvSpPr>
            <p:cNvPr id="24509" name="Google Shape;24509;p83"/>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10" name="Google Shape;24510;p83"/>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11" name="Google Shape;24511;p83"/>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12" name="Google Shape;24512;p83"/>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513" name="Google Shape;24513;p83"/>
          <p:cNvGrpSpPr/>
          <p:nvPr/>
        </p:nvGrpSpPr>
        <p:grpSpPr>
          <a:xfrm>
            <a:off x="6661181" y="3186193"/>
            <a:ext cx="352227" cy="343100"/>
            <a:chOff x="-8684100" y="2032450"/>
            <a:chExt cx="364700" cy="355250"/>
          </a:xfrm>
        </p:grpSpPr>
        <p:sp>
          <p:nvSpPr>
            <p:cNvPr id="24514" name="Google Shape;24514;p83"/>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15" name="Google Shape;24515;p83"/>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16" name="Google Shape;24516;p83"/>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4517" name="Google Shape;24517;p83"/>
          <p:cNvSpPr/>
          <p:nvPr/>
        </p:nvSpPr>
        <p:spPr>
          <a:xfrm>
            <a:off x="5773710" y="1532297"/>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4518" name="Google Shape;24518;p83"/>
          <p:cNvGrpSpPr/>
          <p:nvPr/>
        </p:nvGrpSpPr>
        <p:grpSpPr>
          <a:xfrm>
            <a:off x="5752040" y="1939656"/>
            <a:ext cx="343849" cy="341724"/>
            <a:chOff x="-13095575" y="2073400"/>
            <a:chExt cx="356025" cy="353825"/>
          </a:xfrm>
        </p:grpSpPr>
        <p:sp>
          <p:nvSpPr>
            <p:cNvPr id="24519" name="Google Shape;24519;p83"/>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20" name="Google Shape;24520;p83"/>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21" name="Google Shape;24521;p83"/>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22" name="Google Shape;24522;p83"/>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23" name="Google Shape;24523;p83"/>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24" name="Google Shape;24524;p83"/>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25" name="Google Shape;24525;p83"/>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26" name="Google Shape;24526;p83"/>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4527" name="Google Shape;24527;p83"/>
          <p:cNvSpPr/>
          <p:nvPr/>
        </p:nvSpPr>
        <p:spPr>
          <a:xfrm>
            <a:off x="5753175" y="2348699"/>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4528" name="Google Shape;24528;p83"/>
          <p:cNvGrpSpPr/>
          <p:nvPr/>
        </p:nvGrpSpPr>
        <p:grpSpPr>
          <a:xfrm>
            <a:off x="7576788" y="1531485"/>
            <a:ext cx="343100" cy="342424"/>
            <a:chOff x="-11332875" y="1660700"/>
            <a:chExt cx="355250" cy="354550"/>
          </a:xfrm>
        </p:grpSpPr>
        <p:sp>
          <p:nvSpPr>
            <p:cNvPr id="24529" name="Google Shape;24529;p83"/>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30" name="Google Shape;24530;p83"/>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31" name="Google Shape;24531;p83"/>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32" name="Google Shape;24532;p83"/>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4533" name="Google Shape;24533;p83"/>
          <p:cNvSpPr/>
          <p:nvPr/>
        </p:nvSpPr>
        <p:spPr>
          <a:xfrm>
            <a:off x="7575653" y="1940880"/>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34" name="Google Shape;24534;p83"/>
          <p:cNvSpPr/>
          <p:nvPr/>
        </p:nvSpPr>
        <p:spPr>
          <a:xfrm>
            <a:off x="7576414" y="236960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4535" name="Google Shape;24535;p83"/>
          <p:cNvGrpSpPr/>
          <p:nvPr/>
        </p:nvGrpSpPr>
        <p:grpSpPr>
          <a:xfrm>
            <a:off x="5774096" y="2777998"/>
            <a:ext cx="299736" cy="343849"/>
            <a:chOff x="-9570950" y="1622100"/>
            <a:chExt cx="310350" cy="356025"/>
          </a:xfrm>
        </p:grpSpPr>
        <p:sp>
          <p:nvSpPr>
            <p:cNvPr id="24536" name="Google Shape;24536;p83"/>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37" name="Google Shape;24537;p83"/>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538" name="Google Shape;24538;p83"/>
          <p:cNvGrpSpPr/>
          <p:nvPr/>
        </p:nvGrpSpPr>
        <p:grpSpPr>
          <a:xfrm>
            <a:off x="5752800" y="3186954"/>
            <a:ext cx="342328" cy="341579"/>
            <a:chOff x="-9594575" y="2056875"/>
            <a:chExt cx="354450" cy="353675"/>
          </a:xfrm>
        </p:grpSpPr>
        <p:sp>
          <p:nvSpPr>
            <p:cNvPr id="24539" name="Google Shape;24539;p83"/>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40" name="Google Shape;24540;p83"/>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41" name="Google Shape;24541;p83"/>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4542" name="Google Shape;24542;p83"/>
          <p:cNvSpPr/>
          <p:nvPr/>
        </p:nvSpPr>
        <p:spPr>
          <a:xfrm>
            <a:off x="7123002" y="3217391"/>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4543" name="Google Shape;24543;p83"/>
          <p:cNvGrpSpPr/>
          <p:nvPr/>
        </p:nvGrpSpPr>
        <p:grpSpPr>
          <a:xfrm>
            <a:off x="6208482" y="1532294"/>
            <a:ext cx="342328" cy="340807"/>
            <a:chOff x="-12661600" y="1640225"/>
            <a:chExt cx="354450" cy="352875"/>
          </a:xfrm>
        </p:grpSpPr>
        <p:sp>
          <p:nvSpPr>
            <p:cNvPr id="24544" name="Google Shape;24544;p83"/>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45" name="Google Shape;24545;p83"/>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46" name="Google Shape;24546;p83"/>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547" name="Google Shape;24547;p83"/>
          <p:cNvGrpSpPr/>
          <p:nvPr/>
        </p:nvGrpSpPr>
        <p:grpSpPr>
          <a:xfrm>
            <a:off x="6208858" y="1960832"/>
            <a:ext cx="341579" cy="299374"/>
            <a:chOff x="-12660025" y="2096250"/>
            <a:chExt cx="353675" cy="309975"/>
          </a:xfrm>
        </p:grpSpPr>
        <p:sp>
          <p:nvSpPr>
            <p:cNvPr id="24548" name="Google Shape;24548;p83"/>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49" name="Google Shape;24549;p83"/>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50" name="Google Shape;24550;p83"/>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51" name="Google Shape;24551;p83"/>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52" name="Google Shape;24552;p83"/>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53" name="Google Shape;24553;p83"/>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554" name="Google Shape;24554;p83"/>
          <p:cNvGrpSpPr/>
          <p:nvPr/>
        </p:nvGrpSpPr>
        <p:grpSpPr>
          <a:xfrm>
            <a:off x="6207335" y="2348128"/>
            <a:ext cx="344622" cy="341941"/>
            <a:chOff x="-12663175" y="2506800"/>
            <a:chExt cx="356825" cy="354050"/>
          </a:xfrm>
        </p:grpSpPr>
        <p:sp>
          <p:nvSpPr>
            <p:cNvPr id="24555" name="Google Shape;24555;p83"/>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56" name="Google Shape;24556;p83"/>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57" name="Google Shape;24557;p83"/>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58" name="Google Shape;24558;p83"/>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559" name="Google Shape;24559;p83"/>
          <p:cNvGrpSpPr/>
          <p:nvPr/>
        </p:nvGrpSpPr>
        <p:grpSpPr>
          <a:xfrm>
            <a:off x="8022469" y="1531908"/>
            <a:ext cx="340807" cy="341579"/>
            <a:chOff x="-10896525" y="1663050"/>
            <a:chExt cx="352875" cy="353675"/>
          </a:xfrm>
        </p:grpSpPr>
        <p:sp>
          <p:nvSpPr>
            <p:cNvPr id="24560" name="Google Shape;24560;p83"/>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61" name="Google Shape;24561;p83"/>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4562" name="Google Shape;24562;p83"/>
          <p:cNvSpPr/>
          <p:nvPr/>
        </p:nvSpPr>
        <p:spPr>
          <a:xfrm>
            <a:off x="8061644" y="193965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4563" name="Google Shape;24563;p83"/>
          <p:cNvGrpSpPr/>
          <p:nvPr/>
        </p:nvGrpSpPr>
        <p:grpSpPr>
          <a:xfrm>
            <a:off x="8022083" y="2359343"/>
            <a:ext cx="341579" cy="319511"/>
            <a:chOff x="-10898100" y="2542050"/>
            <a:chExt cx="353675" cy="330825"/>
          </a:xfrm>
        </p:grpSpPr>
        <p:sp>
          <p:nvSpPr>
            <p:cNvPr id="24564" name="Google Shape;24564;p83"/>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65" name="Google Shape;24565;p83"/>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66" name="Google Shape;24566;p83"/>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67" name="Google Shape;24567;p83"/>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68" name="Google Shape;24568;p83"/>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69" name="Google Shape;24569;p83"/>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570" name="Google Shape;24570;p83"/>
          <p:cNvGrpSpPr/>
          <p:nvPr/>
        </p:nvGrpSpPr>
        <p:grpSpPr>
          <a:xfrm>
            <a:off x="6209617" y="2780208"/>
            <a:ext cx="340058" cy="339430"/>
            <a:chOff x="-9157450" y="1622750"/>
            <a:chExt cx="352100" cy="351450"/>
          </a:xfrm>
        </p:grpSpPr>
        <p:sp>
          <p:nvSpPr>
            <p:cNvPr id="24571" name="Google Shape;24571;p83"/>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72" name="Google Shape;24572;p83"/>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573" name="Google Shape;24573;p83"/>
          <p:cNvGrpSpPr/>
          <p:nvPr/>
        </p:nvGrpSpPr>
        <p:grpSpPr>
          <a:xfrm>
            <a:off x="6247659" y="3188475"/>
            <a:ext cx="263977" cy="338537"/>
            <a:chOff x="-9119650" y="2056875"/>
            <a:chExt cx="273325" cy="350525"/>
          </a:xfrm>
        </p:grpSpPr>
        <p:sp>
          <p:nvSpPr>
            <p:cNvPr id="24574" name="Google Shape;24574;p83"/>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75" name="Google Shape;24575;p83"/>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4576" name="Google Shape;24576;p83"/>
          <p:cNvSpPr/>
          <p:nvPr/>
        </p:nvSpPr>
        <p:spPr>
          <a:xfrm>
            <a:off x="8022843" y="3217400"/>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77" name="Google Shape;24577;p83"/>
          <p:cNvSpPr/>
          <p:nvPr/>
        </p:nvSpPr>
        <p:spPr>
          <a:xfrm>
            <a:off x="7143563" y="2779148"/>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4578" name="Google Shape;24578;p83"/>
          <p:cNvGrpSpPr/>
          <p:nvPr/>
        </p:nvGrpSpPr>
        <p:grpSpPr>
          <a:xfrm>
            <a:off x="7576791" y="3217880"/>
            <a:ext cx="343094" cy="341569"/>
            <a:chOff x="6001575" y="3119050"/>
            <a:chExt cx="315025" cy="313625"/>
          </a:xfrm>
        </p:grpSpPr>
        <p:sp>
          <p:nvSpPr>
            <p:cNvPr id="24579" name="Google Shape;24579;p83"/>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4580" name="Google Shape;24580;p83"/>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584"/>
        <p:cNvGrpSpPr/>
        <p:nvPr/>
      </p:nvGrpSpPr>
      <p:grpSpPr>
        <a:xfrm>
          <a:off x="0" y="0"/>
          <a:ext cx="0" cy="0"/>
          <a:chOff x="0" y="0"/>
          <a:chExt cx="0" cy="0"/>
        </a:xfrm>
      </p:grpSpPr>
      <p:sp>
        <p:nvSpPr>
          <p:cNvPr id="24585" name="Google Shape;24585;p8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a:buClr>
                <a:srgbClr val="000000"/>
              </a:buClr>
              <a:buSzPts val="1100"/>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24586" name="Google Shape;24586;p84"/>
          <p:cNvGrpSpPr/>
          <p:nvPr/>
        </p:nvGrpSpPr>
        <p:grpSpPr>
          <a:xfrm>
            <a:off x="4682526" y="1512218"/>
            <a:ext cx="369948" cy="370132"/>
            <a:chOff x="4682526" y="1512217"/>
            <a:chExt cx="369948" cy="370132"/>
          </a:xfrm>
        </p:grpSpPr>
        <p:sp>
          <p:nvSpPr>
            <p:cNvPr id="24587" name="Google Shape;24587;p84"/>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defTabSz="914378"/>
              <a:endParaRPr>
                <a:ea typeface="+mn-ea"/>
              </a:endParaRPr>
            </a:p>
          </p:txBody>
        </p:sp>
        <p:sp>
          <p:nvSpPr>
            <p:cNvPr id="24588" name="Google Shape;24588;p84"/>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4589" name="Google Shape;24589;p84"/>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defTabSz="914378"/>
              <a:endParaRPr>
                <a:ea typeface="+mn-ea"/>
              </a:endParaRPr>
            </a:p>
          </p:txBody>
        </p:sp>
        <p:sp>
          <p:nvSpPr>
            <p:cNvPr id="24590" name="Google Shape;24590;p84"/>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4591" name="Google Shape;24591;p84"/>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4592" name="Google Shape;24592;p84"/>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defTabSz="914378"/>
              <a:endParaRPr>
                <a:ea typeface="+mn-ea"/>
              </a:endParaRPr>
            </a:p>
          </p:txBody>
        </p:sp>
        <p:sp>
          <p:nvSpPr>
            <p:cNvPr id="24593" name="Google Shape;24593;p84"/>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defTabSz="914378"/>
              <a:endParaRPr>
                <a:ea typeface="+mn-ea"/>
              </a:endParaRPr>
            </a:p>
          </p:txBody>
        </p:sp>
        <p:sp>
          <p:nvSpPr>
            <p:cNvPr id="24594" name="Google Shape;24594;p84"/>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595" name="Google Shape;24595;p84"/>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596" name="Google Shape;24596;p84"/>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597" name="Google Shape;24597;p84"/>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4598" name="Google Shape;24598;p84"/>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599" name="Google Shape;24599;p84"/>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600" name="Google Shape;24600;p84"/>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4601" name="Google Shape;24601;p84"/>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602" name="Google Shape;24602;p84"/>
          <p:cNvGrpSpPr/>
          <p:nvPr/>
        </p:nvGrpSpPr>
        <p:grpSpPr>
          <a:xfrm>
            <a:off x="3592434" y="1980213"/>
            <a:ext cx="381542" cy="370079"/>
            <a:chOff x="3592433" y="1980212"/>
            <a:chExt cx="381542" cy="370079"/>
          </a:xfrm>
        </p:grpSpPr>
        <p:sp>
          <p:nvSpPr>
            <p:cNvPr id="24603" name="Google Shape;24603;p84"/>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4604" name="Google Shape;24604;p84"/>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defTabSz="914378"/>
              <a:endParaRPr>
                <a:ea typeface="+mn-ea"/>
              </a:endParaRPr>
            </a:p>
          </p:txBody>
        </p:sp>
        <p:sp>
          <p:nvSpPr>
            <p:cNvPr id="24605" name="Google Shape;24605;p84"/>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4606" name="Google Shape;24606;p84"/>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defTabSz="914378"/>
              <a:endParaRPr>
                <a:ea typeface="+mn-ea"/>
              </a:endParaRPr>
            </a:p>
          </p:txBody>
        </p:sp>
        <p:sp>
          <p:nvSpPr>
            <p:cNvPr id="24607" name="Google Shape;24607;p84"/>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4608" name="Google Shape;24608;p84"/>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defTabSz="914378"/>
              <a:endParaRPr>
                <a:ea typeface="+mn-ea"/>
              </a:endParaRPr>
            </a:p>
          </p:txBody>
        </p:sp>
        <p:sp>
          <p:nvSpPr>
            <p:cNvPr id="24609" name="Google Shape;24609;p84"/>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defTabSz="914378"/>
              <a:endParaRPr>
                <a:ea typeface="+mn-ea"/>
              </a:endParaRPr>
            </a:p>
          </p:txBody>
        </p:sp>
        <p:sp>
          <p:nvSpPr>
            <p:cNvPr id="24610" name="Google Shape;24610;p84"/>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611" name="Google Shape;24611;p84"/>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defTabSz="914378"/>
              <a:endParaRPr>
                <a:ea typeface="+mn-ea"/>
              </a:endParaRPr>
            </a:p>
          </p:txBody>
        </p:sp>
        <p:sp>
          <p:nvSpPr>
            <p:cNvPr id="24612" name="Google Shape;24612;p84"/>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4613" name="Google Shape;24613;p84"/>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4614" name="Google Shape;24614;p84"/>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615" name="Google Shape;24615;p84"/>
          <p:cNvGrpSpPr/>
          <p:nvPr/>
        </p:nvGrpSpPr>
        <p:grpSpPr>
          <a:xfrm>
            <a:off x="1398583" y="2973491"/>
            <a:ext cx="371391" cy="235126"/>
            <a:chOff x="1398582" y="2973490"/>
            <a:chExt cx="371391" cy="235126"/>
          </a:xfrm>
        </p:grpSpPr>
        <p:sp>
          <p:nvSpPr>
            <p:cNvPr id="24616" name="Google Shape;24616;p84"/>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defTabSz="914378"/>
              <a:endParaRPr>
                <a:ea typeface="+mn-ea"/>
              </a:endParaRPr>
            </a:p>
          </p:txBody>
        </p:sp>
        <p:sp>
          <p:nvSpPr>
            <p:cNvPr id="24617" name="Google Shape;24617;p84"/>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defTabSz="914378"/>
              <a:endParaRPr>
                <a:ea typeface="+mn-ea"/>
              </a:endParaRPr>
            </a:p>
          </p:txBody>
        </p:sp>
        <p:sp>
          <p:nvSpPr>
            <p:cNvPr id="24618" name="Google Shape;24618;p84"/>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4619" name="Google Shape;24619;p84"/>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defTabSz="914378"/>
              <a:endParaRPr>
                <a:ea typeface="+mn-ea"/>
              </a:endParaRPr>
            </a:p>
          </p:txBody>
        </p:sp>
        <p:sp>
          <p:nvSpPr>
            <p:cNvPr id="24620" name="Google Shape;24620;p84"/>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defTabSz="914378"/>
              <a:endParaRPr>
                <a:ea typeface="+mn-ea"/>
              </a:endParaRPr>
            </a:p>
          </p:txBody>
        </p:sp>
        <p:sp>
          <p:nvSpPr>
            <p:cNvPr id="24621" name="Google Shape;24621;p84"/>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4622" name="Google Shape;24622;p84"/>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defTabSz="914378"/>
              <a:endParaRPr>
                <a:ea typeface="+mn-ea"/>
              </a:endParaRPr>
            </a:p>
          </p:txBody>
        </p:sp>
        <p:sp>
          <p:nvSpPr>
            <p:cNvPr id="24623" name="Google Shape;24623;p84"/>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4624" name="Google Shape;24624;p84"/>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625" name="Google Shape;24625;p84"/>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626" name="Google Shape;24626;p84"/>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4627" name="Google Shape;24627;p84"/>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defTabSz="914378"/>
              <a:endParaRPr>
                <a:ea typeface="+mn-ea"/>
              </a:endParaRPr>
            </a:p>
          </p:txBody>
        </p:sp>
        <p:sp>
          <p:nvSpPr>
            <p:cNvPr id="24628" name="Google Shape;24628;p84"/>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4629" name="Google Shape;24629;p84"/>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4630" name="Google Shape;24630;p84"/>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631" name="Google Shape;24631;p84"/>
          <p:cNvGrpSpPr/>
          <p:nvPr/>
        </p:nvGrpSpPr>
        <p:grpSpPr>
          <a:xfrm>
            <a:off x="850796" y="1512218"/>
            <a:ext cx="370132" cy="370132"/>
            <a:chOff x="850795" y="1512217"/>
            <a:chExt cx="370132" cy="370132"/>
          </a:xfrm>
        </p:grpSpPr>
        <p:sp>
          <p:nvSpPr>
            <p:cNvPr id="24632" name="Google Shape;24632;p84"/>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633" name="Google Shape;24633;p84"/>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defTabSz="914378"/>
              <a:endParaRPr>
                <a:ea typeface="+mn-ea"/>
              </a:endParaRPr>
            </a:p>
          </p:txBody>
        </p:sp>
        <p:sp>
          <p:nvSpPr>
            <p:cNvPr id="24634" name="Google Shape;24634;p84"/>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635" name="Google Shape;24635;p84"/>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defTabSz="914378"/>
              <a:endParaRPr>
                <a:ea typeface="+mn-ea"/>
              </a:endParaRPr>
            </a:p>
          </p:txBody>
        </p:sp>
        <p:sp>
          <p:nvSpPr>
            <p:cNvPr id="24636" name="Google Shape;24636;p84"/>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defTabSz="914378"/>
              <a:endParaRPr>
                <a:ea typeface="+mn-ea"/>
              </a:endParaRPr>
            </a:p>
          </p:txBody>
        </p:sp>
        <p:sp>
          <p:nvSpPr>
            <p:cNvPr id="24637" name="Google Shape;24637;p84"/>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638" name="Google Shape;24638;p84"/>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defTabSz="914378"/>
              <a:endParaRPr>
                <a:ea typeface="+mn-ea"/>
              </a:endParaRPr>
            </a:p>
          </p:txBody>
        </p:sp>
        <p:sp>
          <p:nvSpPr>
            <p:cNvPr id="24639" name="Google Shape;24639;p84"/>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640" name="Google Shape;24640;p84"/>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defTabSz="914378"/>
              <a:endParaRPr>
                <a:ea typeface="+mn-ea"/>
              </a:endParaRPr>
            </a:p>
          </p:txBody>
        </p:sp>
        <p:sp>
          <p:nvSpPr>
            <p:cNvPr id="24641" name="Google Shape;24641;p84"/>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4642" name="Google Shape;24642;p84"/>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4643" name="Google Shape;24643;p84"/>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644" name="Google Shape;24644;p84"/>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defTabSz="914378"/>
              <a:endParaRPr>
                <a:ea typeface="+mn-ea"/>
              </a:endParaRPr>
            </a:p>
          </p:txBody>
        </p:sp>
        <p:sp>
          <p:nvSpPr>
            <p:cNvPr id="24645" name="Google Shape;24645;p84"/>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646" name="Google Shape;24646;p84"/>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647" name="Google Shape;24647;p84"/>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648" name="Google Shape;24648;p84"/>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defTabSz="914378"/>
              <a:endParaRPr>
                <a:ea typeface="+mn-ea"/>
              </a:endParaRPr>
            </a:p>
          </p:txBody>
        </p:sp>
        <p:sp>
          <p:nvSpPr>
            <p:cNvPr id="24649" name="Google Shape;24649;p84"/>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650" name="Google Shape;24650;p84"/>
          <p:cNvGrpSpPr/>
          <p:nvPr/>
        </p:nvGrpSpPr>
        <p:grpSpPr>
          <a:xfrm>
            <a:off x="8038497" y="2906080"/>
            <a:ext cx="236568" cy="370105"/>
            <a:chOff x="8038497" y="2906079"/>
            <a:chExt cx="236568" cy="370105"/>
          </a:xfrm>
        </p:grpSpPr>
        <p:sp>
          <p:nvSpPr>
            <p:cNvPr id="24651" name="Google Shape;24651;p84"/>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4652" name="Google Shape;24652;p84"/>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4653" name="Google Shape;24653;p84"/>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4654" name="Google Shape;24654;p84"/>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4655" name="Google Shape;24655;p84"/>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4656" name="Google Shape;24656;p84"/>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4657" name="Google Shape;24657;p84"/>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658" name="Google Shape;24658;p84"/>
          <p:cNvGrpSpPr/>
          <p:nvPr/>
        </p:nvGrpSpPr>
        <p:grpSpPr>
          <a:xfrm>
            <a:off x="6324131" y="1566303"/>
            <a:ext cx="370630" cy="261802"/>
            <a:chOff x="6324130" y="1566303"/>
            <a:chExt cx="370630" cy="261802"/>
          </a:xfrm>
        </p:grpSpPr>
        <p:sp>
          <p:nvSpPr>
            <p:cNvPr id="24659" name="Google Shape;24659;p84"/>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defTabSz="914378"/>
              <a:endParaRPr>
                <a:ea typeface="+mn-ea"/>
              </a:endParaRPr>
            </a:p>
          </p:txBody>
        </p:sp>
        <p:sp>
          <p:nvSpPr>
            <p:cNvPr id="24660" name="Google Shape;24660;p84"/>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defTabSz="914378"/>
              <a:endParaRPr>
                <a:ea typeface="+mn-ea"/>
              </a:endParaRPr>
            </a:p>
          </p:txBody>
        </p:sp>
        <p:sp>
          <p:nvSpPr>
            <p:cNvPr id="24661" name="Google Shape;24661;p84"/>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4662" name="Google Shape;24662;p84"/>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4663" name="Google Shape;24663;p84"/>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defTabSz="914378"/>
              <a:endParaRPr>
                <a:ea typeface="+mn-ea"/>
              </a:endParaRPr>
            </a:p>
          </p:txBody>
        </p:sp>
        <p:sp>
          <p:nvSpPr>
            <p:cNvPr id="24664" name="Google Shape;24664;p84"/>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sp>
          <p:nvSpPr>
            <p:cNvPr id="24665" name="Google Shape;24665;p84"/>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4666" name="Google Shape;24666;p84"/>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defTabSz="914378"/>
              <a:endParaRPr>
                <a:ea typeface="+mn-ea"/>
              </a:endParaRPr>
            </a:p>
          </p:txBody>
        </p:sp>
        <p:sp>
          <p:nvSpPr>
            <p:cNvPr id="24667" name="Google Shape;24667;p84"/>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defTabSz="914378"/>
              <a:endParaRPr>
                <a:ea typeface="+mn-ea"/>
              </a:endParaRPr>
            </a:p>
          </p:txBody>
        </p:sp>
        <p:sp>
          <p:nvSpPr>
            <p:cNvPr id="24668" name="Google Shape;24668;p84"/>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669" name="Google Shape;24669;p84"/>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defTabSz="914378"/>
              <a:endParaRPr>
                <a:ea typeface="+mn-ea"/>
              </a:endParaRPr>
            </a:p>
          </p:txBody>
        </p:sp>
        <p:sp>
          <p:nvSpPr>
            <p:cNvPr id="24670" name="Google Shape;24670;p84"/>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defTabSz="914378"/>
              <a:endParaRPr>
                <a:ea typeface="+mn-ea"/>
              </a:endParaRPr>
            </a:p>
          </p:txBody>
        </p:sp>
        <p:sp>
          <p:nvSpPr>
            <p:cNvPr id="24671" name="Google Shape;24671;p84"/>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4672" name="Google Shape;24672;p84"/>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4673" name="Google Shape;24673;p84"/>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sp>
          <p:nvSpPr>
            <p:cNvPr id="24674" name="Google Shape;24674;p84"/>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defTabSz="914378"/>
              <a:endParaRPr>
                <a:ea typeface="+mn-ea"/>
              </a:endParaRPr>
            </a:p>
          </p:txBody>
        </p:sp>
        <p:sp>
          <p:nvSpPr>
            <p:cNvPr id="24675" name="Google Shape;24675;p84"/>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676" name="Google Shape;24676;p84"/>
          <p:cNvGrpSpPr/>
          <p:nvPr/>
        </p:nvGrpSpPr>
        <p:grpSpPr>
          <a:xfrm>
            <a:off x="5232281" y="2026588"/>
            <a:ext cx="370840" cy="353213"/>
            <a:chOff x="5232280" y="2026587"/>
            <a:chExt cx="370840" cy="353213"/>
          </a:xfrm>
        </p:grpSpPr>
        <p:sp>
          <p:nvSpPr>
            <p:cNvPr id="24677" name="Google Shape;24677;p84"/>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sp>
          <p:nvSpPr>
            <p:cNvPr id="24678" name="Google Shape;24678;p84"/>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defTabSz="914378"/>
              <a:endParaRPr>
                <a:ea typeface="+mn-ea"/>
              </a:endParaRPr>
            </a:p>
          </p:txBody>
        </p:sp>
        <p:sp>
          <p:nvSpPr>
            <p:cNvPr id="24679" name="Google Shape;24679;p84"/>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680" name="Google Shape;24680;p84"/>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defTabSz="914378"/>
              <a:endParaRPr>
                <a:ea typeface="+mn-ea"/>
              </a:endParaRPr>
            </a:p>
          </p:txBody>
        </p:sp>
        <p:sp>
          <p:nvSpPr>
            <p:cNvPr id="24681" name="Google Shape;24681;p84"/>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defTabSz="914378"/>
              <a:endParaRPr>
                <a:ea typeface="+mn-ea"/>
              </a:endParaRPr>
            </a:p>
          </p:txBody>
        </p:sp>
        <p:sp>
          <p:nvSpPr>
            <p:cNvPr id="24682" name="Google Shape;24682;p84"/>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defTabSz="914378"/>
              <a:endParaRPr>
                <a:ea typeface="+mn-ea"/>
              </a:endParaRPr>
            </a:p>
          </p:txBody>
        </p:sp>
        <p:sp>
          <p:nvSpPr>
            <p:cNvPr id="24683" name="Google Shape;24683;p84"/>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defTabSz="914378"/>
              <a:endParaRPr>
                <a:ea typeface="+mn-ea"/>
              </a:endParaRPr>
            </a:p>
          </p:txBody>
        </p:sp>
        <p:sp>
          <p:nvSpPr>
            <p:cNvPr id="24684" name="Google Shape;24684;p84"/>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defTabSz="914378"/>
              <a:endParaRPr>
                <a:ea typeface="+mn-ea"/>
              </a:endParaRPr>
            </a:p>
          </p:txBody>
        </p:sp>
        <p:sp>
          <p:nvSpPr>
            <p:cNvPr id="24685" name="Google Shape;24685;p84"/>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defTabSz="914378"/>
              <a:endParaRPr>
                <a:ea typeface="+mn-ea"/>
              </a:endParaRPr>
            </a:p>
          </p:txBody>
        </p:sp>
        <p:sp>
          <p:nvSpPr>
            <p:cNvPr id="24686" name="Google Shape;24686;p84"/>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687" name="Google Shape;24687;p84"/>
          <p:cNvGrpSpPr/>
          <p:nvPr/>
        </p:nvGrpSpPr>
        <p:grpSpPr>
          <a:xfrm>
            <a:off x="7968961" y="2435330"/>
            <a:ext cx="379548" cy="365331"/>
            <a:chOff x="7968961" y="2435329"/>
            <a:chExt cx="379548" cy="365331"/>
          </a:xfrm>
        </p:grpSpPr>
        <p:sp>
          <p:nvSpPr>
            <p:cNvPr id="24688" name="Google Shape;24688;p84"/>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defTabSz="914378"/>
              <a:endParaRPr>
                <a:ea typeface="+mn-ea"/>
              </a:endParaRPr>
            </a:p>
          </p:txBody>
        </p:sp>
        <p:sp>
          <p:nvSpPr>
            <p:cNvPr id="24689" name="Google Shape;24689;p84"/>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defTabSz="914378"/>
              <a:endParaRPr>
                <a:ea typeface="+mn-ea"/>
              </a:endParaRPr>
            </a:p>
          </p:txBody>
        </p:sp>
        <p:sp>
          <p:nvSpPr>
            <p:cNvPr id="24690" name="Google Shape;24690;p84"/>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defTabSz="914378"/>
              <a:endParaRPr>
                <a:ea typeface="+mn-ea"/>
              </a:endParaRPr>
            </a:p>
          </p:txBody>
        </p:sp>
        <p:sp>
          <p:nvSpPr>
            <p:cNvPr id="24691" name="Google Shape;24691;p84"/>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defTabSz="914378"/>
              <a:endParaRPr>
                <a:ea typeface="+mn-ea"/>
              </a:endParaRPr>
            </a:p>
          </p:txBody>
        </p:sp>
        <p:sp>
          <p:nvSpPr>
            <p:cNvPr id="24692" name="Google Shape;24692;p84"/>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defTabSz="914378"/>
              <a:endParaRPr>
                <a:ea typeface="+mn-ea"/>
              </a:endParaRPr>
            </a:p>
          </p:txBody>
        </p:sp>
        <p:sp>
          <p:nvSpPr>
            <p:cNvPr id="24693" name="Google Shape;24693;p84"/>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694" name="Google Shape;24694;p84"/>
          <p:cNvGrpSpPr/>
          <p:nvPr/>
        </p:nvGrpSpPr>
        <p:grpSpPr>
          <a:xfrm>
            <a:off x="4136680" y="2115324"/>
            <a:ext cx="373305" cy="223217"/>
            <a:chOff x="4136679" y="2115323"/>
            <a:chExt cx="373305" cy="223217"/>
          </a:xfrm>
        </p:grpSpPr>
        <p:sp>
          <p:nvSpPr>
            <p:cNvPr id="24695" name="Google Shape;24695;p84"/>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defTabSz="914378"/>
              <a:endParaRPr>
                <a:ea typeface="+mn-ea"/>
              </a:endParaRPr>
            </a:p>
          </p:txBody>
        </p:sp>
        <p:sp>
          <p:nvSpPr>
            <p:cNvPr id="24696" name="Google Shape;24696;p84"/>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defTabSz="914378"/>
              <a:endParaRPr>
                <a:ea typeface="+mn-ea"/>
              </a:endParaRPr>
            </a:p>
          </p:txBody>
        </p:sp>
        <p:sp>
          <p:nvSpPr>
            <p:cNvPr id="24697" name="Google Shape;24697;p84"/>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defTabSz="914378"/>
              <a:endParaRPr>
                <a:ea typeface="+mn-ea"/>
              </a:endParaRPr>
            </a:p>
          </p:txBody>
        </p:sp>
        <p:sp>
          <p:nvSpPr>
            <p:cNvPr id="24698" name="Google Shape;24698;p84"/>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699" name="Google Shape;24699;p84"/>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defTabSz="914378"/>
              <a:endParaRPr>
                <a:ea typeface="+mn-ea"/>
              </a:endParaRPr>
            </a:p>
          </p:txBody>
        </p:sp>
        <p:sp>
          <p:nvSpPr>
            <p:cNvPr id="24700" name="Google Shape;24700;p84"/>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defTabSz="914378"/>
              <a:endParaRPr>
                <a:ea typeface="+mn-ea"/>
              </a:endParaRPr>
            </a:p>
          </p:txBody>
        </p:sp>
        <p:sp>
          <p:nvSpPr>
            <p:cNvPr id="24701" name="Google Shape;24701;p84"/>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defTabSz="914378"/>
              <a:endParaRPr>
                <a:ea typeface="+mn-ea"/>
              </a:endParaRPr>
            </a:p>
          </p:txBody>
        </p:sp>
        <p:sp>
          <p:nvSpPr>
            <p:cNvPr id="24702" name="Google Shape;24702;p84"/>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defTabSz="914378"/>
              <a:endParaRPr>
                <a:ea typeface="+mn-ea"/>
              </a:endParaRPr>
            </a:p>
          </p:txBody>
        </p:sp>
        <p:sp>
          <p:nvSpPr>
            <p:cNvPr id="24703" name="Google Shape;24703;p84"/>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defTabSz="914378"/>
              <a:endParaRPr>
                <a:ea typeface="+mn-ea"/>
              </a:endParaRPr>
            </a:p>
          </p:txBody>
        </p:sp>
        <p:sp>
          <p:nvSpPr>
            <p:cNvPr id="24704" name="Google Shape;24704;p84"/>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705" name="Google Shape;24705;p84"/>
          <p:cNvGrpSpPr/>
          <p:nvPr/>
        </p:nvGrpSpPr>
        <p:grpSpPr>
          <a:xfrm>
            <a:off x="7423824" y="2464078"/>
            <a:ext cx="372046" cy="307730"/>
            <a:chOff x="7423823" y="2464077"/>
            <a:chExt cx="372046" cy="307730"/>
          </a:xfrm>
        </p:grpSpPr>
        <p:sp>
          <p:nvSpPr>
            <p:cNvPr id="24706" name="Google Shape;24706;p84"/>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defTabSz="914378"/>
              <a:endParaRPr>
                <a:ea typeface="+mn-ea"/>
              </a:endParaRPr>
            </a:p>
          </p:txBody>
        </p:sp>
        <p:sp>
          <p:nvSpPr>
            <p:cNvPr id="24707" name="Google Shape;24707;p84"/>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defTabSz="914378"/>
              <a:endParaRPr>
                <a:ea typeface="+mn-ea"/>
              </a:endParaRPr>
            </a:p>
          </p:txBody>
        </p:sp>
        <p:sp>
          <p:nvSpPr>
            <p:cNvPr id="24708" name="Google Shape;24708;p84"/>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defTabSz="914378"/>
              <a:endParaRPr>
                <a:ea typeface="+mn-ea"/>
              </a:endParaRPr>
            </a:p>
          </p:txBody>
        </p:sp>
        <p:sp>
          <p:nvSpPr>
            <p:cNvPr id="24709" name="Google Shape;24709;p84"/>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24710" name="Google Shape;24710;p84"/>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defTabSz="914378"/>
              <a:endParaRPr>
                <a:ea typeface="+mn-ea"/>
              </a:endParaRPr>
            </a:p>
          </p:txBody>
        </p:sp>
        <p:sp>
          <p:nvSpPr>
            <p:cNvPr id="24711" name="Google Shape;24711;p84"/>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4712" name="Google Shape;24712;p84"/>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defTabSz="914378"/>
              <a:endParaRPr>
                <a:ea typeface="+mn-ea"/>
              </a:endParaRPr>
            </a:p>
          </p:txBody>
        </p:sp>
        <p:sp>
          <p:nvSpPr>
            <p:cNvPr id="24713" name="Google Shape;24713;p84"/>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defTabSz="914378"/>
              <a:endParaRPr>
                <a:ea typeface="+mn-ea"/>
              </a:endParaRPr>
            </a:p>
          </p:txBody>
        </p:sp>
        <p:sp>
          <p:nvSpPr>
            <p:cNvPr id="24714" name="Google Shape;24714;p84"/>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24715" name="Google Shape;24715;p84"/>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defTabSz="914378"/>
              <a:endParaRPr>
                <a:ea typeface="+mn-ea"/>
              </a:endParaRPr>
            </a:p>
          </p:txBody>
        </p:sp>
        <p:sp>
          <p:nvSpPr>
            <p:cNvPr id="24716" name="Google Shape;24716;p84"/>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defTabSz="914378"/>
              <a:endParaRPr>
                <a:ea typeface="+mn-ea"/>
              </a:endParaRPr>
            </a:p>
          </p:txBody>
        </p:sp>
        <p:sp>
          <p:nvSpPr>
            <p:cNvPr id="24717" name="Google Shape;24717;p84"/>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defTabSz="914378"/>
              <a:endParaRPr>
                <a:ea typeface="+mn-ea"/>
              </a:endParaRPr>
            </a:p>
          </p:txBody>
        </p:sp>
        <p:sp>
          <p:nvSpPr>
            <p:cNvPr id="24718" name="Google Shape;24718;p84"/>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719" name="Google Shape;24719;p84"/>
          <p:cNvGrpSpPr/>
          <p:nvPr/>
        </p:nvGrpSpPr>
        <p:grpSpPr>
          <a:xfrm>
            <a:off x="3882512" y="3365156"/>
            <a:ext cx="295061" cy="370263"/>
            <a:chOff x="3882511" y="3365156"/>
            <a:chExt cx="295061" cy="370263"/>
          </a:xfrm>
        </p:grpSpPr>
        <p:sp>
          <p:nvSpPr>
            <p:cNvPr id="24720" name="Google Shape;24720;p84"/>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4721" name="Google Shape;24721;p84"/>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4722" name="Google Shape;24722;p84"/>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4723" name="Google Shape;24723;p84"/>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4724" name="Google Shape;24724;p84"/>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725" name="Google Shape;24725;p84"/>
          <p:cNvGrpSpPr/>
          <p:nvPr/>
        </p:nvGrpSpPr>
        <p:grpSpPr>
          <a:xfrm>
            <a:off x="5229789" y="1512218"/>
            <a:ext cx="370132" cy="370132"/>
            <a:chOff x="5229788" y="1512217"/>
            <a:chExt cx="370132" cy="370132"/>
          </a:xfrm>
        </p:grpSpPr>
        <p:sp>
          <p:nvSpPr>
            <p:cNvPr id="24726" name="Google Shape;24726;p84"/>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defTabSz="914378"/>
              <a:endParaRPr>
                <a:ea typeface="+mn-ea"/>
              </a:endParaRPr>
            </a:p>
          </p:txBody>
        </p:sp>
        <p:sp>
          <p:nvSpPr>
            <p:cNvPr id="24727" name="Google Shape;24727;p84"/>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defTabSz="914378"/>
              <a:endParaRPr>
                <a:ea typeface="+mn-ea"/>
              </a:endParaRPr>
            </a:p>
          </p:txBody>
        </p:sp>
        <p:sp>
          <p:nvSpPr>
            <p:cNvPr id="24728" name="Google Shape;24728;p84"/>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defTabSz="914378"/>
              <a:endParaRPr>
                <a:ea typeface="+mn-ea"/>
              </a:endParaRPr>
            </a:p>
          </p:txBody>
        </p:sp>
        <p:sp>
          <p:nvSpPr>
            <p:cNvPr id="24729" name="Google Shape;24729;p84"/>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defTabSz="914378"/>
              <a:endParaRPr>
                <a:ea typeface="+mn-ea"/>
              </a:endParaRPr>
            </a:p>
          </p:txBody>
        </p:sp>
        <p:sp>
          <p:nvSpPr>
            <p:cNvPr id="24730" name="Google Shape;24730;p84"/>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4731" name="Google Shape;24731;p84"/>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sp>
          <p:nvSpPr>
            <p:cNvPr id="24732" name="Google Shape;24732;p84"/>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defTabSz="914378"/>
              <a:endParaRPr>
                <a:ea typeface="+mn-ea"/>
              </a:endParaRPr>
            </a:p>
          </p:txBody>
        </p:sp>
        <p:sp>
          <p:nvSpPr>
            <p:cNvPr id="24733" name="Google Shape;24733;p84"/>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734" name="Google Shape;24734;p84"/>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735" name="Google Shape;24735;p84"/>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4736" name="Google Shape;24736;p84"/>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737" name="Google Shape;24737;p84"/>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738" name="Google Shape;24738;p84"/>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4739" name="Google Shape;24739;p84"/>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defTabSz="914378"/>
              <a:endParaRPr>
                <a:ea typeface="+mn-ea"/>
              </a:endParaRPr>
            </a:p>
          </p:txBody>
        </p:sp>
        <p:sp>
          <p:nvSpPr>
            <p:cNvPr id="24740" name="Google Shape;24740;p84"/>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741" name="Google Shape;24741;p84"/>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defTabSz="914378"/>
              <a:endParaRPr>
                <a:ea typeface="+mn-ea"/>
              </a:endParaRPr>
            </a:p>
          </p:txBody>
        </p:sp>
        <p:sp>
          <p:nvSpPr>
            <p:cNvPr id="24742" name="Google Shape;24742;p84"/>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743" name="Google Shape;24743;p84"/>
          <p:cNvGrpSpPr/>
          <p:nvPr/>
        </p:nvGrpSpPr>
        <p:grpSpPr>
          <a:xfrm>
            <a:off x="6041870" y="3365393"/>
            <a:ext cx="373882" cy="370053"/>
            <a:chOff x="6041869" y="3365392"/>
            <a:chExt cx="373882" cy="370053"/>
          </a:xfrm>
        </p:grpSpPr>
        <p:sp>
          <p:nvSpPr>
            <p:cNvPr id="24744" name="Google Shape;24744;p84"/>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defTabSz="914378"/>
              <a:endParaRPr>
                <a:ea typeface="+mn-ea"/>
              </a:endParaRPr>
            </a:p>
          </p:txBody>
        </p:sp>
        <p:sp>
          <p:nvSpPr>
            <p:cNvPr id="24745" name="Google Shape;24745;p84"/>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defTabSz="914378"/>
              <a:endParaRPr>
                <a:ea typeface="+mn-ea"/>
              </a:endParaRPr>
            </a:p>
          </p:txBody>
        </p:sp>
        <p:sp>
          <p:nvSpPr>
            <p:cNvPr id="24746" name="Google Shape;24746;p84"/>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defTabSz="914378"/>
              <a:endParaRPr>
                <a:ea typeface="+mn-ea"/>
              </a:endParaRPr>
            </a:p>
          </p:txBody>
        </p:sp>
        <p:sp>
          <p:nvSpPr>
            <p:cNvPr id="24747" name="Google Shape;24747;p84"/>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defTabSz="914378"/>
              <a:endParaRPr>
                <a:ea typeface="+mn-ea"/>
              </a:endParaRPr>
            </a:p>
          </p:txBody>
        </p:sp>
        <p:sp>
          <p:nvSpPr>
            <p:cNvPr id="24748" name="Google Shape;24748;p84"/>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defTabSz="914378"/>
              <a:endParaRPr>
                <a:ea typeface="+mn-ea"/>
              </a:endParaRPr>
            </a:p>
          </p:txBody>
        </p:sp>
        <p:sp>
          <p:nvSpPr>
            <p:cNvPr id="24749" name="Google Shape;24749;p84"/>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defTabSz="914378"/>
              <a:endParaRPr>
                <a:ea typeface="+mn-ea"/>
              </a:endParaRPr>
            </a:p>
          </p:txBody>
        </p:sp>
        <p:sp>
          <p:nvSpPr>
            <p:cNvPr id="24750" name="Google Shape;24750;p84"/>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defTabSz="914378"/>
              <a:endParaRPr>
                <a:ea typeface="+mn-ea"/>
              </a:endParaRPr>
            </a:p>
          </p:txBody>
        </p:sp>
        <p:sp>
          <p:nvSpPr>
            <p:cNvPr id="24751" name="Google Shape;24751;p84"/>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defTabSz="914378"/>
              <a:endParaRPr>
                <a:ea typeface="+mn-ea"/>
              </a:endParaRPr>
            </a:p>
          </p:txBody>
        </p:sp>
        <p:sp>
          <p:nvSpPr>
            <p:cNvPr id="24752" name="Google Shape;24752;p84"/>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defTabSz="914378"/>
              <a:endParaRPr>
                <a:ea typeface="+mn-ea"/>
              </a:endParaRPr>
            </a:p>
          </p:txBody>
        </p:sp>
        <p:sp>
          <p:nvSpPr>
            <p:cNvPr id="24753" name="Google Shape;24753;p84"/>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754" name="Google Shape;24754;p84"/>
          <p:cNvGrpSpPr/>
          <p:nvPr/>
        </p:nvGrpSpPr>
        <p:grpSpPr>
          <a:xfrm>
            <a:off x="4684309" y="2087494"/>
            <a:ext cx="374748" cy="279140"/>
            <a:chOff x="4684309" y="2087493"/>
            <a:chExt cx="374748" cy="279140"/>
          </a:xfrm>
        </p:grpSpPr>
        <p:sp>
          <p:nvSpPr>
            <p:cNvPr id="24755" name="Google Shape;24755;p84"/>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4756" name="Google Shape;24756;p84"/>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defTabSz="914378"/>
              <a:endParaRPr>
                <a:ea typeface="+mn-ea"/>
              </a:endParaRPr>
            </a:p>
          </p:txBody>
        </p:sp>
        <p:sp>
          <p:nvSpPr>
            <p:cNvPr id="24757" name="Google Shape;24757;p84"/>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defTabSz="914378"/>
              <a:endParaRPr>
                <a:ea typeface="+mn-ea"/>
              </a:endParaRPr>
            </a:p>
          </p:txBody>
        </p:sp>
        <p:sp>
          <p:nvSpPr>
            <p:cNvPr id="24758" name="Google Shape;24758;p84"/>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4759" name="Google Shape;24759;p84"/>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760" name="Google Shape;24760;p84"/>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761" name="Google Shape;24761;p84"/>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762" name="Google Shape;24762;p84"/>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4763" name="Google Shape;24763;p84"/>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4764" name="Google Shape;24764;p84"/>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4765" name="Google Shape;24765;p84"/>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sp>
          <p:nvSpPr>
            <p:cNvPr id="24766" name="Google Shape;24766;p84"/>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767" name="Google Shape;24767;p84"/>
          <p:cNvGrpSpPr/>
          <p:nvPr/>
        </p:nvGrpSpPr>
        <p:grpSpPr>
          <a:xfrm>
            <a:off x="7521111" y="2906132"/>
            <a:ext cx="175400" cy="370053"/>
            <a:chOff x="7521110" y="2906131"/>
            <a:chExt cx="175400" cy="370053"/>
          </a:xfrm>
        </p:grpSpPr>
        <p:sp>
          <p:nvSpPr>
            <p:cNvPr id="24768" name="Google Shape;24768;p84"/>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4769" name="Google Shape;24769;p84"/>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4770" name="Google Shape;24770;p84"/>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4771" name="Google Shape;24771;p84"/>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4772" name="Google Shape;24772;p84"/>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4773" name="Google Shape;24773;p84"/>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4774" name="Google Shape;24774;p84"/>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4775" name="Google Shape;24775;p84"/>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4776" name="Google Shape;24776;p84"/>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777" name="Google Shape;24777;p84"/>
          <p:cNvGrpSpPr/>
          <p:nvPr/>
        </p:nvGrpSpPr>
        <p:grpSpPr>
          <a:xfrm>
            <a:off x="3586926" y="1523287"/>
            <a:ext cx="371023" cy="347915"/>
            <a:chOff x="3586925" y="1523286"/>
            <a:chExt cx="371023" cy="347915"/>
          </a:xfrm>
        </p:grpSpPr>
        <p:sp>
          <p:nvSpPr>
            <p:cNvPr id="24778" name="Google Shape;24778;p84"/>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defTabSz="914378"/>
              <a:endParaRPr>
                <a:ea typeface="+mn-ea"/>
              </a:endParaRPr>
            </a:p>
          </p:txBody>
        </p:sp>
        <p:sp>
          <p:nvSpPr>
            <p:cNvPr id="24779" name="Google Shape;24779;p84"/>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780" name="Google Shape;24780;p84"/>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781" name="Google Shape;24781;p84"/>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782" name="Google Shape;24782;p84"/>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defTabSz="914378"/>
              <a:endParaRPr>
                <a:ea typeface="+mn-ea"/>
              </a:endParaRPr>
            </a:p>
          </p:txBody>
        </p:sp>
        <p:sp>
          <p:nvSpPr>
            <p:cNvPr id="24783" name="Google Shape;24783;p84"/>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784" name="Google Shape;24784;p84"/>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785" name="Google Shape;24785;p84"/>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defTabSz="914378"/>
              <a:endParaRPr>
                <a:ea typeface="+mn-ea"/>
              </a:endParaRPr>
            </a:p>
          </p:txBody>
        </p:sp>
        <p:sp>
          <p:nvSpPr>
            <p:cNvPr id="24786" name="Google Shape;24786;p84"/>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787" name="Google Shape;24787;p84"/>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788" name="Google Shape;24788;p84"/>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789" name="Google Shape;24789;p84"/>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790" name="Google Shape;24790;p84"/>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4791" name="Google Shape;24791;p84"/>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4792" name="Google Shape;24792;p84"/>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793" name="Google Shape;24793;p84"/>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794" name="Google Shape;24794;p84"/>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795" name="Google Shape;24795;p84"/>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796" name="Google Shape;24796;p84"/>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797" name="Google Shape;24797;p84"/>
          <p:cNvGrpSpPr/>
          <p:nvPr/>
        </p:nvGrpSpPr>
        <p:grpSpPr>
          <a:xfrm>
            <a:off x="6876009" y="2475461"/>
            <a:ext cx="370158" cy="285120"/>
            <a:chOff x="6876009" y="2475461"/>
            <a:chExt cx="370158" cy="285120"/>
          </a:xfrm>
        </p:grpSpPr>
        <p:sp>
          <p:nvSpPr>
            <p:cNvPr id="24798" name="Google Shape;24798;p84"/>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defTabSz="914378"/>
              <a:endParaRPr>
                <a:ea typeface="+mn-ea"/>
              </a:endParaRPr>
            </a:p>
          </p:txBody>
        </p:sp>
        <p:sp>
          <p:nvSpPr>
            <p:cNvPr id="24799" name="Google Shape;24799;p84"/>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defTabSz="914378"/>
              <a:endParaRPr>
                <a:ea typeface="+mn-ea"/>
              </a:endParaRPr>
            </a:p>
          </p:txBody>
        </p:sp>
        <p:sp>
          <p:nvSpPr>
            <p:cNvPr id="24800" name="Google Shape;24800;p84"/>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defTabSz="914378"/>
              <a:endParaRPr>
                <a:ea typeface="+mn-ea"/>
              </a:endParaRPr>
            </a:p>
          </p:txBody>
        </p:sp>
        <p:sp>
          <p:nvSpPr>
            <p:cNvPr id="24801" name="Google Shape;24801;p84"/>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defTabSz="914378"/>
              <a:endParaRPr>
                <a:ea typeface="+mn-ea"/>
              </a:endParaRPr>
            </a:p>
          </p:txBody>
        </p:sp>
        <p:sp>
          <p:nvSpPr>
            <p:cNvPr id="24802" name="Google Shape;24802;p84"/>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803" name="Google Shape;24803;p84"/>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defTabSz="914378"/>
              <a:endParaRPr>
                <a:ea typeface="+mn-ea"/>
              </a:endParaRPr>
            </a:p>
          </p:txBody>
        </p:sp>
        <p:sp>
          <p:nvSpPr>
            <p:cNvPr id="24804" name="Google Shape;24804;p84"/>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805" name="Google Shape;24805;p84"/>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4806" name="Google Shape;24806;p84"/>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807" name="Google Shape;24807;p84"/>
          <p:cNvGrpSpPr/>
          <p:nvPr/>
        </p:nvGrpSpPr>
        <p:grpSpPr>
          <a:xfrm>
            <a:off x="6328222" y="2445848"/>
            <a:ext cx="370158" cy="344269"/>
            <a:chOff x="6328222" y="2445847"/>
            <a:chExt cx="370158" cy="344269"/>
          </a:xfrm>
        </p:grpSpPr>
        <p:sp>
          <p:nvSpPr>
            <p:cNvPr id="24808" name="Google Shape;24808;p84"/>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defTabSz="914378"/>
              <a:endParaRPr>
                <a:ea typeface="+mn-ea"/>
              </a:endParaRPr>
            </a:p>
          </p:txBody>
        </p:sp>
        <p:sp>
          <p:nvSpPr>
            <p:cNvPr id="24809" name="Google Shape;24809;p84"/>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defTabSz="914378"/>
              <a:endParaRPr>
                <a:ea typeface="+mn-ea"/>
              </a:endParaRPr>
            </a:p>
          </p:txBody>
        </p:sp>
        <p:sp>
          <p:nvSpPr>
            <p:cNvPr id="24810" name="Google Shape;24810;p84"/>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4811" name="Google Shape;24811;p84"/>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812" name="Google Shape;24812;p84"/>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defTabSz="914378"/>
              <a:endParaRPr>
                <a:ea typeface="+mn-ea"/>
              </a:endParaRPr>
            </a:p>
          </p:txBody>
        </p:sp>
        <p:sp>
          <p:nvSpPr>
            <p:cNvPr id="24813" name="Google Shape;24813;p84"/>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defTabSz="914378"/>
              <a:endParaRPr>
                <a:ea typeface="+mn-ea"/>
              </a:endParaRPr>
            </a:p>
          </p:txBody>
        </p:sp>
        <p:sp>
          <p:nvSpPr>
            <p:cNvPr id="24814" name="Google Shape;24814;p84"/>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defTabSz="914378"/>
              <a:endParaRPr>
                <a:ea typeface="+mn-ea"/>
              </a:endParaRPr>
            </a:p>
          </p:txBody>
        </p:sp>
        <p:sp>
          <p:nvSpPr>
            <p:cNvPr id="24815" name="Google Shape;24815;p84"/>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816" name="Google Shape;24816;p84"/>
          <p:cNvGrpSpPr/>
          <p:nvPr/>
        </p:nvGrpSpPr>
        <p:grpSpPr>
          <a:xfrm>
            <a:off x="5249540" y="2432943"/>
            <a:ext cx="351639" cy="370184"/>
            <a:chOff x="5249540" y="2432942"/>
            <a:chExt cx="351639" cy="370184"/>
          </a:xfrm>
        </p:grpSpPr>
        <p:sp>
          <p:nvSpPr>
            <p:cNvPr id="24817" name="Google Shape;24817;p84"/>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defTabSz="914378"/>
              <a:endParaRPr>
                <a:ea typeface="+mn-ea"/>
              </a:endParaRPr>
            </a:p>
          </p:txBody>
        </p:sp>
        <p:sp>
          <p:nvSpPr>
            <p:cNvPr id="24818" name="Google Shape;24818;p84"/>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24819" name="Google Shape;24819;p84"/>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defTabSz="914378"/>
              <a:endParaRPr>
                <a:ea typeface="+mn-ea"/>
              </a:endParaRPr>
            </a:p>
          </p:txBody>
        </p:sp>
        <p:sp>
          <p:nvSpPr>
            <p:cNvPr id="24820" name="Google Shape;24820;p84"/>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24821" name="Google Shape;24821;p84"/>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defTabSz="914378"/>
              <a:endParaRPr>
                <a:ea typeface="+mn-ea"/>
              </a:endParaRPr>
            </a:p>
          </p:txBody>
        </p:sp>
        <p:sp>
          <p:nvSpPr>
            <p:cNvPr id="24822" name="Google Shape;24822;p84"/>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823" name="Google Shape;24823;p84"/>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824" name="Google Shape;24824;p84"/>
          <p:cNvGrpSpPr/>
          <p:nvPr/>
        </p:nvGrpSpPr>
        <p:grpSpPr>
          <a:xfrm>
            <a:off x="4137048" y="2482177"/>
            <a:ext cx="371102" cy="271585"/>
            <a:chOff x="4137047" y="2482176"/>
            <a:chExt cx="371102" cy="271585"/>
          </a:xfrm>
        </p:grpSpPr>
        <p:sp>
          <p:nvSpPr>
            <p:cNvPr id="24825" name="Google Shape;24825;p84"/>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defTabSz="914378"/>
              <a:endParaRPr>
                <a:ea typeface="+mn-ea"/>
              </a:endParaRPr>
            </a:p>
          </p:txBody>
        </p:sp>
        <p:sp>
          <p:nvSpPr>
            <p:cNvPr id="24826" name="Google Shape;24826;p84"/>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defTabSz="914378"/>
              <a:endParaRPr>
                <a:ea typeface="+mn-ea"/>
              </a:endParaRPr>
            </a:p>
          </p:txBody>
        </p:sp>
        <p:sp>
          <p:nvSpPr>
            <p:cNvPr id="24827" name="Google Shape;24827;p84"/>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defTabSz="914378"/>
              <a:endParaRPr>
                <a:ea typeface="+mn-ea"/>
              </a:endParaRPr>
            </a:p>
          </p:txBody>
        </p:sp>
        <p:sp>
          <p:nvSpPr>
            <p:cNvPr id="24828" name="Google Shape;24828;p84"/>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defTabSz="914378"/>
              <a:endParaRPr>
                <a:ea typeface="+mn-ea"/>
              </a:endParaRPr>
            </a:p>
          </p:txBody>
        </p:sp>
        <p:sp>
          <p:nvSpPr>
            <p:cNvPr id="24829" name="Google Shape;24829;p84"/>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24830" name="Google Shape;24830;p84"/>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defTabSz="914378"/>
              <a:endParaRPr>
                <a:ea typeface="+mn-ea"/>
              </a:endParaRPr>
            </a:p>
          </p:txBody>
        </p:sp>
        <p:sp>
          <p:nvSpPr>
            <p:cNvPr id="24831" name="Google Shape;24831;p84"/>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defTabSz="914378"/>
              <a:endParaRPr>
                <a:ea typeface="+mn-ea"/>
              </a:endParaRPr>
            </a:p>
          </p:txBody>
        </p:sp>
        <p:sp>
          <p:nvSpPr>
            <p:cNvPr id="24832" name="Google Shape;24832;p84"/>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defTabSz="914378"/>
              <a:endParaRPr>
                <a:ea typeface="+mn-ea"/>
              </a:endParaRPr>
            </a:p>
          </p:txBody>
        </p:sp>
        <p:sp>
          <p:nvSpPr>
            <p:cNvPr id="24833" name="Google Shape;24833;p84"/>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834" name="Google Shape;24834;p84"/>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4835" name="Google Shape;24835;p84"/>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836" name="Google Shape;24836;p84"/>
          <p:cNvGrpSpPr/>
          <p:nvPr/>
        </p:nvGrpSpPr>
        <p:grpSpPr>
          <a:xfrm>
            <a:off x="4686434" y="2432917"/>
            <a:ext cx="367377" cy="370079"/>
            <a:chOff x="4686434" y="2432916"/>
            <a:chExt cx="367377" cy="370079"/>
          </a:xfrm>
        </p:grpSpPr>
        <p:sp>
          <p:nvSpPr>
            <p:cNvPr id="24837" name="Google Shape;24837;p84"/>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4838" name="Google Shape;24838;p84"/>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4839" name="Google Shape;24839;p84"/>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defTabSz="914378"/>
              <a:endParaRPr>
                <a:ea typeface="+mn-ea"/>
              </a:endParaRPr>
            </a:p>
          </p:txBody>
        </p:sp>
        <p:sp>
          <p:nvSpPr>
            <p:cNvPr id="24840" name="Google Shape;24840;p84"/>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4841" name="Google Shape;24841;p84"/>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842" name="Google Shape;24842;p84"/>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4843" name="Google Shape;24843;p84"/>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defTabSz="914378"/>
              <a:endParaRPr>
                <a:ea typeface="+mn-ea"/>
              </a:endParaRPr>
            </a:p>
          </p:txBody>
        </p:sp>
        <p:sp>
          <p:nvSpPr>
            <p:cNvPr id="24844" name="Google Shape;24844;p84"/>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24845" name="Google Shape;24845;p84"/>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defTabSz="914378"/>
              <a:endParaRPr>
                <a:ea typeface="+mn-ea"/>
              </a:endParaRPr>
            </a:p>
          </p:txBody>
        </p:sp>
        <p:sp>
          <p:nvSpPr>
            <p:cNvPr id="24846" name="Google Shape;24846;p84"/>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24847" name="Google Shape;24847;p84"/>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848" name="Google Shape;24848;p84"/>
          <p:cNvGrpSpPr/>
          <p:nvPr/>
        </p:nvGrpSpPr>
        <p:grpSpPr>
          <a:xfrm>
            <a:off x="6328223" y="2056307"/>
            <a:ext cx="372099" cy="293986"/>
            <a:chOff x="6328222" y="2056306"/>
            <a:chExt cx="372099" cy="293986"/>
          </a:xfrm>
        </p:grpSpPr>
        <p:sp>
          <p:nvSpPr>
            <p:cNvPr id="24849" name="Google Shape;24849;p84"/>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4850" name="Google Shape;24850;p84"/>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4851" name="Google Shape;24851;p84"/>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4852" name="Google Shape;24852;p84"/>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defTabSz="914378"/>
              <a:endParaRPr>
                <a:ea typeface="+mn-ea"/>
              </a:endParaRPr>
            </a:p>
          </p:txBody>
        </p:sp>
        <p:sp>
          <p:nvSpPr>
            <p:cNvPr id="24853" name="Google Shape;24853;p84"/>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854" name="Google Shape;24854;p84"/>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4855" name="Google Shape;24855;p84"/>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4856" name="Google Shape;24856;p84"/>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4857" name="Google Shape;24857;p84"/>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858" name="Google Shape;24858;p84"/>
          <p:cNvGrpSpPr/>
          <p:nvPr/>
        </p:nvGrpSpPr>
        <p:grpSpPr>
          <a:xfrm>
            <a:off x="5789328" y="2432969"/>
            <a:ext cx="352531" cy="370132"/>
            <a:chOff x="5789327" y="2432968"/>
            <a:chExt cx="352531" cy="370132"/>
          </a:xfrm>
        </p:grpSpPr>
        <p:sp>
          <p:nvSpPr>
            <p:cNvPr id="24859" name="Google Shape;24859;p84"/>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defTabSz="914378"/>
              <a:endParaRPr>
                <a:ea typeface="+mn-ea"/>
              </a:endParaRPr>
            </a:p>
          </p:txBody>
        </p:sp>
        <p:sp>
          <p:nvSpPr>
            <p:cNvPr id="24860" name="Google Shape;24860;p84"/>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sp>
          <p:nvSpPr>
            <p:cNvPr id="24861" name="Google Shape;24861;p84"/>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sp>
          <p:nvSpPr>
            <p:cNvPr id="24862" name="Google Shape;24862;p84"/>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24863" name="Google Shape;24863;p84"/>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defTabSz="914378"/>
              <a:endParaRPr>
                <a:ea typeface="+mn-ea"/>
              </a:endParaRPr>
            </a:p>
          </p:txBody>
        </p:sp>
        <p:sp>
          <p:nvSpPr>
            <p:cNvPr id="24864" name="Google Shape;24864;p84"/>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sp>
          <p:nvSpPr>
            <p:cNvPr id="24865" name="Google Shape;24865;p84"/>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866" name="Google Shape;24866;p84"/>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867" name="Google Shape;24867;p84"/>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sp>
          <p:nvSpPr>
            <p:cNvPr id="24868" name="Google Shape;24868;p84"/>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869" name="Google Shape;24869;p84"/>
          <p:cNvGrpSpPr/>
          <p:nvPr/>
        </p:nvGrpSpPr>
        <p:grpSpPr>
          <a:xfrm>
            <a:off x="874612" y="1980134"/>
            <a:ext cx="322314" cy="370158"/>
            <a:chOff x="874612" y="1980134"/>
            <a:chExt cx="322314" cy="370158"/>
          </a:xfrm>
        </p:grpSpPr>
        <p:sp>
          <p:nvSpPr>
            <p:cNvPr id="24870" name="Google Shape;24870;p84"/>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4871" name="Google Shape;24871;p84"/>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4872" name="Google Shape;24872;p84"/>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4873" name="Google Shape;24873;p84"/>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4874" name="Google Shape;24874;p84"/>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4875" name="Google Shape;24875;p84"/>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defTabSz="914378"/>
              <a:endParaRPr>
                <a:ea typeface="+mn-ea"/>
              </a:endParaRPr>
            </a:p>
          </p:txBody>
        </p:sp>
        <p:sp>
          <p:nvSpPr>
            <p:cNvPr id="24876" name="Google Shape;24876;p84"/>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877" name="Google Shape;24877;p84"/>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878" name="Google Shape;24878;p84"/>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4879" name="Google Shape;24879;p84"/>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880" name="Google Shape;24880;p84"/>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881" name="Google Shape;24881;p84"/>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4882" name="Google Shape;24882;p84"/>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defTabSz="914378"/>
              <a:endParaRPr>
                <a:ea typeface="+mn-ea"/>
              </a:endParaRPr>
            </a:p>
          </p:txBody>
        </p:sp>
        <p:sp>
          <p:nvSpPr>
            <p:cNvPr id="24883" name="Google Shape;24883;p84"/>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defTabSz="914378"/>
              <a:endParaRPr>
                <a:ea typeface="+mn-ea"/>
              </a:endParaRPr>
            </a:p>
          </p:txBody>
        </p:sp>
        <p:sp>
          <p:nvSpPr>
            <p:cNvPr id="24884" name="Google Shape;24884;p84"/>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defTabSz="914378"/>
              <a:endParaRPr>
                <a:ea typeface="+mn-ea"/>
              </a:endParaRPr>
            </a:p>
          </p:txBody>
        </p:sp>
        <p:sp>
          <p:nvSpPr>
            <p:cNvPr id="24885" name="Google Shape;24885;p84"/>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24886" name="Google Shape;24886;p84"/>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887" name="Google Shape;24887;p84"/>
          <p:cNvGrpSpPr/>
          <p:nvPr/>
        </p:nvGrpSpPr>
        <p:grpSpPr>
          <a:xfrm>
            <a:off x="3039662" y="2514780"/>
            <a:ext cx="374223" cy="329764"/>
            <a:chOff x="3039662" y="2514780"/>
            <a:chExt cx="374223" cy="329764"/>
          </a:xfrm>
        </p:grpSpPr>
        <p:sp>
          <p:nvSpPr>
            <p:cNvPr id="24888" name="Google Shape;24888;p84"/>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sp>
          <p:nvSpPr>
            <p:cNvPr id="24889" name="Google Shape;24889;p84"/>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4890" name="Google Shape;24890;p84"/>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sp>
          <p:nvSpPr>
            <p:cNvPr id="24891" name="Google Shape;24891;p84"/>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4892" name="Google Shape;24892;p84"/>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893" name="Google Shape;24893;p84"/>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4894" name="Google Shape;24894;p84"/>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4895" name="Google Shape;24895;p84"/>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4896" name="Google Shape;24896;p84"/>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4897" name="Google Shape;24897;p84"/>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4898" name="Google Shape;24898;p84"/>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4899" name="Google Shape;24899;p84"/>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4900" name="Google Shape;24900;p84"/>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4901" name="Google Shape;24901;p84"/>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4902" name="Google Shape;24902;p84"/>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defTabSz="914378"/>
              <a:endParaRPr>
                <a:ea typeface="+mn-ea"/>
              </a:endParaRPr>
            </a:p>
          </p:txBody>
        </p:sp>
        <p:sp>
          <p:nvSpPr>
            <p:cNvPr id="24903" name="Google Shape;24903;p84"/>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defTabSz="914378"/>
              <a:endParaRPr>
                <a:ea typeface="+mn-ea"/>
              </a:endParaRPr>
            </a:p>
          </p:txBody>
        </p:sp>
        <p:sp>
          <p:nvSpPr>
            <p:cNvPr id="24904" name="Google Shape;24904;p84"/>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05" name="Google Shape;24905;p84"/>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906" name="Google Shape;24906;p84"/>
          <p:cNvGrpSpPr/>
          <p:nvPr/>
        </p:nvGrpSpPr>
        <p:grpSpPr>
          <a:xfrm>
            <a:off x="1946370" y="2563123"/>
            <a:ext cx="374066" cy="233395"/>
            <a:chOff x="1946369" y="2563122"/>
            <a:chExt cx="374066" cy="233395"/>
          </a:xfrm>
        </p:grpSpPr>
        <p:sp>
          <p:nvSpPr>
            <p:cNvPr id="24907" name="Google Shape;24907;p84"/>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4908" name="Google Shape;24908;p84"/>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4909" name="Google Shape;24909;p84"/>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4910" name="Google Shape;24910;p84"/>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11" name="Google Shape;24911;p84"/>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12" name="Google Shape;24912;p84"/>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4913" name="Google Shape;24913;p84"/>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4914" name="Google Shape;24914;p84"/>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915" name="Google Shape;24915;p84"/>
          <p:cNvGrpSpPr/>
          <p:nvPr/>
        </p:nvGrpSpPr>
        <p:grpSpPr>
          <a:xfrm>
            <a:off x="4135263" y="2906185"/>
            <a:ext cx="374040" cy="370184"/>
            <a:chOff x="4135263" y="2906184"/>
            <a:chExt cx="374040" cy="370184"/>
          </a:xfrm>
        </p:grpSpPr>
        <p:sp>
          <p:nvSpPr>
            <p:cNvPr id="24916" name="Google Shape;24916;p84"/>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4917" name="Google Shape;24917;p84"/>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defTabSz="914378"/>
              <a:endParaRPr>
                <a:ea typeface="+mn-ea"/>
              </a:endParaRPr>
            </a:p>
          </p:txBody>
        </p:sp>
        <p:sp>
          <p:nvSpPr>
            <p:cNvPr id="24918" name="Google Shape;24918;p84"/>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919" name="Google Shape;24919;p84"/>
          <p:cNvGrpSpPr/>
          <p:nvPr/>
        </p:nvGrpSpPr>
        <p:grpSpPr>
          <a:xfrm>
            <a:off x="4683602" y="2906185"/>
            <a:ext cx="372676" cy="370184"/>
            <a:chOff x="4683601" y="2906184"/>
            <a:chExt cx="372676" cy="370184"/>
          </a:xfrm>
        </p:grpSpPr>
        <p:sp>
          <p:nvSpPr>
            <p:cNvPr id="24920" name="Google Shape;24920;p84"/>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21" name="Google Shape;24921;p84"/>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22" name="Google Shape;24922;p84"/>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923" name="Google Shape;24923;p84"/>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24" name="Google Shape;24924;p84"/>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925" name="Google Shape;24925;p84"/>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926" name="Google Shape;24926;p84"/>
          <p:cNvGrpSpPr/>
          <p:nvPr/>
        </p:nvGrpSpPr>
        <p:grpSpPr>
          <a:xfrm>
            <a:off x="870809" y="2906054"/>
            <a:ext cx="329134" cy="370132"/>
            <a:chOff x="870808" y="2906053"/>
            <a:chExt cx="329134" cy="370132"/>
          </a:xfrm>
        </p:grpSpPr>
        <p:sp>
          <p:nvSpPr>
            <p:cNvPr id="24927" name="Google Shape;24927;p84"/>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28" name="Google Shape;24928;p84"/>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29" name="Google Shape;24929;p84"/>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30" name="Google Shape;24930;p84"/>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31" name="Google Shape;24931;p84"/>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932" name="Google Shape;24932;p84"/>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33" name="Google Shape;24933;p84"/>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34" name="Google Shape;24934;p84"/>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935" name="Google Shape;24935;p84"/>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936" name="Google Shape;24936;p84"/>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37" name="Google Shape;24937;p84"/>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38" name="Google Shape;24938;p84"/>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39" name="Google Shape;24939;p84"/>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40" name="Google Shape;24940;p84"/>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41" name="Google Shape;24941;p84"/>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42" name="Google Shape;24942;p84"/>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defTabSz="914378"/>
              <a:endParaRPr>
                <a:ea typeface="+mn-ea"/>
              </a:endParaRPr>
            </a:p>
          </p:txBody>
        </p:sp>
        <p:sp>
          <p:nvSpPr>
            <p:cNvPr id="24943" name="Google Shape;24943;p84"/>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944" name="Google Shape;24944;p84"/>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45" name="Google Shape;24945;p84"/>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946" name="Google Shape;24946;p84"/>
          <p:cNvGrpSpPr/>
          <p:nvPr/>
        </p:nvGrpSpPr>
        <p:grpSpPr>
          <a:xfrm>
            <a:off x="1943878" y="2909070"/>
            <a:ext cx="374774" cy="364282"/>
            <a:chOff x="1943878" y="2909069"/>
            <a:chExt cx="374774" cy="364282"/>
          </a:xfrm>
        </p:grpSpPr>
        <p:sp>
          <p:nvSpPr>
            <p:cNvPr id="24947" name="Google Shape;24947;p84"/>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48" name="Google Shape;24948;p84"/>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49" name="Google Shape;24949;p84"/>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50" name="Google Shape;24950;p84"/>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51" name="Google Shape;24951;p84"/>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52" name="Google Shape;24952;p84"/>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53" name="Google Shape;24953;p84"/>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54" name="Google Shape;24954;p84"/>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55" name="Google Shape;24955;p84"/>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defTabSz="914378"/>
              <a:endParaRPr>
                <a:ea typeface="+mn-ea"/>
              </a:endParaRPr>
            </a:p>
          </p:txBody>
        </p:sp>
        <p:sp>
          <p:nvSpPr>
            <p:cNvPr id="24956" name="Google Shape;24956;p84"/>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57" name="Google Shape;24957;p84"/>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sp>
          <p:nvSpPr>
            <p:cNvPr id="24958" name="Google Shape;24958;p84"/>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959" name="Google Shape;24959;p84"/>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60" name="Google Shape;24960;p84"/>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defTabSz="914378"/>
              <a:endParaRPr>
                <a:ea typeface="+mn-ea"/>
              </a:endParaRPr>
            </a:p>
          </p:txBody>
        </p:sp>
        <p:sp>
          <p:nvSpPr>
            <p:cNvPr id="24961" name="Google Shape;24961;p84"/>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defTabSz="914378"/>
              <a:endParaRPr>
                <a:ea typeface="+mn-ea"/>
              </a:endParaRPr>
            </a:p>
          </p:txBody>
        </p:sp>
        <p:sp>
          <p:nvSpPr>
            <p:cNvPr id="24962" name="Google Shape;24962;p84"/>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963" name="Google Shape;24963;p84"/>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64" name="Google Shape;24964;p84"/>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4965" name="Google Shape;24965;p84"/>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966" name="Google Shape;24966;p84"/>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4967" name="Google Shape;24967;p84"/>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4968" name="Google Shape;24968;p84"/>
          <p:cNvGrpSpPr/>
          <p:nvPr/>
        </p:nvGrpSpPr>
        <p:grpSpPr>
          <a:xfrm>
            <a:off x="1128072" y="3365261"/>
            <a:ext cx="328872" cy="370158"/>
            <a:chOff x="1128072" y="3365261"/>
            <a:chExt cx="328872" cy="370158"/>
          </a:xfrm>
        </p:grpSpPr>
        <p:sp>
          <p:nvSpPr>
            <p:cNvPr id="24969" name="Google Shape;24969;p84"/>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70" name="Google Shape;24970;p84"/>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71" name="Google Shape;24971;p84"/>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72" name="Google Shape;24972;p84"/>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73" name="Google Shape;24973;p84"/>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74" name="Google Shape;24974;p84"/>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75" name="Google Shape;24975;p84"/>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76" name="Google Shape;24976;p84"/>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77" name="Google Shape;24977;p84"/>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78" name="Google Shape;24978;p84"/>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79" name="Google Shape;24979;p84"/>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80" name="Google Shape;24980;p84"/>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81" name="Google Shape;24981;p84"/>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82" name="Google Shape;24982;p84"/>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83" name="Google Shape;24983;p84"/>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84" name="Google Shape;24984;p84"/>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85" name="Google Shape;24985;p84"/>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86" name="Google Shape;24986;p84"/>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87" name="Google Shape;24987;p84"/>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88" name="Google Shape;24988;p84"/>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89" name="Google Shape;24989;p84"/>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90" name="Google Shape;24990;p84"/>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91" name="Google Shape;24991;p84"/>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92" name="Google Shape;24992;p84"/>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93" name="Google Shape;24993;p84"/>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94" name="Google Shape;24994;p84"/>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4995" name="Google Shape;24995;p84"/>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4996" name="Google Shape;24996;p84"/>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4997" name="Google Shape;24997;p84"/>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98" name="Google Shape;24998;p84"/>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4999" name="Google Shape;24999;p84"/>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5000" name="Google Shape;25000;p84"/>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5001" name="Google Shape;25001;p84"/>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5002" name="Google Shape;25002;p84"/>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5003" name="Google Shape;25003;p84"/>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5004" name="Google Shape;25004;p84"/>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5005" name="Google Shape;25005;p84"/>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5006" name="Google Shape;25006;p84"/>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5007" name="Google Shape;25007;p84"/>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5008" name="Google Shape;25008;p84"/>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5009" name="Google Shape;25009;p84"/>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5010" name="Google Shape;25010;p84"/>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5011" name="Google Shape;25011;p84"/>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sp>
          <p:nvSpPr>
            <p:cNvPr id="25012" name="Google Shape;25012;p84"/>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013" name="Google Shape;25013;p84"/>
          <p:cNvGrpSpPr/>
          <p:nvPr/>
        </p:nvGrpSpPr>
        <p:grpSpPr>
          <a:xfrm>
            <a:off x="5776868" y="1515182"/>
            <a:ext cx="370866" cy="364151"/>
            <a:chOff x="5776868" y="1515181"/>
            <a:chExt cx="370866" cy="364151"/>
          </a:xfrm>
        </p:grpSpPr>
        <p:sp>
          <p:nvSpPr>
            <p:cNvPr id="25014" name="Google Shape;25014;p84"/>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25015" name="Google Shape;25015;p84"/>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25016" name="Google Shape;25016;p84"/>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5017" name="Google Shape;25017;p84"/>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defTabSz="914378"/>
              <a:endParaRPr>
                <a:ea typeface="+mn-ea"/>
              </a:endParaRPr>
            </a:p>
          </p:txBody>
        </p:sp>
        <p:sp>
          <p:nvSpPr>
            <p:cNvPr id="25018" name="Google Shape;25018;p84"/>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5019" name="Google Shape;25019;p84"/>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defTabSz="914378"/>
              <a:endParaRPr>
                <a:ea typeface="+mn-ea"/>
              </a:endParaRPr>
            </a:p>
          </p:txBody>
        </p:sp>
        <p:sp>
          <p:nvSpPr>
            <p:cNvPr id="25020" name="Google Shape;25020;p84"/>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25021" name="Google Shape;25021;p84"/>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defTabSz="914378"/>
              <a:endParaRPr>
                <a:ea typeface="+mn-ea"/>
              </a:endParaRPr>
            </a:p>
          </p:txBody>
        </p:sp>
        <p:sp>
          <p:nvSpPr>
            <p:cNvPr id="25022" name="Google Shape;25022;p84"/>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5023" name="Google Shape;25023;p84"/>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024" name="Google Shape;25024;p84"/>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025" name="Google Shape;25025;p84"/>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25026" name="Google Shape;25026;p84"/>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027" name="Google Shape;25027;p84"/>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028" name="Google Shape;25028;p84"/>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defTabSz="914378"/>
              <a:endParaRPr>
                <a:ea typeface="+mn-ea"/>
              </a:endParaRPr>
            </a:p>
          </p:txBody>
        </p:sp>
        <p:sp>
          <p:nvSpPr>
            <p:cNvPr id="25029" name="Google Shape;25029;p84"/>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030" name="Google Shape;25030;p84"/>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031" name="Google Shape;25031;p84"/>
          <p:cNvGrpSpPr/>
          <p:nvPr/>
        </p:nvGrpSpPr>
        <p:grpSpPr>
          <a:xfrm>
            <a:off x="3577849" y="2432943"/>
            <a:ext cx="393660" cy="370079"/>
            <a:chOff x="3577849" y="2432942"/>
            <a:chExt cx="393660" cy="370079"/>
          </a:xfrm>
        </p:grpSpPr>
        <p:sp>
          <p:nvSpPr>
            <p:cNvPr id="25032" name="Google Shape;25032;p84"/>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defTabSz="914378"/>
              <a:endParaRPr>
                <a:ea typeface="+mn-ea"/>
              </a:endParaRPr>
            </a:p>
          </p:txBody>
        </p:sp>
        <p:sp>
          <p:nvSpPr>
            <p:cNvPr id="25033" name="Google Shape;25033;p84"/>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defTabSz="914378"/>
              <a:endParaRPr>
                <a:ea typeface="+mn-ea"/>
              </a:endParaRPr>
            </a:p>
          </p:txBody>
        </p:sp>
        <p:sp>
          <p:nvSpPr>
            <p:cNvPr id="25034" name="Google Shape;25034;p84"/>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035" name="Google Shape;25035;p84"/>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sp>
          <p:nvSpPr>
            <p:cNvPr id="25036" name="Google Shape;25036;p84"/>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defTabSz="914378"/>
              <a:endParaRPr>
                <a:ea typeface="+mn-ea"/>
              </a:endParaRPr>
            </a:p>
          </p:txBody>
        </p:sp>
        <p:sp>
          <p:nvSpPr>
            <p:cNvPr id="25037" name="Google Shape;25037;p84"/>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sp>
          <p:nvSpPr>
            <p:cNvPr id="25038" name="Google Shape;25038;p84"/>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sp>
          <p:nvSpPr>
            <p:cNvPr id="25039" name="Google Shape;25039;p84"/>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defTabSz="914378"/>
              <a:endParaRPr>
                <a:ea typeface="+mn-ea"/>
              </a:endParaRPr>
            </a:p>
          </p:txBody>
        </p:sp>
        <p:sp>
          <p:nvSpPr>
            <p:cNvPr id="25040" name="Google Shape;25040;p84"/>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defTabSz="914378"/>
              <a:endParaRPr>
                <a:ea typeface="+mn-ea"/>
              </a:endParaRPr>
            </a:p>
          </p:txBody>
        </p:sp>
        <p:sp>
          <p:nvSpPr>
            <p:cNvPr id="25041" name="Google Shape;25041;p84"/>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042" name="Google Shape;25042;p84"/>
          <p:cNvGrpSpPr/>
          <p:nvPr/>
        </p:nvGrpSpPr>
        <p:grpSpPr>
          <a:xfrm>
            <a:off x="2493999" y="2927037"/>
            <a:ext cx="370132" cy="328164"/>
            <a:chOff x="2493999" y="2927037"/>
            <a:chExt cx="370132" cy="328164"/>
          </a:xfrm>
        </p:grpSpPr>
        <p:sp>
          <p:nvSpPr>
            <p:cNvPr id="25043" name="Google Shape;25043;p84"/>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defTabSz="914378"/>
              <a:endParaRPr>
                <a:ea typeface="+mn-ea"/>
              </a:endParaRPr>
            </a:p>
          </p:txBody>
        </p:sp>
        <p:sp>
          <p:nvSpPr>
            <p:cNvPr id="25044" name="Google Shape;25044;p84"/>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defTabSz="914378"/>
              <a:endParaRPr>
                <a:ea typeface="+mn-ea"/>
              </a:endParaRPr>
            </a:p>
          </p:txBody>
        </p:sp>
        <p:sp>
          <p:nvSpPr>
            <p:cNvPr id="25045" name="Google Shape;25045;p84"/>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defTabSz="914378"/>
              <a:endParaRPr>
                <a:ea typeface="+mn-ea"/>
              </a:endParaRPr>
            </a:p>
          </p:txBody>
        </p:sp>
        <p:sp>
          <p:nvSpPr>
            <p:cNvPr id="25046" name="Google Shape;25046;p84"/>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047" name="Google Shape;25047;p84"/>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048" name="Google Shape;25048;p84"/>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049" name="Google Shape;25049;p84"/>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050" name="Google Shape;25050;p84"/>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sp>
          <p:nvSpPr>
            <p:cNvPr id="25051" name="Google Shape;25051;p84"/>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5052" name="Google Shape;25052;p84"/>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5053" name="Google Shape;25053;p84"/>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5054" name="Google Shape;25054;p84"/>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055" name="Google Shape;25055;p84"/>
          <p:cNvGrpSpPr/>
          <p:nvPr/>
        </p:nvGrpSpPr>
        <p:grpSpPr>
          <a:xfrm>
            <a:off x="3589418" y="2950696"/>
            <a:ext cx="370315" cy="281028"/>
            <a:chOff x="3589417" y="2950696"/>
            <a:chExt cx="370315" cy="281028"/>
          </a:xfrm>
        </p:grpSpPr>
        <p:sp>
          <p:nvSpPr>
            <p:cNvPr id="25056" name="Google Shape;25056;p84"/>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057" name="Google Shape;25057;p84"/>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058" name="Google Shape;25058;p84"/>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059" name="Google Shape;25059;p84"/>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defTabSz="914378"/>
              <a:endParaRPr>
                <a:ea typeface="+mn-ea"/>
              </a:endParaRPr>
            </a:p>
          </p:txBody>
        </p:sp>
        <p:sp>
          <p:nvSpPr>
            <p:cNvPr id="25060" name="Google Shape;25060;p84"/>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defTabSz="914378"/>
              <a:endParaRPr>
                <a:ea typeface="+mn-ea"/>
              </a:endParaRPr>
            </a:p>
          </p:txBody>
        </p:sp>
        <p:sp>
          <p:nvSpPr>
            <p:cNvPr id="25061" name="Google Shape;25061;p84"/>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defTabSz="914378"/>
              <a:endParaRPr>
                <a:ea typeface="+mn-ea"/>
              </a:endParaRPr>
            </a:p>
          </p:txBody>
        </p:sp>
        <p:sp>
          <p:nvSpPr>
            <p:cNvPr id="25062" name="Google Shape;25062;p84"/>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063" name="Google Shape;25063;p84"/>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defTabSz="914378"/>
              <a:endParaRPr>
                <a:ea typeface="+mn-ea"/>
              </a:endParaRPr>
            </a:p>
          </p:txBody>
        </p:sp>
        <p:sp>
          <p:nvSpPr>
            <p:cNvPr id="25064" name="Google Shape;25064;p84"/>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defTabSz="914378"/>
              <a:endParaRPr>
                <a:ea typeface="+mn-ea"/>
              </a:endParaRPr>
            </a:p>
          </p:txBody>
        </p:sp>
        <p:sp>
          <p:nvSpPr>
            <p:cNvPr id="25065" name="Google Shape;25065;p84"/>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25066" name="Google Shape;25066;p84"/>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067" name="Google Shape;25067;p84"/>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defTabSz="914378"/>
              <a:endParaRPr>
                <a:ea typeface="+mn-ea"/>
              </a:endParaRPr>
            </a:p>
          </p:txBody>
        </p:sp>
        <p:sp>
          <p:nvSpPr>
            <p:cNvPr id="25068" name="Google Shape;25068;p84"/>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defTabSz="914378"/>
              <a:endParaRPr>
                <a:ea typeface="+mn-ea"/>
              </a:endParaRPr>
            </a:p>
          </p:txBody>
        </p:sp>
        <p:sp>
          <p:nvSpPr>
            <p:cNvPr id="25069" name="Google Shape;25069;p84"/>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defTabSz="914378"/>
              <a:endParaRPr>
                <a:ea typeface="+mn-ea"/>
              </a:endParaRPr>
            </a:p>
          </p:txBody>
        </p:sp>
        <p:sp>
          <p:nvSpPr>
            <p:cNvPr id="25070" name="Google Shape;25070;p84"/>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071" name="Google Shape;25071;p84"/>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072" name="Google Shape;25072;p84"/>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defTabSz="914378"/>
              <a:endParaRPr>
                <a:ea typeface="+mn-ea"/>
              </a:endParaRPr>
            </a:p>
          </p:txBody>
        </p:sp>
        <p:sp>
          <p:nvSpPr>
            <p:cNvPr id="25073" name="Google Shape;25073;p84"/>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074" name="Google Shape;25074;p84"/>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defTabSz="914378"/>
              <a:endParaRPr>
                <a:ea typeface="+mn-ea"/>
              </a:endParaRPr>
            </a:p>
          </p:txBody>
        </p:sp>
        <p:sp>
          <p:nvSpPr>
            <p:cNvPr id="25075" name="Google Shape;25075;p84"/>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076" name="Google Shape;25076;p84"/>
          <p:cNvGrpSpPr/>
          <p:nvPr/>
        </p:nvGrpSpPr>
        <p:grpSpPr>
          <a:xfrm>
            <a:off x="3032712" y="2911719"/>
            <a:ext cx="396125" cy="359062"/>
            <a:chOff x="3032711" y="2911718"/>
            <a:chExt cx="396125" cy="359062"/>
          </a:xfrm>
        </p:grpSpPr>
        <p:sp>
          <p:nvSpPr>
            <p:cNvPr id="25077" name="Google Shape;25077;p84"/>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defTabSz="914378"/>
              <a:endParaRPr>
                <a:ea typeface="+mn-ea"/>
              </a:endParaRPr>
            </a:p>
          </p:txBody>
        </p:sp>
        <p:sp>
          <p:nvSpPr>
            <p:cNvPr id="25078" name="Google Shape;25078;p84"/>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defTabSz="914378"/>
              <a:endParaRPr>
                <a:ea typeface="+mn-ea"/>
              </a:endParaRPr>
            </a:p>
          </p:txBody>
        </p:sp>
        <p:sp>
          <p:nvSpPr>
            <p:cNvPr id="25079" name="Google Shape;25079;p84"/>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5080" name="Google Shape;25080;p84"/>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5081" name="Google Shape;25081;p84"/>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5082" name="Google Shape;25082;p84"/>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5083" name="Google Shape;25083;p84"/>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defTabSz="914378"/>
              <a:endParaRPr>
                <a:ea typeface="+mn-ea"/>
              </a:endParaRPr>
            </a:p>
          </p:txBody>
        </p:sp>
        <p:sp>
          <p:nvSpPr>
            <p:cNvPr id="25084" name="Google Shape;25084;p84"/>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085" name="Google Shape;25085;p84"/>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defTabSz="914378"/>
              <a:endParaRPr>
                <a:ea typeface="+mn-ea"/>
              </a:endParaRPr>
            </a:p>
          </p:txBody>
        </p:sp>
        <p:sp>
          <p:nvSpPr>
            <p:cNvPr id="25086" name="Google Shape;25086;p84"/>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087" name="Google Shape;25087;p84"/>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088" name="Google Shape;25088;p84"/>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089" name="Google Shape;25089;p84"/>
          <p:cNvGrpSpPr/>
          <p:nvPr/>
        </p:nvGrpSpPr>
        <p:grpSpPr>
          <a:xfrm>
            <a:off x="7417764" y="1513397"/>
            <a:ext cx="373174" cy="367692"/>
            <a:chOff x="7417764" y="1513397"/>
            <a:chExt cx="373174" cy="367692"/>
          </a:xfrm>
        </p:grpSpPr>
        <p:sp>
          <p:nvSpPr>
            <p:cNvPr id="25090" name="Google Shape;25090;p84"/>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5091" name="Google Shape;25091;p84"/>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defTabSz="914378"/>
              <a:endParaRPr>
                <a:ea typeface="+mn-ea"/>
              </a:endParaRPr>
            </a:p>
          </p:txBody>
        </p:sp>
        <p:sp>
          <p:nvSpPr>
            <p:cNvPr id="25092" name="Google Shape;25092;p84"/>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5093" name="Google Shape;25093;p84"/>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defTabSz="914378"/>
              <a:endParaRPr>
                <a:ea typeface="+mn-ea"/>
              </a:endParaRPr>
            </a:p>
          </p:txBody>
        </p:sp>
        <p:sp>
          <p:nvSpPr>
            <p:cNvPr id="25094" name="Google Shape;25094;p84"/>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5095" name="Google Shape;25095;p84"/>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5096" name="Google Shape;25096;p84"/>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097" name="Google Shape;25097;p84"/>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098" name="Google Shape;25098;p84"/>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099" name="Google Shape;25099;p84"/>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100" name="Google Shape;25100;p84"/>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101" name="Google Shape;25101;p84"/>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102" name="Google Shape;25102;p84"/>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5103" name="Google Shape;25103;p84"/>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5104" name="Google Shape;25104;p84"/>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5105" name="Google Shape;25105;p84"/>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5106" name="Google Shape;25106;p84"/>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defTabSz="914378"/>
              <a:endParaRPr>
                <a:ea typeface="+mn-ea"/>
              </a:endParaRPr>
            </a:p>
          </p:txBody>
        </p:sp>
        <p:sp>
          <p:nvSpPr>
            <p:cNvPr id="25107" name="Google Shape;25107;p84"/>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108" name="Google Shape;25108;p84"/>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109" name="Google Shape;25109;p84"/>
          <p:cNvGrpSpPr/>
          <p:nvPr/>
        </p:nvGrpSpPr>
        <p:grpSpPr>
          <a:xfrm>
            <a:off x="6871944" y="1514368"/>
            <a:ext cx="370132" cy="365672"/>
            <a:chOff x="6871944" y="1514368"/>
            <a:chExt cx="370132" cy="365672"/>
          </a:xfrm>
        </p:grpSpPr>
        <p:sp>
          <p:nvSpPr>
            <p:cNvPr id="25110" name="Google Shape;25110;p84"/>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defTabSz="914378"/>
              <a:endParaRPr>
                <a:ea typeface="+mn-ea"/>
              </a:endParaRPr>
            </a:p>
          </p:txBody>
        </p:sp>
        <p:sp>
          <p:nvSpPr>
            <p:cNvPr id="25111" name="Google Shape;25111;p84"/>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defTabSz="914378"/>
              <a:endParaRPr>
                <a:ea typeface="+mn-ea"/>
              </a:endParaRPr>
            </a:p>
          </p:txBody>
        </p:sp>
        <p:sp>
          <p:nvSpPr>
            <p:cNvPr id="25112" name="Google Shape;25112;p84"/>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defTabSz="914378"/>
              <a:endParaRPr>
                <a:ea typeface="+mn-ea"/>
              </a:endParaRPr>
            </a:p>
          </p:txBody>
        </p:sp>
        <p:sp>
          <p:nvSpPr>
            <p:cNvPr id="25113" name="Google Shape;25113;p84"/>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defTabSz="914378"/>
              <a:endParaRPr>
                <a:ea typeface="+mn-ea"/>
              </a:endParaRPr>
            </a:p>
          </p:txBody>
        </p:sp>
        <p:sp>
          <p:nvSpPr>
            <p:cNvPr id="25114" name="Google Shape;25114;p84"/>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115" name="Google Shape;25115;p84"/>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defTabSz="914378"/>
              <a:endParaRPr>
                <a:ea typeface="+mn-ea"/>
              </a:endParaRPr>
            </a:p>
          </p:txBody>
        </p:sp>
        <p:sp>
          <p:nvSpPr>
            <p:cNvPr id="25116" name="Google Shape;25116;p84"/>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defTabSz="914378"/>
              <a:endParaRPr>
                <a:ea typeface="+mn-ea"/>
              </a:endParaRPr>
            </a:p>
          </p:txBody>
        </p:sp>
        <p:sp>
          <p:nvSpPr>
            <p:cNvPr id="25117" name="Google Shape;25117;p84"/>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defTabSz="914378"/>
              <a:endParaRPr>
                <a:ea typeface="+mn-ea"/>
              </a:endParaRPr>
            </a:p>
          </p:txBody>
        </p:sp>
        <p:sp>
          <p:nvSpPr>
            <p:cNvPr id="25118" name="Google Shape;25118;p84"/>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defTabSz="914378"/>
              <a:endParaRPr>
                <a:ea typeface="+mn-ea"/>
              </a:endParaRPr>
            </a:p>
          </p:txBody>
        </p:sp>
        <p:sp>
          <p:nvSpPr>
            <p:cNvPr id="25119" name="Google Shape;25119;p84"/>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120" name="Google Shape;25120;p84"/>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121" name="Google Shape;25121;p84"/>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122" name="Google Shape;25122;p84"/>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123" name="Google Shape;25123;p84"/>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124" name="Google Shape;25124;p84"/>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125" name="Google Shape;25125;p84"/>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126" name="Google Shape;25126;p84"/>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defTabSz="914378"/>
              <a:endParaRPr>
                <a:ea typeface="+mn-ea"/>
              </a:endParaRPr>
            </a:p>
          </p:txBody>
        </p:sp>
        <p:sp>
          <p:nvSpPr>
            <p:cNvPr id="25127" name="Google Shape;25127;p84"/>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128" name="Google Shape;25128;p84"/>
          <p:cNvGrpSpPr/>
          <p:nvPr/>
        </p:nvGrpSpPr>
        <p:grpSpPr>
          <a:xfrm>
            <a:off x="6561932" y="3365262"/>
            <a:ext cx="400375" cy="370184"/>
            <a:chOff x="6561931" y="3365261"/>
            <a:chExt cx="400375" cy="370184"/>
          </a:xfrm>
        </p:grpSpPr>
        <p:sp>
          <p:nvSpPr>
            <p:cNvPr id="25129" name="Google Shape;25129;p84"/>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defTabSz="914378"/>
              <a:endParaRPr>
                <a:ea typeface="+mn-ea"/>
              </a:endParaRPr>
            </a:p>
          </p:txBody>
        </p:sp>
        <p:sp>
          <p:nvSpPr>
            <p:cNvPr id="25130" name="Google Shape;25130;p84"/>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defTabSz="914378"/>
              <a:endParaRPr>
                <a:ea typeface="+mn-ea"/>
              </a:endParaRPr>
            </a:p>
          </p:txBody>
        </p:sp>
        <p:sp>
          <p:nvSpPr>
            <p:cNvPr id="25131" name="Google Shape;25131;p84"/>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132" name="Google Shape;25132;p84"/>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133" name="Google Shape;25133;p84"/>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134" name="Google Shape;25134;p84"/>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135" name="Google Shape;25135;p84"/>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136" name="Google Shape;25136;p84"/>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137" name="Google Shape;25137;p84"/>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5138" name="Google Shape;25138;p84"/>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139" name="Google Shape;25139;p84"/>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5140" name="Google Shape;25140;p84"/>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141" name="Google Shape;25141;p84"/>
          <p:cNvGrpSpPr/>
          <p:nvPr/>
        </p:nvGrpSpPr>
        <p:grpSpPr>
          <a:xfrm>
            <a:off x="1942121" y="1985852"/>
            <a:ext cx="378315" cy="358695"/>
            <a:chOff x="1942120" y="1985852"/>
            <a:chExt cx="378315" cy="358695"/>
          </a:xfrm>
        </p:grpSpPr>
        <p:sp>
          <p:nvSpPr>
            <p:cNvPr id="25142" name="Google Shape;25142;p84"/>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defTabSz="914378"/>
              <a:endParaRPr>
                <a:ea typeface="+mn-ea"/>
              </a:endParaRPr>
            </a:p>
          </p:txBody>
        </p:sp>
        <p:sp>
          <p:nvSpPr>
            <p:cNvPr id="25143" name="Google Shape;25143;p84"/>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5144" name="Google Shape;25144;p84"/>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defTabSz="914378"/>
              <a:endParaRPr>
                <a:ea typeface="+mn-ea"/>
              </a:endParaRPr>
            </a:p>
          </p:txBody>
        </p:sp>
        <p:sp>
          <p:nvSpPr>
            <p:cNvPr id="25145" name="Google Shape;25145;p84"/>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5146" name="Google Shape;25146;p84"/>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5147" name="Google Shape;25147;p84"/>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defTabSz="914378"/>
              <a:endParaRPr>
                <a:ea typeface="+mn-ea"/>
              </a:endParaRPr>
            </a:p>
          </p:txBody>
        </p:sp>
        <p:sp>
          <p:nvSpPr>
            <p:cNvPr id="25148" name="Google Shape;25148;p84"/>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defTabSz="914378"/>
              <a:endParaRPr>
                <a:ea typeface="+mn-ea"/>
              </a:endParaRPr>
            </a:p>
          </p:txBody>
        </p:sp>
        <p:sp>
          <p:nvSpPr>
            <p:cNvPr id="25149" name="Google Shape;25149;p84"/>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defTabSz="914378"/>
              <a:endParaRPr>
                <a:ea typeface="+mn-ea"/>
              </a:endParaRPr>
            </a:p>
          </p:txBody>
        </p:sp>
        <p:sp>
          <p:nvSpPr>
            <p:cNvPr id="25150" name="Google Shape;25150;p84"/>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defTabSz="914378"/>
              <a:endParaRPr>
                <a:ea typeface="+mn-ea"/>
              </a:endParaRPr>
            </a:p>
          </p:txBody>
        </p:sp>
        <p:sp>
          <p:nvSpPr>
            <p:cNvPr id="25151" name="Google Shape;25151;p84"/>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152" name="Google Shape;25152;p84"/>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153" name="Google Shape;25153;p84"/>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154" name="Google Shape;25154;p84"/>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defTabSz="914378"/>
              <a:endParaRPr>
                <a:ea typeface="+mn-ea"/>
              </a:endParaRPr>
            </a:p>
          </p:txBody>
        </p:sp>
        <p:sp>
          <p:nvSpPr>
            <p:cNvPr id="25155" name="Google Shape;25155;p84"/>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156" name="Google Shape;25156;p84"/>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157" name="Google Shape;25157;p84"/>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158" name="Google Shape;25158;p84"/>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159" name="Google Shape;25159;p84"/>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160" name="Google Shape;25160;p84"/>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161" name="Google Shape;25161;p84"/>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162" name="Google Shape;25162;p84"/>
          <p:cNvGrpSpPr/>
          <p:nvPr/>
        </p:nvGrpSpPr>
        <p:grpSpPr>
          <a:xfrm>
            <a:off x="1401416" y="2429219"/>
            <a:ext cx="364282" cy="374197"/>
            <a:chOff x="1401415" y="2429218"/>
            <a:chExt cx="364282" cy="374197"/>
          </a:xfrm>
        </p:grpSpPr>
        <p:sp>
          <p:nvSpPr>
            <p:cNvPr id="25163" name="Google Shape;25163;p84"/>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5164" name="Google Shape;25164;p84"/>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5165" name="Google Shape;25165;p84"/>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defTabSz="914378"/>
              <a:endParaRPr>
                <a:ea typeface="+mn-ea"/>
              </a:endParaRPr>
            </a:p>
          </p:txBody>
        </p:sp>
        <p:sp>
          <p:nvSpPr>
            <p:cNvPr id="25166" name="Google Shape;25166;p84"/>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defTabSz="914378"/>
              <a:endParaRPr>
                <a:ea typeface="+mn-ea"/>
              </a:endParaRPr>
            </a:p>
          </p:txBody>
        </p:sp>
        <p:sp>
          <p:nvSpPr>
            <p:cNvPr id="25167" name="Google Shape;25167;p84"/>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5168" name="Google Shape;25168;p84"/>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5169" name="Google Shape;25169;p84"/>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5170" name="Google Shape;25170;p84"/>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171" name="Google Shape;25171;p84"/>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5172" name="Google Shape;25172;p84"/>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173" name="Google Shape;25173;p84"/>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174" name="Google Shape;25174;p84"/>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5175" name="Google Shape;25175;p84"/>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176" name="Google Shape;25176;p84"/>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177" name="Google Shape;25177;p84"/>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178" name="Google Shape;25178;p84"/>
          <p:cNvGrpSpPr/>
          <p:nvPr/>
        </p:nvGrpSpPr>
        <p:grpSpPr>
          <a:xfrm>
            <a:off x="7110428" y="3365262"/>
            <a:ext cx="400401" cy="370184"/>
            <a:chOff x="7110427" y="3365261"/>
            <a:chExt cx="400401" cy="370184"/>
          </a:xfrm>
        </p:grpSpPr>
        <p:sp>
          <p:nvSpPr>
            <p:cNvPr id="25179" name="Google Shape;25179;p84"/>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defTabSz="914378"/>
              <a:endParaRPr>
                <a:ea typeface="+mn-ea"/>
              </a:endParaRPr>
            </a:p>
          </p:txBody>
        </p:sp>
        <p:sp>
          <p:nvSpPr>
            <p:cNvPr id="25180" name="Google Shape;25180;p84"/>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181" name="Google Shape;25181;p84"/>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defTabSz="914378"/>
              <a:endParaRPr>
                <a:ea typeface="+mn-ea"/>
              </a:endParaRPr>
            </a:p>
          </p:txBody>
        </p:sp>
        <p:sp>
          <p:nvSpPr>
            <p:cNvPr id="25182" name="Google Shape;25182;p84"/>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183" name="Google Shape;25183;p84"/>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184" name="Google Shape;25184;p84"/>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5185" name="Google Shape;25185;p84"/>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186" name="Google Shape;25186;p84"/>
          <p:cNvGrpSpPr/>
          <p:nvPr/>
        </p:nvGrpSpPr>
        <p:grpSpPr>
          <a:xfrm>
            <a:off x="7658950" y="3363138"/>
            <a:ext cx="400375" cy="370132"/>
            <a:chOff x="7658949" y="3363137"/>
            <a:chExt cx="400375" cy="370132"/>
          </a:xfrm>
        </p:grpSpPr>
        <p:sp>
          <p:nvSpPr>
            <p:cNvPr id="25187" name="Google Shape;25187;p84"/>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defTabSz="914378"/>
              <a:endParaRPr>
                <a:ea typeface="+mn-ea"/>
              </a:endParaRPr>
            </a:p>
          </p:txBody>
        </p:sp>
        <p:sp>
          <p:nvSpPr>
            <p:cNvPr id="25188" name="Google Shape;25188;p84"/>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defTabSz="914378"/>
              <a:endParaRPr>
                <a:ea typeface="+mn-ea"/>
              </a:endParaRPr>
            </a:p>
          </p:txBody>
        </p:sp>
        <p:sp>
          <p:nvSpPr>
            <p:cNvPr id="25189" name="Google Shape;25189;p84"/>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190" name="Google Shape;25190;p84"/>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5191" name="Google Shape;25191;p84"/>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192" name="Google Shape;25192;p84"/>
          <p:cNvGrpSpPr/>
          <p:nvPr/>
        </p:nvGrpSpPr>
        <p:grpSpPr>
          <a:xfrm>
            <a:off x="3304482" y="3379390"/>
            <a:ext cx="356623" cy="370105"/>
            <a:chOff x="3307156" y="3365314"/>
            <a:chExt cx="356623" cy="370105"/>
          </a:xfrm>
        </p:grpSpPr>
        <p:sp>
          <p:nvSpPr>
            <p:cNvPr id="25193" name="Google Shape;25193;p84"/>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194" name="Google Shape;25194;p84"/>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5195" name="Google Shape;25195;p84"/>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196" name="Google Shape;25196;p84"/>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5197" name="Google Shape;25197;p84"/>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198" name="Google Shape;25198;p84"/>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5199" name="Google Shape;25199;p84"/>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5200" name="Google Shape;25200;p84"/>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5201" name="Google Shape;25201;p84"/>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5202" name="Google Shape;25202;p84"/>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defTabSz="914378"/>
              <a:endParaRPr>
                <a:ea typeface="+mn-ea"/>
              </a:endParaRPr>
            </a:p>
          </p:txBody>
        </p:sp>
        <p:sp>
          <p:nvSpPr>
            <p:cNvPr id="25203" name="Google Shape;25203;p84"/>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sp>
          <p:nvSpPr>
            <p:cNvPr id="25204" name="Google Shape;25204;p84"/>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defTabSz="914378"/>
              <a:endParaRPr>
                <a:ea typeface="+mn-ea"/>
              </a:endParaRPr>
            </a:p>
          </p:txBody>
        </p:sp>
        <p:sp>
          <p:nvSpPr>
            <p:cNvPr id="25205" name="Google Shape;25205;p84"/>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206" name="Google Shape;25206;p84"/>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defTabSz="914378"/>
              <a:endParaRPr>
                <a:ea typeface="+mn-ea"/>
              </a:endParaRPr>
            </a:p>
          </p:txBody>
        </p:sp>
        <p:sp>
          <p:nvSpPr>
            <p:cNvPr id="25207" name="Google Shape;25207;p84"/>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208" name="Google Shape;25208;p84"/>
          <p:cNvGrpSpPr/>
          <p:nvPr/>
        </p:nvGrpSpPr>
        <p:grpSpPr>
          <a:xfrm>
            <a:off x="7422407" y="1980108"/>
            <a:ext cx="372807" cy="370079"/>
            <a:chOff x="7422407" y="1980107"/>
            <a:chExt cx="372807" cy="370079"/>
          </a:xfrm>
        </p:grpSpPr>
        <p:sp>
          <p:nvSpPr>
            <p:cNvPr id="25209" name="Google Shape;25209;p84"/>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5210" name="Google Shape;25210;p84"/>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5211" name="Google Shape;25211;p84"/>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defTabSz="914378"/>
              <a:endParaRPr>
                <a:ea typeface="+mn-ea"/>
              </a:endParaRPr>
            </a:p>
          </p:txBody>
        </p:sp>
        <p:sp>
          <p:nvSpPr>
            <p:cNvPr id="25212" name="Google Shape;25212;p84"/>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213" name="Google Shape;25213;p84"/>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defTabSz="914378"/>
              <a:endParaRPr>
                <a:ea typeface="+mn-ea"/>
              </a:endParaRPr>
            </a:p>
          </p:txBody>
        </p:sp>
        <p:sp>
          <p:nvSpPr>
            <p:cNvPr id="25214" name="Google Shape;25214;p84"/>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defTabSz="914378"/>
              <a:endParaRPr>
                <a:ea typeface="+mn-ea"/>
              </a:endParaRPr>
            </a:p>
          </p:txBody>
        </p:sp>
        <p:sp>
          <p:nvSpPr>
            <p:cNvPr id="25215" name="Google Shape;25215;p84"/>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defTabSz="914378"/>
              <a:endParaRPr>
                <a:ea typeface="+mn-ea"/>
              </a:endParaRPr>
            </a:p>
          </p:txBody>
        </p:sp>
        <p:sp>
          <p:nvSpPr>
            <p:cNvPr id="25216" name="Google Shape;25216;p84"/>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217" name="Google Shape;25217;p84"/>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218" name="Google Shape;25218;p84"/>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219" name="Google Shape;25219;p84"/>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220" name="Google Shape;25220;p84"/>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221" name="Google Shape;25221;p84"/>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222" name="Google Shape;25222;p84"/>
          <p:cNvGrpSpPr/>
          <p:nvPr/>
        </p:nvGrpSpPr>
        <p:grpSpPr>
          <a:xfrm>
            <a:off x="6916142" y="2906185"/>
            <a:ext cx="289737" cy="370394"/>
            <a:chOff x="6916141" y="2906184"/>
            <a:chExt cx="289737" cy="370394"/>
          </a:xfrm>
        </p:grpSpPr>
        <p:sp>
          <p:nvSpPr>
            <p:cNvPr id="25223" name="Google Shape;25223;p84"/>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224" name="Google Shape;25224;p84"/>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225" name="Google Shape;25225;p84"/>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226" name="Google Shape;25226;p84"/>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227" name="Google Shape;25227;p84"/>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228" name="Google Shape;25228;p84"/>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229" name="Google Shape;25229;p84"/>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230" name="Google Shape;25230;p84"/>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231" name="Google Shape;25231;p84"/>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5232" name="Google Shape;25232;p84"/>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5233" name="Google Shape;25233;p84"/>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234" name="Google Shape;25234;p84"/>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defTabSz="914378"/>
              <a:endParaRPr>
                <a:ea typeface="+mn-ea"/>
              </a:endParaRPr>
            </a:p>
          </p:txBody>
        </p:sp>
        <p:sp>
          <p:nvSpPr>
            <p:cNvPr id="25235" name="Google Shape;25235;p84"/>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defTabSz="914378"/>
              <a:endParaRPr>
                <a:ea typeface="+mn-ea"/>
              </a:endParaRPr>
            </a:p>
          </p:txBody>
        </p:sp>
        <p:sp>
          <p:nvSpPr>
            <p:cNvPr id="25236" name="Google Shape;25236;p84"/>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defTabSz="914378"/>
              <a:endParaRPr>
                <a:ea typeface="+mn-ea"/>
              </a:endParaRPr>
            </a:p>
          </p:txBody>
        </p:sp>
        <p:sp>
          <p:nvSpPr>
            <p:cNvPr id="25237" name="Google Shape;25237;p84"/>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defTabSz="914378"/>
              <a:endParaRPr>
                <a:ea typeface="+mn-ea"/>
              </a:endParaRPr>
            </a:p>
          </p:txBody>
        </p:sp>
        <p:sp>
          <p:nvSpPr>
            <p:cNvPr id="25238" name="Google Shape;25238;p84"/>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defTabSz="914378"/>
              <a:endParaRPr>
                <a:ea typeface="+mn-ea"/>
              </a:endParaRPr>
            </a:p>
          </p:txBody>
        </p:sp>
        <p:sp>
          <p:nvSpPr>
            <p:cNvPr id="25239" name="Google Shape;25239;p84"/>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defTabSz="914378"/>
              <a:endParaRPr>
                <a:ea typeface="+mn-ea"/>
              </a:endParaRPr>
            </a:p>
          </p:txBody>
        </p:sp>
        <p:sp>
          <p:nvSpPr>
            <p:cNvPr id="25240" name="Google Shape;25240;p84"/>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defTabSz="914378"/>
              <a:endParaRPr>
                <a:ea typeface="+mn-ea"/>
              </a:endParaRPr>
            </a:p>
          </p:txBody>
        </p:sp>
        <p:sp>
          <p:nvSpPr>
            <p:cNvPr id="25241" name="Google Shape;25241;p84"/>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defTabSz="914378"/>
              <a:endParaRPr>
                <a:ea typeface="+mn-ea"/>
              </a:endParaRPr>
            </a:p>
          </p:txBody>
        </p:sp>
        <p:sp>
          <p:nvSpPr>
            <p:cNvPr id="25242" name="Google Shape;25242;p84"/>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5243" name="Google Shape;25243;p84"/>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244" name="Google Shape;25244;p84"/>
          <p:cNvGrpSpPr/>
          <p:nvPr/>
        </p:nvGrpSpPr>
        <p:grpSpPr>
          <a:xfrm>
            <a:off x="7970195" y="2013578"/>
            <a:ext cx="372676" cy="331731"/>
            <a:chOff x="7970194" y="2013577"/>
            <a:chExt cx="372676" cy="331731"/>
          </a:xfrm>
        </p:grpSpPr>
        <p:sp>
          <p:nvSpPr>
            <p:cNvPr id="25245" name="Google Shape;25245;p84"/>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5246" name="Google Shape;25246;p84"/>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247" name="Google Shape;25247;p84"/>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248" name="Google Shape;25248;p84"/>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defTabSz="914378"/>
              <a:endParaRPr>
                <a:ea typeface="+mn-ea"/>
              </a:endParaRPr>
            </a:p>
          </p:txBody>
        </p:sp>
        <p:sp>
          <p:nvSpPr>
            <p:cNvPr id="25249" name="Google Shape;25249;p84"/>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25250" name="Google Shape;25250;p84"/>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defTabSz="914378"/>
              <a:endParaRPr>
                <a:ea typeface="+mn-ea"/>
              </a:endParaRPr>
            </a:p>
          </p:txBody>
        </p:sp>
        <p:sp>
          <p:nvSpPr>
            <p:cNvPr id="25251" name="Google Shape;25251;p84"/>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defTabSz="914378"/>
              <a:endParaRPr>
                <a:ea typeface="+mn-ea"/>
              </a:endParaRPr>
            </a:p>
          </p:txBody>
        </p:sp>
        <p:sp>
          <p:nvSpPr>
            <p:cNvPr id="25252" name="Google Shape;25252;p84"/>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253" name="Google Shape;25253;p84"/>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254" name="Google Shape;25254;p84"/>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255" name="Google Shape;25255;p84"/>
          <p:cNvGrpSpPr/>
          <p:nvPr/>
        </p:nvGrpSpPr>
        <p:grpSpPr>
          <a:xfrm>
            <a:off x="1416733" y="1512190"/>
            <a:ext cx="332964" cy="370158"/>
            <a:chOff x="1416733" y="1512190"/>
            <a:chExt cx="332964" cy="370158"/>
          </a:xfrm>
        </p:grpSpPr>
        <p:sp>
          <p:nvSpPr>
            <p:cNvPr id="25256" name="Google Shape;25256;p84"/>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257" name="Google Shape;25257;p84"/>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258" name="Google Shape;25258;p84"/>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259" name="Google Shape;25259;p84"/>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260" name="Google Shape;25260;p84"/>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defTabSz="914378"/>
              <a:endParaRPr>
                <a:ea typeface="+mn-ea"/>
              </a:endParaRPr>
            </a:p>
          </p:txBody>
        </p:sp>
        <p:sp>
          <p:nvSpPr>
            <p:cNvPr id="25261" name="Google Shape;25261;p84"/>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5262" name="Google Shape;25262;p84"/>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263" name="Google Shape;25263;p84"/>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5264" name="Google Shape;25264;p84"/>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265" name="Google Shape;25265;p84"/>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5266" name="Google Shape;25266;p84"/>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defTabSz="914378"/>
              <a:endParaRPr>
                <a:ea typeface="+mn-ea"/>
              </a:endParaRPr>
            </a:p>
          </p:txBody>
        </p:sp>
        <p:sp>
          <p:nvSpPr>
            <p:cNvPr id="25267" name="Google Shape;25267;p84"/>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5268" name="Google Shape;25268;p84"/>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defTabSz="914378"/>
              <a:endParaRPr>
                <a:ea typeface="+mn-ea"/>
              </a:endParaRPr>
            </a:p>
          </p:txBody>
        </p:sp>
        <p:sp>
          <p:nvSpPr>
            <p:cNvPr id="25269" name="Google Shape;25269;p84"/>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270" name="Google Shape;25270;p84"/>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271" name="Google Shape;25271;p84"/>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272" name="Google Shape;25272;p84"/>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273" name="Google Shape;25273;p84"/>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274" name="Google Shape;25274;p84"/>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275" name="Google Shape;25275;p84"/>
          <p:cNvGrpSpPr/>
          <p:nvPr/>
        </p:nvGrpSpPr>
        <p:grpSpPr>
          <a:xfrm>
            <a:off x="5246366" y="2906106"/>
            <a:ext cx="342852" cy="370079"/>
            <a:chOff x="5246366" y="2906105"/>
            <a:chExt cx="342852" cy="370079"/>
          </a:xfrm>
        </p:grpSpPr>
        <p:sp>
          <p:nvSpPr>
            <p:cNvPr id="25276" name="Google Shape;25276;p84"/>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277" name="Google Shape;25277;p84"/>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5278" name="Google Shape;25278;p84"/>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defTabSz="914378"/>
              <a:endParaRPr>
                <a:ea typeface="+mn-ea"/>
              </a:endParaRPr>
            </a:p>
          </p:txBody>
        </p:sp>
        <p:sp>
          <p:nvSpPr>
            <p:cNvPr id="25279" name="Google Shape;25279;p84"/>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25280" name="Google Shape;25280;p84"/>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defTabSz="914378"/>
              <a:endParaRPr>
                <a:ea typeface="+mn-ea"/>
              </a:endParaRPr>
            </a:p>
          </p:txBody>
        </p:sp>
        <p:sp>
          <p:nvSpPr>
            <p:cNvPr id="25281" name="Google Shape;25281;p84"/>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282" name="Google Shape;25282;p84"/>
          <p:cNvGrpSpPr/>
          <p:nvPr/>
        </p:nvGrpSpPr>
        <p:grpSpPr>
          <a:xfrm>
            <a:off x="849668" y="2434883"/>
            <a:ext cx="371259" cy="366249"/>
            <a:chOff x="849667" y="2434883"/>
            <a:chExt cx="371259" cy="366249"/>
          </a:xfrm>
        </p:grpSpPr>
        <p:sp>
          <p:nvSpPr>
            <p:cNvPr id="25283" name="Google Shape;25283;p84"/>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defTabSz="914378"/>
              <a:endParaRPr>
                <a:ea typeface="+mn-ea"/>
              </a:endParaRPr>
            </a:p>
          </p:txBody>
        </p:sp>
        <p:sp>
          <p:nvSpPr>
            <p:cNvPr id="25284" name="Google Shape;25284;p84"/>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sp>
          <p:nvSpPr>
            <p:cNvPr id="25285" name="Google Shape;25285;p84"/>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sp>
          <p:nvSpPr>
            <p:cNvPr id="25286" name="Google Shape;25286;p84"/>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defTabSz="914378"/>
              <a:endParaRPr>
                <a:ea typeface="+mn-ea"/>
              </a:endParaRPr>
            </a:p>
          </p:txBody>
        </p:sp>
        <p:sp>
          <p:nvSpPr>
            <p:cNvPr id="25287" name="Google Shape;25287;p84"/>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sp>
          <p:nvSpPr>
            <p:cNvPr id="25288" name="Google Shape;25288;p84"/>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defTabSz="914378"/>
              <a:endParaRPr>
                <a:ea typeface="+mn-ea"/>
              </a:endParaRPr>
            </a:p>
          </p:txBody>
        </p:sp>
        <p:sp>
          <p:nvSpPr>
            <p:cNvPr id="25289" name="Google Shape;25289;p84"/>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defTabSz="914378"/>
              <a:endParaRPr>
                <a:ea typeface="+mn-ea"/>
              </a:endParaRPr>
            </a:p>
          </p:txBody>
        </p:sp>
        <p:sp>
          <p:nvSpPr>
            <p:cNvPr id="25290" name="Google Shape;25290;p84"/>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291" name="Google Shape;25291;p84"/>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5292" name="Google Shape;25292;p84"/>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293" name="Google Shape;25293;p84"/>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294" name="Google Shape;25294;p84"/>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295" name="Google Shape;25295;p84"/>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296" name="Google Shape;25296;p84"/>
          <p:cNvGrpSpPr/>
          <p:nvPr/>
        </p:nvGrpSpPr>
        <p:grpSpPr>
          <a:xfrm>
            <a:off x="4417026" y="3365366"/>
            <a:ext cx="332728" cy="370053"/>
            <a:chOff x="4417026" y="3365366"/>
            <a:chExt cx="332728" cy="370053"/>
          </a:xfrm>
        </p:grpSpPr>
        <p:sp>
          <p:nvSpPr>
            <p:cNvPr id="25297" name="Google Shape;25297;p84"/>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5298" name="Google Shape;25298;p84"/>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defTabSz="914378"/>
              <a:endParaRPr>
                <a:ea typeface="+mn-ea"/>
              </a:endParaRPr>
            </a:p>
          </p:txBody>
        </p:sp>
        <p:sp>
          <p:nvSpPr>
            <p:cNvPr id="25299" name="Google Shape;25299;p84"/>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5300" name="Google Shape;25300;p84"/>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301" name="Google Shape;25301;p84"/>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5302" name="Google Shape;25302;p84"/>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25303" name="Google Shape;25303;p84"/>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defTabSz="914378"/>
              <a:endParaRPr>
                <a:ea typeface="+mn-ea"/>
              </a:endParaRPr>
            </a:p>
          </p:txBody>
        </p:sp>
        <p:sp>
          <p:nvSpPr>
            <p:cNvPr id="25304" name="Google Shape;25304;p84"/>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305" name="Google Shape;25305;p84"/>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defTabSz="914378"/>
              <a:endParaRPr>
                <a:ea typeface="+mn-ea"/>
              </a:endParaRPr>
            </a:p>
          </p:txBody>
        </p:sp>
        <p:sp>
          <p:nvSpPr>
            <p:cNvPr id="25306" name="Google Shape;25306;p84"/>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defTabSz="914378"/>
              <a:endParaRPr>
                <a:ea typeface="+mn-ea"/>
              </a:endParaRPr>
            </a:p>
          </p:txBody>
        </p:sp>
        <p:sp>
          <p:nvSpPr>
            <p:cNvPr id="25307" name="Google Shape;25307;p84"/>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308" name="Google Shape;25308;p84"/>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defTabSz="914378"/>
              <a:endParaRPr>
                <a:ea typeface="+mn-ea"/>
              </a:endParaRPr>
            </a:p>
          </p:txBody>
        </p:sp>
        <p:sp>
          <p:nvSpPr>
            <p:cNvPr id="25309" name="Google Shape;25309;p84"/>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25310" name="Google Shape;25310;p84"/>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defTabSz="914378"/>
              <a:endParaRPr>
                <a:ea typeface="+mn-ea"/>
              </a:endParaRPr>
            </a:p>
          </p:txBody>
        </p:sp>
        <p:sp>
          <p:nvSpPr>
            <p:cNvPr id="25311" name="Google Shape;25311;p84"/>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312" name="Google Shape;25312;p84"/>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25313" name="Google Shape;25313;p84"/>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defTabSz="914378"/>
              <a:endParaRPr>
                <a:ea typeface="+mn-ea"/>
              </a:endParaRPr>
            </a:p>
          </p:txBody>
        </p:sp>
        <p:sp>
          <p:nvSpPr>
            <p:cNvPr id="25314" name="Google Shape;25314;p84"/>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315" name="Google Shape;25315;p84"/>
          <p:cNvGrpSpPr/>
          <p:nvPr/>
        </p:nvGrpSpPr>
        <p:grpSpPr>
          <a:xfrm>
            <a:off x="2497068" y="1980187"/>
            <a:ext cx="363994" cy="370105"/>
            <a:chOff x="2497068" y="1980186"/>
            <a:chExt cx="363994" cy="370105"/>
          </a:xfrm>
        </p:grpSpPr>
        <p:sp>
          <p:nvSpPr>
            <p:cNvPr id="25316" name="Google Shape;25316;p84"/>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317" name="Google Shape;25317;p84"/>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5318" name="Google Shape;25318;p84"/>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319" name="Google Shape;25319;p84"/>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5320" name="Google Shape;25320;p84"/>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defTabSz="914378"/>
              <a:endParaRPr>
                <a:ea typeface="+mn-ea"/>
              </a:endParaRPr>
            </a:p>
          </p:txBody>
        </p:sp>
        <p:sp>
          <p:nvSpPr>
            <p:cNvPr id="25321" name="Google Shape;25321;p84"/>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25322" name="Google Shape;25322;p84"/>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323" name="Google Shape;25323;p84"/>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defTabSz="914378"/>
              <a:endParaRPr>
                <a:ea typeface="+mn-ea"/>
              </a:endParaRPr>
            </a:p>
          </p:txBody>
        </p:sp>
        <p:sp>
          <p:nvSpPr>
            <p:cNvPr id="25324" name="Google Shape;25324;p84"/>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defTabSz="914378"/>
              <a:endParaRPr>
                <a:ea typeface="+mn-ea"/>
              </a:endParaRPr>
            </a:p>
          </p:txBody>
        </p:sp>
        <p:sp>
          <p:nvSpPr>
            <p:cNvPr id="25325" name="Google Shape;25325;p84"/>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326" name="Google Shape;25326;p84"/>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defTabSz="914378"/>
              <a:endParaRPr>
                <a:ea typeface="+mn-ea"/>
              </a:endParaRPr>
            </a:p>
          </p:txBody>
        </p:sp>
        <p:sp>
          <p:nvSpPr>
            <p:cNvPr id="25327" name="Google Shape;25327;p84"/>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defTabSz="914378"/>
              <a:endParaRPr>
                <a:ea typeface="+mn-ea"/>
              </a:endParaRPr>
            </a:p>
          </p:txBody>
        </p:sp>
        <p:sp>
          <p:nvSpPr>
            <p:cNvPr id="25328" name="Google Shape;25328;p84"/>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329" name="Google Shape;25329;p84"/>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330" name="Google Shape;25330;p84"/>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331" name="Google Shape;25331;p84"/>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332" name="Google Shape;25332;p84"/>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333" name="Google Shape;25333;p84"/>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334" name="Google Shape;25334;p84"/>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335" name="Google Shape;25335;p84"/>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defTabSz="914378"/>
              <a:endParaRPr>
                <a:ea typeface="+mn-ea"/>
              </a:endParaRPr>
            </a:p>
          </p:txBody>
        </p:sp>
        <p:sp>
          <p:nvSpPr>
            <p:cNvPr id="25336" name="Google Shape;25336;p84"/>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337" name="Google Shape;25337;p84"/>
          <p:cNvGrpSpPr/>
          <p:nvPr/>
        </p:nvGrpSpPr>
        <p:grpSpPr>
          <a:xfrm>
            <a:off x="5820279" y="2906159"/>
            <a:ext cx="294904" cy="370027"/>
            <a:chOff x="5820278" y="2906158"/>
            <a:chExt cx="294904" cy="370027"/>
          </a:xfrm>
        </p:grpSpPr>
        <p:sp>
          <p:nvSpPr>
            <p:cNvPr id="25338" name="Google Shape;25338;p84"/>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339" name="Google Shape;25339;p84"/>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340" name="Google Shape;25340;p84"/>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defTabSz="914378"/>
              <a:endParaRPr>
                <a:ea typeface="+mn-ea"/>
              </a:endParaRPr>
            </a:p>
          </p:txBody>
        </p:sp>
        <p:sp>
          <p:nvSpPr>
            <p:cNvPr id="25341" name="Google Shape;25341;p84"/>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5342" name="Google Shape;25342;p84"/>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343" name="Google Shape;25343;p84"/>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defTabSz="914378"/>
              <a:endParaRPr>
                <a:ea typeface="+mn-ea"/>
              </a:endParaRPr>
            </a:p>
          </p:txBody>
        </p:sp>
        <p:sp>
          <p:nvSpPr>
            <p:cNvPr id="25344" name="Google Shape;25344;p84"/>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345" name="Google Shape;25345;p84"/>
          <p:cNvGrpSpPr/>
          <p:nvPr/>
        </p:nvGrpSpPr>
        <p:grpSpPr>
          <a:xfrm>
            <a:off x="4946820" y="3383230"/>
            <a:ext cx="370132" cy="334223"/>
            <a:chOff x="4946819" y="3383229"/>
            <a:chExt cx="370132" cy="334223"/>
          </a:xfrm>
        </p:grpSpPr>
        <p:sp>
          <p:nvSpPr>
            <p:cNvPr id="25346" name="Google Shape;25346;p84"/>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defTabSz="914378"/>
              <a:endParaRPr>
                <a:ea typeface="+mn-ea"/>
              </a:endParaRPr>
            </a:p>
          </p:txBody>
        </p:sp>
        <p:sp>
          <p:nvSpPr>
            <p:cNvPr id="25347" name="Google Shape;25347;p84"/>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sp>
          <p:nvSpPr>
            <p:cNvPr id="25348" name="Google Shape;25348;p84"/>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defTabSz="914378"/>
              <a:endParaRPr>
                <a:ea typeface="+mn-ea"/>
              </a:endParaRPr>
            </a:p>
          </p:txBody>
        </p:sp>
        <p:sp>
          <p:nvSpPr>
            <p:cNvPr id="25349" name="Google Shape;25349;p84"/>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sp>
          <p:nvSpPr>
            <p:cNvPr id="25350" name="Google Shape;25350;p84"/>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defTabSz="914378"/>
              <a:endParaRPr>
                <a:ea typeface="+mn-ea"/>
              </a:endParaRPr>
            </a:p>
          </p:txBody>
        </p:sp>
        <p:sp>
          <p:nvSpPr>
            <p:cNvPr id="25351" name="Google Shape;25351;p84"/>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defTabSz="914378"/>
              <a:endParaRPr>
                <a:ea typeface="+mn-ea"/>
              </a:endParaRPr>
            </a:p>
          </p:txBody>
        </p:sp>
        <p:sp>
          <p:nvSpPr>
            <p:cNvPr id="25352" name="Google Shape;25352;p84"/>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defTabSz="914378"/>
              <a:endParaRPr>
                <a:ea typeface="+mn-ea"/>
              </a:endParaRPr>
            </a:p>
          </p:txBody>
        </p:sp>
        <p:sp>
          <p:nvSpPr>
            <p:cNvPr id="25353" name="Google Shape;25353;p84"/>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defTabSz="914378"/>
              <a:endParaRPr>
                <a:ea typeface="+mn-ea"/>
              </a:endParaRPr>
            </a:p>
          </p:txBody>
        </p:sp>
        <p:sp>
          <p:nvSpPr>
            <p:cNvPr id="25354" name="Google Shape;25354;p84"/>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355" name="Google Shape;25355;p84"/>
          <p:cNvGrpSpPr/>
          <p:nvPr/>
        </p:nvGrpSpPr>
        <p:grpSpPr>
          <a:xfrm>
            <a:off x="3038404" y="1539234"/>
            <a:ext cx="375482" cy="316072"/>
            <a:chOff x="3038403" y="1539234"/>
            <a:chExt cx="375482" cy="316072"/>
          </a:xfrm>
        </p:grpSpPr>
        <p:sp>
          <p:nvSpPr>
            <p:cNvPr id="25356" name="Google Shape;25356;p84"/>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defTabSz="914378"/>
              <a:endParaRPr>
                <a:ea typeface="+mn-ea"/>
              </a:endParaRPr>
            </a:p>
          </p:txBody>
        </p:sp>
        <p:grpSp>
          <p:nvGrpSpPr>
            <p:cNvPr id="25357" name="Google Shape;25357;p84"/>
            <p:cNvGrpSpPr/>
            <p:nvPr/>
          </p:nvGrpSpPr>
          <p:grpSpPr>
            <a:xfrm>
              <a:off x="3038403" y="1539234"/>
              <a:ext cx="375482" cy="316072"/>
              <a:chOff x="3038403" y="1539234"/>
              <a:chExt cx="375482" cy="316072"/>
            </a:xfrm>
          </p:grpSpPr>
          <p:sp>
            <p:nvSpPr>
              <p:cNvPr id="25358" name="Google Shape;25358;p84"/>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25359" name="Google Shape;25359;p84"/>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5360" name="Google Shape;25360;p84"/>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5361" name="Google Shape;25361;p84"/>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5362" name="Google Shape;25362;p84"/>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5363" name="Google Shape;25363;p84"/>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5364" name="Google Shape;25364;p84"/>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defTabSz="914378"/>
                <a:endParaRPr>
                  <a:ea typeface="+mn-ea"/>
                </a:endParaRPr>
              </a:p>
            </p:txBody>
          </p:sp>
          <p:sp>
            <p:nvSpPr>
              <p:cNvPr id="25365" name="Google Shape;25365;p84"/>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366" name="Google Shape;25366;p84"/>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25367" name="Google Shape;25367;p84"/>
          <p:cNvGrpSpPr/>
          <p:nvPr/>
        </p:nvGrpSpPr>
        <p:grpSpPr>
          <a:xfrm>
            <a:off x="6332865" y="2906131"/>
            <a:ext cx="360846" cy="370184"/>
            <a:chOff x="6332865" y="2906131"/>
            <a:chExt cx="360846" cy="370184"/>
          </a:xfrm>
        </p:grpSpPr>
        <p:sp>
          <p:nvSpPr>
            <p:cNvPr id="25368" name="Google Shape;25368;p84"/>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defTabSz="914378"/>
              <a:endParaRPr>
                <a:ea typeface="+mn-ea"/>
              </a:endParaRPr>
            </a:p>
          </p:txBody>
        </p:sp>
        <p:sp>
          <p:nvSpPr>
            <p:cNvPr id="25369" name="Google Shape;25369;p84"/>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sp>
          <p:nvSpPr>
            <p:cNvPr id="25370" name="Google Shape;25370;p84"/>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sp>
          <p:nvSpPr>
            <p:cNvPr id="25371" name="Google Shape;25371;p84"/>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sp>
          <p:nvSpPr>
            <p:cNvPr id="25372" name="Google Shape;25372;p84"/>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sp>
          <p:nvSpPr>
            <p:cNvPr id="25373" name="Google Shape;25373;p84"/>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sp>
          <p:nvSpPr>
            <p:cNvPr id="25374" name="Google Shape;25374;p84"/>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sp>
          <p:nvSpPr>
            <p:cNvPr id="25375" name="Google Shape;25375;p84"/>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25376" name="Google Shape;25376;p84"/>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25377" name="Google Shape;25377;p84"/>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25378" name="Google Shape;25378;p84"/>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379" name="Google Shape;25379;p84"/>
          <p:cNvGrpSpPr/>
          <p:nvPr/>
        </p:nvGrpSpPr>
        <p:grpSpPr>
          <a:xfrm>
            <a:off x="4135080" y="1518067"/>
            <a:ext cx="370132" cy="358223"/>
            <a:chOff x="4135079" y="1518066"/>
            <a:chExt cx="370132" cy="358223"/>
          </a:xfrm>
        </p:grpSpPr>
        <p:sp>
          <p:nvSpPr>
            <p:cNvPr id="25380" name="Google Shape;25380;p84"/>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5381" name="Google Shape;25381;p84"/>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sp>
          <p:nvSpPr>
            <p:cNvPr id="25382" name="Google Shape;25382;p84"/>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5383" name="Google Shape;25383;p84"/>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sp>
          <p:nvSpPr>
            <p:cNvPr id="25384" name="Google Shape;25384;p84"/>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5385" name="Google Shape;25385;p84"/>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5386" name="Google Shape;25386;p84"/>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defTabSz="914378"/>
              <a:endParaRPr>
                <a:ea typeface="+mn-ea"/>
              </a:endParaRPr>
            </a:p>
          </p:txBody>
        </p:sp>
        <p:sp>
          <p:nvSpPr>
            <p:cNvPr id="25387" name="Google Shape;25387;p84"/>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defTabSz="914378"/>
              <a:endParaRPr>
                <a:ea typeface="+mn-ea"/>
              </a:endParaRPr>
            </a:p>
          </p:txBody>
        </p:sp>
        <p:sp>
          <p:nvSpPr>
            <p:cNvPr id="25388" name="Google Shape;25388;p84"/>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389" name="Google Shape;25389;p84"/>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390" name="Google Shape;25390;p84"/>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391" name="Google Shape;25391;p84"/>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defTabSz="914378"/>
              <a:endParaRPr>
                <a:ea typeface="+mn-ea"/>
              </a:endParaRPr>
            </a:p>
          </p:txBody>
        </p:sp>
        <p:sp>
          <p:nvSpPr>
            <p:cNvPr id="25392" name="Google Shape;25392;p84"/>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393" name="Google Shape;25393;p84"/>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394" name="Google Shape;25394;p84"/>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395" name="Google Shape;25395;p84"/>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396" name="Google Shape;25396;p84"/>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397" name="Google Shape;25397;p84"/>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398" name="Google Shape;25398;p84"/>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399" name="Google Shape;25399;p84"/>
          <p:cNvGrpSpPr/>
          <p:nvPr/>
        </p:nvGrpSpPr>
        <p:grpSpPr>
          <a:xfrm>
            <a:off x="6878870" y="1980134"/>
            <a:ext cx="361240" cy="370158"/>
            <a:chOff x="6878869" y="1980134"/>
            <a:chExt cx="361240" cy="370158"/>
          </a:xfrm>
        </p:grpSpPr>
        <p:sp>
          <p:nvSpPr>
            <p:cNvPr id="25400" name="Google Shape;25400;p84"/>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defTabSz="914378"/>
              <a:endParaRPr>
                <a:ea typeface="+mn-ea"/>
              </a:endParaRPr>
            </a:p>
          </p:txBody>
        </p:sp>
        <p:sp>
          <p:nvSpPr>
            <p:cNvPr id="25401" name="Google Shape;25401;p84"/>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defTabSz="914378"/>
              <a:endParaRPr>
                <a:ea typeface="+mn-ea"/>
              </a:endParaRPr>
            </a:p>
          </p:txBody>
        </p:sp>
        <p:sp>
          <p:nvSpPr>
            <p:cNvPr id="25402" name="Google Shape;25402;p84"/>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5403" name="Google Shape;25403;p84"/>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404" name="Google Shape;25404;p84"/>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405" name="Google Shape;25405;p84"/>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5406" name="Google Shape;25406;p84"/>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5407" name="Google Shape;25407;p84"/>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5408" name="Google Shape;25408;p84"/>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defTabSz="914378"/>
              <a:endParaRPr>
                <a:ea typeface="+mn-ea"/>
              </a:endParaRPr>
            </a:p>
          </p:txBody>
        </p:sp>
        <p:sp>
          <p:nvSpPr>
            <p:cNvPr id="25409" name="Google Shape;25409;p84"/>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5410" name="Google Shape;25410;p84"/>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411" name="Google Shape;25411;p84"/>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defTabSz="914378"/>
              <a:endParaRPr>
                <a:ea typeface="+mn-ea"/>
              </a:endParaRPr>
            </a:p>
          </p:txBody>
        </p:sp>
        <p:sp>
          <p:nvSpPr>
            <p:cNvPr id="25412" name="Google Shape;25412;p84"/>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413" name="Google Shape;25413;p84"/>
          <p:cNvGrpSpPr/>
          <p:nvPr/>
        </p:nvGrpSpPr>
        <p:grpSpPr>
          <a:xfrm>
            <a:off x="2493999" y="2550034"/>
            <a:ext cx="370132" cy="259467"/>
            <a:chOff x="2493999" y="2550033"/>
            <a:chExt cx="370132" cy="259467"/>
          </a:xfrm>
        </p:grpSpPr>
        <p:sp>
          <p:nvSpPr>
            <p:cNvPr id="25414" name="Google Shape;25414;p84"/>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5415" name="Google Shape;25415;p84"/>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416" name="Google Shape;25416;p84"/>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417" name="Google Shape;25417;p84"/>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418" name="Google Shape;25418;p84"/>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5419" name="Google Shape;25419;p84"/>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defTabSz="914378"/>
              <a:endParaRPr>
                <a:ea typeface="+mn-ea"/>
              </a:endParaRPr>
            </a:p>
          </p:txBody>
        </p:sp>
        <p:sp>
          <p:nvSpPr>
            <p:cNvPr id="25420" name="Google Shape;25420;p84"/>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421" name="Google Shape;25421;p84"/>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defTabSz="914378"/>
              <a:endParaRPr>
                <a:ea typeface="+mn-ea"/>
              </a:endParaRPr>
            </a:p>
          </p:txBody>
        </p:sp>
        <p:sp>
          <p:nvSpPr>
            <p:cNvPr id="25422" name="Google Shape;25422;p84"/>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423" name="Google Shape;25423;p84"/>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424" name="Google Shape;25424;p84"/>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defTabSz="914378"/>
              <a:endParaRPr>
                <a:ea typeface="+mn-ea"/>
              </a:endParaRPr>
            </a:p>
          </p:txBody>
        </p:sp>
        <p:sp>
          <p:nvSpPr>
            <p:cNvPr id="25425" name="Google Shape;25425;p84"/>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defTabSz="914378"/>
              <a:endParaRPr>
                <a:ea typeface="+mn-ea"/>
              </a:endParaRPr>
            </a:p>
          </p:txBody>
        </p:sp>
        <p:sp>
          <p:nvSpPr>
            <p:cNvPr id="25426" name="Google Shape;25426;p84"/>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427" name="Google Shape;25427;p84"/>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428" name="Google Shape;25428;p84"/>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429" name="Google Shape;25429;p84"/>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430" name="Google Shape;25430;p84"/>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431" name="Google Shape;25431;p84"/>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defTabSz="914378"/>
              <a:endParaRPr>
                <a:ea typeface="+mn-ea"/>
              </a:endParaRPr>
            </a:p>
          </p:txBody>
        </p:sp>
        <p:sp>
          <p:nvSpPr>
            <p:cNvPr id="25432" name="Google Shape;25432;p84"/>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433" name="Google Shape;25433;p84"/>
          <p:cNvGrpSpPr/>
          <p:nvPr/>
        </p:nvGrpSpPr>
        <p:grpSpPr>
          <a:xfrm>
            <a:off x="1699704" y="3365261"/>
            <a:ext cx="281054" cy="370158"/>
            <a:chOff x="1699703" y="3365261"/>
            <a:chExt cx="281054" cy="370158"/>
          </a:xfrm>
        </p:grpSpPr>
        <p:sp>
          <p:nvSpPr>
            <p:cNvPr id="25434" name="Google Shape;25434;p84"/>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defTabSz="914378"/>
              <a:endParaRPr>
                <a:ea typeface="+mn-ea"/>
              </a:endParaRPr>
            </a:p>
          </p:txBody>
        </p:sp>
        <p:sp>
          <p:nvSpPr>
            <p:cNvPr id="25435" name="Google Shape;25435;p84"/>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defTabSz="914378"/>
              <a:endParaRPr>
                <a:ea typeface="+mn-ea"/>
              </a:endParaRPr>
            </a:p>
          </p:txBody>
        </p:sp>
        <p:sp>
          <p:nvSpPr>
            <p:cNvPr id="25436" name="Google Shape;25436;p84"/>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5437" name="Google Shape;25437;p84"/>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5438" name="Google Shape;25438;p84"/>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defTabSz="914378"/>
              <a:endParaRPr>
                <a:ea typeface="+mn-ea"/>
              </a:endParaRPr>
            </a:p>
          </p:txBody>
        </p:sp>
        <p:sp>
          <p:nvSpPr>
            <p:cNvPr id="25439" name="Google Shape;25439;p84"/>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defTabSz="914378"/>
              <a:endParaRPr>
                <a:ea typeface="+mn-ea"/>
              </a:endParaRPr>
            </a:p>
          </p:txBody>
        </p:sp>
        <p:sp>
          <p:nvSpPr>
            <p:cNvPr id="25440" name="Google Shape;25440;p84"/>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5441" name="Google Shape;25441;p84"/>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defTabSz="914378"/>
              <a:endParaRPr>
                <a:ea typeface="+mn-ea"/>
              </a:endParaRPr>
            </a:p>
          </p:txBody>
        </p:sp>
        <p:sp>
          <p:nvSpPr>
            <p:cNvPr id="25442" name="Google Shape;25442;p84"/>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5443" name="Google Shape;25443;p84"/>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defTabSz="914378"/>
              <a:endParaRPr>
                <a:ea typeface="+mn-ea"/>
              </a:endParaRPr>
            </a:p>
          </p:txBody>
        </p:sp>
        <p:sp>
          <p:nvSpPr>
            <p:cNvPr id="25444" name="Google Shape;25444;p84"/>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5445" name="Google Shape;25445;p84"/>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5446" name="Google Shape;25446;p84"/>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447" name="Google Shape;25447;p84"/>
          <p:cNvGrpSpPr/>
          <p:nvPr/>
        </p:nvGrpSpPr>
        <p:grpSpPr>
          <a:xfrm>
            <a:off x="7966810" y="1519430"/>
            <a:ext cx="369974" cy="355626"/>
            <a:chOff x="7966810" y="1519430"/>
            <a:chExt cx="369974" cy="355626"/>
          </a:xfrm>
        </p:grpSpPr>
        <p:sp>
          <p:nvSpPr>
            <p:cNvPr id="25448" name="Google Shape;25448;p84"/>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defTabSz="914378"/>
              <a:endParaRPr>
                <a:ea typeface="+mn-ea"/>
              </a:endParaRPr>
            </a:p>
          </p:txBody>
        </p:sp>
        <p:sp>
          <p:nvSpPr>
            <p:cNvPr id="25449" name="Google Shape;25449;p84"/>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defTabSz="914378"/>
              <a:endParaRPr>
                <a:ea typeface="+mn-ea"/>
              </a:endParaRPr>
            </a:p>
          </p:txBody>
        </p:sp>
        <p:sp>
          <p:nvSpPr>
            <p:cNvPr id="25450" name="Google Shape;25450;p84"/>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defTabSz="914378"/>
              <a:endParaRPr>
                <a:ea typeface="+mn-ea"/>
              </a:endParaRPr>
            </a:p>
          </p:txBody>
        </p:sp>
        <p:sp>
          <p:nvSpPr>
            <p:cNvPr id="25451" name="Google Shape;25451;p84"/>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defTabSz="914378"/>
              <a:endParaRPr>
                <a:ea typeface="+mn-ea"/>
              </a:endParaRPr>
            </a:p>
          </p:txBody>
        </p:sp>
        <p:sp>
          <p:nvSpPr>
            <p:cNvPr id="25452" name="Google Shape;25452;p84"/>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defTabSz="914378"/>
              <a:endParaRPr>
                <a:ea typeface="+mn-ea"/>
              </a:endParaRPr>
            </a:p>
          </p:txBody>
        </p:sp>
        <p:sp>
          <p:nvSpPr>
            <p:cNvPr id="25453" name="Google Shape;25453;p84"/>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defTabSz="914378"/>
              <a:endParaRPr>
                <a:ea typeface="+mn-ea"/>
              </a:endParaRPr>
            </a:p>
          </p:txBody>
        </p:sp>
        <p:sp>
          <p:nvSpPr>
            <p:cNvPr id="25454" name="Google Shape;25454;p84"/>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defTabSz="914378"/>
              <a:endParaRPr>
                <a:ea typeface="+mn-ea"/>
              </a:endParaRPr>
            </a:p>
          </p:txBody>
        </p:sp>
        <p:sp>
          <p:nvSpPr>
            <p:cNvPr id="25455" name="Google Shape;25455;p84"/>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defTabSz="914378"/>
              <a:endParaRPr>
                <a:ea typeface="+mn-ea"/>
              </a:endParaRPr>
            </a:p>
          </p:txBody>
        </p:sp>
        <p:sp>
          <p:nvSpPr>
            <p:cNvPr id="25456" name="Google Shape;25456;p84"/>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25457" name="Google Shape;25457;p84"/>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25458" name="Google Shape;25458;p84"/>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459" name="Google Shape;25459;p84"/>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460" name="Google Shape;25460;p84"/>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461" name="Google Shape;25461;p84"/>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462" name="Google Shape;25462;p84"/>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463" name="Google Shape;25463;p84"/>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464" name="Google Shape;25464;p84"/>
          <p:cNvGrpSpPr/>
          <p:nvPr/>
        </p:nvGrpSpPr>
        <p:grpSpPr>
          <a:xfrm>
            <a:off x="2792629" y="3365341"/>
            <a:ext cx="290445" cy="370079"/>
            <a:chOff x="2792628" y="3365340"/>
            <a:chExt cx="290445" cy="370079"/>
          </a:xfrm>
        </p:grpSpPr>
        <p:sp>
          <p:nvSpPr>
            <p:cNvPr id="25465" name="Google Shape;25465;p84"/>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5466" name="Google Shape;25466;p84"/>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467" name="Google Shape;25467;p84"/>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468" name="Google Shape;25468;p84"/>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469" name="Google Shape;25469;p84"/>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470" name="Google Shape;25470;p84"/>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5471" name="Google Shape;25471;p84"/>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5472" name="Google Shape;25472;p84"/>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5473" name="Google Shape;25473;p84"/>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5474" name="Google Shape;25474;p84"/>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5475" name="Google Shape;25475;p84"/>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5476" name="Google Shape;25476;p84"/>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5477" name="Google Shape;25477;p84"/>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5478" name="Google Shape;25478;p84"/>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479" name="Google Shape;25479;p84"/>
          <p:cNvGrpSpPr/>
          <p:nvPr/>
        </p:nvGrpSpPr>
        <p:grpSpPr>
          <a:xfrm>
            <a:off x="1389586" y="1988317"/>
            <a:ext cx="388125" cy="353790"/>
            <a:chOff x="1389585" y="1988317"/>
            <a:chExt cx="388125" cy="353790"/>
          </a:xfrm>
        </p:grpSpPr>
        <p:sp>
          <p:nvSpPr>
            <p:cNvPr id="25480" name="Google Shape;25480;p84"/>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defTabSz="914378"/>
              <a:endParaRPr>
                <a:ea typeface="+mn-ea"/>
              </a:endParaRPr>
            </a:p>
          </p:txBody>
        </p:sp>
        <p:sp>
          <p:nvSpPr>
            <p:cNvPr id="25481" name="Google Shape;25481;p84"/>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5482" name="Google Shape;25482;p84"/>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defTabSz="914378"/>
              <a:endParaRPr>
                <a:ea typeface="+mn-ea"/>
              </a:endParaRPr>
            </a:p>
          </p:txBody>
        </p:sp>
        <p:sp>
          <p:nvSpPr>
            <p:cNvPr id="25483" name="Google Shape;25483;p84"/>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sp>
          <p:nvSpPr>
            <p:cNvPr id="25484" name="Google Shape;25484;p84"/>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defTabSz="914378"/>
              <a:endParaRPr>
                <a:ea typeface="+mn-ea"/>
              </a:endParaRPr>
            </a:p>
          </p:txBody>
        </p:sp>
        <p:sp>
          <p:nvSpPr>
            <p:cNvPr id="25485" name="Google Shape;25485;p84"/>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defTabSz="914378"/>
              <a:endParaRPr>
                <a:ea typeface="+mn-ea"/>
              </a:endParaRPr>
            </a:p>
          </p:txBody>
        </p:sp>
        <p:sp>
          <p:nvSpPr>
            <p:cNvPr id="25486" name="Google Shape;25486;p84"/>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defTabSz="914378"/>
              <a:endParaRPr>
                <a:ea typeface="+mn-ea"/>
              </a:endParaRPr>
            </a:p>
          </p:txBody>
        </p:sp>
        <p:sp>
          <p:nvSpPr>
            <p:cNvPr id="25487" name="Google Shape;25487;p84"/>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defTabSz="914378"/>
              <a:endParaRPr>
                <a:ea typeface="+mn-ea"/>
              </a:endParaRPr>
            </a:p>
          </p:txBody>
        </p:sp>
        <p:sp>
          <p:nvSpPr>
            <p:cNvPr id="25488" name="Google Shape;25488;p84"/>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defTabSz="914378"/>
              <a:endParaRPr>
                <a:ea typeface="+mn-ea"/>
              </a:endParaRPr>
            </a:p>
          </p:txBody>
        </p:sp>
        <p:sp>
          <p:nvSpPr>
            <p:cNvPr id="25489" name="Google Shape;25489;p84"/>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defTabSz="914378"/>
              <a:endParaRPr>
                <a:ea typeface="+mn-ea"/>
              </a:endParaRPr>
            </a:p>
          </p:txBody>
        </p:sp>
        <p:sp>
          <p:nvSpPr>
            <p:cNvPr id="25490" name="Google Shape;25490;p84"/>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defTabSz="914378"/>
              <a:endParaRPr>
                <a:ea typeface="+mn-ea"/>
              </a:endParaRPr>
            </a:p>
          </p:txBody>
        </p:sp>
        <p:sp>
          <p:nvSpPr>
            <p:cNvPr id="25491" name="Google Shape;25491;p84"/>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25492" name="Google Shape;25492;p84"/>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25493" name="Google Shape;25493;p84"/>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defTabSz="914378"/>
              <a:endParaRPr>
                <a:ea typeface="+mn-ea"/>
              </a:endParaRPr>
            </a:p>
          </p:txBody>
        </p:sp>
        <p:sp>
          <p:nvSpPr>
            <p:cNvPr id="25494" name="Google Shape;25494;p84"/>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495" name="Google Shape;25495;p84"/>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496" name="Google Shape;25496;p84"/>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497" name="Google Shape;25497;p84"/>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498" name="Google Shape;25498;p84"/>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499" name="Google Shape;25499;p84"/>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500" name="Google Shape;25500;p84"/>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defTabSz="914378"/>
              <a:endParaRPr>
                <a:ea typeface="+mn-ea"/>
              </a:endParaRPr>
            </a:p>
          </p:txBody>
        </p:sp>
        <p:sp>
          <p:nvSpPr>
            <p:cNvPr id="25501" name="Google Shape;25501;p84"/>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502" name="Google Shape;25502;p84"/>
          <p:cNvGrpSpPr/>
          <p:nvPr/>
        </p:nvGrpSpPr>
        <p:grpSpPr>
          <a:xfrm>
            <a:off x="2492924" y="1512190"/>
            <a:ext cx="370158" cy="370158"/>
            <a:chOff x="2492924" y="1512190"/>
            <a:chExt cx="370158" cy="370158"/>
          </a:xfrm>
        </p:grpSpPr>
        <p:sp>
          <p:nvSpPr>
            <p:cNvPr id="25503" name="Google Shape;25503;p84"/>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5504" name="Google Shape;25504;p84"/>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defTabSz="914378"/>
              <a:endParaRPr>
                <a:ea typeface="+mn-ea"/>
              </a:endParaRPr>
            </a:p>
          </p:txBody>
        </p:sp>
        <p:sp>
          <p:nvSpPr>
            <p:cNvPr id="25505" name="Google Shape;25505;p84"/>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5506" name="Google Shape;25506;p84"/>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defTabSz="914378"/>
              <a:endParaRPr>
                <a:ea typeface="+mn-ea"/>
              </a:endParaRPr>
            </a:p>
          </p:txBody>
        </p:sp>
        <p:sp>
          <p:nvSpPr>
            <p:cNvPr id="25507" name="Google Shape;25507;p84"/>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5508" name="Google Shape;25508;p84"/>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defTabSz="914378"/>
              <a:endParaRPr>
                <a:ea typeface="+mn-ea"/>
              </a:endParaRPr>
            </a:p>
          </p:txBody>
        </p:sp>
        <p:sp>
          <p:nvSpPr>
            <p:cNvPr id="25509" name="Google Shape;25509;p84"/>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510" name="Google Shape;25510;p84"/>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5511" name="Google Shape;25511;p84"/>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defTabSz="914378"/>
              <a:endParaRPr>
                <a:ea typeface="+mn-ea"/>
              </a:endParaRPr>
            </a:p>
          </p:txBody>
        </p:sp>
        <p:sp>
          <p:nvSpPr>
            <p:cNvPr id="25512" name="Google Shape;25512;p84"/>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defTabSz="914378"/>
              <a:endParaRPr>
                <a:ea typeface="+mn-ea"/>
              </a:endParaRPr>
            </a:p>
          </p:txBody>
        </p:sp>
        <p:sp>
          <p:nvSpPr>
            <p:cNvPr id="25513" name="Google Shape;25513;p84"/>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defTabSz="914378"/>
              <a:endParaRPr>
                <a:ea typeface="+mn-ea"/>
              </a:endParaRPr>
            </a:p>
          </p:txBody>
        </p:sp>
        <p:sp>
          <p:nvSpPr>
            <p:cNvPr id="25514" name="Google Shape;25514;p84"/>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defTabSz="914378"/>
              <a:endParaRPr>
                <a:ea typeface="+mn-ea"/>
              </a:endParaRPr>
            </a:p>
          </p:txBody>
        </p:sp>
        <p:sp>
          <p:nvSpPr>
            <p:cNvPr id="25515" name="Google Shape;25515;p84"/>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516" name="Google Shape;25516;p84"/>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defTabSz="914378"/>
              <a:endParaRPr>
                <a:ea typeface="+mn-ea"/>
              </a:endParaRPr>
            </a:p>
          </p:txBody>
        </p:sp>
        <p:sp>
          <p:nvSpPr>
            <p:cNvPr id="25517" name="Google Shape;25517;p84"/>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518" name="Google Shape;25518;p84"/>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519" name="Google Shape;25519;p84"/>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520" name="Google Shape;25520;p84"/>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521" name="Google Shape;25521;p84"/>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522" name="Google Shape;25522;p84"/>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523" name="Google Shape;25523;p84"/>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524" name="Google Shape;25524;p84"/>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525" name="Google Shape;25525;p84"/>
          <p:cNvGrpSpPr/>
          <p:nvPr/>
        </p:nvGrpSpPr>
        <p:grpSpPr>
          <a:xfrm>
            <a:off x="1933570" y="1512244"/>
            <a:ext cx="393975" cy="370105"/>
            <a:chOff x="1933569" y="1512243"/>
            <a:chExt cx="393975" cy="370105"/>
          </a:xfrm>
        </p:grpSpPr>
        <p:sp>
          <p:nvSpPr>
            <p:cNvPr id="25526" name="Google Shape;25526;p84"/>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5527" name="Google Shape;25527;p84"/>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defTabSz="914378"/>
              <a:endParaRPr>
                <a:ea typeface="+mn-ea"/>
              </a:endParaRPr>
            </a:p>
          </p:txBody>
        </p:sp>
        <p:sp>
          <p:nvSpPr>
            <p:cNvPr id="25528" name="Google Shape;25528;p84"/>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5529" name="Google Shape;25529;p84"/>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defTabSz="914378"/>
              <a:endParaRPr>
                <a:ea typeface="+mn-ea"/>
              </a:endParaRPr>
            </a:p>
          </p:txBody>
        </p:sp>
        <p:sp>
          <p:nvSpPr>
            <p:cNvPr id="25530" name="Google Shape;25530;p84"/>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defTabSz="914378"/>
              <a:endParaRPr>
                <a:ea typeface="+mn-ea"/>
              </a:endParaRPr>
            </a:p>
          </p:txBody>
        </p:sp>
        <p:sp>
          <p:nvSpPr>
            <p:cNvPr id="25531" name="Google Shape;25531;p84"/>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5532" name="Google Shape;25532;p84"/>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defTabSz="914378"/>
              <a:endParaRPr>
                <a:ea typeface="+mn-ea"/>
              </a:endParaRPr>
            </a:p>
          </p:txBody>
        </p:sp>
        <p:sp>
          <p:nvSpPr>
            <p:cNvPr id="25533" name="Google Shape;25533;p84"/>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defTabSz="914378"/>
              <a:endParaRPr>
                <a:ea typeface="+mn-ea"/>
              </a:endParaRPr>
            </a:p>
          </p:txBody>
        </p:sp>
        <p:sp>
          <p:nvSpPr>
            <p:cNvPr id="25534" name="Google Shape;25534;p84"/>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defTabSz="914378"/>
              <a:endParaRPr>
                <a:ea typeface="+mn-ea"/>
              </a:endParaRPr>
            </a:p>
          </p:txBody>
        </p:sp>
        <p:sp>
          <p:nvSpPr>
            <p:cNvPr id="25535" name="Google Shape;25535;p84"/>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defTabSz="914378"/>
              <a:endParaRPr>
                <a:ea typeface="+mn-ea"/>
              </a:endParaRPr>
            </a:p>
          </p:txBody>
        </p:sp>
        <p:sp>
          <p:nvSpPr>
            <p:cNvPr id="25536" name="Google Shape;25536;p84"/>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537" name="Google Shape;25537;p84"/>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538" name="Google Shape;25538;p84"/>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539" name="Google Shape;25539;p84"/>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540" name="Google Shape;25540;p84"/>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541" name="Google Shape;25541;p84"/>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542" name="Google Shape;25542;p84"/>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543" name="Google Shape;25543;p84"/>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544" name="Google Shape;25544;p84"/>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545" name="Google Shape;25545;p84"/>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546" name="Google Shape;25546;p84"/>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547" name="Google Shape;25547;p84"/>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548" name="Google Shape;25548;p84"/>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549" name="Google Shape;25549;p84"/>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550" name="Google Shape;25550;p84"/>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defTabSz="914378"/>
              <a:endParaRPr>
                <a:ea typeface="+mn-ea"/>
              </a:endParaRPr>
            </a:p>
          </p:txBody>
        </p:sp>
        <p:sp>
          <p:nvSpPr>
            <p:cNvPr id="25551" name="Google Shape;25551;p84"/>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25552" name="Google Shape;25552;p84"/>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defTabSz="914378"/>
              <a:endParaRPr>
                <a:ea typeface="+mn-ea"/>
              </a:endParaRPr>
            </a:p>
          </p:txBody>
        </p:sp>
        <p:sp>
          <p:nvSpPr>
            <p:cNvPr id="25553" name="Google Shape;25553;p84"/>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554" name="Google Shape;25554;p84"/>
          <p:cNvGrpSpPr/>
          <p:nvPr/>
        </p:nvGrpSpPr>
        <p:grpSpPr>
          <a:xfrm>
            <a:off x="2236106" y="3365393"/>
            <a:ext cx="306471" cy="370000"/>
            <a:chOff x="2236106" y="3365392"/>
            <a:chExt cx="306471" cy="370000"/>
          </a:xfrm>
        </p:grpSpPr>
        <p:sp>
          <p:nvSpPr>
            <p:cNvPr id="25555" name="Google Shape;25555;p84"/>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5556" name="Google Shape;25556;p84"/>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557" name="Google Shape;25557;p84"/>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5558" name="Google Shape;25558;p84"/>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559" name="Google Shape;25559;p84"/>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5560" name="Google Shape;25560;p84"/>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561" name="Google Shape;25561;p84"/>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5562" name="Google Shape;25562;p84"/>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563" name="Google Shape;25563;p84"/>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defTabSz="914378"/>
              <a:endParaRPr>
                <a:ea typeface="+mn-ea"/>
              </a:endParaRPr>
            </a:p>
          </p:txBody>
        </p:sp>
        <p:sp>
          <p:nvSpPr>
            <p:cNvPr id="25564" name="Google Shape;25564;p84"/>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defTabSz="914378"/>
              <a:endParaRPr>
                <a:ea typeface="+mn-ea"/>
              </a:endParaRPr>
            </a:p>
          </p:txBody>
        </p:sp>
        <p:sp>
          <p:nvSpPr>
            <p:cNvPr id="25565" name="Google Shape;25565;p84"/>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5566" name="Google Shape;25566;p84"/>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5567" name="Google Shape;25567;p84"/>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sp>
          <p:nvSpPr>
            <p:cNvPr id="25568" name="Google Shape;25568;p84"/>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569" name="Google Shape;25569;p84"/>
          <p:cNvGrpSpPr/>
          <p:nvPr/>
        </p:nvGrpSpPr>
        <p:grpSpPr>
          <a:xfrm>
            <a:off x="5492824" y="3385564"/>
            <a:ext cx="375325" cy="329606"/>
            <a:chOff x="5492823" y="3385563"/>
            <a:chExt cx="375325" cy="329606"/>
          </a:xfrm>
        </p:grpSpPr>
        <p:sp>
          <p:nvSpPr>
            <p:cNvPr id="25570" name="Google Shape;25570;p84"/>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5571" name="Google Shape;25571;p84"/>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5572" name="Google Shape;25572;p84"/>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5573" name="Google Shape;25573;p84"/>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5574" name="Google Shape;25574;p84"/>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5575" name="Google Shape;25575;p84"/>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5576" name="Google Shape;25576;p84"/>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5577" name="Google Shape;25577;p84"/>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5578" name="Google Shape;25578;p84"/>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5579" name="Google Shape;25579;p84"/>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5580" name="Google Shape;25580;p84"/>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5581" name="Google Shape;25581;p84"/>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5582" name="Google Shape;25582;p84"/>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5583" name="Google Shape;25583;p84"/>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5584" name="Google Shape;25584;p84"/>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5585" name="Google Shape;25585;p84"/>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5586" name="Google Shape;25586;p84"/>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5587" name="Google Shape;25587;p84"/>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5588" name="Google Shape;25588;p84"/>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5589" name="Google Shape;25589;p84"/>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590" name="Google Shape;25590;p84"/>
          <p:cNvGrpSpPr/>
          <p:nvPr/>
        </p:nvGrpSpPr>
        <p:grpSpPr>
          <a:xfrm>
            <a:off x="3041787" y="2001118"/>
            <a:ext cx="370158" cy="328164"/>
            <a:chOff x="3041787" y="2001118"/>
            <a:chExt cx="370158" cy="328164"/>
          </a:xfrm>
        </p:grpSpPr>
        <p:sp>
          <p:nvSpPr>
            <p:cNvPr id="25591" name="Google Shape;25591;p84"/>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defTabSz="914378"/>
              <a:endParaRPr>
                <a:ea typeface="+mn-ea"/>
              </a:endParaRPr>
            </a:p>
          </p:txBody>
        </p:sp>
        <p:sp>
          <p:nvSpPr>
            <p:cNvPr id="25592" name="Google Shape;25592;p84"/>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5593" name="Google Shape;25593;p84"/>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594" name="Google Shape;25594;p84"/>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595" name="Google Shape;25595;p84"/>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596" name="Google Shape;25596;p84"/>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597" name="Google Shape;25597;p84"/>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598" name="Google Shape;25598;p84"/>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5599" name="Google Shape;25599;p84"/>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defTabSz="914378"/>
              <a:endParaRPr>
                <a:ea typeface="+mn-ea"/>
              </a:endParaRPr>
            </a:p>
          </p:txBody>
        </p:sp>
        <p:sp>
          <p:nvSpPr>
            <p:cNvPr id="25600" name="Google Shape;25600;p84"/>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defTabSz="914378"/>
              <a:endParaRPr>
                <a:ea typeface="+mn-ea"/>
              </a:endParaRPr>
            </a:p>
          </p:txBody>
        </p:sp>
        <p:sp>
          <p:nvSpPr>
            <p:cNvPr id="25601" name="Google Shape;25601;p84"/>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5602" name="Google Shape;25602;p84"/>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defTabSz="914378"/>
              <a:endParaRPr>
                <a:ea typeface="+mn-ea"/>
              </a:endParaRPr>
            </a:p>
          </p:txBody>
        </p:sp>
        <p:sp>
          <p:nvSpPr>
            <p:cNvPr id="25603" name="Google Shape;25603;p84"/>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defTabSz="914378"/>
              <a:endParaRPr>
                <a:ea typeface="+mn-ea"/>
              </a:endParaRPr>
            </a:p>
          </p:txBody>
        </p:sp>
        <p:sp>
          <p:nvSpPr>
            <p:cNvPr id="25604" name="Google Shape;25604;p84"/>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defTabSz="914378"/>
              <a:endParaRPr>
                <a:ea typeface="+mn-ea"/>
              </a:endParaRPr>
            </a:p>
          </p:txBody>
        </p:sp>
        <p:sp>
          <p:nvSpPr>
            <p:cNvPr id="25605" name="Google Shape;25605;p84"/>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defTabSz="914378"/>
              <a:endParaRPr>
                <a:ea typeface="+mn-ea"/>
              </a:endParaRPr>
            </a:p>
          </p:txBody>
        </p:sp>
        <p:sp>
          <p:nvSpPr>
            <p:cNvPr id="25606" name="Google Shape;25606;p84"/>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defTabSz="914378"/>
              <a:endParaRPr>
                <a:ea typeface="+mn-ea"/>
              </a:endParaRPr>
            </a:p>
          </p:txBody>
        </p:sp>
        <p:sp>
          <p:nvSpPr>
            <p:cNvPr id="25607" name="Google Shape;25607;p84"/>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defTabSz="914378"/>
              <a:endParaRPr>
                <a:ea typeface="+mn-ea"/>
              </a:endParaRPr>
            </a:p>
          </p:txBody>
        </p:sp>
        <p:sp>
          <p:nvSpPr>
            <p:cNvPr id="25608" name="Google Shape;25608;p84"/>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609" name="Google Shape;25609;p84"/>
          <p:cNvGrpSpPr/>
          <p:nvPr/>
        </p:nvGrpSpPr>
        <p:grpSpPr>
          <a:xfrm>
            <a:off x="5779885" y="2039126"/>
            <a:ext cx="372309" cy="328216"/>
            <a:chOff x="5779884" y="2039125"/>
            <a:chExt cx="372309" cy="328216"/>
          </a:xfrm>
        </p:grpSpPr>
        <p:sp>
          <p:nvSpPr>
            <p:cNvPr id="25610" name="Google Shape;25610;p84"/>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611" name="Google Shape;25611;p84"/>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612" name="Google Shape;25612;p84"/>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613" name="Google Shape;25613;p84"/>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614" name="Google Shape;25614;p84"/>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defTabSz="914378"/>
              <a:endParaRPr>
                <a:ea typeface="+mn-ea"/>
              </a:endParaRPr>
            </a:p>
          </p:txBody>
        </p:sp>
        <p:sp>
          <p:nvSpPr>
            <p:cNvPr id="25615" name="Google Shape;25615;p84"/>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5616" name="Google Shape;25616;p84"/>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617" name="Google Shape;25617;p84"/>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5618" name="Google Shape;25618;p84"/>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5619" name="Google Shape;25619;p84"/>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defTabSz="914378"/>
              <a:endParaRPr>
                <a:ea typeface="+mn-ea"/>
              </a:endParaRPr>
            </a:p>
          </p:txBody>
        </p:sp>
        <p:sp>
          <p:nvSpPr>
            <p:cNvPr id="25620" name="Google Shape;25620;p84"/>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defTabSz="914378"/>
              <a:endParaRPr>
                <a:ea typeface="+mn-ea"/>
              </a:endParaRPr>
            </a:p>
          </p:txBody>
        </p:sp>
        <p:sp>
          <p:nvSpPr>
            <p:cNvPr id="25621" name="Google Shape;25621;p84"/>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sp>
          <p:nvSpPr>
            <p:cNvPr id="25622" name="Google Shape;25622;p84"/>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defTabSz="914378"/>
              <a:endParaRPr>
                <a:ea typeface="+mn-ea"/>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5626"/>
        <p:cNvGrpSpPr/>
        <p:nvPr/>
      </p:nvGrpSpPr>
      <p:grpSpPr>
        <a:xfrm>
          <a:off x="0" y="0"/>
          <a:ext cx="0" cy="0"/>
          <a:chOff x="0" y="0"/>
          <a:chExt cx="0" cy="0"/>
        </a:xfrm>
      </p:grpSpPr>
      <p:sp>
        <p:nvSpPr>
          <p:cNvPr id="25627" name="Google Shape;25627;p85"/>
          <p:cNvSpPr/>
          <p:nvPr/>
        </p:nvSpPr>
        <p:spPr>
          <a:xfrm>
            <a:off x="901486" y="1688460"/>
            <a:ext cx="361250" cy="473920"/>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5628" name="Google Shape;25628;p85"/>
          <p:cNvGrpSpPr/>
          <p:nvPr/>
        </p:nvGrpSpPr>
        <p:grpSpPr>
          <a:xfrm>
            <a:off x="845234" y="2273196"/>
            <a:ext cx="476329" cy="476213"/>
            <a:chOff x="-21298675" y="2414425"/>
            <a:chExt cx="306400" cy="306325"/>
          </a:xfrm>
        </p:grpSpPr>
        <p:sp>
          <p:nvSpPr>
            <p:cNvPr id="25629" name="Google Shape;25629;p85"/>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30" name="Google Shape;25630;p85"/>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31" name="Google Shape;25631;p85"/>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632" name="Google Shape;25632;p85"/>
          <p:cNvGrpSpPr/>
          <p:nvPr/>
        </p:nvGrpSpPr>
        <p:grpSpPr>
          <a:xfrm>
            <a:off x="844612" y="2865129"/>
            <a:ext cx="477573" cy="445432"/>
            <a:chOff x="-21299475" y="2798025"/>
            <a:chExt cx="307200" cy="286525"/>
          </a:xfrm>
        </p:grpSpPr>
        <p:sp>
          <p:nvSpPr>
            <p:cNvPr id="25633" name="Google Shape;25633;p85"/>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34" name="Google Shape;25634;p85"/>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35" name="Google Shape;25635;p85"/>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36" name="Google Shape;25636;p85"/>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37" name="Google Shape;25637;p85"/>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38" name="Google Shape;25638;p85"/>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39" name="Google Shape;25639;p85"/>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40" name="Google Shape;25640;p85"/>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41" name="Google Shape;25641;p85"/>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42" name="Google Shape;25642;p85"/>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43" name="Google Shape;25643;p85"/>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44" name="Google Shape;25644;p85"/>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5645" name="Google Shape;25645;p85"/>
          <p:cNvSpPr/>
          <p:nvPr/>
        </p:nvSpPr>
        <p:spPr>
          <a:xfrm>
            <a:off x="3766168" y="1689839"/>
            <a:ext cx="472676" cy="47116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46" name="Google Shape;25646;p85"/>
          <p:cNvSpPr/>
          <p:nvPr/>
        </p:nvSpPr>
        <p:spPr>
          <a:xfrm>
            <a:off x="3765567" y="2273933"/>
            <a:ext cx="473881" cy="47512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47" name="Google Shape;25647;p85"/>
          <p:cNvSpPr/>
          <p:nvPr/>
        </p:nvSpPr>
        <p:spPr>
          <a:xfrm>
            <a:off x="3757598" y="2851127"/>
            <a:ext cx="489816" cy="473881"/>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5648" name="Google Shape;25648;p85"/>
          <p:cNvGrpSpPr/>
          <p:nvPr/>
        </p:nvGrpSpPr>
        <p:grpSpPr>
          <a:xfrm>
            <a:off x="6713967" y="1688917"/>
            <a:ext cx="413912" cy="472676"/>
            <a:chOff x="-17545650" y="2051350"/>
            <a:chExt cx="266250" cy="304050"/>
          </a:xfrm>
        </p:grpSpPr>
        <p:sp>
          <p:nvSpPr>
            <p:cNvPr id="25649" name="Google Shape;25649;p85"/>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50" name="Google Shape;25650;p85"/>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51" name="Google Shape;25651;p85"/>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52" name="Google Shape;25652;p85"/>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5653" name="Google Shape;25653;p85"/>
          <p:cNvSpPr/>
          <p:nvPr/>
        </p:nvSpPr>
        <p:spPr>
          <a:xfrm>
            <a:off x="6682920" y="2273951"/>
            <a:ext cx="473881" cy="475086"/>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5654" name="Google Shape;25654;p85"/>
          <p:cNvGrpSpPr/>
          <p:nvPr/>
        </p:nvGrpSpPr>
        <p:grpSpPr>
          <a:xfrm>
            <a:off x="6684585" y="2865575"/>
            <a:ext cx="472676" cy="444538"/>
            <a:chOff x="-17565350" y="2809825"/>
            <a:chExt cx="304050" cy="285950"/>
          </a:xfrm>
        </p:grpSpPr>
        <p:sp>
          <p:nvSpPr>
            <p:cNvPr id="25655" name="Google Shape;25655;p85"/>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56" name="Google Shape;25656;p85"/>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57" name="Google Shape;25657;p85"/>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58" name="Google Shape;25658;p85"/>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59" name="Google Shape;25659;p85"/>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5660" name="Google Shape;25660;p85"/>
          <p:cNvSpPr/>
          <p:nvPr/>
        </p:nvSpPr>
        <p:spPr>
          <a:xfrm>
            <a:off x="2680515" y="3446570"/>
            <a:ext cx="360006" cy="471471"/>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61" name="Google Shape;25661;p85"/>
          <p:cNvSpPr/>
          <p:nvPr/>
        </p:nvSpPr>
        <p:spPr>
          <a:xfrm>
            <a:off x="1428634" y="1688460"/>
            <a:ext cx="471471" cy="473920"/>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62" name="Google Shape;25662;p85"/>
          <p:cNvSpPr/>
          <p:nvPr/>
        </p:nvSpPr>
        <p:spPr>
          <a:xfrm>
            <a:off x="1428634" y="2274690"/>
            <a:ext cx="471471" cy="473609"/>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5663" name="Google Shape;25663;p85"/>
          <p:cNvGrpSpPr/>
          <p:nvPr/>
        </p:nvGrpSpPr>
        <p:grpSpPr>
          <a:xfrm>
            <a:off x="1457494" y="2850905"/>
            <a:ext cx="416283" cy="473881"/>
            <a:chOff x="-20904875" y="2788575"/>
            <a:chExt cx="267775" cy="304825"/>
          </a:xfrm>
        </p:grpSpPr>
        <p:sp>
          <p:nvSpPr>
            <p:cNvPr id="25664" name="Google Shape;25664;p85"/>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65" name="Google Shape;25665;p85"/>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666" name="Google Shape;25666;p85"/>
          <p:cNvGrpSpPr/>
          <p:nvPr/>
        </p:nvGrpSpPr>
        <p:grpSpPr>
          <a:xfrm>
            <a:off x="4397909" y="2275565"/>
            <a:ext cx="360045" cy="471471"/>
            <a:chOff x="-19006700" y="2434925"/>
            <a:chExt cx="231600" cy="303275"/>
          </a:xfrm>
        </p:grpSpPr>
        <p:sp>
          <p:nvSpPr>
            <p:cNvPr id="25667" name="Google Shape;25667;p85"/>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68" name="Google Shape;25668;p85"/>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69" name="Google Shape;25669;p85"/>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70" name="Google Shape;25670;p85"/>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5671" name="Google Shape;25671;p85"/>
          <p:cNvSpPr/>
          <p:nvPr/>
        </p:nvSpPr>
        <p:spPr>
          <a:xfrm>
            <a:off x="4340442" y="2851729"/>
            <a:ext cx="472676" cy="472676"/>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72" name="Google Shape;25672;p85"/>
          <p:cNvSpPr/>
          <p:nvPr/>
        </p:nvSpPr>
        <p:spPr>
          <a:xfrm>
            <a:off x="7304851" y="1688479"/>
            <a:ext cx="415117" cy="473881"/>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5673" name="Google Shape;25673;p85"/>
          <p:cNvGrpSpPr/>
          <p:nvPr/>
        </p:nvGrpSpPr>
        <p:grpSpPr>
          <a:xfrm>
            <a:off x="7276508" y="2289052"/>
            <a:ext cx="473881" cy="444499"/>
            <a:chOff x="-17190425" y="2435725"/>
            <a:chExt cx="304825" cy="285925"/>
          </a:xfrm>
        </p:grpSpPr>
        <p:sp>
          <p:nvSpPr>
            <p:cNvPr id="25674" name="Google Shape;25674;p85"/>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75" name="Google Shape;25675;p85"/>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76" name="Google Shape;25676;p85"/>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5677" name="Google Shape;25677;p85"/>
          <p:cNvSpPr/>
          <p:nvPr/>
        </p:nvSpPr>
        <p:spPr>
          <a:xfrm>
            <a:off x="7277916" y="2853556"/>
            <a:ext cx="468984" cy="469023"/>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5678" name="Google Shape;25678;p85"/>
          <p:cNvGrpSpPr/>
          <p:nvPr/>
        </p:nvGrpSpPr>
        <p:grpSpPr>
          <a:xfrm>
            <a:off x="4931234" y="3444650"/>
            <a:ext cx="476329" cy="475086"/>
            <a:chOff x="-15719925" y="2416825"/>
            <a:chExt cx="306400" cy="305600"/>
          </a:xfrm>
        </p:grpSpPr>
        <p:sp>
          <p:nvSpPr>
            <p:cNvPr id="25679" name="Google Shape;25679;p85"/>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80" name="Google Shape;25680;p85"/>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81" name="Google Shape;25681;p85"/>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5682" name="Google Shape;25682;p85"/>
          <p:cNvSpPr/>
          <p:nvPr/>
        </p:nvSpPr>
        <p:spPr>
          <a:xfrm>
            <a:off x="2017508" y="1687545"/>
            <a:ext cx="477534" cy="475746"/>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83" name="Google Shape;25683;p85"/>
          <p:cNvSpPr/>
          <p:nvPr/>
        </p:nvSpPr>
        <p:spPr>
          <a:xfrm>
            <a:off x="2019336" y="2331824"/>
            <a:ext cx="473881" cy="359346"/>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5684" name="Google Shape;25684;p85"/>
          <p:cNvGrpSpPr/>
          <p:nvPr/>
        </p:nvGrpSpPr>
        <p:grpSpPr>
          <a:xfrm>
            <a:off x="2017528" y="2851507"/>
            <a:ext cx="479983" cy="472676"/>
            <a:chOff x="-20550425" y="2789350"/>
            <a:chExt cx="308750" cy="304050"/>
          </a:xfrm>
        </p:grpSpPr>
        <p:sp>
          <p:nvSpPr>
            <p:cNvPr id="25685" name="Google Shape;25685;p85"/>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86" name="Google Shape;25686;p85"/>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687" name="Google Shape;25687;p85"/>
          <p:cNvGrpSpPr/>
          <p:nvPr/>
        </p:nvGrpSpPr>
        <p:grpSpPr>
          <a:xfrm>
            <a:off x="4932894" y="1688158"/>
            <a:ext cx="473920" cy="474192"/>
            <a:chOff x="-18666450" y="2059825"/>
            <a:chExt cx="304850" cy="305025"/>
          </a:xfrm>
        </p:grpSpPr>
        <p:sp>
          <p:nvSpPr>
            <p:cNvPr id="25688" name="Google Shape;25688;p85"/>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89" name="Google Shape;25689;p85"/>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690" name="Google Shape;25690;p85"/>
          <p:cNvGrpSpPr/>
          <p:nvPr/>
        </p:nvGrpSpPr>
        <p:grpSpPr>
          <a:xfrm>
            <a:off x="4932293" y="2275584"/>
            <a:ext cx="475125" cy="471432"/>
            <a:chOff x="-18668025" y="2435725"/>
            <a:chExt cx="305625" cy="303250"/>
          </a:xfrm>
        </p:grpSpPr>
        <p:sp>
          <p:nvSpPr>
            <p:cNvPr id="25691" name="Google Shape;25691;p85"/>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92" name="Google Shape;25692;p85"/>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693" name="Google Shape;25693;p85"/>
          <p:cNvGrpSpPr/>
          <p:nvPr/>
        </p:nvGrpSpPr>
        <p:grpSpPr>
          <a:xfrm>
            <a:off x="4931690" y="2850903"/>
            <a:ext cx="476329" cy="473881"/>
            <a:chOff x="-18668800" y="2807475"/>
            <a:chExt cx="306400" cy="304825"/>
          </a:xfrm>
        </p:grpSpPr>
        <p:sp>
          <p:nvSpPr>
            <p:cNvPr id="25694" name="Google Shape;25694;p85"/>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95" name="Google Shape;25695;p85"/>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96" name="Google Shape;25696;p85"/>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97" name="Google Shape;25697;p85"/>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98" name="Google Shape;25698;p85"/>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699" name="Google Shape;25699;p85"/>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00" name="Google Shape;25700;p85"/>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01" name="Google Shape;25701;p85"/>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02" name="Google Shape;25702;p85"/>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703" name="Google Shape;25703;p85"/>
          <p:cNvGrpSpPr/>
          <p:nvPr/>
        </p:nvGrpSpPr>
        <p:grpSpPr>
          <a:xfrm>
            <a:off x="7885658" y="1687694"/>
            <a:ext cx="416361" cy="475125"/>
            <a:chOff x="-16798200" y="2050575"/>
            <a:chExt cx="267825" cy="305625"/>
          </a:xfrm>
        </p:grpSpPr>
        <p:sp>
          <p:nvSpPr>
            <p:cNvPr id="25704" name="Google Shape;25704;p85"/>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05" name="Google Shape;25705;p85"/>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06" name="Google Shape;25706;p85"/>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707" name="Google Shape;25707;p85"/>
          <p:cNvGrpSpPr/>
          <p:nvPr/>
        </p:nvGrpSpPr>
        <p:grpSpPr>
          <a:xfrm>
            <a:off x="7856276" y="2852127"/>
            <a:ext cx="475125" cy="471432"/>
            <a:chOff x="-16817100" y="2801175"/>
            <a:chExt cx="305625" cy="303250"/>
          </a:xfrm>
        </p:grpSpPr>
        <p:sp>
          <p:nvSpPr>
            <p:cNvPr id="25708" name="Google Shape;25708;p85"/>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09" name="Google Shape;25709;p85"/>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10" name="Google Shape;25710;p85"/>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11" name="Google Shape;25711;p85"/>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12" name="Google Shape;25712;p85"/>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13" name="Google Shape;25713;p85"/>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14" name="Google Shape;25714;p85"/>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15" name="Google Shape;25715;p85"/>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716" name="Google Shape;25716;p85"/>
          <p:cNvGrpSpPr/>
          <p:nvPr/>
        </p:nvGrpSpPr>
        <p:grpSpPr>
          <a:xfrm>
            <a:off x="7263397" y="3444614"/>
            <a:ext cx="476329" cy="475125"/>
            <a:chOff x="-15717575" y="2786200"/>
            <a:chExt cx="306400" cy="305625"/>
          </a:xfrm>
        </p:grpSpPr>
        <p:sp>
          <p:nvSpPr>
            <p:cNvPr id="25717" name="Google Shape;25717;p85"/>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18" name="Google Shape;25718;p85"/>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19" name="Google Shape;25719;p85"/>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20" name="Google Shape;25720;p85"/>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21" name="Google Shape;25721;p85"/>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22" name="Google Shape;25722;p85"/>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23" name="Google Shape;25723;p85"/>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724" name="Google Shape;25724;p85"/>
          <p:cNvGrpSpPr/>
          <p:nvPr/>
        </p:nvGrpSpPr>
        <p:grpSpPr>
          <a:xfrm>
            <a:off x="2600969" y="1688297"/>
            <a:ext cx="475125" cy="473920"/>
            <a:chOff x="-20173175" y="2038750"/>
            <a:chExt cx="305625" cy="304850"/>
          </a:xfrm>
        </p:grpSpPr>
        <p:sp>
          <p:nvSpPr>
            <p:cNvPr id="25725" name="Google Shape;25725;p85"/>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26" name="Google Shape;25726;p85"/>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5727" name="Google Shape;25727;p85"/>
          <p:cNvSpPr/>
          <p:nvPr/>
        </p:nvSpPr>
        <p:spPr>
          <a:xfrm>
            <a:off x="2600973" y="2275467"/>
            <a:ext cx="472676" cy="472054"/>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5728" name="Google Shape;25728;p85"/>
          <p:cNvGrpSpPr/>
          <p:nvPr/>
        </p:nvGrpSpPr>
        <p:grpSpPr>
          <a:xfrm>
            <a:off x="2602194" y="2850283"/>
            <a:ext cx="472676" cy="475125"/>
            <a:chOff x="-20173175" y="2787775"/>
            <a:chExt cx="304050" cy="305625"/>
          </a:xfrm>
        </p:grpSpPr>
        <p:sp>
          <p:nvSpPr>
            <p:cNvPr id="25729" name="Google Shape;25729;p85"/>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30" name="Google Shape;25730;p85"/>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31" name="Google Shape;25731;p85"/>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32" name="Google Shape;25732;p85"/>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33" name="Google Shape;25733;p85"/>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34" name="Google Shape;25734;p85"/>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35" name="Google Shape;25735;p85"/>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736" name="Google Shape;25736;p85"/>
          <p:cNvGrpSpPr/>
          <p:nvPr/>
        </p:nvGrpSpPr>
        <p:grpSpPr>
          <a:xfrm>
            <a:off x="5527178" y="2275565"/>
            <a:ext cx="473881" cy="471471"/>
            <a:chOff x="-18294675" y="2434925"/>
            <a:chExt cx="304825" cy="303275"/>
          </a:xfrm>
        </p:grpSpPr>
        <p:sp>
          <p:nvSpPr>
            <p:cNvPr id="25737" name="Google Shape;25737;p85"/>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38" name="Google Shape;25738;p85"/>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39" name="Google Shape;25739;p85"/>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740" name="Google Shape;25740;p85"/>
          <p:cNvGrpSpPr/>
          <p:nvPr/>
        </p:nvGrpSpPr>
        <p:grpSpPr>
          <a:xfrm>
            <a:off x="5583493" y="2852108"/>
            <a:ext cx="361250" cy="471471"/>
            <a:chOff x="-18258450" y="2809825"/>
            <a:chExt cx="232375" cy="303275"/>
          </a:xfrm>
        </p:grpSpPr>
        <p:sp>
          <p:nvSpPr>
            <p:cNvPr id="25741" name="Google Shape;25741;p85"/>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42" name="Google Shape;25742;p85"/>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43" name="Google Shape;25743;p85"/>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5744" name="Google Shape;25744;p85"/>
          <p:cNvSpPr/>
          <p:nvPr/>
        </p:nvSpPr>
        <p:spPr>
          <a:xfrm>
            <a:off x="1456589" y="3444743"/>
            <a:ext cx="471471" cy="47512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5745" name="Google Shape;25745;p85"/>
          <p:cNvGrpSpPr/>
          <p:nvPr/>
        </p:nvGrpSpPr>
        <p:grpSpPr>
          <a:xfrm>
            <a:off x="3793693" y="3445233"/>
            <a:ext cx="415117" cy="473920"/>
            <a:chOff x="-16422500" y="2425450"/>
            <a:chExt cx="267025" cy="304850"/>
          </a:xfrm>
        </p:grpSpPr>
        <p:sp>
          <p:nvSpPr>
            <p:cNvPr id="25746" name="Google Shape;25746;p85"/>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47" name="Google Shape;25747;p85"/>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48" name="Google Shape;25748;p85"/>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749" name="Google Shape;25749;p85"/>
          <p:cNvGrpSpPr/>
          <p:nvPr/>
        </p:nvGrpSpPr>
        <p:grpSpPr>
          <a:xfrm>
            <a:off x="6096453" y="3445839"/>
            <a:ext cx="473920" cy="472676"/>
            <a:chOff x="-16442200" y="2801175"/>
            <a:chExt cx="304850" cy="304050"/>
          </a:xfrm>
        </p:grpSpPr>
        <p:sp>
          <p:nvSpPr>
            <p:cNvPr id="25750" name="Google Shape;25750;p85"/>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51" name="Google Shape;25751;p85"/>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52" name="Google Shape;25752;p85"/>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5753" name="Google Shape;25753;p85"/>
          <p:cNvSpPr/>
          <p:nvPr/>
        </p:nvSpPr>
        <p:spPr>
          <a:xfrm>
            <a:off x="3207661" y="3447192"/>
            <a:ext cx="471432" cy="470228"/>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54" name="Google Shape;25754;p85"/>
          <p:cNvSpPr/>
          <p:nvPr/>
        </p:nvSpPr>
        <p:spPr>
          <a:xfrm>
            <a:off x="3174040" y="1706377"/>
            <a:ext cx="475125" cy="43808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5755" name="Google Shape;25755;p85"/>
          <p:cNvGrpSpPr/>
          <p:nvPr/>
        </p:nvGrpSpPr>
        <p:grpSpPr>
          <a:xfrm>
            <a:off x="3172168" y="2276344"/>
            <a:ext cx="481265" cy="469917"/>
            <a:chOff x="-19802200" y="2416025"/>
            <a:chExt cx="309575" cy="302275"/>
          </a:xfrm>
        </p:grpSpPr>
        <p:sp>
          <p:nvSpPr>
            <p:cNvPr id="25756" name="Google Shape;25756;p85"/>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57" name="Google Shape;25757;p85"/>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58" name="Google Shape;25758;p85"/>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59" name="Google Shape;25759;p85"/>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60" name="Google Shape;25760;p85"/>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761" name="Google Shape;25761;p85"/>
          <p:cNvGrpSpPr/>
          <p:nvPr/>
        </p:nvGrpSpPr>
        <p:grpSpPr>
          <a:xfrm>
            <a:off x="3175238" y="2851507"/>
            <a:ext cx="475125" cy="472676"/>
            <a:chOff x="-19801400" y="2788575"/>
            <a:chExt cx="305625" cy="304050"/>
          </a:xfrm>
        </p:grpSpPr>
        <p:sp>
          <p:nvSpPr>
            <p:cNvPr id="25762" name="Google Shape;25762;p85"/>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63" name="Google Shape;25763;p85"/>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64" name="Google Shape;25764;p85"/>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65" name="Google Shape;25765;p85"/>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66" name="Google Shape;25766;p85"/>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67" name="Google Shape;25767;p85"/>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768" name="Google Shape;25768;p85"/>
          <p:cNvGrpSpPr/>
          <p:nvPr/>
        </p:nvGrpSpPr>
        <p:grpSpPr>
          <a:xfrm>
            <a:off x="6130315" y="1688917"/>
            <a:ext cx="422463" cy="472676"/>
            <a:chOff x="-17903225" y="2060800"/>
            <a:chExt cx="271750" cy="304050"/>
          </a:xfrm>
        </p:grpSpPr>
        <p:sp>
          <p:nvSpPr>
            <p:cNvPr id="25769" name="Google Shape;25769;p85"/>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70" name="Google Shape;25770;p85"/>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71" name="Google Shape;25771;p85"/>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772" name="Google Shape;25772;p85"/>
          <p:cNvGrpSpPr/>
          <p:nvPr/>
        </p:nvGrpSpPr>
        <p:grpSpPr>
          <a:xfrm>
            <a:off x="6104606" y="2274963"/>
            <a:ext cx="473881" cy="472676"/>
            <a:chOff x="-17918975" y="2435725"/>
            <a:chExt cx="304825" cy="304050"/>
          </a:xfrm>
        </p:grpSpPr>
        <p:sp>
          <p:nvSpPr>
            <p:cNvPr id="25773" name="Google Shape;25773;p85"/>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74" name="Google Shape;25774;p85"/>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775" name="Google Shape;25775;p85"/>
          <p:cNvGrpSpPr/>
          <p:nvPr/>
        </p:nvGrpSpPr>
        <p:grpSpPr>
          <a:xfrm>
            <a:off x="6133366" y="2852730"/>
            <a:ext cx="416361" cy="470228"/>
            <a:chOff x="-17899300" y="2810625"/>
            <a:chExt cx="267825" cy="302475"/>
          </a:xfrm>
        </p:grpSpPr>
        <p:sp>
          <p:nvSpPr>
            <p:cNvPr id="25776" name="Google Shape;25776;p85"/>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77" name="Google Shape;25777;p85"/>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78" name="Google Shape;25778;p85"/>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779" name="Google Shape;25779;p85"/>
          <p:cNvGrpSpPr/>
          <p:nvPr/>
        </p:nvGrpSpPr>
        <p:grpSpPr>
          <a:xfrm>
            <a:off x="2039218" y="3461167"/>
            <a:ext cx="472676" cy="442089"/>
            <a:chOff x="-16066500" y="2060800"/>
            <a:chExt cx="304050" cy="284375"/>
          </a:xfrm>
        </p:grpSpPr>
        <p:sp>
          <p:nvSpPr>
            <p:cNvPr id="25780" name="Google Shape;25780;p85"/>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81" name="Google Shape;25781;p85"/>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82" name="Google Shape;25782;p85"/>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83" name="Google Shape;25783;p85"/>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84" name="Google Shape;25784;p85"/>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5785" name="Google Shape;25785;p85"/>
          <p:cNvSpPr/>
          <p:nvPr/>
        </p:nvSpPr>
        <p:spPr>
          <a:xfrm>
            <a:off x="4344953" y="3444762"/>
            <a:ext cx="475125" cy="475086"/>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86" name="Google Shape;25786;p85"/>
          <p:cNvSpPr/>
          <p:nvPr/>
        </p:nvSpPr>
        <p:spPr>
          <a:xfrm>
            <a:off x="6718742" y="3444899"/>
            <a:ext cx="391876" cy="474814"/>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87" name="Google Shape;25787;p85"/>
          <p:cNvSpPr/>
          <p:nvPr/>
        </p:nvSpPr>
        <p:spPr>
          <a:xfrm>
            <a:off x="5513765" y="3446881"/>
            <a:ext cx="475086" cy="470849"/>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5788" name="Google Shape;25788;p85"/>
          <p:cNvGrpSpPr/>
          <p:nvPr/>
        </p:nvGrpSpPr>
        <p:grpSpPr>
          <a:xfrm>
            <a:off x="7923926" y="2297751"/>
            <a:ext cx="368362" cy="419314"/>
            <a:chOff x="4995050" y="3245650"/>
            <a:chExt cx="236950" cy="269725"/>
          </a:xfrm>
        </p:grpSpPr>
        <p:sp>
          <p:nvSpPr>
            <p:cNvPr id="25789" name="Google Shape;25789;p85"/>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90" name="Google Shape;25790;p85"/>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91" name="Google Shape;25791;p85"/>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5792" name="Google Shape;25792;p85"/>
            <p:cNvGrpSpPr/>
            <p:nvPr/>
          </p:nvGrpSpPr>
          <p:grpSpPr>
            <a:xfrm>
              <a:off x="4995050" y="3245650"/>
              <a:ext cx="236950" cy="269725"/>
              <a:chOff x="4995050" y="3245650"/>
              <a:chExt cx="236950" cy="269725"/>
            </a:xfrm>
          </p:grpSpPr>
          <p:sp>
            <p:nvSpPr>
              <p:cNvPr id="25793" name="Google Shape;25793;p85"/>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94" name="Google Shape;25794;p85"/>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25795" name="Google Shape;25795;p85"/>
          <p:cNvGrpSpPr/>
          <p:nvPr/>
        </p:nvGrpSpPr>
        <p:grpSpPr>
          <a:xfrm>
            <a:off x="5523719" y="1689745"/>
            <a:ext cx="483749" cy="481292"/>
            <a:chOff x="4724650" y="2885700"/>
            <a:chExt cx="270750" cy="269375"/>
          </a:xfrm>
        </p:grpSpPr>
        <p:sp>
          <p:nvSpPr>
            <p:cNvPr id="25796" name="Google Shape;25796;p85"/>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97" name="Google Shape;25797;p85"/>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98" name="Google Shape;25798;p85"/>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799" name="Google Shape;25799;p85"/>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800" name="Google Shape;25800;p85"/>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801" name="Google Shape;25801;p85"/>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802" name="Google Shape;25802;p85"/>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803" name="Google Shape;25803;p85"/>
          <p:cNvGrpSpPr/>
          <p:nvPr/>
        </p:nvGrpSpPr>
        <p:grpSpPr>
          <a:xfrm>
            <a:off x="4390824" y="1683871"/>
            <a:ext cx="389425" cy="467822"/>
            <a:chOff x="4459350" y="2882125"/>
            <a:chExt cx="228375" cy="274350"/>
          </a:xfrm>
        </p:grpSpPr>
        <p:sp>
          <p:nvSpPr>
            <p:cNvPr id="25804" name="Google Shape;25804;p85"/>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805" name="Google Shape;25805;p85"/>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806" name="Google Shape;25806;p85"/>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807" name="Google Shape;25807;p85"/>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5808" name="Google Shape;25808;p85"/>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25809" name="Google Shape;25809;p85"/>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25810" name="Google Shape;25810;p85"/>
          <p:cNvSpPr txBox="1"/>
          <p:nvPr/>
        </p:nvSpPr>
        <p:spPr>
          <a:xfrm>
            <a:off x="1220500" y="1085850"/>
            <a:ext cx="7047300" cy="482400"/>
          </a:xfrm>
          <a:prstGeom prst="rect">
            <a:avLst/>
          </a:prstGeom>
          <a:noFill/>
          <a:ln>
            <a:noFill/>
          </a:ln>
        </p:spPr>
        <p:txBody>
          <a:bodyPr spcFirstLastPara="1" wrap="square" lIns="91425" tIns="91425" rIns="91425" bIns="91425" anchor="t" anchorCtr="0">
            <a:noAutofit/>
          </a:bodyPr>
          <a:lstStyle/>
          <a:p>
            <a:pPr algn="ctr" defTabSz="914378"/>
            <a:r>
              <a:rPr lang="en" sz="2400">
                <a:solidFill>
                  <a:srgbClr val="FFFFFF"/>
                </a:solidFill>
                <a:ea typeface="+mn-ea"/>
              </a:rPr>
              <a:t>Nature Icons</a:t>
            </a:r>
            <a:endParaRPr sz="2400">
              <a:solidFill>
                <a:srgbClr val="FFFFFF"/>
              </a:solidFill>
              <a:ea typeface="+mn-ea"/>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5814"/>
        <p:cNvGrpSpPr/>
        <p:nvPr/>
      </p:nvGrpSpPr>
      <p:grpSpPr>
        <a:xfrm>
          <a:off x="0" y="0"/>
          <a:ext cx="0" cy="0"/>
          <a:chOff x="0" y="0"/>
          <a:chExt cx="0" cy="0"/>
        </a:xfrm>
      </p:grpSpPr>
      <p:sp>
        <p:nvSpPr>
          <p:cNvPr id="25815" name="Google Shape;25815;p8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a:buClr>
                <a:srgbClr val="000000"/>
              </a:buClr>
              <a:buSzPts val="1100"/>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25816" name="Google Shape;25816;p86"/>
          <p:cNvGrpSpPr/>
          <p:nvPr/>
        </p:nvGrpSpPr>
        <p:grpSpPr>
          <a:xfrm>
            <a:off x="878067" y="1981994"/>
            <a:ext cx="354610" cy="372358"/>
            <a:chOff x="878066" y="1981993"/>
            <a:chExt cx="354610" cy="372358"/>
          </a:xfrm>
        </p:grpSpPr>
        <p:sp>
          <p:nvSpPr>
            <p:cNvPr id="25817" name="Google Shape;25817;p86"/>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defTabSz="914378"/>
              <a:endParaRPr>
                <a:ea typeface="+mn-ea"/>
              </a:endParaRPr>
            </a:p>
          </p:txBody>
        </p:sp>
        <p:sp>
          <p:nvSpPr>
            <p:cNvPr id="25818" name="Google Shape;25818;p86"/>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sp>
          <p:nvSpPr>
            <p:cNvPr id="25819" name="Google Shape;25819;p86"/>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defTabSz="914378"/>
              <a:endParaRPr>
                <a:ea typeface="+mn-ea"/>
              </a:endParaRPr>
            </a:p>
          </p:txBody>
        </p:sp>
        <p:sp>
          <p:nvSpPr>
            <p:cNvPr id="25820" name="Google Shape;25820;p86"/>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defTabSz="914378"/>
              <a:endParaRPr>
                <a:ea typeface="+mn-ea"/>
              </a:endParaRPr>
            </a:p>
          </p:txBody>
        </p:sp>
        <p:sp>
          <p:nvSpPr>
            <p:cNvPr id="25821" name="Google Shape;25821;p86"/>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sp>
          <p:nvSpPr>
            <p:cNvPr id="25822" name="Google Shape;25822;p86"/>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defTabSz="914378"/>
              <a:endParaRPr>
                <a:ea typeface="+mn-ea"/>
              </a:endParaRPr>
            </a:p>
          </p:txBody>
        </p:sp>
        <p:sp>
          <p:nvSpPr>
            <p:cNvPr id="25823" name="Google Shape;25823;p86"/>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defTabSz="914378"/>
              <a:endParaRPr>
                <a:ea typeface="+mn-ea"/>
              </a:endParaRPr>
            </a:p>
          </p:txBody>
        </p:sp>
        <p:sp>
          <p:nvSpPr>
            <p:cNvPr id="25824" name="Google Shape;25824;p86"/>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defTabSz="914378"/>
              <a:endParaRPr>
                <a:ea typeface="+mn-ea"/>
              </a:endParaRPr>
            </a:p>
          </p:txBody>
        </p:sp>
        <p:sp>
          <p:nvSpPr>
            <p:cNvPr id="25825" name="Google Shape;25825;p86"/>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defTabSz="914378"/>
              <a:endParaRPr>
                <a:ea typeface="+mn-ea"/>
              </a:endParaRPr>
            </a:p>
          </p:txBody>
        </p:sp>
        <p:sp>
          <p:nvSpPr>
            <p:cNvPr id="25826" name="Google Shape;25826;p86"/>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defTabSz="914378"/>
              <a:endParaRPr>
                <a:ea typeface="+mn-ea"/>
              </a:endParaRPr>
            </a:p>
          </p:txBody>
        </p:sp>
        <p:sp>
          <p:nvSpPr>
            <p:cNvPr id="25827" name="Google Shape;25827;p86"/>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defTabSz="914378"/>
              <a:endParaRPr>
                <a:ea typeface="+mn-ea"/>
              </a:endParaRPr>
            </a:p>
          </p:txBody>
        </p:sp>
        <p:sp>
          <p:nvSpPr>
            <p:cNvPr id="25828" name="Google Shape;25828;p86"/>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sp>
          <p:nvSpPr>
            <p:cNvPr id="25829" name="Google Shape;25829;p86"/>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defTabSz="914378"/>
              <a:endParaRPr>
                <a:ea typeface="+mn-ea"/>
              </a:endParaRPr>
            </a:p>
          </p:txBody>
        </p:sp>
        <p:sp>
          <p:nvSpPr>
            <p:cNvPr id="25830" name="Google Shape;25830;p86"/>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831" name="Google Shape;25831;p86"/>
          <p:cNvGrpSpPr/>
          <p:nvPr/>
        </p:nvGrpSpPr>
        <p:grpSpPr>
          <a:xfrm>
            <a:off x="1345794" y="1982386"/>
            <a:ext cx="371650" cy="371624"/>
            <a:chOff x="1345794" y="1982386"/>
            <a:chExt cx="371650" cy="371624"/>
          </a:xfrm>
        </p:grpSpPr>
        <p:sp>
          <p:nvSpPr>
            <p:cNvPr id="25832" name="Google Shape;25832;p86"/>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defTabSz="914378"/>
              <a:endParaRPr>
                <a:ea typeface="+mn-ea"/>
              </a:endParaRPr>
            </a:p>
          </p:txBody>
        </p:sp>
        <p:sp>
          <p:nvSpPr>
            <p:cNvPr id="25833" name="Google Shape;25833;p86"/>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25834" name="Google Shape;25834;p86"/>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25835" name="Google Shape;25835;p86"/>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25836" name="Google Shape;25836;p86"/>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25837" name="Google Shape;25837;p86"/>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25838" name="Google Shape;25838;p86"/>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defTabSz="914378"/>
              <a:endParaRPr>
                <a:ea typeface="+mn-ea"/>
              </a:endParaRPr>
            </a:p>
          </p:txBody>
        </p:sp>
        <p:sp>
          <p:nvSpPr>
            <p:cNvPr id="25839" name="Google Shape;25839;p86"/>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25840" name="Google Shape;25840;p86"/>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defTabSz="914378"/>
              <a:endParaRPr>
                <a:ea typeface="+mn-ea"/>
              </a:endParaRPr>
            </a:p>
          </p:txBody>
        </p:sp>
        <p:sp>
          <p:nvSpPr>
            <p:cNvPr id="25841" name="Google Shape;25841;p86"/>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defTabSz="914378"/>
              <a:endParaRPr>
                <a:ea typeface="+mn-ea"/>
              </a:endParaRPr>
            </a:p>
          </p:txBody>
        </p:sp>
        <p:sp>
          <p:nvSpPr>
            <p:cNvPr id="25842" name="Google Shape;25842;p86"/>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5843" name="Google Shape;25843;p86"/>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5844" name="Google Shape;25844;p86"/>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defTabSz="914378"/>
              <a:endParaRPr>
                <a:ea typeface="+mn-ea"/>
              </a:endParaRPr>
            </a:p>
          </p:txBody>
        </p:sp>
        <p:sp>
          <p:nvSpPr>
            <p:cNvPr id="25845" name="Google Shape;25845;p86"/>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25846" name="Google Shape;25846;p86"/>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defTabSz="914378"/>
              <a:endParaRPr>
                <a:ea typeface="+mn-ea"/>
              </a:endParaRPr>
            </a:p>
          </p:txBody>
        </p:sp>
        <p:sp>
          <p:nvSpPr>
            <p:cNvPr id="25847" name="Google Shape;25847;p86"/>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25848" name="Google Shape;25848;p86"/>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defTabSz="914378"/>
              <a:endParaRPr>
                <a:ea typeface="+mn-ea"/>
              </a:endParaRPr>
            </a:p>
          </p:txBody>
        </p:sp>
        <p:sp>
          <p:nvSpPr>
            <p:cNvPr id="25849" name="Google Shape;25849;p86"/>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defTabSz="914378"/>
              <a:endParaRPr>
                <a:ea typeface="+mn-ea"/>
              </a:endParaRPr>
            </a:p>
          </p:txBody>
        </p:sp>
        <p:sp>
          <p:nvSpPr>
            <p:cNvPr id="25850" name="Google Shape;25850;p86"/>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defTabSz="914378"/>
              <a:endParaRPr>
                <a:ea typeface="+mn-ea"/>
              </a:endParaRPr>
            </a:p>
          </p:txBody>
        </p:sp>
        <p:sp>
          <p:nvSpPr>
            <p:cNvPr id="25851" name="Google Shape;25851;p86"/>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defTabSz="914378"/>
              <a:endParaRPr>
                <a:ea typeface="+mn-ea"/>
              </a:endParaRPr>
            </a:p>
          </p:txBody>
        </p:sp>
        <p:sp>
          <p:nvSpPr>
            <p:cNvPr id="25852" name="Google Shape;25852;p86"/>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defTabSz="914378"/>
              <a:endParaRPr>
                <a:ea typeface="+mn-ea"/>
              </a:endParaRPr>
            </a:p>
          </p:txBody>
        </p:sp>
        <p:sp>
          <p:nvSpPr>
            <p:cNvPr id="25853" name="Google Shape;25853;p86"/>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defTabSz="914378"/>
              <a:endParaRPr>
                <a:ea typeface="+mn-ea"/>
              </a:endParaRPr>
            </a:p>
          </p:txBody>
        </p:sp>
        <p:sp>
          <p:nvSpPr>
            <p:cNvPr id="25854" name="Google Shape;25854;p86"/>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defTabSz="914378"/>
              <a:endParaRPr>
                <a:ea typeface="+mn-ea"/>
              </a:endParaRPr>
            </a:p>
          </p:txBody>
        </p:sp>
        <p:sp>
          <p:nvSpPr>
            <p:cNvPr id="25855" name="Google Shape;25855;p86"/>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defTabSz="914378"/>
              <a:endParaRPr>
                <a:ea typeface="+mn-ea"/>
              </a:endParaRPr>
            </a:p>
          </p:txBody>
        </p:sp>
        <p:sp>
          <p:nvSpPr>
            <p:cNvPr id="25856" name="Google Shape;25856;p86"/>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defTabSz="914378"/>
              <a:endParaRPr>
                <a:ea typeface="+mn-ea"/>
              </a:endParaRPr>
            </a:p>
          </p:txBody>
        </p:sp>
        <p:sp>
          <p:nvSpPr>
            <p:cNvPr id="25857" name="Google Shape;25857;p86"/>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25858" name="Google Shape;25858;p86"/>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25859" name="Google Shape;25859;p86"/>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25860" name="Google Shape;25860;p86"/>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25861" name="Google Shape;25861;p86"/>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25862" name="Google Shape;25862;p86"/>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25863" name="Google Shape;25863;p86"/>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25864" name="Google Shape;25864;p86"/>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25865" name="Google Shape;25865;p86"/>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defTabSz="914378"/>
              <a:endParaRPr>
                <a:ea typeface="+mn-ea"/>
              </a:endParaRPr>
            </a:p>
          </p:txBody>
        </p:sp>
        <p:sp>
          <p:nvSpPr>
            <p:cNvPr id="25866" name="Google Shape;25866;p86"/>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defTabSz="914378"/>
              <a:endParaRPr>
                <a:ea typeface="+mn-ea"/>
              </a:endParaRPr>
            </a:p>
          </p:txBody>
        </p:sp>
        <p:sp>
          <p:nvSpPr>
            <p:cNvPr id="25867" name="Google Shape;25867;p86"/>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defTabSz="914378"/>
              <a:endParaRPr>
                <a:ea typeface="+mn-ea"/>
              </a:endParaRPr>
            </a:p>
          </p:txBody>
        </p:sp>
        <p:sp>
          <p:nvSpPr>
            <p:cNvPr id="25868" name="Google Shape;25868;p86"/>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869" name="Google Shape;25869;p86"/>
          <p:cNvGrpSpPr/>
          <p:nvPr/>
        </p:nvGrpSpPr>
        <p:grpSpPr>
          <a:xfrm>
            <a:off x="1821466" y="1981993"/>
            <a:ext cx="372410" cy="372410"/>
            <a:chOff x="1821465" y="1981993"/>
            <a:chExt cx="372410" cy="372410"/>
          </a:xfrm>
        </p:grpSpPr>
        <p:sp>
          <p:nvSpPr>
            <p:cNvPr id="25870" name="Google Shape;25870;p86"/>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5871" name="Google Shape;25871;p86"/>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defTabSz="914378"/>
              <a:endParaRPr>
                <a:ea typeface="+mn-ea"/>
              </a:endParaRPr>
            </a:p>
          </p:txBody>
        </p:sp>
        <p:sp>
          <p:nvSpPr>
            <p:cNvPr id="25872" name="Google Shape;25872;p86"/>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defTabSz="914378"/>
              <a:endParaRPr>
                <a:ea typeface="+mn-ea"/>
              </a:endParaRPr>
            </a:p>
          </p:txBody>
        </p:sp>
        <p:sp>
          <p:nvSpPr>
            <p:cNvPr id="25873" name="Google Shape;25873;p86"/>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defTabSz="914378"/>
              <a:endParaRPr>
                <a:ea typeface="+mn-ea"/>
              </a:endParaRPr>
            </a:p>
          </p:txBody>
        </p:sp>
        <p:sp>
          <p:nvSpPr>
            <p:cNvPr id="25874" name="Google Shape;25874;p86"/>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5875" name="Google Shape;25875;p86"/>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5876" name="Google Shape;25876;p86"/>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defTabSz="914378"/>
              <a:endParaRPr>
                <a:ea typeface="+mn-ea"/>
              </a:endParaRPr>
            </a:p>
          </p:txBody>
        </p:sp>
        <p:sp>
          <p:nvSpPr>
            <p:cNvPr id="25877" name="Google Shape;25877;p86"/>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defTabSz="914378"/>
              <a:endParaRPr>
                <a:ea typeface="+mn-ea"/>
              </a:endParaRPr>
            </a:p>
          </p:txBody>
        </p:sp>
        <p:sp>
          <p:nvSpPr>
            <p:cNvPr id="25878" name="Google Shape;25878;p86"/>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defTabSz="914378"/>
              <a:endParaRPr>
                <a:ea typeface="+mn-ea"/>
              </a:endParaRPr>
            </a:p>
          </p:txBody>
        </p:sp>
        <p:sp>
          <p:nvSpPr>
            <p:cNvPr id="25879" name="Google Shape;25879;p86"/>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defTabSz="914378"/>
              <a:endParaRPr>
                <a:ea typeface="+mn-ea"/>
              </a:endParaRPr>
            </a:p>
          </p:txBody>
        </p:sp>
        <p:sp>
          <p:nvSpPr>
            <p:cNvPr id="25880" name="Google Shape;25880;p86"/>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defTabSz="914378"/>
              <a:endParaRPr>
                <a:ea typeface="+mn-ea"/>
              </a:endParaRPr>
            </a:p>
          </p:txBody>
        </p:sp>
        <p:sp>
          <p:nvSpPr>
            <p:cNvPr id="25881" name="Google Shape;25881;p86"/>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5882" name="Google Shape;25882;p86"/>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5883" name="Google Shape;25883;p86"/>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884" name="Google Shape;25884;p86"/>
          <p:cNvGrpSpPr/>
          <p:nvPr/>
        </p:nvGrpSpPr>
        <p:grpSpPr>
          <a:xfrm>
            <a:off x="2276349" y="1981810"/>
            <a:ext cx="415901" cy="372699"/>
            <a:chOff x="2276348" y="1981809"/>
            <a:chExt cx="415901" cy="372699"/>
          </a:xfrm>
        </p:grpSpPr>
        <p:sp>
          <p:nvSpPr>
            <p:cNvPr id="25885" name="Google Shape;25885;p86"/>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defTabSz="914378"/>
              <a:endParaRPr>
                <a:ea typeface="+mn-ea"/>
              </a:endParaRPr>
            </a:p>
          </p:txBody>
        </p:sp>
        <p:sp>
          <p:nvSpPr>
            <p:cNvPr id="25886" name="Google Shape;25886;p86"/>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5887" name="Google Shape;25887;p86"/>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defTabSz="914378"/>
              <a:endParaRPr>
                <a:ea typeface="+mn-ea"/>
              </a:endParaRPr>
            </a:p>
          </p:txBody>
        </p:sp>
        <p:sp>
          <p:nvSpPr>
            <p:cNvPr id="25888" name="Google Shape;25888;p86"/>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defTabSz="914378"/>
              <a:endParaRPr>
                <a:ea typeface="+mn-ea"/>
              </a:endParaRPr>
            </a:p>
          </p:txBody>
        </p:sp>
        <p:sp>
          <p:nvSpPr>
            <p:cNvPr id="25889" name="Google Shape;25889;p86"/>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defTabSz="914378"/>
              <a:endParaRPr>
                <a:ea typeface="+mn-ea"/>
              </a:endParaRPr>
            </a:p>
          </p:txBody>
        </p:sp>
        <p:sp>
          <p:nvSpPr>
            <p:cNvPr id="25890" name="Google Shape;25890;p86"/>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5891" name="Google Shape;25891;p86"/>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892" name="Google Shape;25892;p86"/>
          <p:cNvGrpSpPr/>
          <p:nvPr/>
        </p:nvGrpSpPr>
        <p:grpSpPr>
          <a:xfrm>
            <a:off x="2774355" y="2009991"/>
            <a:ext cx="372017" cy="316310"/>
            <a:chOff x="2774354" y="2009990"/>
            <a:chExt cx="372017" cy="316310"/>
          </a:xfrm>
        </p:grpSpPr>
        <p:sp>
          <p:nvSpPr>
            <p:cNvPr id="25893" name="Google Shape;25893;p86"/>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defTabSz="914378"/>
              <a:endParaRPr>
                <a:ea typeface="+mn-ea"/>
              </a:endParaRPr>
            </a:p>
          </p:txBody>
        </p:sp>
        <p:sp>
          <p:nvSpPr>
            <p:cNvPr id="25894" name="Google Shape;25894;p86"/>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defTabSz="914378"/>
              <a:endParaRPr>
                <a:ea typeface="+mn-ea"/>
              </a:endParaRPr>
            </a:p>
          </p:txBody>
        </p:sp>
        <p:sp>
          <p:nvSpPr>
            <p:cNvPr id="25895" name="Google Shape;25895;p86"/>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defTabSz="914378"/>
              <a:endParaRPr>
                <a:ea typeface="+mn-ea"/>
              </a:endParaRPr>
            </a:p>
          </p:txBody>
        </p:sp>
        <p:sp>
          <p:nvSpPr>
            <p:cNvPr id="25896" name="Google Shape;25896;p86"/>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defTabSz="914378"/>
              <a:endParaRPr>
                <a:ea typeface="+mn-ea"/>
              </a:endParaRPr>
            </a:p>
          </p:txBody>
        </p:sp>
        <p:sp>
          <p:nvSpPr>
            <p:cNvPr id="25897" name="Google Shape;25897;p86"/>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defTabSz="914378"/>
              <a:endParaRPr>
                <a:ea typeface="+mn-ea"/>
              </a:endParaRPr>
            </a:p>
          </p:txBody>
        </p:sp>
        <p:sp>
          <p:nvSpPr>
            <p:cNvPr id="25898" name="Google Shape;25898;p86"/>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defTabSz="914378"/>
              <a:endParaRPr>
                <a:ea typeface="+mn-ea"/>
              </a:endParaRPr>
            </a:p>
          </p:txBody>
        </p:sp>
        <p:sp>
          <p:nvSpPr>
            <p:cNvPr id="25899" name="Google Shape;25899;p86"/>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defTabSz="914378"/>
              <a:endParaRPr>
                <a:ea typeface="+mn-ea"/>
              </a:endParaRPr>
            </a:p>
          </p:txBody>
        </p:sp>
        <p:sp>
          <p:nvSpPr>
            <p:cNvPr id="25900" name="Google Shape;25900;p86"/>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defTabSz="914378"/>
              <a:endParaRPr>
                <a:ea typeface="+mn-ea"/>
              </a:endParaRPr>
            </a:p>
          </p:txBody>
        </p:sp>
        <p:sp>
          <p:nvSpPr>
            <p:cNvPr id="25901" name="Google Shape;25901;p86"/>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defTabSz="914378"/>
              <a:endParaRPr>
                <a:ea typeface="+mn-ea"/>
              </a:endParaRPr>
            </a:p>
          </p:txBody>
        </p:sp>
        <p:sp>
          <p:nvSpPr>
            <p:cNvPr id="25902" name="Google Shape;25902;p86"/>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defTabSz="914378"/>
              <a:endParaRPr>
                <a:ea typeface="+mn-ea"/>
              </a:endParaRPr>
            </a:p>
          </p:txBody>
        </p:sp>
        <p:sp>
          <p:nvSpPr>
            <p:cNvPr id="25903" name="Google Shape;25903;p86"/>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defTabSz="914378"/>
              <a:endParaRPr>
                <a:ea typeface="+mn-ea"/>
              </a:endParaRPr>
            </a:p>
          </p:txBody>
        </p:sp>
        <p:sp>
          <p:nvSpPr>
            <p:cNvPr id="25904" name="Google Shape;25904;p86"/>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defTabSz="914378"/>
              <a:endParaRPr>
                <a:ea typeface="+mn-ea"/>
              </a:endParaRPr>
            </a:p>
          </p:txBody>
        </p:sp>
        <p:sp>
          <p:nvSpPr>
            <p:cNvPr id="25905" name="Google Shape;25905;p86"/>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defTabSz="914378"/>
              <a:endParaRPr>
                <a:ea typeface="+mn-ea"/>
              </a:endParaRPr>
            </a:p>
          </p:txBody>
        </p:sp>
        <p:sp>
          <p:nvSpPr>
            <p:cNvPr id="25906" name="Google Shape;25906;p86"/>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defTabSz="914378"/>
              <a:endParaRPr>
                <a:ea typeface="+mn-ea"/>
              </a:endParaRPr>
            </a:p>
          </p:txBody>
        </p:sp>
        <p:sp>
          <p:nvSpPr>
            <p:cNvPr id="25907" name="Google Shape;25907;p86"/>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sp>
          <p:nvSpPr>
            <p:cNvPr id="25908" name="Google Shape;25908;p86"/>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defTabSz="914378"/>
              <a:endParaRPr>
                <a:ea typeface="+mn-ea"/>
              </a:endParaRPr>
            </a:p>
          </p:txBody>
        </p:sp>
        <p:sp>
          <p:nvSpPr>
            <p:cNvPr id="25909" name="Google Shape;25909;p86"/>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defTabSz="914378"/>
              <a:endParaRPr>
                <a:ea typeface="+mn-ea"/>
              </a:endParaRPr>
            </a:p>
          </p:txBody>
        </p:sp>
        <p:sp>
          <p:nvSpPr>
            <p:cNvPr id="25910" name="Google Shape;25910;p86"/>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defTabSz="914378"/>
              <a:endParaRPr>
                <a:ea typeface="+mn-ea"/>
              </a:endParaRPr>
            </a:p>
          </p:txBody>
        </p:sp>
        <p:sp>
          <p:nvSpPr>
            <p:cNvPr id="25911" name="Google Shape;25911;p86"/>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defTabSz="914378"/>
              <a:endParaRPr>
                <a:ea typeface="+mn-ea"/>
              </a:endParaRPr>
            </a:p>
          </p:txBody>
        </p:sp>
        <p:sp>
          <p:nvSpPr>
            <p:cNvPr id="25912" name="Google Shape;25912;p86"/>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defTabSz="914378"/>
              <a:endParaRPr>
                <a:ea typeface="+mn-ea"/>
              </a:endParaRPr>
            </a:p>
          </p:txBody>
        </p:sp>
        <p:sp>
          <p:nvSpPr>
            <p:cNvPr id="25913" name="Google Shape;25913;p86"/>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defTabSz="914378"/>
              <a:endParaRPr>
                <a:ea typeface="+mn-ea"/>
              </a:endParaRPr>
            </a:p>
          </p:txBody>
        </p:sp>
        <p:sp>
          <p:nvSpPr>
            <p:cNvPr id="25914" name="Google Shape;25914;p86"/>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defTabSz="914378"/>
              <a:endParaRPr>
                <a:ea typeface="+mn-ea"/>
              </a:endParaRPr>
            </a:p>
          </p:txBody>
        </p:sp>
        <p:sp>
          <p:nvSpPr>
            <p:cNvPr id="25915" name="Google Shape;25915;p86"/>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defTabSz="914378"/>
              <a:endParaRPr>
                <a:ea typeface="+mn-ea"/>
              </a:endParaRPr>
            </a:p>
          </p:txBody>
        </p:sp>
        <p:sp>
          <p:nvSpPr>
            <p:cNvPr id="25916" name="Google Shape;25916;p86"/>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defTabSz="914378"/>
              <a:endParaRPr>
                <a:ea typeface="+mn-ea"/>
              </a:endParaRPr>
            </a:p>
          </p:txBody>
        </p:sp>
        <p:sp>
          <p:nvSpPr>
            <p:cNvPr id="25917" name="Google Shape;25917;p86"/>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defTabSz="914378"/>
              <a:endParaRPr>
                <a:ea typeface="+mn-ea"/>
              </a:endParaRPr>
            </a:p>
          </p:txBody>
        </p:sp>
        <p:sp>
          <p:nvSpPr>
            <p:cNvPr id="25918" name="Google Shape;25918;p86"/>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919" name="Google Shape;25919;p86"/>
          <p:cNvGrpSpPr/>
          <p:nvPr/>
        </p:nvGrpSpPr>
        <p:grpSpPr>
          <a:xfrm>
            <a:off x="3722683" y="1981994"/>
            <a:ext cx="375818" cy="372043"/>
            <a:chOff x="3722682" y="1981993"/>
            <a:chExt cx="375818" cy="372043"/>
          </a:xfrm>
        </p:grpSpPr>
        <p:sp>
          <p:nvSpPr>
            <p:cNvPr id="25920" name="Google Shape;25920;p86"/>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5921" name="Google Shape;25921;p86"/>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5922" name="Google Shape;25922;p86"/>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5923" name="Google Shape;25923;p86"/>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5924" name="Google Shape;25924;p86"/>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defTabSz="914378"/>
              <a:endParaRPr>
                <a:ea typeface="+mn-ea"/>
              </a:endParaRPr>
            </a:p>
          </p:txBody>
        </p:sp>
        <p:sp>
          <p:nvSpPr>
            <p:cNvPr id="25925" name="Google Shape;25925;p86"/>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defTabSz="914378"/>
              <a:endParaRPr>
                <a:ea typeface="+mn-ea"/>
              </a:endParaRPr>
            </a:p>
          </p:txBody>
        </p:sp>
        <p:sp>
          <p:nvSpPr>
            <p:cNvPr id="25926" name="Google Shape;25926;p86"/>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25927" name="Google Shape;25927;p86"/>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defTabSz="914378"/>
              <a:endParaRPr>
                <a:ea typeface="+mn-ea"/>
              </a:endParaRPr>
            </a:p>
          </p:txBody>
        </p:sp>
        <p:sp>
          <p:nvSpPr>
            <p:cNvPr id="25928" name="Google Shape;25928;p86"/>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25929" name="Google Shape;25929;p86"/>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5930" name="Google Shape;25930;p86"/>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defTabSz="914378"/>
              <a:endParaRPr>
                <a:ea typeface="+mn-ea"/>
              </a:endParaRPr>
            </a:p>
          </p:txBody>
        </p:sp>
        <p:sp>
          <p:nvSpPr>
            <p:cNvPr id="25931" name="Google Shape;25931;p86"/>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5932" name="Google Shape;25932;p86"/>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defTabSz="914378"/>
              <a:endParaRPr>
                <a:ea typeface="+mn-ea"/>
              </a:endParaRPr>
            </a:p>
          </p:txBody>
        </p:sp>
        <p:sp>
          <p:nvSpPr>
            <p:cNvPr id="25933" name="Google Shape;25933;p86"/>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5934" name="Google Shape;25934;p86"/>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935" name="Google Shape;25935;p86"/>
          <p:cNvGrpSpPr/>
          <p:nvPr/>
        </p:nvGrpSpPr>
        <p:grpSpPr>
          <a:xfrm>
            <a:off x="4201395" y="1981810"/>
            <a:ext cx="373538" cy="372305"/>
            <a:chOff x="4201394" y="1981809"/>
            <a:chExt cx="373538" cy="372305"/>
          </a:xfrm>
        </p:grpSpPr>
        <p:sp>
          <p:nvSpPr>
            <p:cNvPr id="25936" name="Google Shape;25936;p86"/>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defTabSz="914378"/>
              <a:endParaRPr>
                <a:ea typeface="+mn-ea"/>
              </a:endParaRPr>
            </a:p>
          </p:txBody>
        </p:sp>
        <p:sp>
          <p:nvSpPr>
            <p:cNvPr id="25937" name="Google Shape;25937;p86"/>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defTabSz="914378"/>
              <a:endParaRPr>
                <a:ea typeface="+mn-ea"/>
              </a:endParaRPr>
            </a:p>
          </p:txBody>
        </p:sp>
        <p:sp>
          <p:nvSpPr>
            <p:cNvPr id="25938" name="Google Shape;25938;p86"/>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5939" name="Google Shape;25939;p86"/>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defTabSz="914378"/>
              <a:endParaRPr>
                <a:ea typeface="+mn-ea"/>
              </a:endParaRPr>
            </a:p>
          </p:txBody>
        </p:sp>
        <p:sp>
          <p:nvSpPr>
            <p:cNvPr id="25940" name="Google Shape;25940;p86"/>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defTabSz="914378"/>
              <a:endParaRPr>
                <a:ea typeface="+mn-ea"/>
              </a:endParaRPr>
            </a:p>
          </p:txBody>
        </p:sp>
        <p:sp>
          <p:nvSpPr>
            <p:cNvPr id="25941" name="Google Shape;25941;p86"/>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defTabSz="914378"/>
              <a:endParaRPr>
                <a:ea typeface="+mn-ea"/>
              </a:endParaRPr>
            </a:p>
          </p:txBody>
        </p:sp>
        <p:sp>
          <p:nvSpPr>
            <p:cNvPr id="25942" name="Google Shape;25942;p86"/>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defTabSz="914378"/>
              <a:endParaRPr>
                <a:ea typeface="+mn-ea"/>
              </a:endParaRPr>
            </a:p>
          </p:txBody>
        </p:sp>
        <p:sp>
          <p:nvSpPr>
            <p:cNvPr id="25943" name="Google Shape;25943;p86"/>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5944" name="Google Shape;25944;p86"/>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defTabSz="914378"/>
              <a:endParaRPr>
                <a:ea typeface="+mn-ea"/>
              </a:endParaRPr>
            </a:p>
          </p:txBody>
        </p:sp>
        <p:sp>
          <p:nvSpPr>
            <p:cNvPr id="25945" name="Google Shape;25945;p86"/>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defTabSz="914378"/>
              <a:endParaRPr>
                <a:ea typeface="+mn-ea"/>
              </a:endParaRPr>
            </a:p>
          </p:txBody>
        </p:sp>
        <p:sp>
          <p:nvSpPr>
            <p:cNvPr id="25946" name="Google Shape;25946;p86"/>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defTabSz="914378"/>
              <a:endParaRPr>
                <a:ea typeface="+mn-ea"/>
              </a:endParaRPr>
            </a:p>
          </p:txBody>
        </p:sp>
        <p:sp>
          <p:nvSpPr>
            <p:cNvPr id="25947" name="Google Shape;25947;p86"/>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defTabSz="914378"/>
              <a:endParaRPr>
                <a:ea typeface="+mn-ea"/>
              </a:endParaRPr>
            </a:p>
          </p:txBody>
        </p:sp>
        <p:sp>
          <p:nvSpPr>
            <p:cNvPr id="25948" name="Google Shape;25948;p86"/>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defTabSz="914378"/>
              <a:endParaRPr>
                <a:ea typeface="+mn-ea"/>
              </a:endParaRPr>
            </a:p>
          </p:txBody>
        </p:sp>
        <p:sp>
          <p:nvSpPr>
            <p:cNvPr id="25949" name="Google Shape;25949;p86"/>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defTabSz="914378"/>
              <a:endParaRPr>
                <a:ea typeface="+mn-ea"/>
              </a:endParaRPr>
            </a:p>
          </p:txBody>
        </p:sp>
        <p:sp>
          <p:nvSpPr>
            <p:cNvPr id="25950" name="Google Shape;25950;p86"/>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defTabSz="914378"/>
              <a:endParaRPr>
                <a:ea typeface="+mn-ea"/>
              </a:endParaRPr>
            </a:p>
          </p:txBody>
        </p:sp>
        <p:sp>
          <p:nvSpPr>
            <p:cNvPr id="25951" name="Google Shape;25951;p86"/>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952" name="Google Shape;25952;p86"/>
          <p:cNvGrpSpPr/>
          <p:nvPr/>
        </p:nvGrpSpPr>
        <p:grpSpPr>
          <a:xfrm>
            <a:off x="4659659" y="1500266"/>
            <a:ext cx="422743" cy="377784"/>
            <a:chOff x="4659658" y="1500266"/>
            <a:chExt cx="422743" cy="377784"/>
          </a:xfrm>
        </p:grpSpPr>
        <p:sp>
          <p:nvSpPr>
            <p:cNvPr id="25953" name="Google Shape;25953;p86"/>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defTabSz="914378"/>
              <a:endParaRPr>
                <a:ea typeface="+mn-ea"/>
              </a:endParaRPr>
            </a:p>
          </p:txBody>
        </p:sp>
        <p:sp>
          <p:nvSpPr>
            <p:cNvPr id="25954" name="Google Shape;25954;p86"/>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5955" name="Google Shape;25955;p86"/>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defTabSz="914378"/>
              <a:endParaRPr>
                <a:ea typeface="+mn-ea"/>
              </a:endParaRPr>
            </a:p>
          </p:txBody>
        </p:sp>
        <p:sp>
          <p:nvSpPr>
            <p:cNvPr id="25956" name="Google Shape;25956;p86"/>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defTabSz="914378"/>
              <a:endParaRPr>
                <a:ea typeface="+mn-ea"/>
              </a:endParaRPr>
            </a:p>
          </p:txBody>
        </p:sp>
        <p:sp>
          <p:nvSpPr>
            <p:cNvPr id="25957" name="Google Shape;25957;p86"/>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5958" name="Google Shape;25958;p86"/>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defTabSz="914378"/>
              <a:endParaRPr>
                <a:ea typeface="+mn-ea"/>
              </a:endParaRPr>
            </a:p>
          </p:txBody>
        </p:sp>
        <p:sp>
          <p:nvSpPr>
            <p:cNvPr id="25959" name="Google Shape;25959;p86"/>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5960" name="Google Shape;25960;p86"/>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defTabSz="914378"/>
              <a:endParaRPr>
                <a:ea typeface="+mn-ea"/>
              </a:endParaRPr>
            </a:p>
          </p:txBody>
        </p:sp>
        <p:sp>
          <p:nvSpPr>
            <p:cNvPr id="25961" name="Google Shape;25961;p86"/>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defTabSz="914378"/>
              <a:endParaRPr>
                <a:ea typeface="+mn-ea"/>
              </a:endParaRPr>
            </a:p>
          </p:txBody>
        </p:sp>
        <p:sp>
          <p:nvSpPr>
            <p:cNvPr id="25962" name="Google Shape;25962;p86"/>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5963" name="Google Shape;25963;p86"/>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defTabSz="914378"/>
              <a:endParaRPr>
                <a:ea typeface="+mn-ea"/>
              </a:endParaRPr>
            </a:p>
          </p:txBody>
        </p:sp>
        <p:sp>
          <p:nvSpPr>
            <p:cNvPr id="25964" name="Google Shape;25964;p86"/>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5965" name="Google Shape;25965;p86"/>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defTabSz="914378"/>
              <a:endParaRPr>
                <a:ea typeface="+mn-ea"/>
              </a:endParaRPr>
            </a:p>
          </p:txBody>
        </p:sp>
        <p:sp>
          <p:nvSpPr>
            <p:cNvPr id="25966" name="Google Shape;25966;p86"/>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defTabSz="914378"/>
              <a:endParaRPr>
                <a:ea typeface="+mn-ea"/>
              </a:endParaRPr>
            </a:p>
          </p:txBody>
        </p:sp>
        <p:sp>
          <p:nvSpPr>
            <p:cNvPr id="25967" name="Google Shape;25967;p86"/>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defTabSz="914378"/>
              <a:endParaRPr>
                <a:ea typeface="+mn-ea"/>
              </a:endParaRPr>
            </a:p>
          </p:txBody>
        </p:sp>
        <p:sp>
          <p:nvSpPr>
            <p:cNvPr id="25968" name="Google Shape;25968;p86"/>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5969" name="Google Shape;25969;p86"/>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970" name="Google Shape;25970;p86"/>
          <p:cNvGrpSpPr/>
          <p:nvPr/>
        </p:nvGrpSpPr>
        <p:grpSpPr>
          <a:xfrm>
            <a:off x="5211406" y="1513505"/>
            <a:ext cx="260394" cy="351202"/>
            <a:chOff x="5211406" y="1513504"/>
            <a:chExt cx="260394" cy="351202"/>
          </a:xfrm>
        </p:grpSpPr>
        <p:sp>
          <p:nvSpPr>
            <p:cNvPr id="25971" name="Google Shape;25971;p86"/>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5972" name="Google Shape;25972;p86"/>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5973" name="Google Shape;25973;p86"/>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5974" name="Google Shape;25974;p86"/>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5975" name="Google Shape;25975;p86"/>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5976" name="Google Shape;25976;p86"/>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5977" name="Google Shape;25977;p86"/>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5978" name="Google Shape;25978;p86"/>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5979" name="Google Shape;25979;p86"/>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defTabSz="914378"/>
              <a:endParaRPr>
                <a:ea typeface="+mn-ea"/>
              </a:endParaRPr>
            </a:p>
          </p:txBody>
        </p:sp>
        <p:sp>
          <p:nvSpPr>
            <p:cNvPr id="25980" name="Google Shape;25980;p86"/>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5981" name="Google Shape;25981;p86"/>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5982" name="Google Shape;25982;p86"/>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5983" name="Google Shape;25983;p86"/>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984" name="Google Shape;25984;p86"/>
          <p:cNvGrpSpPr/>
          <p:nvPr/>
        </p:nvGrpSpPr>
        <p:grpSpPr>
          <a:xfrm>
            <a:off x="5632603" y="1513217"/>
            <a:ext cx="366722" cy="351779"/>
            <a:chOff x="5632602" y="1513216"/>
            <a:chExt cx="366722" cy="351779"/>
          </a:xfrm>
        </p:grpSpPr>
        <p:sp>
          <p:nvSpPr>
            <p:cNvPr id="25985" name="Google Shape;25985;p86"/>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defTabSz="914378"/>
              <a:endParaRPr>
                <a:ea typeface="+mn-ea"/>
              </a:endParaRPr>
            </a:p>
          </p:txBody>
        </p:sp>
        <p:sp>
          <p:nvSpPr>
            <p:cNvPr id="25986" name="Google Shape;25986;p86"/>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5987" name="Google Shape;25987;p86"/>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defTabSz="914378"/>
              <a:endParaRPr>
                <a:ea typeface="+mn-ea"/>
              </a:endParaRPr>
            </a:p>
          </p:txBody>
        </p:sp>
        <p:sp>
          <p:nvSpPr>
            <p:cNvPr id="25988" name="Google Shape;25988;p86"/>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defTabSz="914378"/>
              <a:endParaRPr>
                <a:ea typeface="+mn-ea"/>
              </a:endParaRPr>
            </a:p>
          </p:txBody>
        </p:sp>
        <p:sp>
          <p:nvSpPr>
            <p:cNvPr id="25989" name="Google Shape;25989;p86"/>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defTabSz="914378"/>
              <a:endParaRPr>
                <a:ea typeface="+mn-ea"/>
              </a:endParaRPr>
            </a:p>
          </p:txBody>
        </p:sp>
        <p:sp>
          <p:nvSpPr>
            <p:cNvPr id="25990" name="Google Shape;25990;p86"/>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defTabSz="914378"/>
              <a:endParaRPr>
                <a:ea typeface="+mn-ea"/>
              </a:endParaRPr>
            </a:p>
          </p:txBody>
        </p:sp>
        <p:sp>
          <p:nvSpPr>
            <p:cNvPr id="25991" name="Google Shape;25991;p86"/>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5992" name="Google Shape;25992;p86"/>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5993" name="Google Shape;25993;p86"/>
          <p:cNvGrpSpPr/>
          <p:nvPr/>
        </p:nvGrpSpPr>
        <p:grpSpPr>
          <a:xfrm>
            <a:off x="6089373" y="1527137"/>
            <a:ext cx="401902" cy="323965"/>
            <a:chOff x="6089372" y="1527136"/>
            <a:chExt cx="401902" cy="323965"/>
          </a:xfrm>
        </p:grpSpPr>
        <p:sp>
          <p:nvSpPr>
            <p:cNvPr id="25994" name="Google Shape;25994;p86"/>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5995" name="Google Shape;25995;p86"/>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defTabSz="914378"/>
              <a:endParaRPr>
                <a:ea typeface="+mn-ea"/>
              </a:endParaRPr>
            </a:p>
          </p:txBody>
        </p:sp>
        <p:sp>
          <p:nvSpPr>
            <p:cNvPr id="25996" name="Google Shape;25996;p86"/>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5997" name="Google Shape;25997;p86"/>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5998" name="Google Shape;25998;p86"/>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5999" name="Google Shape;25999;p86"/>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000" name="Google Shape;26000;p86"/>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001" name="Google Shape;26001;p86"/>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002" name="Google Shape;26002;p86"/>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6003" name="Google Shape;26003;p86"/>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004" name="Google Shape;26004;p86"/>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005" name="Google Shape;26005;p86"/>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006" name="Google Shape;26006;p86"/>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007" name="Google Shape;26007;p86"/>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008" name="Google Shape;26008;p86"/>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009" name="Google Shape;26009;p86"/>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010" name="Google Shape;26010;p86"/>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011" name="Google Shape;26011;p86"/>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012" name="Google Shape;26012;p86"/>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013" name="Google Shape;26013;p86"/>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014" name="Google Shape;26014;p86"/>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015" name="Google Shape;26015;p86"/>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016" name="Google Shape;26016;p86"/>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017" name="Google Shape;26017;p86"/>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018" name="Google Shape;26018;p86"/>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019" name="Google Shape;26019;p86"/>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defTabSz="914378"/>
              <a:endParaRPr>
                <a:ea typeface="+mn-ea"/>
              </a:endParaRPr>
            </a:p>
          </p:txBody>
        </p:sp>
        <p:sp>
          <p:nvSpPr>
            <p:cNvPr id="26020" name="Google Shape;26020;p86"/>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defTabSz="914378"/>
              <a:endParaRPr>
                <a:ea typeface="+mn-ea"/>
              </a:endParaRPr>
            </a:p>
          </p:txBody>
        </p:sp>
        <p:sp>
          <p:nvSpPr>
            <p:cNvPr id="26021" name="Google Shape;26021;p86"/>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defTabSz="914378"/>
              <a:endParaRPr>
                <a:ea typeface="+mn-ea"/>
              </a:endParaRPr>
            </a:p>
          </p:txBody>
        </p:sp>
        <p:sp>
          <p:nvSpPr>
            <p:cNvPr id="26022" name="Google Shape;26022;p86"/>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defTabSz="914378"/>
              <a:endParaRPr>
                <a:ea typeface="+mn-ea"/>
              </a:endParaRPr>
            </a:p>
          </p:txBody>
        </p:sp>
        <p:sp>
          <p:nvSpPr>
            <p:cNvPr id="26023" name="Google Shape;26023;p86"/>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024" name="Google Shape;26024;p86"/>
          <p:cNvGrpSpPr/>
          <p:nvPr/>
        </p:nvGrpSpPr>
        <p:grpSpPr>
          <a:xfrm>
            <a:off x="6579436" y="1527898"/>
            <a:ext cx="370103" cy="322445"/>
            <a:chOff x="6579435" y="1527897"/>
            <a:chExt cx="370103" cy="322445"/>
          </a:xfrm>
        </p:grpSpPr>
        <p:sp>
          <p:nvSpPr>
            <p:cNvPr id="26025" name="Google Shape;26025;p86"/>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026" name="Google Shape;26026;p86"/>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027" name="Google Shape;26027;p86"/>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028" name="Google Shape;26028;p86"/>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defTabSz="914378"/>
              <a:endParaRPr>
                <a:ea typeface="+mn-ea"/>
              </a:endParaRPr>
            </a:p>
          </p:txBody>
        </p:sp>
        <p:sp>
          <p:nvSpPr>
            <p:cNvPr id="26029" name="Google Shape;26029;p86"/>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defTabSz="914378"/>
              <a:endParaRPr>
                <a:ea typeface="+mn-ea"/>
              </a:endParaRPr>
            </a:p>
          </p:txBody>
        </p:sp>
        <p:sp>
          <p:nvSpPr>
            <p:cNvPr id="26030" name="Google Shape;26030;p86"/>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6031" name="Google Shape;26031;p86"/>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defTabSz="914378"/>
              <a:endParaRPr>
                <a:ea typeface="+mn-ea"/>
              </a:endParaRPr>
            </a:p>
          </p:txBody>
        </p:sp>
        <p:sp>
          <p:nvSpPr>
            <p:cNvPr id="26032" name="Google Shape;26032;p86"/>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defTabSz="914378"/>
              <a:endParaRPr>
                <a:ea typeface="+mn-ea"/>
              </a:endParaRPr>
            </a:p>
          </p:txBody>
        </p:sp>
        <p:sp>
          <p:nvSpPr>
            <p:cNvPr id="26033" name="Google Shape;26033;p86"/>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defTabSz="914378"/>
              <a:endParaRPr>
                <a:ea typeface="+mn-ea"/>
              </a:endParaRPr>
            </a:p>
          </p:txBody>
        </p:sp>
        <p:sp>
          <p:nvSpPr>
            <p:cNvPr id="26034" name="Google Shape;26034;p86"/>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defTabSz="914378"/>
              <a:endParaRPr>
                <a:ea typeface="+mn-ea"/>
              </a:endParaRPr>
            </a:p>
          </p:txBody>
        </p:sp>
        <p:sp>
          <p:nvSpPr>
            <p:cNvPr id="26035" name="Google Shape;26035;p86"/>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036" name="Google Shape;26036;p86"/>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defTabSz="914378"/>
              <a:endParaRPr>
                <a:ea typeface="+mn-ea"/>
              </a:endParaRPr>
            </a:p>
          </p:txBody>
        </p:sp>
        <p:sp>
          <p:nvSpPr>
            <p:cNvPr id="26037" name="Google Shape;26037;p86"/>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6038" name="Google Shape;26038;p86"/>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defTabSz="914378"/>
              <a:endParaRPr>
                <a:ea typeface="+mn-ea"/>
              </a:endParaRPr>
            </a:p>
          </p:txBody>
        </p:sp>
        <p:sp>
          <p:nvSpPr>
            <p:cNvPr id="26039" name="Google Shape;26039;p86"/>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defTabSz="914378"/>
              <a:endParaRPr>
                <a:ea typeface="+mn-ea"/>
              </a:endParaRPr>
            </a:p>
          </p:txBody>
        </p:sp>
        <p:sp>
          <p:nvSpPr>
            <p:cNvPr id="26040" name="Google Shape;26040;p86"/>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defTabSz="914378"/>
              <a:endParaRPr>
                <a:ea typeface="+mn-ea"/>
              </a:endParaRPr>
            </a:p>
          </p:txBody>
        </p:sp>
        <p:sp>
          <p:nvSpPr>
            <p:cNvPr id="26041" name="Google Shape;26041;p86"/>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defTabSz="914378"/>
              <a:endParaRPr>
                <a:ea typeface="+mn-ea"/>
              </a:endParaRPr>
            </a:p>
          </p:txBody>
        </p:sp>
        <p:sp>
          <p:nvSpPr>
            <p:cNvPr id="26042" name="Google Shape;26042;p86"/>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043" name="Google Shape;26043;p86"/>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defTabSz="914378"/>
              <a:endParaRPr>
                <a:ea typeface="+mn-ea"/>
              </a:endParaRPr>
            </a:p>
          </p:txBody>
        </p:sp>
        <p:sp>
          <p:nvSpPr>
            <p:cNvPr id="26044" name="Google Shape;26044;p86"/>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defTabSz="914378"/>
              <a:endParaRPr>
                <a:ea typeface="+mn-ea"/>
              </a:endParaRPr>
            </a:p>
          </p:txBody>
        </p:sp>
        <p:sp>
          <p:nvSpPr>
            <p:cNvPr id="26045" name="Google Shape;26045;p86"/>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046" name="Google Shape;26046;p86"/>
          <p:cNvGrpSpPr/>
          <p:nvPr/>
        </p:nvGrpSpPr>
        <p:grpSpPr>
          <a:xfrm>
            <a:off x="6988887" y="1538855"/>
            <a:ext cx="499920" cy="300136"/>
            <a:chOff x="6988887" y="1538854"/>
            <a:chExt cx="499920" cy="300136"/>
          </a:xfrm>
        </p:grpSpPr>
        <p:sp>
          <p:nvSpPr>
            <p:cNvPr id="26047" name="Google Shape;26047;p86"/>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defTabSz="914378"/>
              <a:endParaRPr>
                <a:ea typeface="+mn-ea"/>
              </a:endParaRPr>
            </a:p>
          </p:txBody>
        </p:sp>
        <p:sp>
          <p:nvSpPr>
            <p:cNvPr id="26048" name="Google Shape;26048;p86"/>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6049" name="Google Shape;26049;p86"/>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sp>
          <p:nvSpPr>
            <p:cNvPr id="26050" name="Google Shape;26050;p86"/>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051" name="Google Shape;26051;p86"/>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defTabSz="914378"/>
              <a:endParaRPr>
                <a:ea typeface="+mn-ea"/>
              </a:endParaRPr>
            </a:p>
          </p:txBody>
        </p:sp>
        <p:sp>
          <p:nvSpPr>
            <p:cNvPr id="26052" name="Google Shape;26052;p86"/>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6053" name="Google Shape;26053;p86"/>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sp>
          <p:nvSpPr>
            <p:cNvPr id="26054" name="Google Shape;26054;p86"/>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sp>
          <p:nvSpPr>
            <p:cNvPr id="26055" name="Google Shape;26055;p86"/>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sp>
          <p:nvSpPr>
            <p:cNvPr id="26056" name="Google Shape;26056;p86"/>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sp>
          <p:nvSpPr>
            <p:cNvPr id="26057" name="Google Shape;26057;p86"/>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sp>
          <p:nvSpPr>
            <p:cNvPr id="26058" name="Google Shape;26058;p86"/>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sp>
          <p:nvSpPr>
            <p:cNvPr id="26059" name="Google Shape;26059;p86"/>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060" name="Google Shape;26060;p86"/>
          <p:cNvGrpSpPr/>
          <p:nvPr/>
        </p:nvGrpSpPr>
        <p:grpSpPr>
          <a:xfrm>
            <a:off x="8050360" y="1520687"/>
            <a:ext cx="279321" cy="336837"/>
            <a:chOff x="8050359" y="1520687"/>
            <a:chExt cx="279321" cy="336837"/>
          </a:xfrm>
        </p:grpSpPr>
        <p:sp>
          <p:nvSpPr>
            <p:cNvPr id="26061" name="Google Shape;26061;p86"/>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defTabSz="914378"/>
              <a:endParaRPr>
                <a:ea typeface="+mn-ea"/>
              </a:endParaRPr>
            </a:p>
          </p:txBody>
        </p:sp>
        <p:sp>
          <p:nvSpPr>
            <p:cNvPr id="26062" name="Google Shape;26062;p86"/>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defTabSz="914378"/>
              <a:endParaRPr>
                <a:ea typeface="+mn-ea"/>
              </a:endParaRPr>
            </a:p>
          </p:txBody>
        </p:sp>
        <p:sp>
          <p:nvSpPr>
            <p:cNvPr id="26063" name="Google Shape;26063;p86"/>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defTabSz="914378"/>
              <a:endParaRPr>
                <a:ea typeface="+mn-ea"/>
              </a:endParaRPr>
            </a:p>
          </p:txBody>
        </p:sp>
        <p:sp>
          <p:nvSpPr>
            <p:cNvPr id="26064" name="Google Shape;26064;p86"/>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6065" name="Google Shape;26065;p86"/>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6066" name="Google Shape;26066;p86"/>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defTabSz="914378"/>
              <a:endParaRPr>
                <a:ea typeface="+mn-ea"/>
              </a:endParaRPr>
            </a:p>
          </p:txBody>
        </p:sp>
        <p:sp>
          <p:nvSpPr>
            <p:cNvPr id="26067" name="Google Shape;26067;p86"/>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defTabSz="914378"/>
              <a:endParaRPr>
                <a:ea typeface="+mn-ea"/>
              </a:endParaRPr>
            </a:p>
          </p:txBody>
        </p:sp>
        <p:sp>
          <p:nvSpPr>
            <p:cNvPr id="26068" name="Google Shape;26068;p86"/>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defTabSz="914378"/>
              <a:endParaRPr>
                <a:ea typeface="+mn-ea"/>
              </a:endParaRPr>
            </a:p>
          </p:txBody>
        </p:sp>
        <p:sp>
          <p:nvSpPr>
            <p:cNvPr id="26069" name="Google Shape;26069;p86"/>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6070" name="Google Shape;26070;p86"/>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defTabSz="914378"/>
              <a:endParaRPr>
                <a:ea typeface="+mn-ea"/>
              </a:endParaRPr>
            </a:p>
          </p:txBody>
        </p:sp>
        <p:sp>
          <p:nvSpPr>
            <p:cNvPr id="26071" name="Google Shape;26071;p86"/>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6072" name="Google Shape;26072;p86"/>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defTabSz="914378"/>
              <a:endParaRPr>
                <a:ea typeface="+mn-ea"/>
              </a:endParaRPr>
            </a:p>
          </p:txBody>
        </p:sp>
        <p:sp>
          <p:nvSpPr>
            <p:cNvPr id="26073" name="Google Shape;26073;p86"/>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074" name="Google Shape;26074;p86"/>
          <p:cNvGrpSpPr/>
          <p:nvPr/>
        </p:nvGrpSpPr>
        <p:grpSpPr>
          <a:xfrm>
            <a:off x="6093908" y="2461833"/>
            <a:ext cx="364441" cy="339091"/>
            <a:chOff x="6093907" y="2461832"/>
            <a:chExt cx="364441" cy="339091"/>
          </a:xfrm>
        </p:grpSpPr>
        <p:sp>
          <p:nvSpPr>
            <p:cNvPr id="26075" name="Google Shape;26075;p86"/>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defTabSz="914378"/>
              <a:endParaRPr>
                <a:ea typeface="+mn-ea"/>
              </a:endParaRPr>
            </a:p>
          </p:txBody>
        </p:sp>
        <p:sp>
          <p:nvSpPr>
            <p:cNvPr id="26076" name="Google Shape;26076;p86"/>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077" name="Google Shape;26077;p86"/>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078" name="Google Shape;26078;p86"/>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defTabSz="914378"/>
              <a:endParaRPr>
                <a:ea typeface="+mn-ea"/>
              </a:endParaRPr>
            </a:p>
          </p:txBody>
        </p:sp>
        <p:sp>
          <p:nvSpPr>
            <p:cNvPr id="26079" name="Google Shape;26079;p86"/>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defTabSz="914378"/>
              <a:endParaRPr>
                <a:ea typeface="+mn-ea"/>
              </a:endParaRPr>
            </a:p>
          </p:txBody>
        </p:sp>
        <p:sp>
          <p:nvSpPr>
            <p:cNvPr id="26080" name="Google Shape;26080;p86"/>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defTabSz="914378"/>
              <a:endParaRPr>
                <a:ea typeface="+mn-ea"/>
              </a:endParaRPr>
            </a:p>
          </p:txBody>
        </p:sp>
        <p:sp>
          <p:nvSpPr>
            <p:cNvPr id="26081" name="Google Shape;26081;p86"/>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defTabSz="914378"/>
              <a:endParaRPr>
                <a:ea typeface="+mn-ea"/>
              </a:endParaRPr>
            </a:p>
          </p:txBody>
        </p:sp>
        <p:sp>
          <p:nvSpPr>
            <p:cNvPr id="26082" name="Google Shape;26082;p86"/>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defTabSz="914378"/>
              <a:endParaRPr>
                <a:ea typeface="+mn-ea"/>
              </a:endParaRPr>
            </a:p>
          </p:txBody>
        </p:sp>
        <p:sp>
          <p:nvSpPr>
            <p:cNvPr id="26083" name="Google Shape;26083;p86"/>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defTabSz="914378"/>
              <a:endParaRPr>
                <a:ea typeface="+mn-ea"/>
              </a:endParaRPr>
            </a:p>
          </p:txBody>
        </p:sp>
        <p:sp>
          <p:nvSpPr>
            <p:cNvPr id="26084" name="Google Shape;26084;p86"/>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085" name="Google Shape;26085;p86"/>
          <p:cNvGrpSpPr/>
          <p:nvPr/>
        </p:nvGrpSpPr>
        <p:grpSpPr>
          <a:xfrm>
            <a:off x="4676331" y="1980867"/>
            <a:ext cx="377680" cy="377680"/>
            <a:chOff x="4676331" y="1980866"/>
            <a:chExt cx="377680" cy="377680"/>
          </a:xfrm>
        </p:grpSpPr>
        <p:sp>
          <p:nvSpPr>
            <p:cNvPr id="26086" name="Google Shape;26086;p86"/>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087" name="Google Shape;26087;p86"/>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defTabSz="914378"/>
              <a:endParaRPr>
                <a:ea typeface="+mn-ea"/>
              </a:endParaRPr>
            </a:p>
          </p:txBody>
        </p:sp>
        <p:sp>
          <p:nvSpPr>
            <p:cNvPr id="26088" name="Google Shape;26088;p86"/>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6089" name="Google Shape;26089;p86"/>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6090" name="Google Shape;26090;p86"/>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defTabSz="914378"/>
              <a:endParaRPr>
                <a:ea typeface="+mn-ea"/>
              </a:endParaRPr>
            </a:p>
          </p:txBody>
        </p:sp>
        <p:sp>
          <p:nvSpPr>
            <p:cNvPr id="26091" name="Google Shape;26091;p86"/>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defTabSz="914378"/>
              <a:endParaRPr>
                <a:ea typeface="+mn-ea"/>
              </a:endParaRPr>
            </a:p>
          </p:txBody>
        </p:sp>
        <p:sp>
          <p:nvSpPr>
            <p:cNvPr id="26092" name="Google Shape;26092;p86"/>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defTabSz="914378"/>
              <a:endParaRPr>
                <a:ea typeface="+mn-ea"/>
              </a:endParaRPr>
            </a:p>
          </p:txBody>
        </p:sp>
        <p:sp>
          <p:nvSpPr>
            <p:cNvPr id="26093" name="Google Shape;26093;p86"/>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defTabSz="914378"/>
              <a:endParaRPr>
                <a:ea typeface="+mn-ea"/>
              </a:endParaRPr>
            </a:p>
          </p:txBody>
        </p:sp>
        <p:sp>
          <p:nvSpPr>
            <p:cNvPr id="26094" name="Google Shape;26094;p86"/>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defTabSz="914378"/>
              <a:endParaRPr>
                <a:ea typeface="+mn-ea"/>
              </a:endParaRPr>
            </a:p>
          </p:txBody>
        </p:sp>
        <p:sp>
          <p:nvSpPr>
            <p:cNvPr id="26095" name="Google Shape;26095;p86"/>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defTabSz="914378"/>
              <a:endParaRPr>
                <a:ea typeface="+mn-ea"/>
              </a:endParaRPr>
            </a:p>
          </p:txBody>
        </p:sp>
        <p:sp>
          <p:nvSpPr>
            <p:cNvPr id="26096" name="Google Shape;26096;p86"/>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sp>
          <p:nvSpPr>
            <p:cNvPr id="26097" name="Google Shape;26097;p86"/>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defTabSz="914378"/>
              <a:endParaRPr>
                <a:ea typeface="+mn-ea"/>
              </a:endParaRPr>
            </a:p>
          </p:txBody>
        </p:sp>
        <p:sp>
          <p:nvSpPr>
            <p:cNvPr id="26098" name="Google Shape;26098;p86"/>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defTabSz="914378"/>
              <a:endParaRPr>
                <a:ea typeface="+mn-ea"/>
              </a:endParaRPr>
            </a:p>
          </p:txBody>
        </p:sp>
        <p:sp>
          <p:nvSpPr>
            <p:cNvPr id="26099" name="Google Shape;26099;p86"/>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defTabSz="914378"/>
              <a:endParaRPr>
                <a:ea typeface="+mn-ea"/>
              </a:endParaRPr>
            </a:p>
          </p:txBody>
        </p:sp>
        <p:sp>
          <p:nvSpPr>
            <p:cNvPr id="26100" name="Google Shape;26100;p86"/>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defTabSz="914378"/>
              <a:endParaRPr>
                <a:ea typeface="+mn-ea"/>
              </a:endParaRPr>
            </a:p>
          </p:txBody>
        </p:sp>
        <p:sp>
          <p:nvSpPr>
            <p:cNvPr id="26101" name="Google Shape;26101;p86"/>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defTabSz="914378"/>
              <a:endParaRPr>
                <a:ea typeface="+mn-ea"/>
              </a:endParaRPr>
            </a:p>
          </p:txBody>
        </p:sp>
        <p:sp>
          <p:nvSpPr>
            <p:cNvPr id="26102" name="Google Shape;26102;p86"/>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103" name="Google Shape;26103;p86"/>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104" name="Google Shape;26104;p86"/>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105" name="Google Shape;26105;p86"/>
          <p:cNvGrpSpPr/>
          <p:nvPr/>
        </p:nvGrpSpPr>
        <p:grpSpPr>
          <a:xfrm>
            <a:off x="7526243" y="1522969"/>
            <a:ext cx="357651" cy="332275"/>
            <a:chOff x="7526242" y="1522968"/>
            <a:chExt cx="357651" cy="332275"/>
          </a:xfrm>
        </p:grpSpPr>
        <p:sp>
          <p:nvSpPr>
            <p:cNvPr id="26106" name="Google Shape;26106;p86"/>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defTabSz="914378"/>
              <a:endParaRPr>
                <a:ea typeface="+mn-ea"/>
              </a:endParaRPr>
            </a:p>
          </p:txBody>
        </p:sp>
        <p:sp>
          <p:nvSpPr>
            <p:cNvPr id="26107" name="Google Shape;26107;p86"/>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defTabSz="914378"/>
              <a:endParaRPr>
                <a:ea typeface="+mn-ea"/>
              </a:endParaRPr>
            </a:p>
          </p:txBody>
        </p:sp>
        <p:sp>
          <p:nvSpPr>
            <p:cNvPr id="26108" name="Google Shape;26108;p86"/>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6109" name="Google Shape;26109;p86"/>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defTabSz="914378"/>
              <a:endParaRPr>
                <a:ea typeface="+mn-ea"/>
              </a:endParaRPr>
            </a:p>
          </p:txBody>
        </p:sp>
        <p:sp>
          <p:nvSpPr>
            <p:cNvPr id="26110" name="Google Shape;26110;p86"/>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6111" name="Google Shape;26111;p86"/>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defTabSz="914378"/>
              <a:endParaRPr>
                <a:ea typeface="+mn-ea"/>
              </a:endParaRPr>
            </a:p>
          </p:txBody>
        </p:sp>
        <p:sp>
          <p:nvSpPr>
            <p:cNvPr id="26112" name="Google Shape;26112;p86"/>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defTabSz="914378"/>
              <a:endParaRPr>
                <a:ea typeface="+mn-ea"/>
              </a:endParaRPr>
            </a:p>
          </p:txBody>
        </p:sp>
        <p:sp>
          <p:nvSpPr>
            <p:cNvPr id="26113" name="Google Shape;26113;p86"/>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defTabSz="914378"/>
              <a:endParaRPr>
                <a:ea typeface="+mn-ea"/>
              </a:endParaRPr>
            </a:p>
          </p:txBody>
        </p:sp>
        <p:sp>
          <p:nvSpPr>
            <p:cNvPr id="26114" name="Google Shape;26114;p86"/>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defTabSz="914378"/>
              <a:endParaRPr>
                <a:ea typeface="+mn-ea"/>
              </a:endParaRPr>
            </a:p>
          </p:txBody>
        </p:sp>
        <p:sp>
          <p:nvSpPr>
            <p:cNvPr id="26115" name="Google Shape;26115;p86"/>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defTabSz="914378"/>
              <a:endParaRPr>
                <a:ea typeface="+mn-ea"/>
              </a:endParaRPr>
            </a:p>
          </p:txBody>
        </p:sp>
        <p:sp>
          <p:nvSpPr>
            <p:cNvPr id="26116" name="Google Shape;26116;p86"/>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defTabSz="914378"/>
              <a:endParaRPr>
                <a:ea typeface="+mn-ea"/>
              </a:endParaRPr>
            </a:p>
          </p:txBody>
        </p:sp>
        <p:sp>
          <p:nvSpPr>
            <p:cNvPr id="26117" name="Google Shape;26117;p86"/>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118" name="Google Shape;26118;p86"/>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6119" name="Google Shape;26119;p86"/>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defTabSz="914378"/>
              <a:endParaRPr>
                <a:ea typeface="+mn-ea"/>
              </a:endParaRPr>
            </a:p>
          </p:txBody>
        </p:sp>
        <p:sp>
          <p:nvSpPr>
            <p:cNvPr id="26120" name="Google Shape;26120;p86"/>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defTabSz="914378"/>
              <a:endParaRPr>
                <a:ea typeface="+mn-ea"/>
              </a:endParaRPr>
            </a:p>
          </p:txBody>
        </p:sp>
        <p:sp>
          <p:nvSpPr>
            <p:cNvPr id="26121" name="Google Shape;26121;p86"/>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122" name="Google Shape;26122;p86"/>
          <p:cNvGrpSpPr/>
          <p:nvPr/>
        </p:nvGrpSpPr>
        <p:grpSpPr>
          <a:xfrm>
            <a:off x="3250787" y="1982386"/>
            <a:ext cx="371650" cy="371624"/>
            <a:chOff x="3250786" y="1982386"/>
            <a:chExt cx="371650" cy="371624"/>
          </a:xfrm>
        </p:grpSpPr>
        <p:sp>
          <p:nvSpPr>
            <p:cNvPr id="26123" name="Google Shape;26123;p86"/>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124" name="Google Shape;26124;p86"/>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125" name="Google Shape;26125;p86"/>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126" name="Google Shape;26126;p86"/>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127" name="Google Shape;26127;p86"/>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128" name="Google Shape;26128;p86"/>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129" name="Google Shape;26129;p86"/>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6130" name="Google Shape;26130;p86"/>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131" name="Google Shape;26131;p86"/>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132" name="Google Shape;26132;p86"/>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defTabSz="914378"/>
              <a:endParaRPr>
                <a:ea typeface="+mn-ea"/>
              </a:endParaRPr>
            </a:p>
          </p:txBody>
        </p:sp>
        <p:sp>
          <p:nvSpPr>
            <p:cNvPr id="26133" name="Google Shape;26133;p86"/>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defTabSz="914378"/>
              <a:endParaRPr>
                <a:ea typeface="+mn-ea"/>
              </a:endParaRPr>
            </a:p>
          </p:txBody>
        </p:sp>
        <p:sp>
          <p:nvSpPr>
            <p:cNvPr id="26134" name="Google Shape;26134;p86"/>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135" name="Google Shape;26135;p86"/>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136" name="Google Shape;26136;p86"/>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137" name="Google Shape;26137;p86"/>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138" name="Google Shape;26138;p86"/>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6139" name="Google Shape;26139;p86"/>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140" name="Google Shape;26140;p86"/>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141" name="Google Shape;26141;p86"/>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142" name="Google Shape;26142;p86"/>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defTabSz="914378"/>
              <a:endParaRPr>
                <a:ea typeface="+mn-ea"/>
              </a:endParaRPr>
            </a:p>
          </p:txBody>
        </p:sp>
        <p:sp>
          <p:nvSpPr>
            <p:cNvPr id="26143" name="Google Shape;26143;p86"/>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defTabSz="914378"/>
              <a:endParaRPr>
                <a:ea typeface="+mn-ea"/>
              </a:endParaRPr>
            </a:p>
          </p:txBody>
        </p:sp>
        <p:sp>
          <p:nvSpPr>
            <p:cNvPr id="26144" name="Google Shape;26144;p86"/>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145" name="Google Shape;26145;p86"/>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defTabSz="914378"/>
              <a:endParaRPr>
                <a:ea typeface="+mn-ea"/>
              </a:endParaRPr>
            </a:p>
          </p:txBody>
        </p:sp>
        <p:sp>
          <p:nvSpPr>
            <p:cNvPr id="26146" name="Google Shape;26146;p86"/>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defTabSz="914378"/>
              <a:endParaRPr>
                <a:ea typeface="+mn-ea"/>
              </a:endParaRPr>
            </a:p>
          </p:txBody>
        </p:sp>
        <p:sp>
          <p:nvSpPr>
            <p:cNvPr id="26147" name="Google Shape;26147;p86"/>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148" name="Google Shape;26148;p86"/>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defTabSz="914378"/>
              <a:endParaRPr>
                <a:ea typeface="+mn-ea"/>
              </a:endParaRPr>
            </a:p>
          </p:txBody>
        </p:sp>
        <p:sp>
          <p:nvSpPr>
            <p:cNvPr id="26149" name="Google Shape;26149;p86"/>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6150" name="Google Shape;26150;p86"/>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6151" name="Google Shape;26151;p86"/>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152" name="Google Shape;26152;p86"/>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153" name="Google Shape;26153;p86"/>
          <p:cNvGrpSpPr/>
          <p:nvPr/>
        </p:nvGrpSpPr>
        <p:grpSpPr>
          <a:xfrm>
            <a:off x="1342387" y="2916323"/>
            <a:ext cx="373538" cy="331515"/>
            <a:chOff x="1342386" y="2916322"/>
            <a:chExt cx="373538" cy="331515"/>
          </a:xfrm>
        </p:grpSpPr>
        <p:sp>
          <p:nvSpPr>
            <p:cNvPr id="26154" name="Google Shape;26154;p86"/>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155" name="Google Shape;26155;p86"/>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156" name="Google Shape;26156;p86"/>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157" name="Google Shape;26157;p86"/>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158" name="Google Shape;26158;p86"/>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159" name="Google Shape;26159;p86"/>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160" name="Google Shape;26160;p86"/>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161" name="Google Shape;26161;p86"/>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defTabSz="914378"/>
              <a:endParaRPr>
                <a:ea typeface="+mn-ea"/>
              </a:endParaRPr>
            </a:p>
          </p:txBody>
        </p:sp>
        <p:sp>
          <p:nvSpPr>
            <p:cNvPr id="26162" name="Google Shape;26162;p86"/>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163" name="Google Shape;26163;p86"/>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164" name="Google Shape;26164;p86"/>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165" name="Google Shape;26165;p86"/>
          <p:cNvGrpSpPr/>
          <p:nvPr/>
        </p:nvGrpSpPr>
        <p:grpSpPr>
          <a:xfrm>
            <a:off x="2294123" y="2946601"/>
            <a:ext cx="373931" cy="271351"/>
            <a:chOff x="2294122" y="2946600"/>
            <a:chExt cx="373931" cy="271351"/>
          </a:xfrm>
        </p:grpSpPr>
        <p:sp>
          <p:nvSpPr>
            <p:cNvPr id="26166" name="Google Shape;26166;p86"/>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167" name="Google Shape;26167;p86"/>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168" name="Google Shape;26168;p86"/>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169" name="Google Shape;26169;p86"/>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defTabSz="914378"/>
              <a:endParaRPr>
                <a:ea typeface="+mn-ea"/>
              </a:endParaRPr>
            </a:p>
          </p:txBody>
        </p:sp>
        <p:sp>
          <p:nvSpPr>
            <p:cNvPr id="26170" name="Google Shape;26170;p86"/>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defTabSz="914378"/>
              <a:endParaRPr>
                <a:ea typeface="+mn-ea"/>
              </a:endParaRPr>
            </a:p>
          </p:txBody>
        </p:sp>
        <p:sp>
          <p:nvSpPr>
            <p:cNvPr id="26171" name="Google Shape;26171;p86"/>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172" name="Google Shape;26172;p86"/>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6173" name="Google Shape;26173;p86"/>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174" name="Google Shape;26174;p86"/>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6175" name="Google Shape;26175;p86"/>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176" name="Google Shape;26176;p86"/>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177" name="Google Shape;26177;p86"/>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178" name="Google Shape;26178;p86"/>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179" name="Google Shape;26179;p86"/>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180" name="Google Shape;26180;p86"/>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defTabSz="914378"/>
              <a:endParaRPr>
                <a:ea typeface="+mn-ea"/>
              </a:endParaRPr>
            </a:p>
          </p:txBody>
        </p:sp>
        <p:sp>
          <p:nvSpPr>
            <p:cNvPr id="26181" name="Google Shape;26181;p86"/>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182" name="Google Shape;26182;p86"/>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183" name="Google Shape;26183;p86"/>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184" name="Google Shape;26184;p86"/>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185" name="Google Shape;26185;p86"/>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186" name="Google Shape;26186;p86"/>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187" name="Google Shape;26187;p86"/>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188" name="Google Shape;26188;p86"/>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6189" name="Google Shape;26189;p86"/>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190" name="Google Shape;26190;p86"/>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191" name="Google Shape;26191;p86"/>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192" name="Google Shape;26192;p86"/>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193" name="Google Shape;26193;p86"/>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defTabSz="914378"/>
              <a:endParaRPr>
                <a:ea typeface="+mn-ea"/>
              </a:endParaRPr>
            </a:p>
          </p:txBody>
        </p:sp>
        <p:sp>
          <p:nvSpPr>
            <p:cNvPr id="26194" name="Google Shape;26194;p86"/>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defTabSz="914378"/>
              <a:endParaRPr>
                <a:ea typeface="+mn-ea"/>
              </a:endParaRPr>
            </a:p>
          </p:txBody>
        </p:sp>
        <p:sp>
          <p:nvSpPr>
            <p:cNvPr id="26195" name="Google Shape;26195;p86"/>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196" name="Google Shape;26196;p86"/>
          <p:cNvGrpSpPr/>
          <p:nvPr/>
        </p:nvGrpSpPr>
        <p:grpSpPr>
          <a:xfrm>
            <a:off x="2769820" y="2907252"/>
            <a:ext cx="373905" cy="349682"/>
            <a:chOff x="2769819" y="2907251"/>
            <a:chExt cx="373905" cy="349682"/>
          </a:xfrm>
        </p:grpSpPr>
        <p:sp>
          <p:nvSpPr>
            <p:cNvPr id="26197" name="Google Shape;26197;p86"/>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198" name="Google Shape;26198;p86"/>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6199" name="Google Shape;26199;p86"/>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6200" name="Google Shape;26200;p86"/>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6201" name="Google Shape;26201;p86"/>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defTabSz="914378"/>
              <a:endParaRPr>
                <a:ea typeface="+mn-ea"/>
              </a:endParaRPr>
            </a:p>
          </p:txBody>
        </p:sp>
        <p:sp>
          <p:nvSpPr>
            <p:cNvPr id="26202" name="Google Shape;26202;p86"/>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203" name="Google Shape;26203;p86"/>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defTabSz="914378"/>
              <a:endParaRPr>
                <a:ea typeface="+mn-ea"/>
              </a:endParaRPr>
            </a:p>
          </p:txBody>
        </p:sp>
        <p:sp>
          <p:nvSpPr>
            <p:cNvPr id="26204" name="Google Shape;26204;p86"/>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6205" name="Google Shape;26205;p86"/>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206" name="Google Shape;26206;p86"/>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207" name="Google Shape;26207;p86"/>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208" name="Google Shape;26208;p86"/>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209" name="Google Shape;26209;p86"/>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6210" name="Google Shape;26210;p86"/>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6211" name="Google Shape;26211;p86"/>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212" name="Google Shape;26212;p86"/>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213" name="Google Shape;26213;p86"/>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214" name="Google Shape;26214;p86"/>
          <p:cNvGrpSpPr/>
          <p:nvPr/>
        </p:nvGrpSpPr>
        <p:grpSpPr>
          <a:xfrm>
            <a:off x="3246251" y="2895245"/>
            <a:ext cx="375792" cy="373800"/>
            <a:chOff x="3246251" y="2895245"/>
            <a:chExt cx="375792" cy="373800"/>
          </a:xfrm>
        </p:grpSpPr>
        <p:sp>
          <p:nvSpPr>
            <p:cNvPr id="26215" name="Google Shape;26215;p86"/>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6216" name="Google Shape;26216;p86"/>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defTabSz="914378"/>
              <a:endParaRPr>
                <a:ea typeface="+mn-ea"/>
              </a:endParaRPr>
            </a:p>
          </p:txBody>
        </p:sp>
        <p:sp>
          <p:nvSpPr>
            <p:cNvPr id="26217" name="Google Shape;26217;p86"/>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defTabSz="914378"/>
              <a:endParaRPr>
                <a:ea typeface="+mn-ea"/>
              </a:endParaRPr>
            </a:p>
          </p:txBody>
        </p:sp>
        <p:sp>
          <p:nvSpPr>
            <p:cNvPr id="26218" name="Google Shape;26218;p86"/>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6219" name="Google Shape;26219;p86"/>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220" name="Google Shape;26220;p86"/>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221" name="Google Shape;26221;p86"/>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6222" name="Google Shape;26222;p86"/>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defTabSz="914378"/>
              <a:endParaRPr>
                <a:ea typeface="+mn-ea"/>
              </a:endParaRPr>
            </a:p>
          </p:txBody>
        </p:sp>
        <p:sp>
          <p:nvSpPr>
            <p:cNvPr id="26223" name="Google Shape;26223;p86"/>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224" name="Google Shape;26224;p86"/>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225" name="Google Shape;26225;p86"/>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6226" name="Google Shape;26226;p86"/>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defTabSz="914378"/>
              <a:endParaRPr>
                <a:ea typeface="+mn-ea"/>
              </a:endParaRPr>
            </a:p>
          </p:txBody>
        </p:sp>
        <p:sp>
          <p:nvSpPr>
            <p:cNvPr id="26227" name="Google Shape;26227;p86"/>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6228" name="Google Shape;26228;p86"/>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229" name="Google Shape;26229;p86"/>
          <p:cNvGrpSpPr/>
          <p:nvPr/>
        </p:nvGrpSpPr>
        <p:grpSpPr>
          <a:xfrm>
            <a:off x="3791182" y="2895454"/>
            <a:ext cx="234650" cy="373590"/>
            <a:chOff x="3791182" y="2895454"/>
            <a:chExt cx="234650" cy="373590"/>
          </a:xfrm>
        </p:grpSpPr>
        <p:sp>
          <p:nvSpPr>
            <p:cNvPr id="26230" name="Google Shape;26230;p86"/>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231" name="Google Shape;26231;p86"/>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6232" name="Google Shape;26232;p86"/>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6233" name="Google Shape;26233;p86"/>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234" name="Google Shape;26234;p86"/>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6235" name="Google Shape;26235;p86"/>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6236" name="Google Shape;26236;p86"/>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237" name="Google Shape;26237;p86"/>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6238" name="Google Shape;26238;p86"/>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239" name="Google Shape;26239;p86"/>
          <p:cNvGrpSpPr/>
          <p:nvPr/>
        </p:nvGrpSpPr>
        <p:grpSpPr>
          <a:xfrm>
            <a:off x="7042996" y="2489464"/>
            <a:ext cx="364441" cy="256225"/>
            <a:chOff x="7042995" y="2489463"/>
            <a:chExt cx="364441" cy="256225"/>
          </a:xfrm>
        </p:grpSpPr>
        <p:sp>
          <p:nvSpPr>
            <p:cNvPr id="26240" name="Google Shape;26240;p86"/>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241" name="Google Shape;26241;p86"/>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242" name="Google Shape;26242;p86"/>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defTabSz="914378"/>
              <a:endParaRPr>
                <a:ea typeface="+mn-ea"/>
              </a:endParaRPr>
            </a:p>
          </p:txBody>
        </p:sp>
        <p:sp>
          <p:nvSpPr>
            <p:cNvPr id="26243" name="Google Shape;26243;p86"/>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26244" name="Google Shape;26244;p86"/>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defTabSz="914378"/>
              <a:endParaRPr>
                <a:ea typeface="+mn-ea"/>
              </a:endParaRPr>
            </a:p>
          </p:txBody>
        </p:sp>
        <p:sp>
          <p:nvSpPr>
            <p:cNvPr id="26245" name="Google Shape;26245;p86"/>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246" name="Google Shape;26246;p86"/>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247" name="Google Shape;26247;p86"/>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248" name="Google Shape;26248;p86"/>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249" name="Google Shape;26249;p86"/>
          <p:cNvGrpSpPr/>
          <p:nvPr/>
        </p:nvGrpSpPr>
        <p:grpSpPr>
          <a:xfrm>
            <a:off x="7517172" y="2437008"/>
            <a:ext cx="364284" cy="361243"/>
            <a:chOff x="7517172" y="2437007"/>
            <a:chExt cx="364284" cy="361243"/>
          </a:xfrm>
        </p:grpSpPr>
        <p:sp>
          <p:nvSpPr>
            <p:cNvPr id="26250" name="Google Shape;26250;p86"/>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defTabSz="914378"/>
              <a:endParaRPr>
                <a:ea typeface="+mn-ea"/>
              </a:endParaRPr>
            </a:p>
          </p:txBody>
        </p:sp>
        <p:sp>
          <p:nvSpPr>
            <p:cNvPr id="26251" name="Google Shape;26251;p86"/>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defTabSz="914378"/>
              <a:endParaRPr>
                <a:ea typeface="+mn-ea"/>
              </a:endParaRPr>
            </a:p>
          </p:txBody>
        </p:sp>
        <p:sp>
          <p:nvSpPr>
            <p:cNvPr id="26252" name="Google Shape;26252;p86"/>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defTabSz="914378"/>
              <a:endParaRPr>
                <a:ea typeface="+mn-ea"/>
              </a:endParaRPr>
            </a:p>
          </p:txBody>
        </p:sp>
        <p:sp>
          <p:nvSpPr>
            <p:cNvPr id="26253" name="Google Shape;26253;p86"/>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defTabSz="914378"/>
              <a:endParaRPr>
                <a:ea typeface="+mn-ea"/>
              </a:endParaRPr>
            </a:p>
          </p:txBody>
        </p:sp>
        <p:sp>
          <p:nvSpPr>
            <p:cNvPr id="26254" name="Google Shape;26254;p86"/>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255" name="Google Shape;26255;p86"/>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6256" name="Google Shape;26256;p86"/>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257" name="Google Shape;26257;p86"/>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258" name="Google Shape;26258;p86"/>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259" name="Google Shape;26259;p86"/>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260" name="Google Shape;26260;p86"/>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26261" name="Google Shape;26261;p86"/>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defTabSz="914378"/>
              <a:endParaRPr>
                <a:ea typeface="+mn-ea"/>
              </a:endParaRPr>
            </a:p>
          </p:txBody>
        </p:sp>
        <p:sp>
          <p:nvSpPr>
            <p:cNvPr id="26262" name="Google Shape;26262;p86"/>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263" name="Google Shape;26263;p86"/>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264" name="Google Shape;26264;p86"/>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265" name="Google Shape;26265;p86"/>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266" name="Google Shape;26266;p86"/>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6267" name="Google Shape;26267;p86"/>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defTabSz="914378"/>
              <a:endParaRPr>
                <a:ea typeface="+mn-ea"/>
              </a:endParaRPr>
            </a:p>
          </p:txBody>
        </p:sp>
        <p:sp>
          <p:nvSpPr>
            <p:cNvPr id="26268" name="Google Shape;26268;p86"/>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defTabSz="914378"/>
              <a:endParaRPr>
                <a:ea typeface="+mn-ea"/>
              </a:endParaRPr>
            </a:p>
          </p:txBody>
        </p:sp>
        <p:sp>
          <p:nvSpPr>
            <p:cNvPr id="26269" name="Google Shape;26269;p86"/>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defTabSz="914378"/>
              <a:endParaRPr>
                <a:ea typeface="+mn-ea"/>
              </a:endParaRPr>
            </a:p>
          </p:txBody>
        </p:sp>
        <p:sp>
          <p:nvSpPr>
            <p:cNvPr id="26270" name="Google Shape;26270;p86"/>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271" name="Google Shape;26271;p86"/>
          <p:cNvGrpSpPr/>
          <p:nvPr/>
        </p:nvGrpSpPr>
        <p:grpSpPr>
          <a:xfrm>
            <a:off x="8006475" y="2436955"/>
            <a:ext cx="335290" cy="361321"/>
            <a:chOff x="8006475" y="2436954"/>
            <a:chExt cx="335290" cy="361321"/>
          </a:xfrm>
        </p:grpSpPr>
        <p:sp>
          <p:nvSpPr>
            <p:cNvPr id="26272" name="Google Shape;26272;p86"/>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6273" name="Google Shape;26273;p86"/>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defTabSz="914378"/>
              <a:endParaRPr>
                <a:ea typeface="+mn-ea"/>
              </a:endParaRPr>
            </a:p>
          </p:txBody>
        </p:sp>
        <p:sp>
          <p:nvSpPr>
            <p:cNvPr id="26274" name="Google Shape;26274;p86"/>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275" name="Google Shape;26275;p86"/>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6276" name="Google Shape;26276;p86"/>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277" name="Google Shape;26277;p86"/>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278" name="Google Shape;26278;p86"/>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defTabSz="914378"/>
              <a:endParaRPr>
                <a:ea typeface="+mn-ea"/>
              </a:endParaRPr>
            </a:p>
          </p:txBody>
        </p:sp>
        <p:sp>
          <p:nvSpPr>
            <p:cNvPr id="26279" name="Google Shape;26279;p86"/>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defTabSz="914378"/>
              <a:endParaRPr>
                <a:ea typeface="+mn-ea"/>
              </a:endParaRPr>
            </a:p>
          </p:txBody>
        </p:sp>
        <p:sp>
          <p:nvSpPr>
            <p:cNvPr id="26280" name="Google Shape;26280;p86"/>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defTabSz="914378"/>
              <a:endParaRPr>
                <a:ea typeface="+mn-ea"/>
              </a:endParaRPr>
            </a:p>
          </p:txBody>
        </p:sp>
        <p:sp>
          <p:nvSpPr>
            <p:cNvPr id="26281" name="Google Shape;26281;p86"/>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282" name="Google Shape;26282;p86"/>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283" name="Google Shape;26283;p86"/>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284" name="Google Shape;26284;p86"/>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285" name="Google Shape;26285;p86"/>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286" name="Google Shape;26286;p86"/>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287" name="Google Shape;26287;p86"/>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defTabSz="914378"/>
              <a:endParaRPr>
                <a:ea typeface="+mn-ea"/>
              </a:endParaRPr>
            </a:p>
          </p:txBody>
        </p:sp>
        <p:sp>
          <p:nvSpPr>
            <p:cNvPr id="26288" name="Google Shape;26288;p86"/>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289" name="Google Shape;26289;p86"/>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290" name="Google Shape;26290;p86"/>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291" name="Google Shape;26291;p86"/>
          <p:cNvGrpSpPr/>
          <p:nvPr/>
        </p:nvGrpSpPr>
        <p:grpSpPr>
          <a:xfrm>
            <a:off x="5596661" y="2909140"/>
            <a:ext cx="394326" cy="349682"/>
            <a:chOff x="5596661" y="2909139"/>
            <a:chExt cx="394326" cy="349682"/>
          </a:xfrm>
        </p:grpSpPr>
        <p:sp>
          <p:nvSpPr>
            <p:cNvPr id="26292" name="Google Shape;26292;p86"/>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293" name="Google Shape;26293;p86"/>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294" name="Google Shape;26294;p86"/>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295" name="Google Shape;26295;p86"/>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296" name="Google Shape;26296;p86"/>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297" name="Google Shape;26297;p86"/>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298" name="Google Shape;26298;p86"/>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299" name="Google Shape;26299;p86"/>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300" name="Google Shape;26300;p86"/>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defTabSz="914378"/>
              <a:endParaRPr>
                <a:ea typeface="+mn-ea"/>
              </a:endParaRPr>
            </a:p>
          </p:txBody>
        </p:sp>
        <p:sp>
          <p:nvSpPr>
            <p:cNvPr id="26301" name="Google Shape;26301;p86"/>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6302" name="Google Shape;26302;p86"/>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303" name="Google Shape;26303;p86"/>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defTabSz="914378"/>
              <a:endParaRPr>
                <a:ea typeface="+mn-ea"/>
              </a:endParaRPr>
            </a:p>
          </p:txBody>
        </p:sp>
        <p:sp>
          <p:nvSpPr>
            <p:cNvPr id="26304" name="Google Shape;26304;p86"/>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6305" name="Google Shape;26305;p86"/>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6306" name="Google Shape;26306;p86"/>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defTabSz="914378"/>
              <a:endParaRPr>
                <a:ea typeface="+mn-ea"/>
              </a:endParaRPr>
            </a:p>
          </p:txBody>
        </p:sp>
        <p:sp>
          <p:nvSpPr>
            <p:cNvPr id="26307" name="Google Shape;26307;p86"/>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308" name="Google Shape;26308;p86"/>
          <p:cNvGrpSpPr/>
          <p:nvPr/>
        </p:nvGrpSpPr>
        <p:grpSpPr>
          <a:xfrm>
            <a:off x="874659" y="2914409"/>
            <a:ext cx="356891" cy="335709"/>
            <a:chOff x="874658" y="2914408"/>
            <a:chExt cx="356891" cy="335709"/>
          </a:xfrm>
        </p:grpSpPr>
        <p:sp>
          <p:nvSpPr>
            <p:cNvPr id="26309" name="Google Shape;26309;p86"/>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defTabSz="914378"/>
              <a:endParaRPr>
                <a:ea typeface="+mn-ea"/>
              </a:endParaRPr>
            </a:p>
          </p:txBody>
        </p:sp>
        <p:sp>
          <p:nvSpPr>
            <p:cNvPr id="26310" name="Google Shape;26310;p86"/>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defTabSz="914378"/>
              <a:endParaRPr>
                <a:ea typeface="+mn-ea"/>
              </a:endParaRPr>
            </a:p>
          </p:txBody>
        </p:sp>
        <p:sp>
          <p:nvSpPr>
            <p:cNvPr id="26311" name="Google Shape;26311;p86"/>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defTabSz="914378"/>
              <a:endParaRPr>
                <a:ea typeface="+mn-ea"/>
              </a:endParaRPr>
            </a:p>
          </p:txBody>
        </p:sp>
        <p:sp>
          <p:nvSpPr>
            <p:cNvPr id="26312" name="Google Shape;26312;p86"/>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defTabSz="914378"/>
              <a:endParaRPr>
                <a:ea typeface="+mn-ea"/>
              </a:endParaRPr>
            </a:p>
          </p:txBody>
        </p:sp>
        <p:sp>
          <p:nvSpPr>
            <p:cNvPr id="26313" name="Google Shape;26313;p86"/>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defTabSz="914378"/>
              <a:endParaRPr>
                <a:ea typeface="+mn-ea"/>
              </a:endParaRPr>
            </a:p>
          </p:txBody>
        </p:sp>
        <p:sp>
          <p:nvSpPr>
            <p:cNvPr id="26314" name="Google Shape;26314;p86"/>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defTabSz="914378"/>
              <a:endParaRPr>
                <a:ea typeface="+mn-ea"/>
              </a:endParaRPr>
            </a:p>
          </p:txBody>
        </p:sp>
        <p:sp>
          <p:nvSpPr>
            <p:cNvPr id="26315" name="Google Shape;26315;p86"/>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defTabSz="914378"/>
              <a:endParaRPr>
                <a:ea typeface="+mn-ea"/>
              </a:endParaRPr>
            </a:p>
          </p:txBody>
        </p:sp>
        <p:sp>
          <p:nvSpPr>
            <p:cNvPr id="26316" name="Google Shape;26316;p86"/>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defTabSz="914378"/>
              <a:endParaRPr>
                <a:ea typeface="+mn-ea"/>
              </a:endParaRPr>
            </a:p>
          </p:txBody>
        </p:sp>
        <p:sp>
          <p:nvSpPr>
            <p:cNvPr id="26317" name="Google Shape;26317;p86"/>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defTabSz="914378"/>
              <a:endParaRPr>
                <a:ea typeface="+mn-ea"/>
              </a:endParaRPr>
            </a:p>
          </p:txBody>
        </p:sp>
        <p:sp>
          <p:nvSpPr>
            <p:cNvPr id="26318" name="Google Shape;26318;p86"/>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defTabSz="914378"/>
              <a:endParaRPr>
                <a:ea typeface="+mn-ea"/>
              </a:endParaRPr>
            </a:p>
          </p:txBody>
        </p:sp>
        <p:sp>
          <p:nvSpPr>
            <p:cNvPr id="26319" name="Google Shape;26319;p86"/>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defTabSz="914378"/>
              <a:endParaRPr>
                <a:ea typeface="+mn-ea"/>
              </a:endParaRPr>
            </a:p>
          </p:txBody>
        </p:sp>
        <p:sp>
          <p:nvSpPr>
            <p:cNvPr id="26320" name="Google Shape;26320;p86"/>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defTabSz="914378"/>
              <a:endParaRPr>
                <a:ea typeface="+mn-ea"/>
              </a:endParaRPr>
            </a:p>
          </p:txBody>
        </p:sp>
        <p:sp>
          <p:nvSpPr>
            <p:cNvPr id="26321" name="Google Shape;26321;p86"/>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defTabSz="914378"/>
              <a:endParaRPr>
                <a:ea typeface="+mn-ea"/>
              </a:endParaRPr>
            </a:p>
          </p:txBody>
        </p:sp>
        <p:sp>
          <p:nvSpPr>
            <p:cNvPr id="26322" name="Google Shape;26322;p86"/>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defTabSz="914378"/>
              <a:endParaRPr>
                <a:ea typeface="+mn-ea"/>
              </a:endParaRPr>
            </a:p>
          </p:txBody>
        </p:sp>
        <p:sp>
          <p:nvSpPr>
            <p:cNvPr id="26323" name="Google Shape;26323;p86"/>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defTabSz="914378"/>
              <a:endParaRPr>
                <a:ea typeface="+mn-ea"/>
              </a:endParaRPr>
            </a:p>
          </p:txBody>
        </p:sp>
        <p:sp>
          <p:nvSpPr>
            <p:cNvPr id="26324" name="Google Shape;26324;p86"/>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defTabSz="914378"/>
              <a:endParaRPr>
                <a:ea typeface="+mn-ea"/>
              </a:endParaRPr>
            </a:p>
          </p:txBody>
        </p:sp>
        <p:sp>
          <p:nvSpPr>
            <p:cNvPr id="26325" name="Google Shape;26325;p86"/>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defTabSz="914378"/>
              <a:endParaRPr>
                <a:ea typeface="+mn-ea"/>
              </a:endParaRPr>
            </a:p>
          </p:txBody>
        </p:sp>
        <p:sp>
          <p:nvSpPr>
            <p:cNvPr id="26326" name="Google Shape;26326;p86"/>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defTabSz="914378"/>
              <a:endParaRPr>
                <a:ea typeface="+mn-ea"/>
              </a:endParaRPr>
            </a:p>
          </p:txBody>
        </p:sp>
        <p:sp>
          <p:nvSpPr>
            <p:cNvPr id="26327" name="Google Shape;26327;p86"/>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defTabSz="914378"/>
              <a:endParaRPr>
                <a:ea typeface="+mn-ea"/>
              </a:endParaRPr>
            </a:p>
          </p:txBody>
        </p:sp>
        <p:sp>
          <p:nvSpPr>
            <p:cNvPr id="26328" name="Google Shape;26328;p86"/>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329" name="Google Shape;26329;p86"/>
          <p:cNvGrpSpPr/>
          <p:nvPr/>
        </p:nvGrpSpPr>
        <p:grpSpPr>
          <a:xfrm>
            <a:off x="4230913" y="2929193"/>
            <a:ext cx="308813" cy="306165"/>
            <a:chOff x="4230912" y="2929193"/>
            <a:chExt cx="308813" cy="306165"/>
          </a:xfrm>
        </p:grpSpPr>
        <p:sp>
          <p:nvSpPr>
            <p:cNvPr id="26330" name="Google Shape;26330;p86"/>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331" name="Google Shape;26331;p86"/>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26332" name="Google Shape;26332;p86"/>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sp>
          <p:nvSpPr>
            <p:cNvPr id="26333" name="Google Shape;26333;p86"/>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334" name="Google Shape;26334;p86"/>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defTabSz="914378"/>
              <a:endParaRPr>
                <a:ea typeface="+mn-ea"/>
              </a:endParaRPr>
            </a:p>
          </p:txBody>
        </p:sp>
        <p:sp>
          <p:nvSpPr>
            <p:cNvPr id="26335" name="Google Shape;26335;p86"/>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defTabSz="914378"/>
              <a:endParaRPr>
                <a:ea typeface="+mn-ea"/>
              </a:endParaRPr>
            </a:p>
          </p:txBody>
        </p:sp>
        <p:sp>
          <p:nvSpPr>
            <p:cNvPr id="26336" name="Google Shape;26336;p86"/>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defTabSz="914378"/>
              <a:endParaRPr>
                <a:ea typeface="+mn-ea"/>
              </a:endParaRPr>
            </a:p>
          </p:txBody>
        </p:sp>
        <p:sp>
          <p:nvSpPr>
            <p:cNvPr id="26337" name="Google Shape;26337;p86"/>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sp>
          <p:nvSpPr>
            <p:cNvPr id="26338" name="Google Shape;26338;p86"/>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sp>
          <p:nvSpPr>
            <p:cNvPr id="26339" name="Google Shape;26339;p86"/>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defTabSz="914378"/>
              <a:endParaRPr>
                <a:ea typeface="+mn-ea"/>
              </a:endParaRPr>
            </a:p>
          </p:txBody>
        </p:sp>
        <p:sp>
          <p:nvSpPr>
            <p:cNvPr id="26340" name="Google Shape;26340;p86"/>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sp>
          <p:nvSpPr>
            <p:cNvPr id="26341" name="Google Shape;26341;p86"/>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sp>
          <p:nvSpPr>
            <p:cNvPr id="26342" name="Google Shape;26342;p86"/>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defTabSz="914378"/>
              <a:endParaRPr>
                <a:ea typeface="+mn-ea"/>
              </a:endParaRPr>
            </a:p>
          </p:txBody>
        </p:sp>
        <p:sp>
          <p:nvSpPr>
            <p:cNvPr id="26343" name="Google Shape;26343;p86"/>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sp>
          <p:nvSpPr>
            <p:cNvPr id="26344" name="Google Shape;26344;p86"/>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345" name="Google Shape;26345;p86"/>
          <p:cNvGrpSpPr/>
          <p:nvPr/>
        </p:nvGrpSpPr>
        <p:grpSpPr>
          <a:xfrm>
            <a:off x="4627887" y="3401089"/>
            <a:ext cx="409111" cy="267944"/>
            <a:chOff x="4627886" y="3401089"/>
            <a:chExt cx="409111" cy="267944"/>
          </a:xfrm>
        </p:grpSpPr>
        <p:sp>
          <p:nvSpPr>
            <p:cNvPr id="26346" name="Google Shape;26346;p86"/>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347" name="Google Shape;26347;p86"/>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6348" name="Google Shape;26348;p86"/>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349" name="Google Shape;26349;p86"/>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350" name="Google Shape;26350;p86"/>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6351" name="Google Shape;26351;p86"/>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352" name="Google Shape;26352;p86"/>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353" name="Google Shape;26353;p86"/>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354" name="Google Shape;26354;p86"/>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defTabSz="914378"/>
              <a:endParaRPr>
                <a:ea typeface="+mn-ea"/>
              </a:endParaRPr>
            </a:p>
          </p:txBody>
        </p:sp>
        <p:sp>
          <p:nvSpPr>
            <p:cNvPr id="26355" name="Google Shape;26355;p86"/>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356" name="Google Shape;26356;p86"/>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357" name="Google Shape;26357;p86"/>
          <p:cNvGrpSpPr/>
          <p:nvPr/>
        </p:nvGrpSpPr>
        <p:grpSpPr>
          <a:xfrm>
            <a:off x="4652476" y="2898916"/>
            <a:ext cx="386016" cy="384495"/>
            <a:chOff x="4652476" y="2898915"/>
            <a:chExt cx="386016" cy="384495"/>
          </a:xfrm>
        </p:grpSpPr>
        <p:sp>
          <p:nvSpPr>
            <p:cNvPr id="26358" name="Google Shape;26358;p86"/>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defTabSz="914378"/>
              <a:endParaRPr>
                <a:ea typeface="+mn-ea"/>
              </a:endParaRPr>
            </a:p>
          </p:txBody>
        </p:sp>
        <p:sp>
          <p:nvSpPr>
            <p:cNvPr id="26359" name="Google Shape;26359;p86"/>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360" name="Google Shape;26360;p86"/>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sp>
          <p:nvSpPr>
            <p:cNvPr id="26361" name="Google Shape;26361;p86"/>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6362" name="Google Shape;26362;p86"/>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defTabSz="914378"/>
              <a:endParaRPr>
                <a:ea typeface="+mn-ea"/>
              </a:endParaRPr>
            </a:p>
          </p:txBody>
        </p:sp>
        <p:sp>
          <p:nvSpPr>
            <p:cNvPr id="26363" name="Google Shape;26363;p86"/>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6364" name="Google Shape;26364;p86"/>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defTabSz="914378"/>
              <a:endParaRPr>
                <a:ea typeface="+mn-ea"/>
              </a:endParaRPr>
            </a:p>
          </p:txBody>
        </p:sp>
        <p:sp>
          <p:nvSpPr>
            <p:cNvPr id="26365" name="Google Shape;26365;p86"/>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sp>
          <p:nvSpPr>
            <p:cNvPr id="26366" name="Google Shape;26366;p86"/>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367" name="Google Shape;26367;p86"/>
          <p:cNvGrpSpPr/>
          <p:nvPr/>
        </p:nvGrpSpPr>
        <p:grpSpPr>
          <a:xfrm>
            <a:off x="5156932" y="2922195"/>
            <a:ext cx="324699" cy="347611"/>
            <a:chOff x="5156931" y="2922194"/>
            <a:chExt cx="324699" cy="347611"/>
          </a:xfrm>
        </p:grpSpPr>
        <p:sp>
          <p:nvSpPr>
            <p:cNvPr id="26368" name="Google Shape;26368;p86"/>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26369" name="Google Shape;26369;p86"/>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sp>
          <p:nvSpPr>
            <p:cNvPr id="26370" name="Google Shape;26370;p86"/>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371" name="Google Shape;26371;p86"/>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defTabSz="914378"/>
              <a:endParaRPr>
                <a:ea typeface="+mn-ea"/>
              </a:endParaRPr>
            </a:p>
          </p:txBody>
        </p:sp>
        <p:sp>
          <p:nvSpPr>
            <p:cNvPr id="26372" name="Google Shape;26372;p86"/>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sp>
          <p:nvSpPr>
            <p:cNvPr id="26373" name="Google Shape;26373;p86"/>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sp>
          <p:nvSpPr>
            <p:cNvPr id="26374" name="Google Shape;26374;p86"/>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375" name="Google Shape;26375;p86"/>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376" name="Google Shape;26376;p86"/>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377" name="Google Shape;26377;p86"/>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378" name="Google Shape;26378;p86"/>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26379" name="Google Shape;26379;p86"/>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defTabSz="914378"/>
              <a:endParaRPr>
                <a:ea typeface="+mn-ea"/>
              </a:endParaRPr>
            </a:p>
          </p:txBody>
        </p:sp>
        <p:sp>
          <p:nvSpPr>
            <p:cNvPr id="26380" name="Google Shape;26380;p86"/>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381" name="Google Shape;26381;p86"/>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382" name="Google Shape;26382;p86"/>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383" name="Google Shape;26383;p86"/>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384" name="Google Shape;26384;p86"/>
          <p:cNvGrpSpPr/>
          <p:nvPr/>
        </p:nvGrpSpPr>
        <p:grpSpPr>
          <a:xfrm>
            <a:off x="6086332" y="2905338"/>
            <a:ext cx="364441" cy="364834"/>
            <a:chOff x="6086331" y="2905337"/>
            <a:chExt cx="364441" cy="364834"/>
          </a:xfrm>
        </p:grpSpPr>
        <p:sp>
          <p:nvSpPr>
            <p:cNvPr id="26385" name="Google Shape;26385;p86"/>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defTabSz="914378"/>
              <a:endParaRPr>
                <a:ea typeface="+mn-ea"/>
              </a:endParaRPr>
            </a:p>
          </p:txBody>
        </p:sp>
        <p:sp>
          <p:nvSpPr>
            <p:cNvPr id="26386" name="Google Shape;26386;p86"/>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defTabSz="914378"/>
              <a:endParaRPr>
                <a:ea typeface="+mn-ea"/>
              </a:endParaRPr>
            </a:p>
          </p:txBody>
        </p:sp>
        <p:sp>
          <p:nvSpPr>
            <p:cNvPr id="26387" name="Google Shape;26387;p86"/>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defTabSz="914378"/>
              <a:endParaRPr>
                <a:ea typeface="+mn-ea"/>
              </a:endParaRPr>
            </a:p>
          </p:txBody>
        </p:sp>
        <p:sp>
          <p:nvSpPr>
            <p:cNvPr id="26388" name="Google Shape;26388;p86"/>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defTabSz="914378"/>
              <a:endParaRPr>
                <a:ea typeface="+mn-ea"/>
              </a:endParaRPr>
            </a:p>
          </p:txBody>
        </p:sp>
        <p:sp>
          <p:nvSpPr>
            <p:cNvPr id="26389" name="Google Shape;26389;p86"/>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defTabSz="914378"/>
              <a:endParaRPr>
                <a:ea typeface="+mn-ea"/>
              </a:endParaRPr>
            </a:p>
          </p:txBody>
        </p:sp>
        <p:sp>
          <p:nvSpPr>
            <p:cNvPr id="26390" name="Google Shape;26390;p86"/>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391" name="Google Shape;26391;p86"/>
          <p:cNvGrpSpPr/>
          <p:nvPr/>
        </p:nvGrpSpPr>
        <p:grpSpPr>
          <a:xfrm>
            <a:off x="6554059" y="2907252"/>
            <a:ext cx="377706" cy="377680"/>
            <a:chOff x="6554059" y="2907251"/>
            <a:chExt cx="377706" cy="377680"/>
          </a:xfrm>
        </p:grpSpPr>
        <p:sp>
          <p:nvSpPr>
            <p:cNvPr id="26392" name="Google Shape;26392;p86"/>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defTabSz="914378"/>
              <a:endParaRPr>
                <a:ea typeface="+mn-ea"/>
              </a:endParaRPr>
            </a:p>
          </p:txBody>
        </p:sp>
        <p:sp>
          <p:nvSpPr>
            <p:cNvPr id="26393" name="Google Shape;26393;p86"/>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defTabSz="914378"/>
              <a:endParaRPr>
                <a:ea typeface="+mn-ea"/>
              </a:endParaRPr>
            </a:p>
          </p:txBody>
        </p:sp>
        <p:sp>
          <p:nvSpPr>
            <p:cNvPr id="26394" name="Google Shape;26394;p86"/>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defTabSz="914378"/>
              <a:endParaRPr>
                <a:ea typeface="+mn-ea"/>
              </a:endParaRPr>
            </a:p>
          </p:txBody>
        </p:sp>
        <p:sp>
          <p:nvSpPr>
            <p:cNvPr id="26395" name="Google Shape;26395;p86"/>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defTabSz="914378"/>
              <a:endParaRPr>
                <a:ea typeface="+mn-ea"/>
              </a:endParaRPr>
            </a:p>
          </p:txBody>
        </p:sp>
        <p:sp>
          <p:nvSpPr>
            <p:cNvPr id="26396" name="Google Shape;26396;p86"/>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defTabSz="914378"/>
              <a:endParaRPr>
                <a:ea typeface="+mn-ea"/>
              </a:endParaRPr>
            </a:p>
          </p:txBody>
        </p:sp>
        <p:sp>
          <p:nvSpPr>
            <p:cNvPr id="26397" name="Google Shape;26397;p86"/>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defTabSz="914378"/>
              <a:endParaRPr>
                <a:ea typeface="+mn-ea"/>
              </a:endParaRPr>
            </a:p>
          </p:txBody>
        </p:sp>
        <p:sp>
          <p:nvSpPr>
            <p:cNvPr id="26398" name="Google Shape;26398;p86"/>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defTabSz="914378"/>
              <a:endParaRPr>
                <a:ea typeface="+mn-ea"/>
              </a:endParaRPr>
            </a:p>
          </p:txBody>
        </p:sp>
        <p:sp>
          <p:nvSpPr>
            <p:cNvPr id="26399" name="Google Shape;26399;p86"/>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defTabSz="914378"/>
              <a:endParaRPr>
                <a:ea typeface="+mn-ea"/>
              </a:endParaRPr>
            </a:p>
          </p:txBody>
        </p:sp>
        <p:sp>
          <p:nvSpPr>
            <p:cNvPr id="26400" name="Google Shape;26400;p86"/>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defTabSz="914378"/>
              <a:endParaRPr>
                <a:ea typeface="+mn-ea"/>
              </a:endParaRPr>
            </a:p>
          </p:txBody>
        </p:sp>
        <p:sp>
          <p:nvSpPr>
            <p:cNvPr id="26401" name="Google Shape;26401;p86"/>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defTabSz="914378"/>
              <a:endParaRPr>
                <a:ea typeface="+mn-ea"/>
              </a:endParaRPr>
            </a:p>
          </p:txBody>
        </p:sp>
        <p:sp>
          <p:nvSpPr>
            <p:cNvPr id="26402" name="Google Shape;26402;p86"/>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defTabSz="914378"/>
              <a:endParaRPr>
                <a:ea typeface="+mn-ea"/>
              </a:endParaRPr>
            </a:p>
          </p:txBody>
        </p:sp>
        <p:sp>
          <p:nvSpPr>
            <p:cNvPr id="26403" name="Google Shape;26403;p86"/>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defTabSz="914378"/>
              <a:endParaRPr>
                <a:ea typeface="+mn-ea"/>
              </a:endParaRPr>
            </a:p>
          </p:txBody>
        </p:sp>
        <p:sp>
          <p:nvSpPr>
            <p:cNvPr id="26404" name="Google Shape;26404;p86"/>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defTabSz="914378"/>
              <a:endParaRPr>
                <a:ea typeface="+mn-ea"/>
              </a:endParaRPr>
            </a:p>
          </p:txBody>
        </p:sp>
        <p:sp>
          <p:nvSpPr>
            <p:cNvPr id="26405" name="Google Shape;26405;p86"/>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defTabSz="914378"/>
              <a:endParaRPr>
                <a:ea typeface="+mn-ea"/>
              </a:endParaRPr>
            </a:p>
          </p:txBody>
        </p:sp>
        <p:sp>
          <p:nvSpPr>
            <p:cNvPr id="26406" name="Google Shape;26406;p86"/>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defTabSz="914378"/>
              <a:endParaRPr>
                <a:ea typeface="+mn-ea"/>
              </a:endParaRPr>
            </a:p>
          </p:txBody>
        </p:sp>
        <p:sp>
          <p:nvSpPr>
            <p:cNvPr id="26407" name="Google Shape;26407;p86"/>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defTabSz="914378"/>
              <a:endParaRPr>
                <a:ea typeface="+mn-ea"/>
              </a:endParaRPr>
            </a:p>
          </p:txBody>
        </p:sp>
        <p:sp>
          <p:nvSpPr>
            <p:cNvPr id="26408" name="Google Shape;26408;p86"/>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defTabSz="914378"/>
              <a:endParaRPr>
                <a:ea typeface="+mn-ea"/>
              </a:endParaRPr>
            </a:p>
          </p:txBody>
        </p:sp>
        <p:sp>
          <p:nvSpPr>
            <p:cNvPr id="26409" name="Google Shape;26409;p86"/>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defTabSz="914378"/>
              <a:endParaRPr>
                <a:ea typeface="+mn-ea"/>
              </a:endParaRPr>
            </a:p>
          </p:txBody>
        </p:sp>
        <p:sp>
          <p:nvSpPr>
            <p:cNvPr id="26410" name="Google Shape;26410;p86"/>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defTabSz="914378"/>
              <a:endParaRPr>
                <a:ea typeface="+mn-ea"/>
              </a:endParaRPr>
            </a:p>
          </p:txBody>
        </p:sp>
        <p:sp>
          <p:nvSpPr>
            <p:cNvPr id="26411" name="Google Shape;26411;p86"/>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defTabSz="914378"/>
              <a:endParaRPr>
                <a:ea typeface="+mn-ea"/>
              </a:endParaRPr>
            </a:p>
          </p:txBody>
        </p:sp>
        <p:sp>
          <p:nvSpPr>
            <p:cNvPr id="26412" name="Google Shape;26412;p86"/>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413" name="Google Shape;26413;p86"/>
          <p:cNvGrpSpPr/>
          <p:nvPr/>
        </p:nvGrpSpPr>
        <p:grpSpPr>
          <a:xfrm>
            <a:off x="7491797" y="2945447"/>
            <a:ext cx="400801" cy="317542"/>
            <a:chOff x="7491796" y="2945446"/>
            <a:chExt cx="400801" cy="317542"/>
          </a:xfrm>
        </p:grpSpPr>
        <p:sp>
          <p:nvSpPr>
            <p:cNvPr id="26414" name="Google Shape;26414;p86"/>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415" name="Google Shape;26415;p86"/>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6416" name="Google Shape;26416;p86"/>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defTabSz="914378"/>
              <a:endParaRPr>
                <a:ea typeface="+mn-ea"/>
              </a:endParaRPr>
            </a:p>
          </p:txBody>
        </p:sp>
        <p:sp>
          <p:nvSpPr>
            <p:cNvPr id="26417" name="Google Shape;26417;p86"/>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6418" name="Google Shape;26418;p86"/>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defTabSz="914378"/>
              <a:endParaRPr>
                <a:ea typeface="+mn-ea"/>
              </a:endParaRPr>
            </a:p>
          </p:txBody>
        </p:sp>
        <p:sp>
          <p:nvSpPr>
            <p:cNvPr id="26419" name="Google Shape;26419;p86"/>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6420" name="Google Shape;26420;p86"/>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26421" name="Google Shape;26421;p86"/>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6422" name="Google Shape;26422;p86"/>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defTabSz="914378"/>
              <a:endParaRPr>
                <a:ea typeface="+mn-ea"/>
              </a:endParaRPr>
            </a:p>
          </p:txBody>
        </p:sp>
        <p:sp>
          <p:nvSpPr>
            <p:cNvPr id="26423" name="Google Shape;26423;p86"/>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defTabSz="914378"/>
              <a:endParaRPr>
                <a:ea typeface="+mn-ea"/>
              </a:endParaRPr>
            </a:p>
          </p:txBody>
        </p:sp>
        <p:sp>
          <p:nvSpPr>
            <p:cNvPr id="26424" name="Google Shape;26424;p86"/>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6425" name="Google Shape;26425;p86"/>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defTabSz="914378"/>
              <a:endParaRPr>
                <a:ea typeface="+mn-ea"/>
              </a:endParaRPr>
            </a:p>
          </p:txBody>
        </p:sp>
        <p:sp>
          <p:nvSpPr>
            <p:cNvPr id="26426" name="Google Shape;26426;p86"/>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defTabSz="914378"/>
              <a:endParaRPr>
                <a:ea typeface="+mn-ea"/>
              </a:endParaRPr>
            </a:p>
          </p:txBody>
        </p:sp>
        <p:sp>
          <p:nvSpPr>
            <p:cNvPr id="26427" name="Google Shape;26427;p86"/>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defTabSz="914378"/>
              <a:endParaRPr>
                <a:ea typeface="+mn-ea"/>
              </a:endParaRPr>
            </a:p>
          </p:txBody>
        </p:sp>
        <p:sp>
          <p:nvSpPr>
            <p:cNvPr id="26428" name="Google Shape;26428;p86"/>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defTabSz="914378"/>
              <a:endParaRPr>
                <a:ea typeface="+mn-ea"/>
              </a:endParaRPr>
            </a:p>
          </p:txBody>
        </p:sp>
        <p:sp>
          <p:nvSpPr>
            <p:cNvPr id="26429" name="Google Shape;26429;p86"/>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26430" name="Google Shape;26430;p86"/>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26431" name="Google Shape;26431;p86"/>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26432" name="Google Shape;26432;p86"/>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26433" name="Google Shape;26433;p86"/>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26434" name="Google Shape;26434;p86"/>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defTabSz="914378"/>
              <a:endParaRPr>
                <a:ea typeface="+mn-ea"/>
              </a:endParaRPr>
            </a:p>
          </p:txBody>
        </p:sp>
        <p:sp>
          <p:nvSpPr>
            <p:cNvPr id="26435" name="Google Shape;26435;p86"/>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436" name="Google Shape;26436;p86"/>
          <p:cNvGrpSpPr/>
          <p:nvPr/>
        </p:nvGrpSpPr>
        <p:grpSpPr>
          <a:xfrm>
            <a:off x="7045644" y="2907724"/>
            <a:ext cx="345304" cy="365857"/>
            <a:chOff x="7045643" y="2907723"/>
            <a:chExt cx="345304" cy="365857"/>
          </a:xfrm>
        </p:grpSpPr>
        <p:sp>
          <p:nvSpPr>
            <p:cNvPr id="26437" name="Google Shape;26437;p86"/>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438" name="Google Shape;26438;p86"/>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defTabSz="914378"/>
              <a:endParaRPr>
                <a:ea typeface="+mn-ea"/>
              </a:endParaRPr>
            </a:p>
          </p:txBody>
        </p:sp>
        <p:sp>
          <p:nvSpPr>
            <p:cNvPr id="26439" name="Google Shape;26439;p86"/>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440" name="Google Shape;26440;p86"/>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6441" name="Google Shape;26441;p86"/>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442" name="Google Shape;26442;p86"/>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443" name="Google Shape;26443;p86"/>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444" name="Google Shape;26444;p86"/>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6445" name="Google Shape;26445;p86"/>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6446" name="Google Shape;26446;p86"/>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defTabSz="914378"/>
              <a:endParaRPr>
                <a:ea typeface="+mn-ea"/>
              </a:endParaRPr>
            </a:p>
          </p:txBody>
        </p:sp>
        <p:sp>
          <p:nvSpPr>
            <p:cNvPr id="26447" name="Google Shape;26447;p86"/>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defTabSz="914378"/>
              <a:endParaRPr>
                <a:ea typeface="+mn-ea"/>
              </a:endParaRPr>
            </a:p>
          </p:txBody>
        </p:sp>
        <p:sp>
          <p:nvSpPr>
            <p:cNvPr id="26448" name="Google Shape;26448;p86"/>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defTabSz="914378"/>
              <a:endParaRPr>
                <a:ea typeface="+mn-ea"/>
              </a:endParaRPr>
            </a:p>
          </p:txBody>
        </p:sp>
        <p:sp>
          <p:nvSpPr>
            <p:cNvPr id="26449" name="Google Shape;26449;p86"/>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defTabSz="914378"/>
              <a:endParaRPr>
                <a:ea typeface="+mn-ea"/>
              </a:endParaRPr>
            </a:p>
          </p:txBody>
        </p:sp>
        <p:sp>
          <p:nvSpPr>
            <p:cNvPr id="26450" name="Google Shape;26450;p86"/>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defTabSz="914378"/>
              <a:endParaRPr>
                <a:ea typeface="+mn-ea"/>
              </a:endParaRPr>
            </a:p>
          </p:txBody>
        </p:sp>
        <p:sp>
          <p:nvSpPr>
            <p:cNvPr id="26451" name="Google Shape;26451;p86"/>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defTabSz="914378"/>
              <a:endParaRPr>
                <a:ea typeface="+mn-ea"/>
              </a:endParaRPr>
            </a:p>
          </p:txBody>
        </p:sp>
        <p:sp>
          <p:nvSpPr>
            <p:cNvPr id="26452" name="Google Shape;26452;p86"/>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defTabSz="914378"/>
              <a:endParaRPr>
                <a:ea typeface="+mn-ea"/>
              </a:endParaRPr>
            </a:p>
          </p:txBody>
        </p:sp>
        <p:sp>
          <p:nvSpPr>
            <p:cNvPr id="26453" name="Google Shape;26453;p86"/>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defTabSz="914378"/>
              <a:endParaRPr>
                <a:ea typeface="+mn-ea"/>
              </a:endParaRPr>
            </a:p>
          </p:txBody>
        </p:sp>
        <p:sp>
          <p:nvSpPr>
            <p:cNvPr id="26454" name="Google Shape;26454;p86"/>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455" name="Google Shape;26455;p86"/>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456" name="Google Shape;26456;p86"/>
          <p:cNvGrpSpPr/>
          <p:nvPr/>
        </p:nvGrpSpPr>
        <p:grpSpPr>
          <a:xfrm>
            <a:off x="7992843" y="2907252"/>
            <a:ext cx="347794" cy="366328"/>
            <a:chOff x="7992843" y="2907251"/>
            <a:chExt cx="347794" cy="366328"/>
          </a:xfrm>
        </p:grpSpPr>
        <p:sp>
          <p:nvSpPr>
            <p:cNvPr id="26457" name="Google Shape;26457;p86"/>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458" name="Google Shape;26458;p86"/>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defTabSz="914378"/>
              <a:endParaRPr>
                <a:ea typeface="+mn-ea"/>
              </a:endParaRPr>
            </a:p>
          </p:txBody>
        </p:sp>
        <p:sp>
          <p:nvSpPr>
            <p:cNvPr id="26459" name="Google Shape;26459;p86"/>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defTabSz="914378"/>
              <a:endParaRPr>
                <a:ea typeface="+mn-ea"/>
              </a:endParaRPr>
            </a:p>
          </p:txBody>
        </p:sp>
        <p:sp>
          <p:nvSpPr>
            <p:cNvPr id="26460" name="Google Shape;26460;p86"/>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6461" name="Google Shape;26461;p86"/>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6462" name="Google Shape;26462;p86"/>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6463" name="Google Shape;26463;p86"/>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464" name="Google Shape;26464;p86"/>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6465" name="Google Shape;26465;p86"/>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466" name="Google Shape;26466;p86"/>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6467" name="Google Shape;26467;p86"/>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468" name="Google Shape;26468;p86"/>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defTabSz="914378"/>
              <a:endParaRPr>
                <a:ea typeface="+mn-ea"/>
              </a:endParaRPr>
            </a:p>
          </p:txBody>
        </p:sp>
        <p:sp>
          <p:nvSpPr>
            <p:cNvPr id="26469" name="Google Shape;26469;p86"/>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470" name="Google Shape;26470;p86"/>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6471" name="Google Shape;26471;p86"/>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defTabSz="914378"/>
              <a:endParaRPr>
                <a:ea typeface="+mn-ea"/>
              </a:endParaRPr>
            </a:p>
          </p:txBody>
        </p:sp>
        <p:sp>
          <p:nvSpPr>
            <p:cNvPr id="26472" name="Google Shape;26472;p86"/>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26473" name="Google Shape;26473;p86"/>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6474" name="Google Shape;26474;p86"/>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6475" name="Google Shape;26475;p86"/>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6476" name="Google Shape;26476;p86"/>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6477" name="Google Shape;26477;p86"/>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defTabSz="914378"/>
              <a:endParaRPr>
                <a:ea typeface="+mn-ea"/>
              </a:endParaRPr>
            </a:p>
          </p:txBody>
        </p:sp>
        <p:sp>
          <p:nvSpPr>
            <p:cNvPr id="26478" name="Google Shape;26478;p86"/>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defTabSz="914378"/>
              <a:endParaRPr>
                <a:ea typeface="+mn-ea"/>
              </a:endParaRPr>
            </a:p>
          </p:txBody>
        </p:sp>
        <p:sp>
          <p:nvSpPr>
            <p:cNvPr id="26479" name="Google Shape;26479;p86"/>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480" name="Google Shape;26480;p86"/>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6481" name="Google Shape;26481;p86"/>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26482" name="Google Shape;26482;p86"/>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defTabSz="914378"/>
              <a:endParaRPr>
                <a:ea typeface="+mn-ea"/>
              </a:endParaRPr>
            </a:p>
          </p:txBody>
        </p:sp>
        <p:sp>
          <p:nvSpPr>
            <p:cNvPr id="26483" name="Google Shape;26483;p86"/>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6484" name="Google Shape;26484;p86"/>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26485" name="Google Shape;26485;p86"/>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486" name="Google Shape;26486;p86"/>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6487" name="Google Shape;26487;p86"/>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488" name="Google Shape;26488;p86"/>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6489" name="Google Shape;26489;p86"/>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490" name="Google Shape;26490;p86"/>
          <p:cNvGrpSpPr/>
          <p:nvPr/>
        </p:nvGrpSpPr>
        <p:grpSpPr>
          <a:xfrm>
            <a:off x="873899" y="1512377"/>
            <a:ext cx="398127" cy="353457"/>
            <a:chOff x="873898" y="1512377"/>
            <a:chExt cx="398127" cy="353457"/>
          </a:xfrm>
        </p:grpSpPr>
        <p:sp>
          <p:nvSpPr>
            <p:cNvPr id="26491" name="Google Shape;26491;p86"/>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defTabSz="914378"/>
              <a:endParaRPr>
                <a:ea typeface="+mn-ea"/>
              </a:endParaRPr>
            </a:p>
          </p:txBody>
        </p:sp>
        <p:sp>
          <p:nvSpPr>
            <p:cNvPr id="26492" name="Google Shape;26492;p86"/>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493" name="Google Shape;26493;p86"/>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494" name="Google Shape;26494;p86"/>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495" name="Google Shape;26495;p86"/>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496" name="Google Shape;26496;p86"/>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497" name="Google Shape;26497;p86"/>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498" name="Google Shape;26498;p86"/>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499" name="Google Shape;26499;p86"/>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500" name="Google Shape;26500;p86"/>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defTabSz="914378"/>
              <a:endParaRPr>
                <a:ea typeface="+mn-ea"/>
              </a:endParaRPr>
            </a:p>
          </p:txBody>
        </p:sp>
        <p:sp>
          <p:nvSpPr>
            <p:cNvPr id="26501" name="Google Shape;26501;p86"/>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defTabSz="914378"/>
              <a:endParaRPr>
                <a:ea typeface="+mn-ea"/>
              </a:endParaRPr>
            </a:p>
          </p:txBody>
        </p:sp>
        <p:sp>
          <p:nvSpPr>
            <p:cNvPr id="26502" name="Google Shape;26502;p86"/>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503" name="Google Shape;26503;p86"/>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defTabSz="914378"/>
              <a:endParaRPr>
                <a:ea typeface="+mn-ea"/>
              </a:endParaRPr>
            </a:p>
          </p:txBody>
        </p:sp>
        <p:sp>
          <p:nvSpPr>
            <p:cNvPr id="26504" name="Google Shape;26504;p86"/>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6505" name="Google Shape;26505;p86"/>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defTabSz="914378"/>
              <a:endParaRPr>
                <a:ea typeface="+mn-ea"/>
              </a:endParaRPr>
            </a:p>
          </p:txBody>
        </p:sp>
        <p:sp>
          <p:nvSpPr>
            <p:cNvPr id="26506" name="Google Shape;26506;p86"/>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507" name="Google Shape;26507;p86"/>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508" name="Google Shape;26508;p86"/>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509" name="Google Shape;26509;p86"/>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510" name="Google Shape;26510;p86"/>
          <p:cNvGrpSpPr/>
          <p:nvPr/>
        </p:nvGrpSpPr>
        <p:grpSpPr>
          <a:xfrm>
            <a:off x="1424125" y="1515680"/>
            <a:ext cx="246762" cy="347139"/>
            <a:chOff x="1424125" y="1515680"/>
            <a:chExt cx="246762" cy="347139"/>
          </a:xfrm>
        </p:grpSpPr>
        <p:sp>
          <p:nvSpPr>
            <p:cNvPr id="26511" name="Google Shape;26511;p86"/>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512" name="Google Shape;26512;p86"/>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513" name="Google Shape;26513;p86"/>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514" name="Google Shape;26514;p86"/>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515" name="Google Shape;26515;p86"/>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defTabSz="914378"/>
              <a:endParaRPr>
                <a:ea typeface="+mn-ea"/>
              </a:endParaRPr>
            </a:p>
          </p:txBody>
        </p:sp>
        <p:sp>
          <p:nvSpPr>
            <p:cNvPr id="26516" name="Google Shape;26516;p86"/>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defTabSz="914378"/>
              <a:endParaRPr>
                <a:ea typeface="+mn-ea"/>
              </a:endParaRPr>
            </a:p>
          </p:txBody>
        </p:sp>
        <p:sp>
          <p:nvSpPr>
            <p:cNvPr id="26517" name="Google Shape;26517;p86"/>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defTabSz="914378"/>
              <a:endParaRPr>
                <a:ea typeface="+mn-ea"/>
              </a:endParaRPr>
            </a:p>
          </p:txBody>
        </p:sp>
        <p:sp>
          <p:nvSpPr>
            <p:cNvPr id="26518" name="Google Shape;26518;p86"/>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519" name="Google Shape;26519;p86"/>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520" name="Google Shape;26520;p86"/>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521" name="Google Shape;26521;p86"/>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522" name="Google Shape;26522;p86"/>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523" name="Google Shape;26523;p86"/>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524" name="Google Shape;26524;p86"/>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6525" name="Google Shape;26525;p86"/>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526" name="Google Shape;26526;p86"/>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6527" name="Google Shape;26527;p86"/>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528" name="Google Shape;26528;p86"/>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6529" name="Google Shape;26529;p86"/>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530" name="Google Shape;26530;p86"/>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531" name="Google Shape;26531;p86"/>
          <p:cNvGrpSpPr/>
          <p:nvPr/>
        </p:nvGrpSpPr>
        <p:grpSpPr>
          <a:xfrm>
            <a:off x="2319499" y="1512745"/>
            <a:ext cx="352697" cy="352723"/>
            <a:chOff x="2319498" y="1512744"/>
            <a:chExt cx="352697" cy="352723"/>
          </a:xfrm>
        </p:grpSpPr>
        <p:sp>
          <p:nvSpPr>
            <p:cNvPr id="26532" name="Google Shape;26532;p86"/>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defTabSz="914378"/>
              <a:endParaRPr>
                <a:ea typeface="+mn-ea"/>
              </a:endParaRPr>
            </a:p>
          </p:txBody>
        </p:sp>
        <p:sp>
          <p:nvSpPr>
            <p:cNvPr id="26533" name="Google Shape;26533;p86"/>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defTabSz="914378"/>
              <a:endParaRPr>
                <a:ea typeface="+mn-ea"/>
              </a:endParaRPr>
            </a:p>
          </p:txBody>
        </p:sp>
        <p:sp>
          <p:nvSpPr>
            <p:cNvPr id="26534" name="Google Shape;26534;p86"/>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defTabSz="914378"/>
              <a:endParaRPr>
                <a:ea typeface="+mn-ea"/>
              </a:endParaRPr>
            </a:p>
          </p:txBody>
        </p:sp>
        <p:sp>
          <p:nvSpPr>
            <p:cNvPr id="26535" name="Google Shape;26535;p86"/>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defTabSz="914378"/>
              <a:endParaRPr>
                <a:ea typeface="+mn-ea"/>
              </a:endParaRPr>
            </a:p>
          </p:txBody>
        </p:sp>
        <p:sp>
          <p:nvSpPr>
            <p:cNvPr id="26536" name="Google Shape;26536;p86"/>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defTabSz="914378"/>
              <a:endParaRPr>
                <a:ea typeface="+mn-ea"/>
              </a:endParaRPr>
            </a:p>
          </p:txBody>
        </p:sp>
        <p:sp>
          <p:nvSpPr>
            <p:cNvPr id="26537" name="Google Shape;26537;p86"/>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defTabSz="914378"/>
              <a:endParaRPr>
                <a:ea typeface="+mn-ea"/>
              </a:endParaRPr>
            </a:p>
          </p:txBody>
        </p:sp>
        <p:sp>
          <p:nvSpPr>
            <p:cNvPr id="26538" name="Google Shape;26538;p86"/>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defTabSz="914378"/>
              <a:endParaRPr>
                <a:ea typeface="+mn-ea"/>
              </a:endParaRPr>
            </a:p>
          </p:txBody>
        </p:sp>
        <p:sp>
          <p:nvSpPr>
            <p:cNvPr id="26539" name="Google Shape;26539;p86"/>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defTabSz="914378"/>
              <a:endParaRPr>
                <a:ea typeface="+mn-ea"/>
              </a:endParaRPr>
            </a:p>
          </p:txBody>
        </p:sp>
        <p:sp>
          <p:nvSpPr>
            <p:cNvPr id="26540" name="Google Shape;26540;p86"/>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defTabSz="914378"/>
              <a:endParaRPr>
                <a:ea typeface="+mn-ea"/>
              </a:endParaRPr>
            </a:p>
          </p:txBody>
        </p:sp>
        <p:sp>
          <p:nvSpPr>
            <p:cNvPr id="26541" name="Google Shape;26541;p86"/>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defTabSz="914378"/>
              <a:endParaRPr>
                <a:ea typeface="+mn-ea"/>
              </a:endParaRPr>
            </a:p>
          </p:txBody>
        </p:sp>
        <p:sp>
          <p:nvSpPr>
            <p:cNvPr id="26542" name="Google Shape;26542;p86"/>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defTabSz="914378"/>
              <a:endParaRPr>
                <a:ea typeface="+mn-ea"/>
              </a:endParaRPr>
            </a:p>
          </p:txBody>
        </p:sp>
        <p:sp>
          <p:nvSpPr>
            <p:cNvPr id="26543" name="Google Shape;26543;p86"/>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defTabSz="914378"/>
              <a:endParaRPr>
                <a:ea typeface="+mn-ea"/>
              </a:endParaRPr>
            </a:p>
          </p:txBody>
        </p:sp>
        <p:sp>
          <p:nvSpPr>
            <p:cNvPr id="26544" name="Google Shape;26544;p86"/>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defTabSz="914378"/>
              <a:endParaRPr>
                <a:ea typeface="+mn-ea"/>
              </a:endParaRPr>
            </a:p>
          </p:txBody>
        </p:sp>
        <p:sp>
          <p:nvSpPr>
            <p:cNvPr id="26545" name="Google Shape;26545;p86"/>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defTabSz="914378"/>
              <a:endParaRPr>
                <a:ea typeface="+mn-ea"/>
              </a:endParaRPr>
            </a:p>
          </p:txBody>
        </p:sp>
        <p:sp>
          <p:nvSpPr>
            <p:cNvPr id="26546" name="Google Shape;26546;p86"/>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defTabSz="914378"/>
              <a:endParaRPr>
                <a:ea typeface="+mn-ea"/>
              </a:endParaRPr>
            </a:p>
          </p:txBody>
        </p:sp>
        <p:sp>
          <p:nvSpPr>
            <p:cNvPr id="26547" name="Google Shape;26547;p86"/>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defTabSz="914378"/>
              <a:endParaRPr>
                <a:ea typeface="+mn-ea"/>
              </a:endParaRPr>
            </a:p>
          </p:txBody>
        </p:sp>
        <p:sp>
          <p:nvSpPr>
            <p:cNvPr id="26548" name="Google Shape;26548;p86"/>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defTabSz="914378"/>
              <a:endParaRPr>
                <a:ea typeface="+mn-ea"/>
              </a:endParaRPr>
            </a:p>
          </p:txBody>
        </p:sp>
        <p:sp>
          <p:nvSpPr>
            <p:cNvPr id="26549" name="Google Shape;26549;p86"/>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defTabSz="914378"/>
              <a:endParaRPr>
                <a:ea typeface="+mn-ea"/>
              </a:endParaRPr>
            </a:p>
          </p:txBody>
        </p:sp>
        <p:sp>
          <p:nvSpPr>
            <p:cNvPr id="26550" name="Google Shape;26550;p86"/>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551" name="Google Shape;26551;p86"/>
          <p:cNvGrpSpPr/>
          <p:nvPr/>
        </p:nvGrpSpPr>
        <p:grpSpPr>
          <a:xfrm>
            <a:off x="4236602" y="1512667"/>
            <a:ext cx="312981" cy="352697"/>
            <a:chOff x="4236601" y="1512666"/>
            <a:chExt cx="312981" cy="352697"/>
          </a:xfrm>
        </p:grpSpPr>
        <p:sp>
          <p:nvSpPr>
            <p:cNvPr id="26552" name="Google Shape;26552;p86"/>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26553" name="Google Shape;26553;p86"/>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defTabSz="914378"/>
              <a:endParaRPr>
                <a:ea typeface="+mn-ea"/>
              </a:endParaRPr>
            </a:p>
          </p:txBody>
        </p:sp>
        <p:sp>
          <p:nvSpPr>
            <p:cNvPr id="26554" name="Google Shape;26554;p86"/>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555" name="Google Shape;26555;p86"/>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defTabSz="914378"/>
              <a:endParaRPr>
                <a:ea typeface="+mn-ea"/>
              </a:endParaRPr>
            </a:p>
          </p:txBody>
        </p:sp>
        <p:sp>
          <p:nvSpPr>
            <p:cNvPr id="26556" name="Google Shape;26556;p86"/>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defTabSz="914378"/>
              <a:endParaRPr>
                <a:ea typeface="+mn-ea"/>
              </a:endParaRPr>
            </a:p>
          </p:txBody>
        </p:sp>
        <p:sp>
          <p:nvSpPr>
            <p:cNvPr id="26557" name="Google Shape;26557;p86"/>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558" name="Google Shape;26558;p86"/>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defTabSz="914378"/>
              <a:endParaRPr>
                <a:ea typeface="+mn-ea"/>
              </a:endParaRPr>
            </a:p>
          </p:txBody>
        </p:sp>
        <p:sp>
          <p:nvSpPr>
            <p:cNvPr id="26559" name="Google Shape;26559;p86"/>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defTabSz="914378"/>
              <a:endParaRPr>
                <a:ea typeface="+mn-ea"/>
              </a:endParaRPr>
            </a:p>
          </p:txBody>
        </p:sp>
        <p:sp>
          <p:nvSpPr>
            <p:cNvPr id="26560" name="Google Shape;26560;p86"/>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defTabSz="914378"/>
              <a:endParaRPr>
                <a:ea typeface="+mn-ea"/>
              </a:endParaRPr>
            </a:p>
          </p:txBody>
        </p:sp>
        <p:sp>
          <p:nvSpPr>
            <p:cNvPr id="26561" name="Google Shape;26561;p86"/>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defTabSz="914378"/>
              <a:endParaRPr>
                <a:ea typeface="+mn-ea"/>
              </a:endParaRPr>
            </a:p>
          </p:txBody>
        </p:sp>
        <p:sp>
          <p:nvSpPr>
            <p:cNvPr id="26562" name="Google Shape;26562;p86"/>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defTabSz="914378"/>
              <a:endParaRPr>
                <a:ea typeface="+mn-ea"/>
              </a:endParaRPr>
            </a:p>
          </p:txBody>
        </p:sp>
        <p:sp>
          <p:nvSpPr>
            <p:cNvPr id="26563" name="Google Shape;26563;p86"/>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defTabSz="914378"/>
              <a:endParaRPr>
                <a:ea typeface="+mn-ea"/>
              </a:endParaRPr>
            </a:p>
          </p:txBody>
        </p:sp>
        <p:sp>
          <p:nvSpPr>
            <p:cNvPr id="26564" name="Google Shape;26564;p86"/>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defTabSz="914378"/>
              <a:endParaRPr>
                <a:ea typeface="+mn-ea"/>
              </a:endParaRPr>
            </a:p>
          </p:txBody>
        </p:sp>
        <p:sp>
          <p:nvSpPr>
            <p:cNvPr id="26565" name="Google Shape;26565;p86"/>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566" name="Google Shape;26566;p86"/>
          <p:cNvGrpSpPr/>
          <p:nvPr/>
        </p:nvGrpSpPr>
        <p:grpSpPr>
          <a:xfrm>
            <a:off x="849675" y="3347716"/>
            <a:ext cx="346300" cy="375818"/>
            <a:chOff x="849675" y="3347716"/>
            <a:chExt cx="346300" cy="375818"/>
          </a:xfrm>
        </p:grpSpPr>
        <p:sp>
          <p:nvSpPr>
            <p:cNvPr id="26567" name="Google Shape;26567;p86"/>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defTabSz="914378"/>
              <a:endParaRPr>
                <a:ea typeface="+mn-ea"/>
              </a:endParaRPr>
            </a:p>
          </p:txBody>
        </p:sp>
        <p:sp>
          <p:nvSpPr>
            <p:cNvPr id="26568" name="Google Shape;26568;p86"/>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6569" name="Google Shape;26569;p86"/>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570" name="Google Shape;26570;p86"/>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6571" name="Google Shape;26571;p86"/>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6572" name="Google Shape;26572;p86"/>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573" name="Google Shape;26573;p86"/>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defTabSz="914378"/>
              <a:endParaRPr>
                <a:ea typeface="+mn-ea"/>
              </a:endParaRPr>
            </a:p>
          </p:txBody>
        </p:sp>
        <p:sp>
          <p:nvSpPr>
            <p:cNvPr id="26574" name="Google Shape;26574;p86"/>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575" name="Google Shape;26575;p86"/>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576" name="Google Shape;26576;p86"/>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577" name="Google Shape;26577;p86"/>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578" name="Google Shape;26578;p86"/>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579" name="Google Shape;26579;p86"/>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580" name="Google Shape;26580;p86"/>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581" name="Google Shape;26581;p86"/>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582" name="Google Shape;26582;p86"/>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583" name="Google Shape;26583;p86"/>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584" name="Google Shape;26584;p86"/>
          <p:cNvGrpSpPr/>
          <p:nvPr/>
        </p:nvGrpSpPr>
        <p:grpSpPr>
          <a:xfrm>
            <a:off x="1324219" y="3399202"/>
            <a:ext cx="376578" cy="272846"/>
            <a:chOff x="1324219" y="3399202"/>
            <a:chExt cx="376578" cy="272846"/>
          </a:xfrm>
        </p:grpSpPr>
        <p:sp>
          <p:nvSpPr>
            <p:cNvPr id="26585" name="Google Shape;26585;p86"/>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586" name="Google Shape;26586;p86"/>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587" name="Google Shape;26587;p86"/>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588" name="Google Shape;26588;p86"/>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589" name="Google Shape;26589;p86"/>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6590" name="Google Shape;26590;p86"/>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591" name="Google Shape;26591;p86"/>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592" name="Google Shape;26592;p86"/>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593" name="Google Shape;26593;p86"/>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594" name="Google Shape;26594;p86"/>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6595" name="Google Shape;26595;p86"/>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596" name="Google Shape;26596;p86"/>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597" name="Google Shape;26597;p86"/>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598" name="Google Shape;26598;p86"/>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599" name="Google Shape;26599;p86"/>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600" name="Google Shape;26600;p86"/>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601" name="Google Shape;26601;p86"/>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6602" name="Google Shape;26602;p86"/>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603" name="Google Shape;26603;p86"/>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604" name="Google Shape;26604;p86"/>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605" name="Google Shape;26605;p86"/>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6606" name="Google Shape;26606;p86"/>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607" name="Google Shape;26607;p86"/>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608" name="Google Shape;26608;p86"/>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defTabSz="914378"/>
              <a:endParaRPr>
                <a:ea typeface="+mn-ea"/>
              </a:endParaRPr>
            </a:p>
          </p:txBody>
        </p:sp>
        <p:sp>
          <p:nvSpPr>
            <p:cNvPr id="26609" name="Google Shape;26609;p86"/>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610" name="Google Shape;26610;p86"/>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611" name="Google Shape;26611;p86"/>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612" name="Google Shape;26612;p86"/>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613" name="Google Shape;26613;p86"/>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defTabSz="914378"/>
              <a:endParaRPr>
                <a:ea typeface="+mn-ea"/>
              </a:endParaRPr>
            </a:p>
          </p:txBody>
        </p:sp>
        <p:sp>
          <p:nvSpPr>
            <p:cNvPr id="26614" name="Google Shape;26614;p86"/>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defTabSz="914378"/>
              <a:endParaRPr>
                <a:ea typeface="+mn-ea"/>
              </a:endParaRPr>
            </a:p>
          </p:txBody>
        </p:sp>
        <p:sp>
          <p:nvSpPr>
            <p:cNvPr id="26615" name="Google Shape;26615;p86"/>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616" name="Google Shape;26616;p86"/>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617" name="Google Shape;26617;p86"/>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618" name="Google Shape;26618;p86"/>
          <p:cNvGrpSpPr/>
          <p:nvPr/>
        </p:nvGrpSpPr>
        <p:grpSpPr>
          <a:xfrm>
            <a:off x="1798763" y="3395401"/>
            <a:ext cx="376185" cy="280448"/>
            <a:chOff x="1798763" y="3395401"/>
            <a:chExt cx="376185" cy="280448"/>
          </a:xfrm>
        </p:grpSpPr>
        <p:sp>
          <p:nvSpPr>
            <p:cNvPr id="26619" name="Google Shape;26619;p86"/>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defTabSz="914378"/>
              <a:endParaRPr>
                <a:ea typeface="+mn-ea"/>
              </a:endParaRPr>
            </a:p>
          </p:txBody>
        </p:sp>
        <p:sp>
          <p:nvSpPr>
            <p:cNvPr id="26620" name="Google Shape;26620;p86"/>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621" name="Google Shape;26621;p86"/>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622" name="Google Shape;26622;p86"/>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623" name="Google Shape;26623;p86"/>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6624" name="Google Shape;26624;p86"/>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625" name="Google Shape;26625;p86"/>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626" name="Google Shape;26626;p86"/>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627" name="Google Shape;26627;p86"/>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628" name="Google Shape;26628;p86"/>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629" name="Google Shape;26629;p86"/>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630" name="Google Shape;26630;p86"/>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631" name="Google Shape;26631;p86"/>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632" name="Google Shape;26632;p86"/>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633" name="Google Shape;26633;p86"/>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6634" name="Google Shape;26634;p86"/>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635" name="Google Shape;26635;p86"/>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636" name="Google Shape;26636;p86"/>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637" name="Google Shape;26637;p86"/>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638" name="Google Shape;26638;p86"/>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6639" name="Google Shape;26639;p86"/>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640" name="Google Shape;26640;p86"/>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641" name="Google Shape;26641;p86"/>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642" name="Google Shape;26642;p86"/>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643" name="Google Shape;26643;p86"/>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644" name="Google Shape;26644;p86"/>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defTabSz="914378"/>
              <a:endParaRPr>
                <a:ea typeface="+mn-ea"/>
              </a:endParaRPr>
            </a:p>
          </p:txBody>
        </p:sp>
        <p:sp>
          <p:nvSpPr>
            <p:cNvPr id="26645" name="Google Shape;26645;p86"/>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646" name="Google Shape;26646;p86"/>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647" name="Google Shape;26647;p86"/>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648" name="Google Shape;26648;p86"/>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6649" name="Google Shape;26649;p86"/>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650" name="Google Shape;26650;p86"/>
          <p:cNvGrpSpPr/>
          <p:nvPr/>
        </p:nvGrpSpPr>
        <p:grpSpPr>
          <a:xfrm>
            <a:off x="2273308" y="3378754"/>
            <a:ext cx="375818" cy="313374"/>
            <a:chOff x="2273307" y="3378754"/>
            <a:chExt cx="375818" cy="313374"/>
          </a:xfrm>
        </p:grpSpPr>
        <p:sp>
          <p:nvSpPr>
            <p:cNvPr id="26651" name="Google Shape;26651;p86"/>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652" name="Google Shape;26652;p86"/>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653" name="Google Shape;26653;p86"/>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654" name="Google Shape;26654;p86"/>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6655" name="Google Shape;26655;p86"/>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656" name="Google Shape;26656;p86"/>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657" name="Google Shape;26657;p86"/>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658" name="Google Shape;26658;p86"/>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659" name="Google Shape;26659;p86"/>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660" name="Google Shape;26660;p86"/>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661" name="Google Shape;26661;p86"/>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662" name="Google Shape;26662;p86"/>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663" name="Google Shape;26663;p86"/>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664" name="Google Shape;26664;p86"/>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665" name="Google Shape;26665;p86"/>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defTabSz="914378"/>
              <a:endParaRPr>
                <a:ea typeface="+mn-ea"/>
              </a:endParaRPr>
            </a:p>
          </p:txBody>
        </p:sp>
        <p:sp>
          <p:nvSpPr>
            <p:cNvPr id="26666" name="Google Shape;26666;p86"/>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667" name="Google Shape;26667;p86"/>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668" name="Google Shape;26668;p86"/>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669" name="Google Shape;26669;p86"/>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670" name="Google Shape;26670;p86"/>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671" name="Google Shape;26671;p86"/>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672" name="Google Shape;26672;p86"/>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673" name="Google Shape;26673;p86"/>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674" name="Google Shape;26674;p86"/>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675" name="Google Shape;26675;p86"/>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676" name="Google Shape;26676;p86"/>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677" name="Google Shape;26677;p86"/>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678" name="Google Shape;26678;p86"/>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679" name="Google Shape;26679;p86"/>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defTabSz="914378"/>
              <a:endParaRPr>
                <a:ea typeface="+mn-ea"/>
              </a:endParaRPr>
            </a:p>
          </p:txBody>
        </p:sp>
        <p:sp>
          <p:nvSpPr>
            <p:cNvPr id="26680" name="Google Shape;26680;p86"/>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defTabSz="914378"/>
              <a:endParaRPr>
                <a:ea typeface="+mn-ea"/>
              </a:endParaRPr>
            </a:p>
          </p:txBody>
        </p:sp>
        <p:sp>
          <p:nvSpPr>
            <p:cNvPr id="26681" name="Google Shape;26681;p86"/>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defTabSz="914378"/>
              <a:endParaRPr>
                <a:ea typeface="+mn-ea"/>
              </a:endParaRPr>
            </a:p>
          </p:txBody>
        </p:sp>
        <p:sp>
          <p:nvSpPr>
            <p:cNvPr id="26682" name="Google Shape;26682;p86"/>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683" name="Google Shape;26683;p86"/>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684" name="Google Shape;26684;p86"/>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685" name="Google Shape;26685;p86"/>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686" name="Google Shape;26686;p86"/>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687" name="Google Shape;26687;p86"/>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688" name="Google Shape;26688;p86"/>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689" name="Google Shape;26689;p86"/>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defTabSz="914378"/>
              <a:endParaRPr>
                <a:ea typeface="+mn-ea"/>
              </a:endParaRPr>
            </a:p>
          </p:txBody>
        </p:sp>
        <p:sp>
          <p:nvSpPr>
            <p:cNvPr id="26690" name="Google Shape;26690;p86"/>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6691" name="Google Shape;26691;p86"/>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6692" name="Google Shape;26692;p86"/>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6693" name="Google Shape;26693;p86"/>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6694" name="Google Shape;26694;p86"/>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695" name="Google Shape;26695;p86"/>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696" name="Google Shape;26696;p86"/>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697" name="Google Shape;26697;p86"/>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698" name="Google Shape;26698;p86"/>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699" name="Google Shape;26699;p86"/>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700" name="Google Shape;26700;p86"/>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701" name="Google Shape;26701;p86"/>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702" name="Google Shape;26702;p86"/>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703" name="Google Shape;26703;p86"/>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704" name="Google Shape;26704;p86"/>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705" name="Google Shape;26705;p86"/>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6706" name="Google Shape;26706;p86"/>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6707" name="Google Shape;26707;p86"/>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6708" name="Google Shape;26708;p86"/>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709" name="Google Shape;26709;p86"/>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710" name="Google Shape;26710;p86"/>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711" name="Google Shape;26711;p86"/>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712" name="Google Shape;26712;p86"/>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713" name="Google Shape;26713;p86"/>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6714" name="Google Shape;26714;p86"/>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6715" name="Google Shape;26715;p86"/>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defTabSz="914378"/>
              <a:endParaRPr>
                <a:ea typeface="+mn-ea"/>
              </a:endParaRPr>
            </a:p>
          </p:txBody>
        </p:sp>
        <p:sp>
          <p:nvSpPr>
            <p:cNvPr id="26716" name="Google Shape;26716;p86"/>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defTabSz="914378"/>
              <a:endParaRPr>
                <a:ea typeface="+mn-ea"/>
              </a:endParaRPr>
            </a:p>
          </p:txBody>
        </p:sp>
        <p:sp>
          <p:nvSpPr>
            <p:cNvPr id="26717" name="Google Shape;26717;p86"/>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defTabSz="914378"/>
              <a:endParaRPr>
                <a:ea typeface="+mn-ea"/>
              </a:endParaRPr>
            </a:p>
          </p:txBody>
        </p:sp>
        <p:sp>
          <p:nvSpPr>
            <p:cNvPr id="26718" name="Google Shape;26718;p86"/>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719" name="Google Shape;26719;p86"/>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720" name="Google Shape;26720;p86"/>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721" name="Google Shape;26721;p86"/>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722" name="Google Shape;26722;p86"/>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723" name="Google Shape;26723;p86"/>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724" name="Google Shape;26724;p86"/>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725" name="Google Shape;26725;p86"/>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726" name="Google Shape;26726;p86"/>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6727" name="Google Shape;26727;p86"/>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728" name="Google Shape;26728;p86"/>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729" name="Google Shape;26729;p86"/>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730" name="Google Shape;26730;p86"/>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731" name="Google Shape;26731;p86"/>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732" name="Google Shape;26732;p86"/>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733" name="Google Shape;26733;p86"/>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734" name="Google Shape;26734;p86"/>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735" name="Google Shape;26735;p86"/>
          <p:cNvGrpSpPr/>
          <p:nvPr/>
        </p:nvGrpSpPr>
        <p:grpSpPr>
          <a:xfrm>
            <a:off x="2747484" y="3359460"/>
            <a:ext cx="377706" cy="352330"/>
            <a:chOff x="2747484" y="3359460"/>
            <a:chExt cx="377706" cy="352330"/>
          </a:xfrm>
        </p:grpSpPr>
        <p:sp>
          <p:nvSpPr>
            <p:cNvPr id="26736" name="Google Shape;26736;p86"/>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defTabSz="914378"/>
              <a:endParaRPr>
                <a:ea typeface="+mn-ea"/>
              </a:endParaRPr>
            </a:p>
          </p:txBody>
        </p:sp>
        <p:sp>
          <p:nvSpPr>
            <p:cNvPr id="26737" name="Google Shape;26737;p86"/>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defTabSz="914378"/>
              <a:endParaRPr>
                <a:ea typeface="+mn-ea"/>
              </a:endParaRPr>
            </a:p>
          </p:txBody>
        </p:sp>
        <p:sp>
          <p:nvSpPr>
            <p:cNvPr id="26738" name="Google Shape;26738;p86"/>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defTabSz="914378"/>
              <a:endParaRPr>
                <a:ea typeface="+mn-ea"/>
              </a:endParaRPr>
            </a:p>
          </p:txBody>
        </p:sp>
        <p:sp>
          <p:nvSpPr>
            <p:cNvPr id="26739" name="Google Shape;26739;p86"/>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defTabSz="914378"/>
              <a:endParaRPr>
                <a:ea typeface="+mn-ea"/>
              </a:endParaRPr>
            </a:p>
          </p:txBody>
        </p:sp>
        <p:sp>
          <p:nvSpPr>
            <p:cNvPr id="26740" name="Google Shape;26740;p86"/>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defTabSz="914378"/>
              <a:endParaRPr>
                <a:ea typeface="+mn-ea"/>
              </a:endParaRPr>
            </a:p>
          </p:txBody>
        </p:sp>
        <p:sp>
          <p:nvSpPr>
            <p:cNvPr id="26741" name="Google Shape;26741;p86"/>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defTabSz="914378"/>
              <a:endParaRPr>
                <a:ea typeface="+mn-ea"/>
              </a:endParaRPr>
            </a:p>
          </p:txBody>
        </p:sp>
        <p:sp>
          <p:nvSpPr>
            <p:cNvPr id="26742" name="Google Shape;26742;p86"/>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defTabSz="914378"/>
              <a:endParaRPr>
                <a:ea typeface="+mn-ea"/>
              </a:endParaRPr>
            </a:p>
          </p:txBody>
        </p:sp>
        <p:sp>
          <p:nvSpPr>
            <p:cNvPr id="26743" name="Google Shape;26743;p86"/>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defTabSz="914378"/>
              <a:endParaRPr>
                <a:ea typeface="+mn-ea"/>
              </a:endParaRPr>
            </a:p>
          </p:txBody>
        </p:sp>
        <p:sp>
          <p:nvSpPr>
            <p:cNvPr id="26744" name="Google Shape;26744;p86"/>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6745" name="Google Shape;26745;p86"/>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defTabSz="914378"/>
              <a:endParaRPr>
                <a:ea typeface="+mn-ea"/>
              </a:endParaRPr>
            </a:p>
          </p:txBody>
        </p:sp>
        <p:sp>
          <p:nvSpPr>
            <p:cNvPr id="26746" name="Google Shape;26746;p86"/>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defTabSz="914378"/>
              <a:endParaRPr>
                <a:ea typeface="+mn-ea"/>
              </a:endParaRPr>
            </a:p>
          </p:txBody>
        </p:sp>
        <p:sp>
          <p:nvSpPr>
            <p:cNvPr id="26747" name="Google Shape;26747;p86"/>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defTabSz="914378"/>
              <a:endParaRPr>
                <a:ea typeface="+mn-ea"/>
              </a:endParaRPr>
            </a:p>
          </p:txBody>
        </p:sp>
        <p:sp>
          <p:nvSpPr>
            <p:cNvPr id="26748" name="Google Shape;26748;p86"/>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defTabSz="914378"/>
              <a:endParaRPr>
                <a:ea typeface="+mn-ea"/>
              </a:endParaRPr>
            </a:p>
          </p:txBody>
        </p:sp>
        <p:sp>
          <p:nvSpPr>
            <p:cNvPr id="26749" name="Google Shape;26749;p86"/>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defTabSz="914378"/>
              <a:endParaRPr>
                <a:ea typeface="+mn-ea"/>
              </a:endParaRPr>
            </a:p>
          </p:txBody>
        </p:sp>
        <p:sp>
          <p:nvSpPr>
            <p:cNvPr id="26750" name="Google Shape;26750;p86"/>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751" name="Google Shape;26751;p86"/>
          <p:cNvGrpSpPr/>
          <p:nvPr/>
        </p:nvGrpSpPr>
        <p:grpSpPr>
          <a:xfrm>
            <a:off x="3696205" y="3371939"/>
            <a:ext cx="375792" cy="327373"/>
            <a:chOff x="3696205" y="3371938"/>
            <a:chExt cx="375792" cy="327373"/>
          </a:xfrm>
        </p:grpSpPr>
        <p:sp>
          <p:nvSpPr>
            <p:cNvPr id="26752" name="Google Shape;26752;p86"/>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753" name="Google Shape;26753;p86"/>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754" name="Google Shape;26754;p86"/>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defTabSz="914378"/>
              <a:endParaRPr>
                <a:ea typeface="+mn-ea"/>
              </a:endParaRPr>
            </a:p>
          </p:txBody>
        </p:sp>
        <p:sp>
          <p:nvSpPr>
            <p:cNvPr id="26755" name="Google Shape;26755;p86"/>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defTabSz="914378"/>
              <a:endParaRPr>
                <a:ea typeface="+mn-ea"/>
              </a:endParaRPr>
            </a:p>
          </p:txBody>
        </p:sp>
        <p:sp>
          <p:nvSpPr>
            <p:cNvPr id="26756" name="Google Shape;26756;p86"/>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defTabSz="914378"/>
              <a:endParaRPr>
                <a:ea typeface="+mn-ea"/>
              </a:endParaRPr>
            </a:p>
          </p:txBody>
        </p:sp>
        <p:sp>
          <p:nvSpPr>
            <p:cNvPr id="26757" name="Google Shape;26757;p86"/>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6758" name="Google Shape;26758;p86"/>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759" name="Google Shape;26759;p86"/>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6760" name="Google Shape;26760;p86"/>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761" name="Google Shape;26761;p86"/>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6762" name="Google Shape;26762;p86"/>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763" name="Google Shape;26763;p86"/>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6764" name="Google Shape;26764;p86"/>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765" name="Google Shape;26765;p86"/>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766" name="Google Shape;26766;p86"/>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6767" name="Google Shape;26767;p86"/>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6768" name="Google Shape;26768;p86"/>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6769" name="Google Shape;26769;p86"/>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770" name="Google Shape;26770;p86"/>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771" name="Google Shape;26771;p86"/>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772" name="Google Shape;26772;p86"/>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773" name="Google Shape;26773;p86"/>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6774" name="Google Shape;26774;p86"/>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775" name="Google Shape;26775;p86"/>
          <p:cNvGrpSpPr/>
          <p:nvPr/>
        </p:nvGrpSpPr>
        <p:grpSpPr>
          <a:xfrm>
            <a:off x="6567325" y="2436849"/>
            <a:ext cx="366722" cy="342892"/>
            <a:chOff x="6567324" y="2436849"/>
            <a:chExt cx="366722" cy="342892"/>
          </a:xfrm>
        </p:grpSpPr>
        <p:sp>
          <p:nvSpPr>
            <p:cNvPr id="26776" name="Google Shape;26776;p86"/>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defTabSz="914378"/>
              <a:endParaRPr>
                <a:ea typeface="+mn-ea"/>
              </a:endParaRPr>
            </a:p>
          </p:txBody>
        </p:sp>
        <p:sp>
          <p:nvSpPr>
            <p:cNvPr id="26777" name="Google Shape;26777;p86"/>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26778" name="Google Shape;26778;p86"/>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779" name="Google Shape;26779;p86"/>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780" name="Google Shape;26780;p86"/>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6781" name="Google Shape;26781;p86"/>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defTabSz="914378"/>
              <a:endParaRPr>
                <a:ea typeface="+mn-ea"/>
              </a:endParaRPr>
            </a:p>
          </p:txBody>
        </p:sp>
        <p:sp>
          <p:nvSpPr>
            <p:cNvPr id="26782" name="Google Shape;26782;p86"/>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defTabSz="914378"/>
              <a:endParaRPr>
                <a:ea typeface="+mn-ea"/>
              </a:endParaRPr>
            </a:p>
          </p:txBody>
        </p:sp>
        <p:sp>
          <p:nvSpPr>
            <p:cNvPr id="26783" name="Google Shape;26783;p86"/>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defTabSz="914378"/>
              <a:endParaRPr>
                <a:ea typeface="+mn-ea"/>
              </a:endParaRPr>
            </a:p>
          </p:txBody>
        </p:sp>
        <p:sp>
          <p:nvSpPr>
            <p:cNvPr id="26784" name="Google Shape;26784;p86"/>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6785" name="Google Shape;26785;p86"/>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defTabSz="914378"/>
              <a:endParaRPr>
                <a:ea typeface="+mn-ea"/>
              </a:endParaRPr>
            </a:p>
          </p:txBody>
        </p:sp>
        <p:sp>
          <p:nvSpPr>
            <p:cNvPr id="26786" name="Google Shape;26786;p86"/>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defTabSz="914378"/>
              <a:endParaRPr>
                <a:ea typeface="+mn-ea"/>
              </a:endParaRPr>
            </a:p>
          </p:txBody>
        </p:sp>
        <p:sp>
          <p:nvSpPr>
            <p:cNvPr id="26787" name="Google Shape;26787;p86"/>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788" name="Google Shape;26788;p86"/>
          <p:cNvGrpSpPr/>
          <p:nvPr/>
        </p:nvGrpSpPr>
        <p:grpSpPr>
          <a:xfrm>
            <a:off x="4208971" y="3361348"/>
            <a:ext cx="299349" cy="348188"/>
            <a:chOff x="4208970" y="3361347"/>
            <a:chExt cx="299349" cy="348188"/>
          </a:xfrm>
        </p:grpSpPr>
        <p:sp>
          <p:nvSpPr>
            <p:cNvPr id="26789" name="Google Shape;26789;p86"/>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sp>
          <p:nvSpPr>
            <p:cNvPr id="26790" name="Google Shape;26790;p86"/>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791" name="Google Shape;26791;p86"/>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defTabSz="914378"/>
              <a:endParaRPr>
                <a:ea typeface="+mn-ea"/>
              </a:endParaRPr>
            </a:p>
          </p:txBody>
        </p:sp>
        <p:sp>
          <p:nvSpPr>
            <p:cNvPr id="26792" name="Google Shape;26792;p86"/>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defTabSz="914378"/>
              <a:endParaRPr>
                <a:ea typeface="+mn-ea"/>
              </a:endParaRPr>
            </a:p>
          </p:txBody>
        </p:sp>
        <p:sp>
          <p:nvSpPr>
            <p:cNvPr id="26793" name="Google Shape;26793;p86"/>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defTabSz="914378"/>
              <a:endParaRPr>
                <a:ea typeface="+mn-ea"/>
              </a:endParaRPr>
            </a:p>
          </p:txBody>
        </p:sp>
        <p:sp>
          <p:nvSpPr>
            <p:cNvPr id="26794" name="Google Shape;26794;p86"/>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defTabSz="914378"/>
              <a:endParaRPr>
                <a:ea typeface="+mn-ea"/>
              </a:endParaRPr>
            </a:p>
          </p:txBody>
        </p:sp>
        <p:sp>
          <p:nvSpPr>
            <p:cNvPr id="26795" name="Google Shape;26795;p86"/>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defTabSz="914378"/>
              <a:endParaRPr>
                <a:ea typeface="+mn-ea"/>
              </a:endParaRPr>
            </a:p>
          </p:txBody>
        </p:sp>
        <p:sp>
          <p:nvSpPr>
            <p:cNvPr id="26796" name="Google Shape;26796;p86"/>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defTabSz="914378"/>
              <a:endParaRPr>
                <a:ea typeface="+mn-ea"/>
              </a:endParaRPr>
            </a:p>
          </p:txBody>
        </p:sp>
        <p:sp>
          <p:nvSpPr>
            <p:cNvPr id="26797" name="Google Shape;26797;p86"/>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defTabSz="914378"/>
              <a:endParaRPr>
                <a:ea typeface="+mn-ea"/>
              </a:endParaRPr>
            </a:p>
          </p:txBody>
        </p:sp>
        <p:sp>
          <p:nvSpPr>
            <p:cNvPr id="26798" name="Google Shape;26798;p86"/>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defTabSz="914378"/>
              <a:endParaRPr>
                <a:ea typeface="+mn-ea"/>
              </a:endParaRPr>
            </a:p>
          </p:txBody>
        </p:sp>
        <p:sp>
          <p:nvSpPr>
            <p:cNvPr id="26799" name="Google Shape;26799;p86"/>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defTabSz="914378"/>
              <a:endParaRPr>
                <a:ea typeface="+mn-ea"/>
              </a:endParaRPr>
            </a:p>
          </p:txBody>
        </p:sp>
        <p:sp>
          <p:nvSpPr>
            <p:cNvPr id="26800" name="Google Shape;26800;p86"/>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defTabSz="914378"/>
              <a:endParaRPr>
                <a:ea typeface="+mn-ea"/>
              </a:endParaRPr>
            </a:p>
          </p:txBody>
        </p:sp>
        <p:sp>
          <p:nvSpPr>
            <p:cNvPr id="26801" name="Google Shape;26801;p86"/>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defTabSz="914378"/>
              <a:endParaRPr>
                <a:ea typeface="+mn-ea"/>
              </a:endParaRPr>
            </a:p>
          </p:txBody>
        </p:sp>
        <p:sp>
          <p:nvSpPr>
            <p:cNvPr id="26802" name="Google Shape;26802;p86"/>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803" name="Google Shape;26803;p86"/>
          <p:cNvGrpSpPr/>
          <p:nvPr/>
        </p:nvGrpSpPr>
        <p:grpSpPr>
          <a:xfrm>
            <a:off x="2786833" y="1512352"/>
            <a:ext cx="366722" cy="353667"/>
            <a:chOff x="2786833" y="1512351"/>
            <a:chExt cx="366722" cy="353667"/>
          </a:xfrm>
        </p:grpSpPr>
        <p:sp>
          <p:nvSpPr>
            <p:cNvPr id="26804" name="Google Shape;26804;p86"/>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defTabSz="914378"/>
              <a:endParaRPr>
                <a:ea typeface="+mn-ea"/>
              </a:endParaRPr>
            </a:p>
          </p:txBody>
        </p:sp>
        <p:sp>
          <p:nvSpPr>
            <p:cNvPr id="26805" name="Google Shape;26805;p86"/>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806" name="Google Shape;26806;p86"/>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807" name="Google Shape;26807;p86"/>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defTabSz="914378"/>
              <a:endParaRPr>
                <a:ea typeface="+mn-ea"/>
              </a:endParaRPr>
            </a:p>
          </p:txBody>
        </p:sp>
        <p:sp>
          <p:nvSpPr>
            <p:cNvPr id="26808" name="Google Shape;26808;p86"/>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809" name="Google Shape;26809;p86"/>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810" name="Google Shape;26810;p86"/>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811" name="Google Shape;26811;p86"/>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812" name="Google Shape;26812;p86"/>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6813" name="Google Shape;26813;p86"/>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814" name="Google Shape;26814;p86"/>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815" name="Google Shape;26815;p86"/>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6816" name="Google Shape;26816;p86"/>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817" name="Google Shape;26817;p86"/>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818" name="Google Shape;26818;p86"/>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6819" name="Google Shape;26819;p86"/>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820" name="Google Shape;26820;p86"/>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6821" name="Google Shape;26821;p86"/>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822" name="Google Shape;26822;p86"/>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823" name="Google Shape;26823;p86"/>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824" name="Google Shape;26824;p86"/>
          <p:cNvGrpSpPr/>
          <p:nvPr/>
        </p:nvGrpSpPr>
        <p:grpSpPr>
          <a:xfrm>
            <a:off x="1845322" y="1512745"/>
            <a:ext cx="352723" cy="353090"/>
            <a:chOff x="1845321" y="1512744"/>
            <a:chExt cx="352723" cy="353090"/>
          </a:xfrm>
        </p:grpSpPr>
        <p:sp>
          <p:nvSpPr>
            <p:cNvPr id="26825" name="Google Shape;26825;p86"/>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826" name="Google Shape;26826;p86"/>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827" name="Google Shape;26827;p86"/>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828" name="Google Shape;26828;p86"/>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829" name="Google Shape;26829;p86"/>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830" name="Google Shape;26830;p86"/>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831" name="Google Shape;26831;p86"/>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832" name="Google Shape;26832;p86"/>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6833" name="Google Shape;26833;p86"/>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6834" name="Google Shape;26834;p86"/>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835" name="Google Shape;26835;p86"/>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836" name="Google Shape;26836;p86"/>
          <p:cNvGrpSpPr/>
          <p:nvPr/>
        </p:nvGrpSpPr>
        <p:grpSpPr>
          <a:xfrm>
            <a:off x="3214453" y="3340533"/>
            <a:ext cx="392465" cy="389896"/>
            <a:chOff x="3214452" y="3340533"/>
            <a:chExt cx="392465" cy="389896"/>
          </a:xfrm>
        </p:grpSpPr>
        <p:sp>
          <p:nvSpPr>
            <p:cNvPr id="26837" name="Google Shape;26837;p86"/>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defTabSz="914378"/>
              <a:endParaRPr>
                <a:ea typeface="+mn-ea"/>
              </a:endParaRPr>
            </a:p>
          </p:txBody>
        </p:sp>
        <p:sp>
          <p:nvSpPr>
            <p:cNvPr id="26838" name="Google Shape;26838;p86"/>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defTabSz="914378"/>
              <a:endParaRPr>
                <a:ea typeface="+mn-ea"/>
              </a:endParaRPr>
            </a:p>
          </p:txBody>
        </p:sp>
        <p:sp>
          <p:nvSpPr>
            <p:cNvPr id="26839" name="Google Shape;26839;p86"/>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defTabSz="914378"/>
              <a:endParaRPr>
                <a:ea typeface="+mn-ea"/>
              </a:endParaRPr>
            </a:p>
          </p:txBody>
        </p:sp>
        <p:sp>
          <p:nvSpPr>
            <p:cNvPr id="26840" name="Google Shape;26840;p86"/>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6841" name="Google Shape;26841;p86"/>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6842" name="Google Shape;26842;p86"/>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6843" name="Google Shape;26843;p86"/>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6844" name="Google Shape;26844;p86"/>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6845" name="Google Shape;26845;p86"/>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defTabSz="914378"/>
              <a:endParaRPr>
                <a:ea typeface="+mn-ea"/>
              </a:endParaRPr>
            </a:p>
          </p:txBody>
        </p:sp>
        <p:sp>
          <p:nvSpPr>
            <p:cNvPr id="26846" name="Google Shape;26846;p86"/>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defTabSz="914378"/>
              <a:endParaRPr>
                <a:ea typeface="+mn-ea"/>
              </a:endParaRPr>
            </a:p>
          </p:txBody>
        </p:sp>
        <p:sp>
          <p:nvSpPr>
            <p:cNvPr id="26847" name="Google Shape;26847;p86"/>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defTabSz="914378"/>
              <a:endParaRPr>
                <a:ea typeface="+mn-ea"/>
              </a:endParaRPr>
            </a:p>
          </p:txBody>
        </p:sp>
        <p:sp>
          <p:nvSpPr>
            <p:cNvPr id="26848" name="Google Shape;26848;p86"/>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defTabSz="914378"/>
              <a:endParaRPr>
                <a:ea typeface="+mn-ea"/>
              </a:endParaRPr>
            </a:p>
          </p:txBody>
        </p:sp>
        <p:sp>
          <p:nvSpPr>
            <p:cNvPr id="26849" name="Google Shape;26849;p86"/>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defTabSz="914378"/>
              <a:endParaRPr>
                <a:ea typeface="+mn-ea"/>
              </a:endParaRPr>
            </a:p>
          </p:txBody>
        </p:sp>
        <p:sp>
          <p:nvSpPr>
            <p:cNvPr id="26850" name="Google Shape;26850;p86"/>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defTabSz="914378"/>
              <a:endParaRPr>
                <a:ea typeface="+mn-ea"/>
              </a:endParaRPr>
            </a:p>
          </p:txBody>
        </p:sp>
        <p:sp>
          <p:nvSpPr>
            <p:cNvPr id="26851" name="Google Shape;26851;p86"/>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defTabSz="914378"/>
              <a:endParaRPr>
                <a:ea typeface="+mn-ea"/>
              </a:endParaRPr>
            </a:p>
          </p:txBody>
        </p:sp>
        <p:sp>
          <p:nvSpPr>
            <p:cNvPr id="26852" name="Google Shape;26852;p86"/>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defTabSz="914378"/>
              <a:endParaRPr>
                <a:ea typeface="+mn-ea"/>
              </a:endParaRPr>
            </a:p>
          </p:txBody>
        </p:sp>
        <p:sp>
          <p:nvSpPr>
            <p:cNvPr id="26853" name="Google Shape;26853;p86"/>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854" name="Google Shape;26854;p86"/>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855" name="Google Shape;26855;p86"/>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defTabSz="914378"/>
              <a:endParaRPr>
                <a:ea typeface="+mn-ea"/>
              </a:endParaRPr>
            </a:p>
          </p:txBody>
        </p:sp>
        <p:sp>
          <p:nvSpPr>
            <p:cNvPr id="26856" name="Google Shape;26856;p86"/>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defTabSz="914378"/>
              <a:endParaRPr>
                <a:ea typeface="+mn-ea"/>
              </a:endParaRPr>
            </a:p>
          </p:txBody>
        </p:sp>
        <p:sp>
          <p:nvSpPr>
            <p:cNvPr id="26857" name="Google Shape;26857;p86"/>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6858" name="Google Shape;26858;p86"/>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defTabSz="914378"/>
              <a:endParaRPr>
                <a:ea typeface="+mn-ea"/>
              </a:endParaRPr>
            </a:p>
          </p:txBody>
        </p:sp>
        <p:sp>
          <p:nvSpPr>
            <p:cNvPr id="26859" name="Google Shape;26859;p86"/>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sp>
          <p:nvSpPr>
            <p:cNvPr id="26860" name="Google Shape;26860;p86"/>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defTabSz="914378"/>
              <a:endParaRPr>
                <a:ea typeface="+mn-ea"/>
              </a:endParaRPr>
            </a:p>
          </p:txBody>
        </p:sp>
        <p:sp>
          <p:nvSpPr>
            <p:cNvPr id="26861" name="Google Shape;26861;p86"/>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862" name="Google Shape;26862;p86"/>
          <p:cNvGrpSpPr/>
          <p:nvPr/>
        </p:nvGrpSpPr>
        <p:grpSpPr>
          <a:xfrm>
            <a:off x="3327229" y="1499899"/>
            <a:ext cx="234650" cy="378440"/>
            <a:chOff x="3327229" y="1499899"/>
            <a:chExt cx="234650" cy="378440"/>
          </a:xfrm>
        </p:grpSpPr>
        <p:sp>
          <p:nvSpPr>
            <p:cNvPr id="26863" name="Google Shape;26863;p86"/>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864" name="Google Shape;26864;p86"/>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defTabSz="914378"/>
              <a:endParaRPr>
                <a:ea typeface="+mn-ea"/>
              </a:endParaRPr>
            </a:p>
          </p:txBody>
        </p:sp>
        <p:sp>
          <p:nvSpPr>
            <p:cNvPr id="26865" name="Google Shape;26865;p86"/>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6866" name="Google Shape;26866;p86"/>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defTabSz="914378"/>
              <a:endParaRPr>
                <a:ea typeface="+mn-ea"/>
              </a:endParaRPr>
            </a:p>
          </p:txBody>
        </p:sp>
        <p:sp>
          <p:nvSpPr>
            <p:cNvPr id="26867" name="Google Shape;26867;p86"/>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defTabSz="914378"/>
              <a:endParaRPr>
                <a:ea typeface="+mn-ea"/>
              </a:endParaRPr>
            </a:p>
          </p:txBody>
        </p:sp>
        <p:sp>
          <p:nvSpPr>
            <p:cNvPr id="26868" name="Google Shape;26868;p86"/>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6869" name="Google Shape;26869;p86"/>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870" name="Google Shape;26870;p86"/>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defTabSz="914378"/>
              <a:endParaRPr>
                <a:ea typeface="+mn-ea"/>
              </a:endParaRPr>
            </a:p>
          </p:txBody>
        </p:sp>
        <p:sp>
          <p:nvSpPr>
            <p:cNvPr id="26871" name="Google Shape;26871;p86"/>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defTabSz="914378"/>
              <a:endParaRPr>
                <a:ea typeface="+mn-ea"/>
              </a:endParaRPr>
            </a:p>
          </p:txBody>
        </p:sp>
        <p:sp>
          <p:nvSpPr>
            <p:cNvPr id="26872" name="Google Shape;26872;p86"/>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defTabSz="914378"/>
              <a:endParaRPr>
                <a:ea typeface="+mn-ea"/>
              </a:endParaRPr>
            </a:p>
          </p:txBody>
        </p:sp>
        <p:sp>
          <p:nvSpPr>
            <p:cNvPr id="26873" name="Google Shape;26873;p86"/>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6874" name="Google Shape;26874;p86"/>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875" name="Google Shape;26875;p86"/>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876" name="Google Shape;26876;p86"/>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877" name="Google Shape;26877;p86"/>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878" name="Google Shape;26878;p86"/>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879" name="Google Shape;26879;p86"/>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880" name="Google Shape;26880;p86"/>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881" name="Google Shape;26881;p86"/>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882" name="Google Shape;26882;p86"/>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defTabSz="914378"/>
              <a:endParaRPr>
                <a:ea typeface="+mn-ea"/>
              </a:endParaRPr>
            </a:p>
          </p:txBody>
        </p:sp>
        <p:sp>
          <p:nvSpPr>
            <p:cNvPr id="26883" name="Google Shape;26883;p86"/>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884" name="Google Shape;26884;p86"/>
          <p:cNvGrpSpPr/>
          <p:nvPr/>
        </p:nvGrpSpPr>
        <p:grpSpPr>
          <a:xfrm>
            <a:off x="3735553" y="1530152"/>
            <a:ext cx="366722" cy="317962"/>
            <a:chOff x="3735553" y="1530151"/>
            <a:chExt cx="366722" cy="317962"/>
          </a:xfrm>
        </p:grpSpPr>
        <p:sp>
          <p:nvSpPr>
            <p:cNvPr id="26885" name="Google Shape;26885;p86"/>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886" name="Google Shape;26886;p86"/>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887" name="Google Shape;26887;p86"/>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888" name="Google Shape;26888;p86"/>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6889" name="Google Shape;26889;p86"/>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6890" name="Google Shape;26890;p86"/>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defTabSz="914378"/>
              <a:endParaRPr>
                <a:ea typeface="+mn-ea"/>
              </a:endParaRPr>
            </a:p>
          </p:txBody>
        </p:sp>
        <p:sp>
          <p:nvSpPr>
            <p:cNvPr id="26891" name="Google Shape;26891;p86"/>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892" name="Google Shape;26892;p86"/>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6893" name="Google Shape;26893;p86"/>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defTabSz="914378"/>
              <a:endParaRPr>
                <a:ea typeface="+mn-ea"/>
              </a:endParaRPr>
            </a:p>
          </p:txBody>
        </p:sp>
        <p:sp>
          <p:nvSpPr>
            <p:cNvPr id="26894" name="Google Shape;26894;p86"/>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6895" name="Google Shape;26895;p86"/>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6896" name="Google Shape;26896;p86"/>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897" name="Google Shape;26897;p86"/>
          <p:cNvGrpSpPr/>
          <p:nvPr/>
        </p:nvGrpSpPr>
        <p:grpSpPr>
          <a:xfrm>
            <a:off x="866323" y="2469776"/>
            <a:ext cx="379226" cy="322733"/>
            <a:chOff x="866322" y="2469775"/>
            <a:chExt cx="379226" cy="322733"/>
          </a:xfrm>
        </p:grpSpPr>
        <p:sp>
          <p:nvSpPr>
            <p:cNvPr id="26898" name="Google Shape;26898;p86"/>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899" name="Google Shape;26899;p86"/>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defTabSz="914378"/>
              <a:endParaRPr>
                <a:ea typeface="+mn-ea"/>
              </a:endParaRPr>
            </a:p>
          </p:txBody>
        </p:sp>
        <p:sp>
          <p:nvSpPr>
            <p:cNvPr id="26900" name="Google Shape;26900;p86"/>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6901" name="Google Shape;26901;p86"/>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6902" name="Google Shape;26902;p86"/>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903" name="Google Shape;26903;p86"/>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6904" name="Google Shape;26904;p86"/>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905" name="Google Shape;26905;p86"/>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906" name="Google Shape;26906;p86"/>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907" name="Google Shape;26907;p86"/>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908" name="Google Shape;26908;p86"/>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909" name="Google Shape;26909;p86"/>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6910" name="Google Shape;26910;p86"/>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defTabSz="914378"/>
              <a:endParaRPr>
                <a:ea typeface="+mn-ea"/>
              </a:endParaRPr>
            </a:p>
          </p:txBody>
        </p:sp>
        <p:sp>
          <p:nvSpPr>
            <p:cNvPr id="26911" name="Google Shape;26911;p86"/>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defTabSz="914378"/>
              <a:endParaRPr>
                <a:ea typeface="+mn-ea"/>
              </a:endParaRPr>
            </a:p>
          </p:txBody>
        </p:sp>
        <p:sp>
          <p:nvSpPr>
            <p:cNvPr id="26912" name="Google Shape;26912;p86"/>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defTabSz="914378"/>
              <a:endParaRPr>
                <a:ea typeface="+mn-ea"/>
              </a:endParaRPr>
            </a:p>
          </p:txBody>
        </p:sp>
        <p:sp>
          <p:nvSpPr>
            <p:cNvPr id="26913" name="Google Shape;26913;p86"/>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914" name="Google Shape;26914;p86"/>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915" name="Google Shape;26915;p86"/>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916" name="Google Shape;26916;p86"/>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917" name="Google Shape;26917;p86"/>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918" name="Google Shape;26918;p86"/>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919" name="Google Shape;26919;p86"/>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920" name="Google Shape;26920;p86"/>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921" name="Google Shape;26921;p86"/>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922" name="Google Shape;26922;p86"/>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923" name="Google Shape;26923;p86"/>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924" name="Google Shape;26924;p86"/>
          <p:cNvGrpSpPr/>
          <p:nvPr/>
        </p:nvGrpSpPr>
        <p:grpSpPr>
          <a:xfrm>
            <a:off x="1328388" y="2500815"/>
            <a:ext cx="404183" cy="289151"/>
            <a:chOff x="1328387" y="2500814"/>
            <a:chExt cx="404183" cy="289151"/>
          </a:xfrm>
        </p:grpSpPr>
        <p:sp>
          <p:nvSpPr>
            <p:cNvPr id="26925" name="Google Shape;26925;p86"/>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926" name="Google Shape;26926;p86"/>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927" name="Google Shape;26927;p86"/>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928" name="Google Shape;26928;p86"/>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929" name="Google Shape;26929;p86"/>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930" name="Google Shape;26930;p86"/>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931" name="Google Shape;26931;p86"/>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932" name="Google Shape;26932;p86"/>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933" name="Google Shape;26933;p86"/>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6934" name="Google Shape;26934;p86"/>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935" name="Google Shape;26935;p86"/>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936" name="Google Shape;26936;p86"/>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937" name="Google Shape;26937;p86"/>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938" name="Google Shape;26938;p86"/>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939" name="Google Shape;26939;p86"/>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940" name="Google Shape;26940;p86"/>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941" name="Google Shape;26941;p86"/>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942" name="Google Shape;26942;p86"/>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943" name="Google Shape;26943;p86"/>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defTabSz="914378"/>
              <a:endParaRPr>
                <a:ea typeface="+mn-ea"/>
              </a:endParaRPr>
            </a:p>
          </p:txBody>
        </p:sp>
        <p:sp>
          <p:nvSpPr>
            <p:cNvPr id="26944" name="Google Shape;26944;p86"/>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6945" name="Google Shape;26945;p86"/>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6946" name="Google Shape;26946;p86"/>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6947" name="Google Shape;26947;p86"/>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6948" name="Google Shape;26948;p86"/>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6949" name="Google Shape;26949;p86"/>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950" name="Google Shape;26950;p86"/>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6951" name="Google Shape;26951;p86"/>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6952" name="Google Shape;26952;p86"/>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6953" name="Google Shape;26953;p86"/>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954" name="Google Shape;26954;p86"/>
          <p:cNvGrpSpPr/>
          <p:nvPr/>
        </p:nvGrpSpPr>
        <p:grpSpPr>
          <a:xfrm>
            <a:off x="1821465" y="2495702"/>
            <a:ext cx="365988" cy="270801"/>
            <a:chOff x="1821465" y="2495702"/>
            <a:chExt cx="365988" cy="270801"/>
          </a:xfrm>
        </p:grpSpPr>
        <p:sp>
          <p:nvSpPr>
            <p:cNvPr id="26955" name="Google Shape;26955;p86"/>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956" name="Google Shape;26956;p86"/>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6957" name="Google Shape;26957;p86"/>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defTabSz="914378"/>
              <a:endParaRPr>
                <a:ea typeface="+mn-ea"/>
              </a:endParaRPr>
            </a:p>
          </p:txBody>
        </p:sp>
        <p:sp>
          <p:nvSpPr>
            <p:cNvPr id="26958" name="Google Shape;26958;p86"/>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959" name="Google Shape;26959;p86"/>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960" name="Google Shape;26960;p86"/>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6961" name="Google Shape;26961;p86"/>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962" name="Google Shape;26962;p86"/>
          <p:cNvGrpSpPr/>
          <p:nvPr/>
        </p:nvGrpSpPr>
        <p:grpSpPr>
          <a:xfrm>
            <a:off x="3725724" y="2455776"/>
            <a:ext cx="354977" cy="351202"/>
            <a:chOff x="3725723" y="2455776"/>
            <a:chExt cx="354977" cy="351202"/>
          </a:xfrm>
        </p:grpSpPr>
        <p:sp>
          <p:nvSpPr>
            <p:cNvPr id="26963" name="Google Shape;26963;p86"/>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defTabSz="914378"/>
              <a:endParaRPr>
                <a:ea typeface="+mn-ea"/>
              </a:endParaRPr>
            </a:p>
          </p:txBody>
        </p:sp>
        <p:sp>
          <p:nvSpPr>
            <p:cNvPr id="26964" name="Google Shape;26964;p86"/>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6965" name="Google Shape;26965;p86"/>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defTabSz="914378"/>
              <a:endParaRPr>
                <a:ea typeface="+mn-ea"/>
              </a:endParaRPr>
            </a:p>
          </p:txBody>
        </p:sp>
        <p:sp>
          <p:nvSpPr>
            <p:cNvPr id="26966" name="Google Shape;26966;p86"/>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defTabSz="914378"/>
              <a:endParaRPr>
                <a:ea typeface="+mn-ea"/>
              </a:endParaRPr>
            </a:p>
          </p:txBody>
        </p:sp>
        <p:sp>
          <p:nvSpPr>
            <p:cNvPr id="26967" name="Google Shape;26967;p86"/>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6968" name="Google Shape;26968;p86"/>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defTabSz="914378"/>
              <a:endParaRPr>
                <a:ea typeface="+mn-ea"/>
              </a:endParaRPr>
            </a:p>
          </p:txBody>
        </p:sp>
        <p:sp>
          <p:nvSpPr>
            <p:cNvPr id="26969" name="Google Shape;26969;p86"/>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defTabSz="914378"/>
              <a:endParaRPr>
                <a:ea typeface="+mn-ea"/>
              </a:endParaRPr>
            </a:p>
          </p:txBody>
        </p:sp>
        <p:sp>
          <p:nvSpPr>
            <p:cNvPr id="26970" name="Google Shape;26970;p86"/>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defTabSz="914378"/>
              <a:endParaRPr>
                <a:ea typeface="+mn-ea"/>
              </a:endParaRPr>
            </a:p>
          </p:txBody>
        </p:sp>
        <p:sp>
          <p:nvSpPr>
            <p:cNvPr id="26971" name="Google Shape;26971;p86"/>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defTabSz="914378"/>
              <a:endParaRPr>
                <a:ea typeface="+mn-ea"/>
              </a:endParaRPr>
            </a:p>
          </p:txBody>
        </p:sp>
        <p:sp>
          <p:nvSpPr>
            <p:cNvPr id="26972" name="Google Shape;26972;p86"/>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defTabSz="914378"/>
              <a:endParaRPr>
                <a:ea typeface="+mn-ea"/>
              </a:endParaRPr>
            </a:p>
          </p:txBody>
        </p:sp>
        <p:sp>
          <p:nvSpPr>
            <p:cNvPr id="26973" name="Google Shape;26973;p86"/>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6974" name="Google Shape;26974;p86"/>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defTabSz="914378"/>
              <a:endParaRPr>
                <a:ea typeface="+mn-ea"/>
              </a:endParaRPr>
            </a:p>
          </p:txBody>
        </p:sp>
        <p:sp>
          <p:nvSpPr>
            <p:cNvPr id="26975" name="Google Shape;26975;p86"/>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976" name="Google Shape;26976;p86"/>
          <p:cNvGrpSpPr/>
          <p:nvPr/>
        </p:nvGrpSpPr>
        <p:grpSpPr>
          <a:xfrm>
            <a:off x="5226165" y="1977642"/>
            <a:ext cx="230482" cy="388847"/>
            <a:chOff x="5226165" y="1977641"/>
            <a:chExt cx="230482" cy="388847"/>
          </a:xfrm>
        </p:grpSpPr>
        <p:sp>
          <p:nvSpPr>
            <p:cNvPr id="26977" name="Google Shape;26977;p86"/>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978" name="Google Shape;26978;p86"/>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979" name="Google Shape;26979;p86"/>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980" name="Google Shape;26980;p86"/>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6981" name="Google Shape;26981;p86"/>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982" name="Google Shape;26982;p86"/>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983" name="Google Shape;26983;p86"/>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984" name="Google Shape;26984;p86"/>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6985" name="Google Shape;26985;p86"/>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6986" name="Google Shape;26986;p86"/>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6987" name="Google Shape;26987;p86"/>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6988" name="Google Shape;26988;p86"/>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6989" name="Google Shape;26989;p86"/>
          <p:cNvGrpSpPr/>
          <p:nvPr/>
        </p:nvGrpSpPr>
        <p:grpSpPr>
          <a:xfrm>
            <a:off x="5632603" y="2025511"/>
            <a:ext cx="370130" cy="287264"/>
            <a:chOff x="5632602" y="2025510"/>
            <a:chExt cx="370130" cy="287264"/>
          </a:xfrm>
        </p:grpSpPr>
        <p:sp>
          <p:nvSpPr>
            <p:cNvPr id="26990" name="Google Shape;26990;p86"/>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defTabSz="914378"/>
              <a:endParaRPr>
                <a:ea typeface="+mn-ea"/>
              </a:endParaRPr>
            </a:p>
          </p:txBody>
        </p:sp>
        <p:sp>
          <p:nvSpPr>
            <p:cNvPr id="26991" name="Google Shape;26991;p86"/>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defTabSz="914378"/>
              <a:endParaRPr>
                <a:ea typeface="+mn-ea"/>
              </a:endParaRPr>
            </a:p>
          </p:txBody>
        </p:sp>
        <p:sp>
          <p:nvSpPr>
            <p:cNvPr id="26992" name="Google Shape;26992;p86"/>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defTabSz="914378"/>
              <a:endParaRPr>
                <a:ea typeface="+mn-ea"/>
              </a:endParaRPr>
            </a:p>
          </p:txBody>
        </p:sp>
        <p:sp>
          <p:nvSpPr>
            <p:cNvPr id="26993" name="Google Shape;26993;p86"/>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defTabSz="914378"/>
              <a:endParaRPr>
                <a:ea typeface="+mn-ea"/>
              </a:endParaRPr>
            </a:p>
          </p:txBody>
        </p:sp>
        <p:sp>
          <p:nvSpPr>
            <p:cNvPr id="26994" name="Google Shape;26994;p86"/>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defTabSz="914378"/>
              <a:endParaRPr>
                <a:ea typeface="+mn-ea"/>
              </a:endParaRPr>
            </a:p>
          </p:txBody>
        </p:sp>
        <p:sp>
          <p:nvSpPr>
            <p:cNvPr id="26995" name="Google Shape;26995;p86"/>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defTabSz="914378"/>
              <a:endParaRPr>
                <a:ea typeface="+mn-ea"/>
              </a:endParaRPr>
            </a:p>
          </p:txBody>
        </p:sp>
        <p:sp>
          <p:nvSpPr>
            <p:cNvPr id="26996" name="Google Shape;26996;p86"/>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defTabSz="914378"/>
              <a:endParaRPr>
                <a:ea typeface="+mn-ea"/>
              </a:endParaRPr>
            </a:p>
          </p:txBody>
        </p:sp>
        <p:sp>
          <p:nvSpPr>
            <p:cNvPr id="26997" name="Google Shape;26997;p86"/>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defTabSz="914378"/>
              <a:endParaRPr>
                <a:ea typeface="+mn-ea"/>
              </a:endParaRPr>
            </a:p>
          </p:txBody>
        </p:sp>
        <p:sp>
          <p:nvSpPr>
            <p:cNvPr id="26998" name="Google Shape;26998;p86"/>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defTabSz="914378"/>
              <a:endParaRPr>
                <a:ea typeface="+mn-ea"/>
              </a:endParaRPr>
            </a:p>
          </p:txBody>
        </p:sp>
        <p:sp>
          <p:nvSpPr>
            <p:cNvPr id="26999" name="Google Shape;26999;p86"/>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defTabSz="914378"/>
              <a:endParaRPr>
                <a:ea typeface="+mn-ea"/>
              </a:endParaRPr>
            </a:p>
          </p:txBody>
        </p:sp>
        <p:sp>
          <p:nvSpPr>
            <p:cNvPr id="27000" name="Google Shape;27000;p86"/>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7001" name="Google Shape;27001;p86"/>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sp>
          <p:nvSpPr>
            <p:cNvPr id="27002" name="Google Shape;27002;p86"/>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7003" name="Google Shape;27003;p86"/>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7004" name="Google Shape;27004;p86"/>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7005" name="Google Shape;27005;p86"/>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7006" name="Google Shape;27006;p86"/>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7007" name="Google Shape;27007;p86"/>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008" name="Google Shape;27008;p86"/>
          <p:cNvGrpSpPr/>
          <p:nvPr/>
        </p:nvGrpSpPr>
        <p:grpSpPr>
          <a:xfrm>
            <a:off x="4212379" y="2456537"/>
            <a:ext cx="331515" cy="330021"/>
            <a:chOff x="4212378" y="2456537"/>
            <a:chExt cx="331515" cy="330021"/>
          </a:xfrm>
        </p:grpSpPr>
        <p:sp>
          <p:nvSpPr>
            <p:cNvPr id="27009" name="Google Shape;27009;p86"/>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defTabSz="914378"/>
              <a:endParaRPr>
                <a:ea typeface="+mn-ea"/>
              </a:endParaRPr>
            </a:p>
          </p:txBody>
        </p:sp>
        <p:sp>
          <p:nvSpPr>
            <p:cNvPr id="27010" name="Google Shape;27010;p86"/>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defTabSz="914378"/>
              <a:endParaRPr>
                <a:ea typeface="+mn-ea"/>
              </a:endParaRPr>
            </a:p>
          </p:txBody>
        </p:sp>
        <p:sp>
          <p:nvSpPr>
            <p:cNvPr id="27011" name="Google Shape;27011;p86"/>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defTabSz="914378"/>
              <a:endParaRPr>
                <a:ea typeface="+mn-ea"/>
              </a:endParaRPr>
            </a:p>
          </p:txBody>
        </p:sp>
        <p:sp>
          <p:nvSpPr>
            <p:cNvPr id="27012" name="Google Shape;27012;p86"/>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defTabSz="914378"/>
              <a:endParaRPr>
                <a:ea typeface="+mn-ea"/>
              </a:endParaRPr>
            </a:p>
          </p:txBody>
        </p:sp>
        <p:sp>
          <p:nvSpPr>
            <p:cNvPr id="27013" name="Google Shape;27013;p86"/>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defTabSz="914378"/>
              <a:endParaRPr>
                <a:ea typeface="+mn-ea"/>
              </a:endParaRPr>
            </a:p>
          </p:txBody>
        </p:sp>
        <p:sp>
          <p:nvSpPr>
            <p:cNvPr id="27014" name="Google Shape;27014;p86"/>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defTabSz="914378"/>
              <a:endParaRPr>
                <a:ea typeface="+mn-ea"/>
              </a:endParaRPr>
            </a:p>
          </p:txBody>
        </p:sp>
        <p:sp>
          <p:nvSpPr>
            <p:cNvPr id="27015" name="Google Shape;27015;p86"/>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defTabSz="914378"/>
              <a:endParaRPr>
                <a:ea typeface="+mn-ea"/>
              </a:endParaRPr>
            </a:p>
          </p:txBody>
        </p:sp>
        <p:sp>
          <p:nvSpPr>
            <p:cNvPr id="27016" name="Google Shape;27016;p86"/>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defTabSz="914378"/>
              <a:endParaRPr>
                <a:ea typeface="+mn-ea"/>
              </a:endParaRPr>
            </a:p>
          </p:txBody>
        </p:sp>
        <p:sp>
          <p:nvSpPr>
            <p:cNvPr id="27017" name="Google Shape;27017;p86"/>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018" name="Google Shape;27018;p86"/>
          <p:cNvGrpSpPr/>
          <p:nvPr/>
        </p:nvGrpSpPr>
        <p:grpSpPr>
          <a:xfrm>
            <a:off x="6176014" y="1977826"/>
            <a:ext cx="235411" cy="347427"/>
            <a:chOff x="6176013" y="1977825"/>
            <a:chExt cx="235411" cy="347427"/>
          </a:xfrm>
        </p:grpSpPr>
        <p:sp>
          <p:nvSpPr>
            <p:cNvPr id="27019" name="Google Shape;27019;p86"/>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7020" name="Google Shape;27020;p86"/>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7021" name="Google Shape;27021;p86"/>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7022" name="Google Shape;27022;p86"/>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7023" name="Google Shape;27023;p86"/>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7024" name="Google Shape;27024;p86"/>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defTabSz="914378"/>
              <a:endParaRPr>
                <a:ea typeface="+mn-ea"/>
              </a:endParaRPr>
            </a:p>
          </p:txBody>
        </p:sp>
        <p:sp>
          <p:nvSpPr>
            <p:cNvPr id="27025" name="Google Shape;27025;p86"/>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7026" name="Google Shape;27026;p86"/>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7027" name="Google Shape;27027;p86"/>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defTabSz="914378"/>
              <a:endParaRPr>
                <a:ea typeface="+mn-ea"/>
              </a:endParaRPr>
            </a:p>
          </p:txBody>
        </p:sp>
        <p:sp>
          <p:nvSpPr>
            <p:cNvPr id="27028" name="Google Shape;27028;p86"/>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7029" name="Google Shape;27029;p86"/>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7030" name="Google Shape;27030;p86"/>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7031" name="Google Shape;27031;p86"/>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7032" name="Google Shape;27032;p86"/>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7033" name="Google Shape;27033;p86"/>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defTabSz="914378"/>
              <a:endParaRPr>
                <a:ea typeface="+mn-ea"/>
              </a:endParaRPr>
            </a:p>
          </p:txBody>
        </p:sp>
        <p:sp>
          <p:nvSpPr>
            <p:cNvPr id="27034" name="Google Shape;27034;p86"/>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defTabSz="914378"/>
              <a:endParaRPr>
                <a:ea typeface="+mn-ea"/>
              </a:endParaRPr>
            </a:p>
          </p:txBody>
        </p:sp>
        <p:sp>
          <p:nvSpPr>
            <p:cNvPr id="27035" name="Google Shape;27035;p86"/>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036" name="Google Shape;27036;p86"/>
          <p:cNvGrpSpPr/>
          <p:nvPr/>
        </p:nvGrpSpPr>
        <p:grpSpPr>
          <a:xfrm>
            <a:off x="6652078" y="1977459"/>
            <a:ext cx="235778" cy="347794"/>
            <a:chOff x="6652077" y="1977458"/>
            <a:chExt cx="235778" cy="347794"/>
          </a:xfrm>
        </p:grpSpPr>
        <p:sp>
          <p:nvSpPr>
            <p:cNvPr id="27037" name="Google Shape;27037;p86"/>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defTabSz="914378"/>
              <a:endParaRPr>
                <a:ea typeface="+mn-ea"/>
              </a:endParaRPr>
            </a:p>
          </p:txBody>
        </p:sp>
        <p:sp>
          <p:nvSpPr>
            <p:cNvPr id="27038" name="Google Shape;27038;p86"/>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defTabSz="914378"/>
              <a:endParaRPr>
                <a:ea typeface="+mn-ea"/>
              </a:endParaRPr>
            </a:p>
          </p:txBody>
        </p:sp>
        <p:sp>
          <p:nvSpPr>
            <p:cNvPr id="27039" name="Google Shape;27039;p86"/>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defTabSz="914378"/>
              <a:endParaRPr>
                <a:ea typeface="+mn-ea"/>
              </a:endParaRPr>
            </a:p>
          </p:txBody>
        </p:sp>
        <p:sp>
          <p:nvSpPr>
            <p:cNvPr id="27040" name="Google Shape;27040;p86"/>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7041" name="Google Shape;27041;p86"/>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7042" name="Google Shape;27042;p86"/>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7043" name="Google Shape;27043;p86"/>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defTabSz="914378"/>
              <a:endParaRPr>
                <a:ea typeface="+mn-ea"/>
              </a:endParaRPr>
            </a:p>
          </p:txBody>
        </p:sp>
        <p:sp>
          <p:nvSpPr>
            <p:cNvPr id="27044" name="Google Shape;27044;p86"/>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7045" name="Google Shape;27045;p86"/>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7046" name="Google Shape;27046;p86"/>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7047" name="Google Shape;27047;p86"/>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7048" name="Google Shape;27048;p86"/>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7049" name="Google Shape;27049;p86"/>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7050" name="Google Shape;27050;p86"/>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7051" name="Google Shape;27051;p86"/>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7052" name="Google Shape;27052;p86"/>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053" name="Google Shape;27053;p86"/>
          <p:cNvGrpSpPr/>
          <p:nvPr/>
        </p:nvGrpSpPr>
        <p:grpSpPr>
          <a:xfrm>
            <a:off x="7072513" y="1997512"/>
            <a:ext cx="394352" cy="308052"/>
            <a:chOff x="7072513" y="1997512"/>
            <a:chExt cx="394352" cy="308052"/>
          </a:xfrm>
        </p:grpSpPr>
        <p:sp>
          <p:nvSpPr>
            <p:cNvPr id="27054" name="Google Shape;27054;p86"/>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defTabSz="914378"/>
              <a:endParaRPr>
                <a:ea typeface="+mn-ea"/>
              </a:endParaRPr>
            </a:p>
          </p:txBody>
        </p:sp>
        <p:sp>
          <p:nvSpPr>
            <p:cNvPr id="27055" name="Google Shape;27055;p86"/>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defTabSz="914378"/>
              <a:endParaRPr>
                <a:ea typeface="+mn-ea"/>
              </a:endParaRPr>
            </a:p>
          </p:txBody>
        </p:sp>
        <p:sp>
          <p:nvSpPr>
            <p:cNvPr id="27056" name="Google Shape;27056;p86"/>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defTabSz="914378"/>
              <a:endParaRPr>
                <a:ea typeface="+mn-ea"/>
              </a:endParaRPr>
            </a:p>
          </p:txBody>
        </p:sp>
        <p:sp>
          <p:nvSpPr>
            <p:cNvPr id="27057" name="Google Shape;27057;p86"/>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7058" name="Google Shape;27058;p86"/>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defTabSz="914378"/>
              <a:endParaRPr>
                <a:ea typeface="+mn-ea"/>
              </a:endParaRPr>
            </a:p>
          </p:txBody>
        </p:sp>
        <p:sp>
          <p:nvSpPr>
            <p:cNvPr id="27059" name="Google Shape;27059;p86"/>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defTabSz="914378"/>
              <a:endParaRPr>
                <a:ea typeface="+mn-ea"/>
              </a:endParaRPr>
            </a:p>
          </p:txBody>
        </p:sp>
        <p:sp>
          <p:nvSpPr>
            <p:cNvPr id="27060" name="Google Shape;27060;p86"/>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27061" name="Google Shape;27061;p86"/>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defTabSz="914378"/>
              <a:endParaRPr>
                <a:ea typeface="+mn-ea"/>
              </a:endParaRPr>
            </a:p>
          </p:txBody>
        </p:sp>
        <p:sp>
          <p:nvSpPr>
            <p:cNvPr id="27062" name="Google Shape;27062;p86"/>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defTabSz="914378"/>
              <a:endParaRPr>
                <a:ea typeface="+mn-ea"/>
              </a:endParaRPr>
            </a:p>
          </p:txBody>
        </p:sp>
        <p:sp>
          <p:nvSpPr>
            <p:cNvPr id="27063" name="Google Shape;27063;p86"/>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defTabSz="914378"/>
              <a:endParaRPr>
                <a:ea typeface="+mn-ea"/>
              </a:endParaRPr>
            </a:p>
          </p:txBody>
        </p:sp>
        <p:sp>
          <p:nvSpPr>
            <p:cNvPr id="27064" name="Google Shape;27064;p86"/>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065" name="Google Shape;27065;p86"/>
          <p:cNvGrpSpPr/>
          <p:nvPr/>
        </p:nvGrpSpPr>
        <p:grpSpPr>
          <a:xfrm>
            <a:off x="7576208" y="1977825"/>
            <a:ext cx="292533" cy="347454"/>
            <a:chOff x="7576208" y="1977825"/>
            <a:chExt cx="292533" cy="347454"/>
          </a:xfrm>
        </p:grpSpPr>
        <p:sp>
          <p:nvSpPr>
            <p:cNvPr id="27066" name="Google Shape;27066;p86"/>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defTabSz="914378"/>
              <a:endParaRPr>
                <a:ea typeface="+mn-ea"/>
              </a:endParaRPr>
            </a:p>
          </p:txBody>
        </p:sp>
        <p:sp>
          <p:nvSpPr>
            <p:cNvPr id="27067" name="Google Shape;27067;p86"/>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defTabSz="914378"/>
              <a:endParaRPr>
                <a:ea typeface="+mn-ea"/>
              </a:endParaRPr>
            </a:p>
          </p:txBody>
        </p:sp>
        <p:sp>
          <p:nvSpPr>
            <p:cNvPr id="27068" name="Google Shape;27068;p86"/>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defTabSz="914378"/>
              <a:endParaRPr>
                <a:ea typeface="+mn-ea"/>
              </a:endParaRPr>
            </a:p>
          </p:txBody>
        </p:sp>
        <p:sp>
          <p:nvSpPr>
            <p:cNvPr id="27069" name="Google Shape;27069;p86"/>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defTabSz="914378"/>
              <a:endParaRPr>
                <a:ea typeface="+mn-ea"/>
              </a:endParaRPr>
            </a:p>
          </p:txBody>
        </p:sp>
        <p:sp>
          <p:nvSpPr>
            <p:cNvPr id="27070" name="Google Shape;27070;p86"/>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defTabSz="914378"/>
              <a:endParaRPr>
                <a:ea typeface="+mn-ea"/>
              </a:endParaRPr>
            </a:p>
          </p:txBody>
        </p:sp>
        <p:sp>
          <p:nvSpPr>
            <p:cNvPr id="27071" name="Google Shape;27071;p86"/>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defTabSz="914378"/>
              <a:endParaRPr>
                <a:ea typeface="+mn-ea"/>
              </a:endParaRPr>
            </a:p>
          </p:txBody>
        </p:sp>
        <p:sp>
          <p:nvSpPr>
            <p:cNvPr id="27072" name="Google Shape;27072;p86"/>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defTabSz="914378"/>
              <a:endParaRPr>
                <a:ea typeface="+mn-ea"/>
              </a:endParaRPr>
            </a:p>
          </p:txBody>
        </p:sp>
        <p:sp>
          <p:nvSpPr>
            <p:cNvPr id="27073" name="Google Shape;27073;p86"/>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7074" name="Google Shape;27074;p86"/>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defTabSz="914378"/>
              <a:endParaRPr>
                <a:ea typeface="+mn-ea"/>
              </a:endParaRPr>
            </a:p>
          </p:txBody>
        </p:sp>
        <p:sp>
          <p:nvSpPr>
            <p:cNvPr id="27075" name="Google Shape;27075;p86"/>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defTabSz="914378"/>
              <a:endParaRPr>
                <a:ea typeface="+mn-ea"/>
              </a:endParaRPr>
            </a:p>
          </p:txBody>
        </p:sp>
        <p:sp>
          <p:nvSpPr>
            <p:cNvPr id="27076" name="Google Shape;27076;p86"/>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defTabSz="914378"/>
              <a:endParaRPr>
                <a:ea typeface="+mn-ea"/>
              </a:endParaRPr>
            </a:p>
          </p:txBody>
        </p:sp>
        <p:sp>
          <p:nvSpPr>
            <p:cNvPr id="27077" name="Google Shape;27077;p86"/>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defTabSz="914378"/>
              <a:endParaRPr>
                <a:ea typeface="+mn-ea"/>
              </a:endParaRPr>
            </a:p>
          </p:txBody>
        </p:sp>
        <p:sp>
          <p:nvSpPr>
            <p:cNvPr id="27078" name="Google Shape;27078;p86"/>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079" name="Google Shape;27079;p86"/>
          <p:cNvGrpSpPr/>
          <p:nvPr/>
        </p:nvGrpSpPr>
        <p:grpSpPr>
          <a:xfrm>
            <a:off x="8023883" y="1977459"/>
            <a:ext cx="320557" cy="347794"/>
            <a:chOff x="8023882" y="1977458"/>
            <a:chExt cx="320557" cy="347794"/>
          </a:xfrm>
        </p:grpSpPr>
        <p:sp>
          <p:nvSpPr>
            <p:cNvPr id="27080" name="Google Shape;27080;p86"/>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defTabSz="914378"/>
              <a:endParaRPr>
                <a:ea typeface="+mn-ea"/>
              </a:endParaRPr>
            </a:p>
          </p:txBody>
        </p:sp>
        <p:sp>
          <p:nvSpPr>
            <p:cNvPr id="27081" name="Google Shape;27081;p86"/>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defTabSz="914378"/>
              <a:endParaRPr>
                <a:ea typeface="+mn-ea"/>
              </a:endParaRPr>
            </a:p>
          </p:txBody>
        </p:sp>
        <p:sp>
          <p:nvSpPr>
            <p:cNvPr id="27082" name="Google Shape;27082;p86"/>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7083" name="Google Shape;27083;p86"/>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7084" name="Google Shape;27084;p86"/>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7085" name="Google Shape;27085;p86"/>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7086" name="Google Shape;27086;p86"/>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7087" name="Google Shape;27087;p86"/>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7088" name="Google Shape;27088;p86"/>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7089" name="Google Shape;27089;p86"/>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7090" name="Google Shape;27090;p86"/>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7091" name="Google Shape;27091;p86"/>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7092" name="Google Shape;27092;p86"/>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7093" name="Google Shape;27093;p86"/>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7094" name="Google Shape;27094;p86"/>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7095" name="Google Shape;27095;p86"/>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7096" name="Google Shape;27096;p86"/>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7097" name="Google Shape;27097;p86"/>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7098" name="Google Shape;27098;p86"/>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7099" name="Google Shape;27099;p86"/>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7100" name="Google Shape;27100;p86"/>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7101" name="Google Shape;27101;p86"/>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7102" name="Google Shape;27102;p86"/>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7103" name="Google Shape;27103;p86"/>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7104" name="Google Shape;27104;p86"/>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7105" name="Google Shape;27105;p86"/>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7106" name="Google Shape;27106;p86"/>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7107" name="Google Shape;27107;p86"/>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7108" name="Google Shape;27108;p86"/>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7109" name="Google Shape;27109;p86"/>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7110" name="Google Shape;27110;p86"/>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7111" name="Google Shape;27111;p86"/>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7112" name="Google Shape;27112;p86"/>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7113" name="Google Shape;27113;p86"/>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7114" name="Google Shape;27114;p86"/>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7115" name="Google Shape;27115;p86"/>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7116" name="Google Shape;27116;p86"/>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7117" name="Google Shape;27117;p86"/>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7118" name="Google Shape;27118;p86"/>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7119" name="Google Shape;27119;p86"/>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120" name="Google Shape;27120;p86"/>
          <p:cNvGrpSpPr/>
          <p:nvPr/>
        </p:nvGrpSpPr>
        <p:grpSpPr>
          <a:xfrm>
            <a:off x="5627675" y="2444819"/>
            <a:ext cx="345147" cy="342630"/>
            <a:chOff x="5627674" y="2444819"/>
            <a:chExt cx="345147" cy="342630"/>
          </a:xfrm>
        </p:grpSpPr>
        <p:sp>
          <p:nvSpPr>
            <p:cNvPr id="27121" name="Google Shape;27121;p86"/>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defTabSz="914378"/>
              <a:endParaRPr>
                <a:ea typeface="+mn-ea"/>
              </a:endParaRPr>
            </a:p>
          </p:txBody>
        </p:sp>
        <p:sp>
          <p:nvSpPr>
            <p:cNvPr id="27122" name="Google Shape;27122;p86"/>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sp>
          <p:nvSpPr>
            <p:cNvPr id="27123" name="Google Shape;27123;p86"/>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sp>
          <p:nvSpPr>
            <p:cNvPr id="27124" name="Google Shape;27124;p86"/>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sp>
          <p:nvSpPr>
            <p:cNvPr id="27125" name="Google Shape;27125;p86"/>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126" name="Google Shape;27126;p86"/>
          <p:cNvGrpSpPr/>
          <p:nvPr/>
        </p:nvGrpSpPr>
        <p:grpSpPr>
          <a:xfrm>
            <a:off x="4653997" y="2440258"/>
            <a:ext cx="396607" cy="348555"/>
            <a:chOff x="4653996" y="2440257"/>
            <a:chExt cx="396607" cy="348555"/>
          </a:xfrm>
        </p:grpSpPr>
        <p:sp>
          <p:nvSpPr>
            <p:cNvPr id="27127" name="Google Shape;27127;p86"/>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7128" name="Google Shape;27128;p86"/>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defTabSz="914378"/>
              <a:endParaRPr>
                <a:ea typeface="+mn-ea"/>
              </a:endParaRPr>
            </a:p>
          </p:txBody>
        </p:sp>
        <p:sp>
          <p:nvSpPr>
            <p:cNvPr id="27129" name="Google Shape;27129;p86"/>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defTabSz="914378"/>
              <a:endParaRPr>
                <a:ea typeface="+mn-ea"/>
              </a:endParaRPr>
            </a:p>
          </p:txBody>
        </p:sp>
        <p:sp>
          <p:nvSpPr>
            <p:cNvPr id="27130" name="Google Shape;27130;p86"/>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defTabSz="914378"/>
              <a:endParaRPr>
                <a:ea typeface="+mn-ea"/>
              </a:endParaRPr>
            </a:p>
          </p:txBody>
        </p:sp>
        <p:sp>
          <p:nvSpPr>
            <p:cNvPr id="27131" name="Google Shape;27131;p86"/>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defTabSz="914378"/>
              <a:endParaRPr>
                <a:ea typeface="+mn-ea"/>
              </a:endParaRPr>
            </a:p>
          </p:txBody>
        </p:sp>
        <p:sp>
          <p:nvSpPr>
            <p:cNvPr id="27132" name="Google Shape;27132;p86"/>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defTabSz="914378"/>
              <a:endParaRPr>
                <a:ea typeface="+mn-ea"/>
              </a:endParaRPr>
            </a:p>
          </p:txBody>
        </p:sp>
        <p:sp>
          <p:nvSpPr>
            <p:cNvPr id="27133" name="Google Shape;27133;p86"/>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defTabSz="914378"/>
              <a:endParaRPr>
                <a:ea typeface="+mn-ea"/>
              </a:endParaRPr>
            </a:p>
          </p:txBody>
        </p:sp>
        <p:sp>
          <p:nvSpPr>
            <p:cNvPr id="27134" name="Google Shape;27134;p86"/>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defTabSz="914378"/>
              <a:endParaRPr>
                <a:ea typeface="+mn-ea"/>
              </a:endParaRPr>
            </a:p>
          </p:txBody>
        </p:sp>
        <p:sp>
          <p:nvSpPr>
            <p:cNvPr id="27135" name="Google Shape;27135;p86"/>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defTabSz="914378"/>
              <a:endParaRPr>
                <a:ea typeface="+mn-ea"/>
              </a:endParaRPr>
            </a:p>
          </p:txBody>
        </p:sp>
        <p:sp>
          <p:nvSpPr>
            <p:cNvPr id="27136" name="Google Shape;27136;p86"/>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defTabSz="914378"/>
              <a:endParaRPr>
                <a:ea typeface="+mn-ea"/>
              </a:endParaRPr>
            </a:p>
          </p:txBody>
        </p:sp>
        <p:sp>
          <p:nvSpPr>
            <p:cNvPr id="27137" name="Google Shape;27137;p86"/>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defTabSz="914378"/>
              <a:endParaRPr>
                <a:ea typeface="+mn-ea"/>
              </a:endParaRPr>
            </a:p>
          </p:txBody>
        </p:sp>
        <p:sp>
          <p:nvSpPr>
            <p:cNvPr id="27138" name="Google Shape;27138;p86"/>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sp>
          <p:nvSpPr>
            <p:cNvPr id="27139" name="Google Shape;27139;p86"/>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defTabSz="914378"/>
              <a:endParaRPr>
                <a:ea typeface="+mn-ea"/>
              </a:endParaRPr>
            </a:p>
          </p:txBody>
        </p:sp>
        <p:sp>
          <p:nvSpPr>
            <p:cNvPr id="27140" name="Google Shape;27140;p86"/>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defTabSz="914378"/>
              <a:endParaRPr>
                <a:ea typeface="+mn-ea"/>
              </a:endParaRPr>
            </a:p>
          </p:txBody>
        </p:sp>
        <p:sp>
          <p:nvSpPr>
            <p:cNvPr id="27141" name="Google Shape;27141;p86"/>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7142" name="Google Shape;27142;p86"/>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defTabSz="914378"/>
              <a:endParaRPr>
                <a:ea typeface="+mn-ea"/>
              </a:endParaRPr>
            </a:p>
          </p:txBody>
        </p:sp>
        <p:sp>
          <p:nvSpPr>
            <p:cNvPr id="27143" name="Google Shape;27143;p86"/>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defTabSz="914378"/>
              <a:endParaRPr>
                <a:ea typeface="+mn-ea"/>
              </a:endParaRPr>
            </a:p>
          </p:txBody>
        </p:sp>
        <p:sp>
          <p:nvSpPr>
            <p:cNvPr id="27144" name="Google Shape;27144;p86"/>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145" name="Google Shape;27145;p86"/>
          <p:cNvGrpSpPr/>
          <p:nvPr/>
        </p:nvGrpSpPr>
        <p:grpSpPr>
          <a:xfrm>
            <a:off x="1854392" y="2895141"/>
            <a:ext cx="301630" cy="374272"/>
            <a:chOff x="1854391" y="2895140"/>
            <a:chExt cx="301630" cy="374272"/>
          </a:xfrm>
        </p:grpSpPr>
        <p:sp>
          <p:nvSpPr>
            <p:cNvPr id="27146" name="Google Shape;27146;p86"/>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7147" name="Google Shape;27147;p86"/>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7148" name="Google Shape;27148;p86"/>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defTabSz="914378"/>
              <a:endParaRPr>
                <a:ea typeface="+mn-ea"/>
              </a:endParaRPr>
            </a:p>
          </p:txBody>
        </p:sp>
        <p:sp>
          <p:nvSpPr>
            <p:cNvPr id="27149" name="Google Shape;27149;p86"/>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7150" name="Google Shape;27150;p86"/>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7151" name="Google Shape;27151;p86"/>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7152" name="Google Shape;27152;p86"/>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7153" name="Google Shape;27153;p86"/>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7154" name="Google Shape;27154;p86"/>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7155" name="Google Shape;27155;p86"/>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7156" name="Google Shape;27156;p86"/>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7157" name="Google Shape;27157;p86"/>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7158" name="Google Shape;27158;p86"/>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7159" name="Google Shape;27159;p86"/>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7160" name="Google Shape;27160;p86"/>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7161" name="Google Shape;27161;p86"/>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7162" name="Google Shape;27162;p86"/>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7163" name="Google Shape;27163;p86"/>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7164" name="Google Shape;27164;p86"/>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7165" name="Google Shape;27165;p86"/>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7166" name="Google Shape;27166;p86"/>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7167" name="Google Shape;27167;p86"/>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7168" name="Google Shape;27168;p86"/>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7169" name="Google Shape;27169;p86"/>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7170" name="Google Shape;27170;p86"/>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7171" name="Google Shape;27171;p86"/>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7172" name="Google Shape;27172;p86"/>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7173" name="Google Shape;27173;p86"/>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7174" name="Google Shape;27174;p86"/>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7175" name="Google Shape;27175;p86"/>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7176" name="Google Shape;27176;p86"/>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7177" name="Google Shape;27177;p86"/>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7178" name="Google Shape;27178;p86"/>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7179" name="Google Shape;27179;p86"/>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7180" name="Google Shape;27180;p86"/>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7181" name="Google Shape;27181;p86"/>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7182" name="Google Shape;27182;p86"/>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7183" name="Google Shape;27183;p86"/>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7184" name="Google Shape;27184;p86"/>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7185" name="Google Shape;27185;p86"/>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7186" name="Google Shape;27186;p86"/>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7187" name="Google Shape;27187;p86"/>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7188" name="Google Shape;27188;p86"/>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defTabSz="914378"/>
              <a:endParaRPr>
                <a:ea typeface="+mn-ea"/>
              </a:endParaRPr>
            </a:p>
          </p:txBody>
        </p:sp>
        <p:sp>
          <p:nvSpPr>
            <p:cNvPr id="27189" name="Google Shape;27189;p86"/>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defTabSz="914378"/>
              <a:endParaRPr>
                <a:ea typeface="+mn-ea"/>
              </a:endParaRPr>
            </a:p>
          </p:txBody>
        </p:sp>
        <p:sp>
          <p:nvSpPr>
            <p:cNvPr id="27190" name="Google Shape;27190;p86"/>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7191" name="Google Shape;27191;p86"/>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defTabSz="914378"/>
              <a:endParaRPr>
                <a:ea typeface="+mn-ea"/>
              </a:endParaRPr>
            </a:p>
          </p:txBody>
        </p:sp>
        <p:sp>
          <p:nvSpPr>
            <p:cNvPr id="27192" name="Google Shape;27192;p86"/>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7193" name="Google Shape;27193;p86"/>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defTabSz="914378"/>
              <a:endParaRPr>
                <a:ea typeface="+mn-ea"/>
              </a:endParaRPr>
            </a:p>
          </p:txBody>
        </p:sp>
        <p:sp>
          <p:nvSpPr>
            <p:cNvPr id="27194" name="Google Shape;27194;p86"/>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195" name="Google Shape;27195;p86"/>
          <p:cNvGrpSpPr/>
          <p:nvPr/>
        </p:nvGrpSpPr>
        <p:grpSpPr>
          <a:xfrm>
            <a:off x="5172817" y="2438371"/>
            <a:ext cx="289518" cy="357651"/>
            <a:chOff x="5172817" y="2438370"/>
            <a:chExt cx="289518" cy="357651"/>
          </a:xfrm>
        </p:grpSpPr>
        <p:sp>
          <p:nvSpPr>
            <p:cNvPr id="27196" name="Google Shape;27196;p86"/>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defTabSz="914378"/>
              <a:endParaRPr>
                <a:ea typeface="+mn-ea"/>
              </a:endParaRPr>
            </a:p>
          </p:txBody>
        </p:sp>
        <p:sp>
          <p:nvSpPr>
            <p:cNvPr id="27197" name="Google Shape;27197;p86"/>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defTabSz="914378"/>
              <a:endParaRPr>
                <a:ea typeface="+mn-ea"/>
              </a:endParaRPr>
            </a:p>
          </p:txBody>
        </p:sp>
        <p:sp>
          <p:nvSpPr>
            <p:cNvPr id="27198" name="Google Shape;27198;p86"/>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defTabSz="914378"/>
              <a:endParaRPr>
                <a:ea typeface="+mn-ea"/>
              </a:endParaRPr>
            </a:p>
          </p:txBody>
        </p:sp>
        <p:sp>
          <p:nvSpPr>
            <p:cNvPr id="27199" name="Google Shape;27199;p86"/>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defTabSz="914378"/>
              <a:endParaRPr>
                <a:ea typeface="+mn-ea"/>
              </a:endParaRPr>
            </a:p>
          </p:txBody>
        </p:sp>
        <p:sp>
          <p:nvSpPr>
            <p:cNvPr id="27200" name="Google Shape;27200;p86"/>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defTabSz="914378"/>
              <a:endParaRPr>
                <a:ea typeface="+mn-ea"/>
              </a:endParaRPr>
            </a:p>
          </p:txBody>
        </p:sp>
        <p:sp>
          <p:nvSpPr>
            <p:cNvPr id="27201" name="Google Shape;27201;p86"/>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defTabSz="914378"/>
              <a:endParaRPr>
                <a:ea typeface="+mn-ea"/>
              </a:endParaRPr>
            </a:p>
          </p:txBody>
        </p:sp>
        <p:sp>
          <p:nvSpPr>
            <p:cNvPr id="27202" name="Google Shape;27202;p86"/>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defTabSz="914378"/>
              <a:endParaRPr>
                <a:ea typeface="+mn-ea"/>
              </a:endParaRPr>
            </a:p>
          </p:txBody>
        </p:sp>
        <p:sp>
          <p:nvSpPr>
            <p:cNvPr id="27203" name="Google Shape;27203;p86"/>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defTabSz="914378"/>
              <a:endParaRPr>
                <a:ea typeface="+mn-ea"/>
              </a:endParaRPr>
            </a:p>
          </p:txBody>
        </p:sp>
        <p:sp>
          <p:nvSpPr>
            <p:cNvPr id="27204" name="Google Shape;27204;p86"/>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defTabSz="914378"/>
              <a:endParaRPr>
                <a:ea typeface="+mn-ea"/>
              </a:endParaRPr>
            </a:p>
          </p:txBody>
        </p:sp>
        <p:sp>
          <p:nvSpPr>
            <p:cNvPr id="27205" name="Google Shape;27205;p86"/>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defTabSz="914378"/>
              <a:endParaRPr>
                <a:ea typeface="+mn-ea"/>
              </a:endParaRPr>
            </a:p>
          </p:txBody>
        </p:sp>
        <p:sp>
          <p:nvSpPr>
            <p:cNvPr id="27206" name="Google Shape;27206;p86"/>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207" name="Google Shape;27207;p86"/>
          <p:cNvGrpSpPr/>
          <p:nvPr/>
        </p:nvGrpSpPr>
        <p:grpSpPr>
          <a:xfrm>
            <a:off x="3234507" y="2484534"/>
            <a:ext cx="388297" cy="293320"/>
            <a:chOff x="3234506" y="2484534"/>
            <a:chExt cx="388297" cy="293320"/>
          </a:xfrm>
        </p:grpSpPr>
        <p:sp>
          <p:nvSpPr>
            <p:cNvPr id="27208" name="Google Shape;27208;p86"/>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defTabSz="914378"/>
              <a:endParaRPr>
                <a:ea typeface="+mn-ea"/>
              </a:endParaRPr>
            </a:p>
          </p:txBody>
        </p:sp>
        <p:sp>
          <p:nvSpPr>
            <p:cNvPr id="27209" name="Google Shape;27209;p86"/>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defTabSz="914378"/>
              <a:endParaRPr>
                <a:ea typeface="+mn-ea"/>
              </a:endParaRPr>
            </a:p>
          </p:txBody>
        </p:sp>
        <p:sp>
          <p:nvSpPr>
            <p:cNvPr id="27210" name="Google Shape;27210;p86"/>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defTabSz="914378"/>
              <a:endParaRPr>
                <a:ea typeface="+mn-ea"/>
              </a:endParaRPr>
            </a:p>
          </p:txBody>
        </p:sp>
        <p:sp>
          <p:nvSpPr>
            <p:cNvPr id="27211" name="Google Shape;27211;p86"/>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defTabSz="914378"/>
              <a:endParaRPr>
                <a:ea typeface="+mn-ea"/>
              </a:endParaRPr>
            </a:p>
          </p:txBody>
        </p:sp>
        <p:sp>
          <p:nvSpPr>
            <p:cNvPr id="27212" name="Google Shape;27212;p86"/>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27213" name="Google Shape;27213;p86"/>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27214" name="Google Shape;27214;p86"/>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27215" name="Google Shape;27215;p86"/>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defTabSz="914378"/>
              <a:endParaRPr>
                <a:ea typeface="+mn-ea"/>
              </a:endParaRPr>
            </a:p>
          </p:txBody>
        </p:sp>
        <p:sp>
          <p:nvSpPr>
            <p:cNvPr id="27216" name="Google Shape;27216;p86"/>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defTabSz="914378"/>
              <a:endParaRPr>
                <a:ea typeface="+mn-ea"/>
              </a:endParaRPr>
            </a:p>
          </p:txBody>
        </p:sp>
        <p:sp>
          <p:nvSpPr>
            <p:cNvPr id="27217" name="Google Shape;27217;p86"/>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defTabSz="914378"/>
              <a:endParaRPr>
                <a:ea typeface="+mn-ea"/>
              </a:endParaRPr>
            </a:p>
          </p:txBody>
        </p:sp>
        <p:sp>
          <p:nvSpPr>
            <p:cNvPr id="27218" name="Google Shape;27218;p86"/>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defTabSz="914378"/>
              <a:endParaRPr>
                <a:ea typeface="+mn-ea"/>
              </a:endParaRPr>
            </a:p>
          </p:txBody>
        </p:sp>
        <p:sp>
          <p:nvSpPr>
            <p:cNvPr id="27219" name="Google Shape;27219;p86"/>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defTabSz="914378"/>
              <a:endParaRPr>
                <a:ea typeface="+mn-ea"/>
              </a:endParaRPr>
            </a:p>
          </p:txBody>
        </p:sp>
        <p:sp>
          <p:nvSpPr>
            <p:cNvPr id="27220" name="Google Shape;27220;p86"/>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defTabSz="914378"/>
              <a:endParaRPr>
                <a:ea typeface="+mn-ea"/>
              </a:endParaRPr>
            </a:p>
          </p:txBody>
        </p:sp>
        <p:sp>
          <p:nvSpPr>
            <p:cNvPr id="27221" name="Google Shape;27221;p86"/>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defTabSz="914378"/>
              <a:endParaRPr>
                <a:ea typeface="+mn-ea"/>
              </a:endParaRPr>
            </a:p>
          </p:txBody>
        </p:sp>
        <p:sp>
          <p:nvSpPr>
            <p:cNvPr id="27222" name="Google Shape;27222;p86"/>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defTabSz="914378"/>
              <a:endParaRPr>
                <a:ea typeface="+mn-ea"/>
              </a:endParaRPr>
            </a:p>
          </p:txBody>
        </p:sp>
        <p:sp>
          <p:nvSpPr>
            <p:cNvPr id="27223" name="Google Shape;27223;p86"/>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224" name="Google Shape;27224;p86"/>
          <p:cNvGrpSpPr/>
          <p:nvPr/>
        </p:nvGrpSpPr>
        <p:grpSpPr>
          <a:xfrm>
            <a:off x="6065150" y="3367036"/>
            <a:ext cx="362553" cy="356498"/>
            <a:chOff x="6065149" y="3367036"/>
            <a:chExt cx="362553" cy="356498"/>
          </a:xfrm>
        </p:grpSpPr>
        <p:sp>
          <p:nvSpPr>
            <p:cNvPr id="27225" name="Google Shape;27225;p86"/>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7226" name="Google Shape;27226;p86"/>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defTabSz="914378"/>
              <a:endParaRPr>
                <a:ea typeface="+mn-ea"/>
              </a:endParaRPr>
            </a:p>
          </p:txBody>
        </p:sp>
        <p:sp>
          <p:nvSpPr>
            <p:cNvPr id="27227" name="Google Shape;27227;p86"/>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defTabSz="914378"/>
              <a:endParaRPr>
                <a:ea typeface="+mn-ea"/>
              </a:endParaRPr>
            </a:p>
          </p:txBody>
        </p:sp>
        <p:sp>
          <p:nvSpPr>
            <p:cNvPr id="27228" name="Google Shape;27228;p86"/>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7229" name="Google Shape;27229;p86"/>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230" name="Google Shape;27230;p86"/>
          <p:cNvGrpSpPr/>
          <p:nvPr/>
        </p:nvGrpSpPr>
        <p:grpSpPr>
          <a:xfrm>
            <a:off x="2866317" y="3817358"/>
            <a:ext cx="362920" cy="356865"/>
            <a:chOff x="2866317" y="3817357"/>
            <a:chExt cx="362920" cy="356865"/>
          </a:xfrm>
        </p:grpSpPr>
        <p:sp>
          <p:nvSpPr>
            <p:cNvPr id="27231" name="Google Shape;27231;p86"/>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defTabSz="914378"/>
              <a:endParaRPr>
                <a:ea typeface="+mn-ea"/>
              </a:endParaRPr>
            </a:p>
          </p:txBody>
        </p:sp>
        <p:sp>
          <p:nvSpPr>
            <p:cNvPr id="27232" name="Google Shape;27232;p86"/>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defTabSz="914378"/>
              <a:endParaRPr>
                <a:ea typeface="+mn-ea"/>
              </a:endParaRPr>
            </a:p>
          </p:txBody>
        </p:sp>
        <p:sp>
          <p:nvSpPr>
            <p:cNvPr id="27233" name="Google Shape;27233;p86"/>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234" name="Google Shape;27234;p86"/>
          <p:cNvGrpSpPr/>
          <p:nvPr/>
        </p:nvGrpSpPr>
        <p:grpSpPr>
          <a:xfrm>
            <a:off x="6540821" y="3367036"/>
            <a:ext cx="362553" cy="356498"/>
            <a:chOff x="6540821" y="3367036"/>
            <a:chExt cx="362553" cy="356498"/>
          </a:xfrm>
        </p:grpSpPr>
        <p:sp>
          <p:nvSpPr>
            <p:cNvPr id="27235" name="Google Shape;27235;p86"/>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7236" name="Google Shape;27236;p86"/>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defTabSz="914378"/>
              <a:endParaRPr>
                <a:ea typeface="+mn-ea"/>
              </a:endParaRPr>
            </a:p>
          </p:txBody>
        </p:sp>
        <p:sp>
          <p:nvSpPr>
            <p:cNvPr id="27237" name="Google Shape;27237;p86"/>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7238" name="Google Shape;27238;p86"/>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defTabSz="914378"/>
              <a:endParaRPr>
                <a:ea typeface="+mn-ea"/>
              </a:endParaRPr>
            </a:p>
          </p:txBody>
        </p:sp>
        <p:sp>
          <p:nvSpPr>
            <p:cNvPr id="27239" name="Google Shape;27239;p86"/>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defTabSz="914378"/>
              <a:endParaRPr>
                <a:ea typeface="+mn-ea"/>
              </a:endParaRPr>
            </a:p>
          </p:txBody>
        </p:sp>
        <p:sp>
          <p:nvSpPr>
            <p:cNvPr id="27240" name="Google Shape;27240;p86"/>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defTabSz="914378"/>
              <a:endParaRPr>
                <a:ea typeface="+mn-ea"/>
              </a:endParaRPr>
            </a:p>
          </p:txBody>
        </p:sp>
        <p:sp>
          <p:nvSpPr>
            <p:cNvPr id="27241" name="Google Shape;27241;p86"/>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242" name="Google Shape;27242;p86"/>
          <p:cNvGrpSpPr/>
          <p:nvPr/>
        </p:nvGrpSpPr>
        <p:grpSpPr>
          <a:xfrm>
            <a:off x="2302459" y="2474705"/>
            <a:ext cx="354479" cy="312561"/>
            <a:chOff x="2302458" y="2474704"/>
            <a:chExt cx="354479" cy="312561"/>
          </a:xfrm>
        </p:grpSpPr>
        <p:sp>
          <p:nvSpPr>
            <p:cNvPr id="27243" name="Google Shape;27243;p86"/>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defTabSz="914378"/>
              <a:endParaRPr>
                <a:ea typeface="+mn-ea"/>
              </a:endParaRPr>
            </a:p>
          </p:txBody>
        </p:sp>
        <p:sp>
          <p:nvSpPr>
            <p:cNvPr id="27244" name="Google Shape;27244;p86"/>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7245" name="Google Shape;27245;p86"/>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defTabSz="914378"/>
              <a:endParaRPr>
                <a:ea typeface="+mn-ea"/>
              </a:endParaRPr>
            </a:p>
          </p:txBody>
        </p:sp>
        <p:sp>
          <p:nvSpPr>
            <p:cNvPr id="27246" name="Google Shape;27246;p86"/>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defTabSz="914378"/>
              <a:endParaRPr>
                <a:ea typeface="+mn-ea"/>
              </a:endParaRPr>
            </a:p>
          </p:txBody>
        </p:sp>
        <p:sp>
          <p:nvSpPr>
            <p:cNvPr id="27247" name="Google Shape;27247;p86"/>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defTabSz="914378"/>
              <a:endParaRPr>
                <a:ea typeface="+mn-ea"/>
              </a:endParaRPr>
            </a:p>
          </p:txBody>
        </p:sp>
        <p:sp>
          <p:nvSpPr>
            <p:cNvPr id="27248" name="Google Shape;27248;p86"/>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defTabSz="914378"/>
              <a:endParaRPr>
                <a:ea typeface="+mn-ea"/>
              </a:endParaRPr>
            </a:p>
          </p:txBody>
        </p:sp>
        <p:sp>
          <p:nvSpPr>
            <p:cNvPr id="27249" name="Google Shape;27249;p86"/>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defTabSz="914378"/>
              <a:endParaRPr>
                <a:ea typeface="+mn-ea"/>
              </a:endParaRPr>
            </a:p>
          </p:txBody>
        </p:sp>
        <p:sp>
          <p:nvSpPr>
            <p:cNvPr id="27250" name="Google Shape;27250;p86"/>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defTabSz="914378"/>
              <a:endParaRPr>
                <a:ea typeface="+mn-ea"/>
              </a:endParaRPr>
            </a:p>
          </p:txBody>
        </p:sp>
        <p:sp>
          <p:nvSpPr>
            <p:cNvPr id="27251" name="Google Shape;27251;p86"/>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defTabSz="914378"/>
              <a:endParaRPr>
                <a:ea typeface="+mn-ea"/>
              </a:endParaRPr>
            </a:p>
          </p:txBody>
        </p:sp>
        <p:sp>
          <p:nvSpPr>
            <p:cNvPr id="27252" name="Google Shape;27252;p86"/>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defTabSz="914378"/>
              <a:endParaRPr>
                <a:ea typeface="+mn-ea"/>
              </a:endParaRPr>
            </a:p>
          </p:txBody>
        </p:sp>
        <p:sp>
          <p:nvSpPr>
            <p:cNvPr id="27253" name="Google Shape;27253;p86"/>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defTabSz="914378"/>
              <a:endParaRPr>
                <a:ea typeface="+mn-ea"/>
              </a:endParaRPr>
            </a:p>
          </p:txBody>
        </p:sp>
        <p:sp>
          <p:nvSpPr>
            <p:cNvPr id="27254" name="Google Shape;27254;p86"/>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255" name="Google Shape;27255;p86"/>
          <p:cNvGrpSpPr/>
          <p:nvPr/>
        </p:nvGrpSpPr>
        <p:grpSpPr>
          <a:xfrm>
            <a:off x="2831110" y="2442539"/>
            <a:ext cx="246002" cy="348922"/>
            <a:chOff x="2831110" y="2442538"/>
            <a:chExt cx="246002" cy="348922"/>
          </a:xfrm>
        </p:grpSpPr>
        <p:sp>
          <p:nvSpPr>
            <p:cNvPr id="27256" name="Google Shape;27256;p86"/>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defTabSz="914378"/>
              <a:endParaRPr>
                <a:ea typeface="+mn-ea"/>
              </a:endParaRPr>
            </a:p>
          </p:txBody>
        </p:sp>
        <p:sp>
          <p:nvSpPr>
            <p:cNvPr id="27257" name="Google Shape;27257;p86"/>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defTabSz="914378"/>
              <a:endParaRPr>
                <a:ea typeface="+mn-ea"/>
              </a:endParaRPr>
            </a:p>
          </p:txBody>
        </p:sp>
        <p:sp>
          <p:nvSpPr>
            <p:cNvPr id="27258" name="Google Shape;27258;p86"/>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defTabSz="914378"/>
              <a:endParaRPr>
                <a:ea typeface="+mn-ea"/>
              </a:endParaRPr>
            </a:p>
          </p:txBody>
        </p:sp>
        <p:sp>
          <p:nvSpPr>
            <p:cNvPr id="27259" name="Google Shape;27259;p86"/>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defTabSz="914378"/>
              <a:endParaRPr>
                <a:ea typeface="+mn-ea"/>
              </a:endParaRPr>
            </a:p>
          </p:txBody>
        </p:sp>
        <p:sp>
          <p:nvSpPr>
            <p:cNvPr id="27260" name="Google Shape;27260;p86"/>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defTabSz="914378"/>
              <a:endParaRPr>
                <a:ea typeface="+mn-ea"/>
              </a:endParaRPr>
            </a:p>
          </p:txBody>
        </p:sp>
        <p:sp>
          <p:nvSpPr>
            <p:cNvPr id="27261" name="Google Shape;27261;p86"/>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defTabSz="914378"/>
              <a:endParaRPr>
                <a:ea typeface="+mn-ea"/>
              </a:endParaRPr>
            </a:p>
          </p:txBody>
        </p:sp>
        <p:sp>
          <p:nvSpPr>
            <p:cNvPr id="27262" name="Google Shape;27262;p86"/>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defTabSz="914378"/>
              <a:endParaRPr>
                <a:ea typeface="+mn-ea"/>
              </a:endParaRPr>
            </a:p>
          </p:txBody>
        </p:sp>
        <p:sp>
          <p:nvSpPr>
            <p:cNvPr id="27263" name="Google Shape;27263;p86"/>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defTabSz="914378"/>
              <a:endParaRPr>
                <a:ea typeface="+mn-ea"/>
              </a:endParaRPr>
            </a:p>
          </p:txBody>
        </p:sp>
        <p:sp>
          <p:nvSpPr>
            <p:cNvPr id="27264" name="Google Shape;27264;p86"/>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defTabSz="914378"/>
              <a:endParaRPr>
                <a:ea typeface="+mn-ea"/>
              </a:endParaRPr>
            </a:p>
          </p:txBody>
        </p:sp>
        <p:sp>
          <p:nvSpPr>
            <p:cNvPr id="27265" name="Google Shape;27265;p86"/>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defTabSz="914378"/>
              <a:endParaRPr>
                <a:ea typeface="+mn-ea"/>
              </a:endParaRPr>
            </a:p>
          </p:txBody>
        </p:sp>
        <p:sp>
          <p:nvSpPr>
            <p:cNvPr id="27266" name="Google Shape;27266;p86"/>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defTabSz="914378"/>
              <a:endParaRPr>
                <a:ea typeface="+mn-ea"/>
              </a:endParaRPr>
            </a:p>
          </p:txBody>
        </p:sp>
        <p:sp>
          <p:nvSpPr>
            <p:cNvPr id="27267" name="Google Shape;27267;p86"/>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defTabSz="914378"/>
              <a:endParaRPr>
                <a:ea typeface="+mn-ea"/>
              </a:endParaRPr>
            </a:p>
          </p:txBody>
        </p:sp>
        <p:sp>
          <p:nvSpPr>
            <p:cNvPr id="27268" name="Google Shape;27268;p86"/>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defTabSz="914378"/>
              <a:endParaRPr>
                <a:ea typeface="+mn-ea"/>
              </a:endParaRPr>
            </a:p>
          </p:txBody>
        </p:sp>
        <p:sp>
          <p:nvSpPr>
            <p:cNvPr id="27269" name="Google Shape;27269;p86"/>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270" name="Google Shape;27270;p86"/>
          <p:cNvGrpSpPr/>
          <p:nvPr/>
        </p:nvGrpSpPr>
        <p:grpSpPr>
          <a:xfrm>
            <a:off x="3314751" y="3817358"/>
            <a:ext cx="362920" cy="356865"/>
            <a:chOff x="3314750" y="3817357"/>
            <a:chExt cx="362920" cy="356865"/>
          </a:xfrm>
        </p:grpSpPr>
        <p:sp>
          <p:nvSpPr>
            <p:cNvPr id="27271" name="Google Shape;27271;p86"/>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7272" name="Google Shape;27272;p86"/>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defTabSz="914378"/>
              <a:endParaRPr>
                <a:ea typeface="+mn-ea"/>
              </a:endParaRPr>
            </a:p>
          </p:txBody>
        </p:sp>
        <p:sp>
          <p:nvSpPr>
            <p:cNvPr id="27273" name="Google Shape;27273;p86"/>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7274" name="Google Shape;27274;p86"/>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7275" name="Google Shape;27275;p86"/>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276" name="Google Shape;27276;p86"/>
          <p:cNvGrpSpPr/>
          <p:nvPr/>
        </p:nvGrpSpPr>
        <p:grpSpPr>
          <a:xfrm>
            <a:off x="7016493" y="3367036"/>
            <a:ext cx="362947" cy="356498"/>
            <a:chOff x="7016492" y="3367036"/>
            <a:chExt cx="362947" cy="356498"/>
          </a:xfrm>
        </p:grpSpPr>
        <p:sp>
          <p:nvSpPr>
            <p:cNvPr id="27277" name="Google Shape;27277;p86"/>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7278" name="Google Shape;27278;p86"/>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defTabSz="914378"/>
              <a:endParaRPr>
                <a:ea typeface="+mn-ea"/>
              </a:endParaRPr>
            </a:p>
          </p:txBody>
        </p:sp>
        <p:sp>
          <p:nvSpPr>
            <p:cNvPr id="27279" name="Google Shape;27279;p86"/>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defTabSz="914378"/>
              <a:endParaRPr>
                <a:ea typeface="+mn-ea"/>
              </a:endParaRPr>
            </a:p>
          </p:txBody>
        </p:sp>
        <p:sp>
          <p:nvSpPr>
            <p:cNvPr id="27280" name="Google Shape;27280;p86"/>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defTabSz="914378"/>
              <a:endParaRPr>
                <a:ea typeface="+mn-ea"/>
              </a:endParaRPr>
            </a:p>
          </p:txBody>
        </p:sp>
        <p:sp>
          <p:nvSpPr>
            <p:cNvPr id="27281" name="Google Shape;27281;p86"/>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defTabSz="914378"/>
              <a:endParaRPr>
                <a:ea typeface="+mn-ea"/>
              </a:endParaRPr>
            </a:p>
          </p:txBody>
        </p:sp>
        <p:sp>
          <p:nvSpPr>
            <p:cNvPr id="27282" name="Google Shape;27282;p86"/>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283" name="Google Shape;27283;p86"/>
          <p:cNvGrpSpPr/>
          <p:nvPr/>
        </p:nvGrpSpPr>
        <p:grpSpPr>
          <a:xfrm>
            <a:off x="3763185" y="3817357"/>
            <a:ext cx="363314" cy="356576"/>
            <a:chOff x="3763184" y="3817357"/>
            <a:chExt cx="363314" cy="356576"/>
          </a:xfrm>
        </p:grpSpPr>
        <p:sp>
          <p:nvSpPr>
            <p:cNvPr id="27284" name="Google Shape;27284;p86"/>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defTabSz="914378"/>
              <a:endParaRPr>
                <a:ea typeface="+mn-ea"/>
              </a:endParaRPr>
            </a:p>
          </p:txBody>
        </p:sp>
        <p:sp>
          <p:nvSpPr>
            <p:cNvPr id="27285" name="Google Shape;27285;p86"/>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defTabSz="914378"/>
              <a:endParaRPr>
                <a:ea typeface="+mn-ea"/>
              </a:endParaRPr>
            </a:p>
          </p:txBody>
        </p:sp>
        <p:sp>
          <p:nvSpPr>
            <p:cNvPr id="27286" name="Google Shape;27286;p86"/>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7287" name="Google Shape;27287;p86"/>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7288" name="Google Shape;27288;p86"/>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289" name="Google Shape;27289;p86"/>
          <p:cNvGrpSpPr/>
          <p:nvPr/>
        </p:nvGrpSpPr>
        <p:grpSpPr>
          <a:xfrm>
            <a:off x="5108853" y="3817357"/>
            <a:ext cx="362947" cy="356576"/>
            <a:chOff x="5108852" y="3817357"/>
            <a:chExt cx="362947" cy="356576"/>
          </a:xfrm>
        </p:grpSpPr>
        <p:sp>
          <p:nvSpPr>
            <p:cNvPr id="27290" name="Google Shape;27290;p86"/>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7291" name="Google Shape;27291;p86"/>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defTabSz="914378"/>
              <a:endParaRPr>
                <a:ea typeface="+mn-ea"/>
              </a:endParaRPr>
            </a:p>
          </p:txBody>
        </p:sp>
        <p:sp>
          <p:nvSpPr>
            <p:cNvPr id="27292" name="Google Shape;27292;p86"/>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defTabSz="914378"/>
              <a:endParaRPr>
                <a:ea typeface="+mn-ea"/>
              </a:endParaRPr>
            </a:p>
          </p:txBody>
        </p:sp>
        <p:sp>
          <p:nvSpPr>
            <p:cNvPr id="27293" name="Google Shape;27293;p86"/>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294" name="Google Shape;27294;p86"/>
          <p:cNvGrpSpPr/>
          <p:nvPr/>
        </p:nvGrpSpPr>
        <p:grpSpPr>
          <a:xfrm>
            <a:off x="6005721" y="3817357"/>
            <a:ext cx="362947" cy="356576"/>
            <a:chOff x="6005720" y="3817357"/>
            <a:chExt cx="362947" cy="356576"/>
          </a:xfrm>
        </p:grpSpPr>
        <p:sp>
          <p:nvSpPr>
            <p:cNvPr id="27295" name="Google Shape;27295;p86"/>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7296" name="Google Shape;27296;p86"/>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defTabSz="914378"/>
              <a:endParaRPr>
                <a:ea typeface="+mn-ea"/>
              </a:endParaRPr>
            </a:p>
          </p:txBody>
        </p:sp>
        <p:sp>
          <p:nvSpPr>
            <p:cNvPr id="27297" name="Google Shape;27297;p86"/>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defTabSz="914378"/>
              <a:endParaRPr>
                <a:ea typeface="+mn-ea"/>
              </a:endParaRPr>
            </a:p>
          </p:txBody>
        </p:sp>
        <p:sp>
          <p:nvSpPr>
            <p:cNvPr id="27298" name="Google Shape;27298;p86"/>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299" name="Google Shape;27299;p86"/>
          <p:cNvGrpSpPr/>
          <p:nvPr/>
        </p:nvGrpSpPr>
        <p:grpSpPr>
          <a:xfrm>
            <a:off x="5589452" y="3367036"/>
            <a:ext cx="362580" cy="356498"/>
            <a:chOff x="5589452" y="3367036"/>
            <a:chExt cx="362580" cy="356498"/>
          </a:xfrm>
        </p:grpSpPr>
        <p:sp>
          <p:nvSpPr>
            <p:cNvPr id="27300" name="Google Shape;27300;p86"/>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defTabSz="914378"/>
              <a:endParaRPr>
                <a:ea typeface="+mn-ea"/>
              </a:endParaRPr>
            </a:p>
          </p:txBody>
        </p:sp>
        <p:sp>
          <p:nvSpPr>
            <p:cNvPr id="27301" name="Google Shape;27301;p86"/>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defTabSz="914378"/>
              <a:endParaRPr>
                <a:ea typeface="+mn-ea"/>
              </a:endParaRPr>
            </a:p>
          </p:txBody>
        </p:sp>
        <p:sp>
          <p:nvSpPr>
            <p:cNvPr id="27302" name="Google Shape;27302;p86"/>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303" name="Google Shape;27303;p86"/>
          <p:cNvGrpSpPr/>
          <p:nvPr/>
        </p:nvGrpSpPr>
        <p:grpSpPr>
          <a:xfrm>
            <a:off x="4211986" y="3817357"/>
            <a:ext cx="362947" cy="356576"/>
            <a:chOff x="4211985" y="3817357"/>
            <a:chExt cx="362947" cy="356576"/>
          </a:xfrm>
        </p:grpSpPr>
        <p:sp>
          <p:nvSpPr>
            <p:cNvPr id="27304" name="Google Shape;27304;p86"/>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defTabSz="914378"/>
              <a:endParaRPr>
                <a:ea typeface="+mn-ea"/>
              </a:endParaRPr>
            </a:p>
          </p:txBody>
        </p:sp>
        <p:sp>
          <p:nvSpPr>
            <p:cNvPr id="27305" name="Google Shape;27305;p86"/>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defTabSz="914378"/>
              <a:endParaRPr>
                <a:ea typeface="+mn-ea"/>
              </a:endParaRPr>
            </a:p>
          </p:txBody>
        </p:sp>
        <p:sp>
          <p:nvSpPr>
            <p:cNvPr id="27306" name="Google Shape;27306;p86"/>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307" name="Google Shape;27307;p86"/>
          <p:cNvGrpSpPr/>
          <p:nvPr/>
        </p:nvGrpSpPr>
        <p:grpSpPr>
          <a:xfrm>
            <a:off x="4660420" y="3817357"/>
            <a:ext cx="362947" cy="356576"/>
            <a:chOff x="4660419" y="3817357"/>
            <a:chExt cx="362947" cy="356576"/>
          </a:xfrm>
        </p:grpSpPr>
        <p:sp>
          <p:nvSpPr>
            <p:cNvPr id="27308" name="Google Shape;27308;p86"/>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defTabSz="914378"/>
              <a:endParaRPr>
                <a:ea typeface="+mn-ea"/>
              </a:endParaRPr>
            </a:p>
          </p:txBody>
        </p:sp>
        <p:sp>
          <p:nvSpPr>
            <p:cNvPr id="27309" name="Google Shape;27309;p86"/>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defTabSz="914378"/>
              <a:endParaRPr>
                <a:ea typeface="+mn-ea"/>
              </a:endParaRPr>
            </a:p>
          </p:txBody>
        </p:sp>
        <p:sp>
          <p:nvSpPr>
            <p:cNvPr id="27310" name="Google Shape;27310;p86"/>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7311" name="Google Shape;27311;p86"/>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defTabSz="914378"/>
              <a:endParaRPr>
                <a:ea typeface="+mn-ea"/>
              </a:endParaRPr>
            </a:p>
          </p:txBody>
        </p:sp>
        <p:sp>
          <p:nvSpPr>
            <p:cNvPr id="27312" name="Google Shape;27312;p86"/>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313" name="Google Shape;27313;p86"/>
          <p:cNvGrpSpPr/>
          <p:nvPr/>
        </p:nvGrpSpPr>
        <p:grpSpPr>
          <a:xfrm>
            <a:off x="5557287" y="3817357"/>
            <a:ext cx="362947" cy="356576"/>
            <a:chOff x="5557286" y="3817357"/>
            <a:chExt cx="362947" cy="356576"/>
          </a:xfrm>
        </p:grpSpPr>
        <p:sp>
          <p:nvSpPr>
            <p:cNvPr id="27314" name="Google Shape;27314;p86"/>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defTabSz="914378"/>
              <a:endParaRPr>
                <a:ea typeface="+mn-ea"/>
              </a:endParaRPr>
            </a:p>
          </p:txBody>
        </p:sp>
        <p:sp>
          <p:nvSpPr>
            <p:cNvPr id="27315" name="Google Shape;27315;p86"/>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defTabSz="914378"/>
              <a:endParaRPr>
                <a:ea typeface="+mn-ea"/>
              </a:endParaRPr>
            </a:p>
          </p:txBody>
        </p:sp>
        <p:sp>
          <p:nvSpPr>
            <p:cNvPr id="27316" name="Google Shape;27316;p86"/>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7317" name="Google Shape;27317;p86"/>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318" name="Google Shape;27318;p86"/>
          <p:cNvGrpSpPr/>
          <p:nvPr/>
        </p:nvGrpSpPr>
        <p:grpSpPr>
          <a:xfrm>
            <a:off x="7488022" y="3362476"/>
            <a:ext cx="372017" cy="365621"/>
            <a:chOff x="7488021" y="3362475"/>
            <a:chExt cx="372017" cy="365621"/>
          </a:xfrm>
        </p:grpSpPr>
        <p:sp>
          <p:nvSpPr>
            <p:cNvPr id="27319" name="Google Shape;27319;p86"/>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defTabSz="914378"/>
              <a:endParaRPr>
                <a:ea typeface="+mn-ea"/>
              </a:endParaRPr>
            </a:p>
          </p:txBody>
        </p:sp>
        <p:sp>
          <p:nvSpPr>
            <p:cNvPr id="27320" name="Google Shape;27320;p86"/>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defTabSz="914378"/>
              <a:endParaRPr>
                <a:ea typeface="+mn-ea"/>
              </a:endParaRPr>
            </a:p>
          </p:txBody>
        </p:sp>
        <p:sp>
          <p:nvSpPr>
            <p:cNvPr id="27321" name="Google Shape;27321;p86"/>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7322" name="Google Shape;27322;p86"/>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7323" name="Google Shape;27323;p86"/>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7324" name="Google Shape;27324;p86"/>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sp>
          <p:nvSpPr>
            <p:cNvPr id="27325" name="Google Shape;27325;p86"/>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defTabSz="914378"/>
              <a:endParaRPr>
                <a:ea typeface="+mn-ea"/>
              </a:endParaRPr>
            </a:p>
          </p:txBody>
        </p:sp>
        <p:sp>
          <p:nvSpPr>
            <p:cNvPr id="27326" name="Google Shape;27326;p86"/>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defTabSz="914378"/>
              <a:endParaRPr>
                <a:ea typeface="+mn-ea"/>
              </a:endParaRPr>
            </a:p>
          </p:txBody>
        </p:sp>
        <p:sp>
          <p:nvSpPr>
            <p:cNvPr id="27327" name="Google Shape;27327;p86"/>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defTabSz="914378"/>
              <a:endParaRPr>
                <a:ea typeface="+mn-ea"/>
              </a:endParaRPr>
            </a:p>
          </p:txBody>
        </p:sp>
        <p:sp>
          <p:nvSpPr>
            <p:cNvPr id="27328" name="Google Shape;27328;p86"/>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329" name="Google Shape;27329;p86"/>
          <p:cNvGrpSpPr/>
          <p:nvPr/>
        </p:nvGrpSpPr>
        <p:grpSpPr>
          <a:xfrm>
            <a:off x="5113781" y="3367036"/>
            <a:ext cx="362553" cy="356498"/>
            <a:chOff x="5113781" y="3367036"/>
            <a:chExt cx="362553" cy="356498"/>
          </a:xfrm>
        </p:grpSpPr>
        <p:sp>
          <p:nvSpPr>
            <p:cNvPr id="27330" name="Google Shape;27330;p86"/>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defTabSz="914378"/>
              <a:endParaRPr>
                <a:ea typeface="+mn-ea"/>
              </a:endParaRPr>
            </a:p>
          </p:txBody>
        </p:sp>
        <p:sp>
          <p:nvSpPr>
            <p:cNvPr id="27331" name="Google Shape;27331;p86"/>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defTabSz="914378"/>
              <a:endParaRPr>
                <a:ea typeface="+mn-ea"/>
              </a:endParaRPr>
            </a:p>
          </p:txBody>
        </p:sp>
      </p:grpSp>
      <p:sp>
        <p:nvSpPr>
          <p:cNvPr id="27332" name="Google Shape;27332;p86"/>
          <p:cNvSpPr/>
          <p:nvPr/>
        </p:nvSpPr>
        <p:spPr>
          <a:xfrm>
            <a:off x="5172817" y="3421145"/>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nvGrpSpPr>
          <p:cNvPr id="27333" name="Google Shape;27333;p86"/>
          <p:cNvGrpSpPr/>
          <p:nvPr/>
        </p:nvGrpSpPr>
        <p:grpSpPr>
          <a:xfrm>
            <a:off x="7968622" y="3365489"/>
            <a:ext cx="375818" cy="357651"/>
            <a:chOff x="7968621" y="3365489"/>
            <a:chExt cx="375818" cy="357651"/>
          </a:xfrm>
        </p:grpSpPr>
        <p:sp>
          <p:nvSpPr>
            <p:cNvPr id="27334" name="Google Shape;27334;p86"/>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defTabSz="914378"/>
              <a:endParaRPr>
                <a:ea typeface="+mn-ea"/>
              </a:endParaRPr>
            </a:p>
          </p:txBody>
        </p:sp>
        <p:sp>
          <p:nvSpPr>
            <p:cNvPr id="27335" name="Google Shape;27335;p86"/>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defTabSz="914378"/>
              <a:endParaRPr>
                <a:ea typeface="+mn-ea"/>
              </a:endParaRPr>
            </a:p>
          </p:txBody>
        </p:sp>
        <p:sp>
          <p:nvSpPr>
            <p:cNvPr id="27336" name="Google Shape;27336;p86"/>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defTabSz="914378"/>
              <a:endParaRPr>
                <a:ea typeface="+mn-ea"/>
              </a:endParaRPr>
            </a:p>
          </p:txBody>
        </p:sp>
        <p:sp>
          <p:nvSpPr>
            <p:cNvPr id="27337" name="Google Shape;27337;p86"/>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defTabSz="914378"/>
              <a:endParaRPr>
                <a:ea typeface="+mn-ea"/>
              </a:endParaRPr>
            </a:p>
          </p:txBody>
        </p:sp>
        <p:sp>
          <p:nvSpPr>
            <p:cNvPr id="27338" name="Google Shape;27338;p86"/>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defTabSz="914378"/>
              <a:endParaRPr>
                <a:ea typeface="+mn-ea"/>
              </a:endParaRPr>
            </a:p>
          </p:txBody>
        </p:sp>
        <p:sp>
          <p:nvSpPr>
            <p:cNvPr id="27339" name="Google Shape;27339;p86"/>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defTabSz="914378"/>
              <a:endParaRPr>
                <a:ea typeface="+mn-ea"/>
              </a:endParaRPr>
            </a:p>
          </p:txBody>
        </p:sp>
        <p:sp>
          <p:nvSpPr>
            <p:cNvPr id="27340" name="Google Shape;27340;p86"/>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sp>
          <p:nvSpPr>
            <p:cNvPr id="27341" name="Google Shape;27341;p86"/>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defTabSz="914378"/>
              <a:endParaRPr>
                <a:ea typeface="+mn-ea"/>
              </a:endParaRPr>
            </a:p>
          </p:txBody>
        </p:sp>
        <p:sp>
          <p:nvSpPr>
            <p:cNvPr id="27342" name="Google Shape;27342;p86"/>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defTabSz="914378"/>
              <a:endParaRPr>
                <a:ea typeface="+mn-ea"/>
              </a:endParaRPr>
            </a:p>
          </p:txBody>
        </p:sp>
        <p:sp>
          <p:nvSpPr>
            <p:cNvPr id="27343" name="Google Shape;27343;p86"/>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defTabSz="914378"/>
              <a:endParaRPr>
                <a:ea typeface="+mn-ea"/>
              </a:endParaRPr>
            </a:p>
          </p:txBody>
        </p:sp>
        <p:sp>
          <p:nvSpPr>
            <p:cNvPr id="27344" name="Google Shape;27344;p86"/>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defTabSz="914378"/>
              <a:endParaRPr>
                <a:ea typeface="+mn-ea"/>
              </a:endParaRPr>
            </a:p>
          </p:txBody>
        </p:sp>
        <p:sp>
          <p:nvSpPr>
            <p:cNvPr id="27345" name="Google Shape;27345;p86"/>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defTabSz="914378"/>
              <a:endParaRPr>
                <a:ea typeface="+mn-ea"/>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349"/>
        <p:cNvGrpSpPr/>
        <p:nvPr/>
      </p:nvGrpSpPr>
      <p:grpSpPr>
        <a:xfrm>
          <a:off x="0" y="0"/>
          <a:ext cx="0" cy="0"/>
          <a:chOff x="0" y="0"/>
          <a:chExt cx="0" cy="0"/>
        </a:xfrm>
      </p:grpSpPr>
      <p:sp>
        <p:nvSpPr>
          <p:cNvPr id="27350" name="Google Shape;27350;p8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a:buClr>
                <a:srgbClr val="000000"/>
              </a:buClr>
              <a:buSzPts val="1100"/>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27351" name="Google Shape;27351;p87"/>
          <p:cNvSpPr/>
          <p:nvPr/>
        </p:nvSpPr>
        <p:spPr>
          <a:xfrm>
            <a:off x="844100" y="1630139"/>
            <a:ext cx="433284" cy="422781"/>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7352" name="Google Shape;27352;p87"/>
          <p:cNvGrpSpPr/>
          <p:nvPr/>
        </p:nvGrpSpPr>
        <p:grpSpPr>
          <a:xfrm>
            <a:off x="847082" y="2140413"/>
            <a:ext cx="426462" cy="420796"/>
            <a:chOff x="-6713450" y="2397900"/>
            <a:chExt cx="295375" cy="291450"/>
          </a:xfrm>
        </p:grpSpPr>
        <p:sp>
          <p:nvSpPr>
            <p:cNvPr id="27353" name="Google Shape;27353;p87"/>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354" name="Google Shape;27354;p87"/>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7355" name="Google Shape;27355;p87"/>
          <p:cNvSpPr/>
          <p:nvPr/>
        </p:nvSpPr>
        <p:spPr>
          <a:xfrm>
            <a:off x="859425" y="2660229"/>
            <a:ext cx="426499" cy="421914"/>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7356" name="Google Shape;27356;p87"/>
          <p:cNvGrpSpPr/>
          <p:nvPr/>
        </p:nvGrpSpPr>
        <p:grpSpPr>
          <a:xfrm>
            <a:off x="3551845" y="1631402"/>
            <a:ext cx="423069" cy="420507"/>
            <a:chOff x="-4932650" y="2046625"/>
            <a:chExt cx="293025" cy="291250"/>
          </a:xfrm>
        </p:grpSpPr>
        <p:sp>
          <p:nvSpPr>
            <p:cNvPr id="27357" name="Google Shape;27357;p87"/>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358" name="Google Shape;27358;p87"/>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7359" name="Google Shape;27359;p87"/>
          <p:cNvSpPr/>
          <p:nvPr/>
        </p:nvSpPr>
        <p:spPr>
          <a:xfrm>
            <a:off x="3553296" y="2140827"/>
            <a:ext cx="420796" cy="419677"/>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7360" name="Google Shape;27360;p87"/>
          <p:cNvGrpSpPr/>
          <p:nvPr/>
        </p:nvGrpSpPr>
        <p:grpSpPr>
          <a:xfrm>
            <a:off x="3563776" y="2660958"/>
            <a:ext cx="423069" cy="420796"/>
            <a:chOff x="-4931075" y="2765725"/>
            <a:chExt cx="293025" cy="291450"/>
          </a:xfrm>
        </p:grpSpPr>
        <p:sp>
          <p:nvSpPr>
            <p:cNvPr id="27361" name="Google Shape;27361;p87"/>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362" name="Google Shape;27362;p87"/>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363" name="Google Shape;27363;p87"/>
          <p:cNvGrpSpPr/>
          <p:nvPr/>
        </p:nvGrpSpPr>
        <p:grpSpPr>
          <a:xfrm>
            <a:off x="6269343" y="1656290"/>
            <a:ext cx="420796" cy="370732"/>
            <a:chOff x="-3137650" y="2067900"/>
            <a:chExt cx="291450" cy="256775"/>
          </a:xfrm>
        </p:grpSpPr>
        <p:sp>
          <p:nvSpPr>
            <p:cNvPr id="27364" name="Google Shape;27364;p87"/>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365" name="Google Shape;27365;p87"/>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366" name="Google Shape;27366;p87"/>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367" name="Google Shape;27367;p87"/>
          <p:cNvGrpSpPr/>
          <p:nvPr/>
        </p:nvGrpSpPr>
        <p:grpSpPr>
          <a:xfrm>
            <a:off x="6269343" y="2139926"/>
            <a:ext cx="420796" cy="421770"/>
            <a:chOff x="-3137650" y="2408950"/>
            <a:chExt cx="291450" cy="292125"/>
          </a:xfrm>
        </p:grpSpPr>
        <p:sp>
          <p:nvSpPr>
            <p:cNvPr id="27368" name="Google Shape;27368;p87"/>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369" name="Google Shape;27369;p87"/>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370" name="Google Shape;27370;p87"/>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371" name="Google Shape;27371;p87"/>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372" name="Google Shape;27372;p87"/>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373" name="Google Shape;27373;p87"/>
          <p:cNvGrpSpPr/>
          <p:nvPr/>
        </p:nvGrpSpPr>
        <p:grpSpPr>
          <a:xfrm>
            <a:off x="6281274" y="2685413"/>
            <a:ext cx="420796" cy="371887"/>
            <a:chOff x="-3137650" y="2787000"/>
            <a:chExt cx="291450" cy="257575"/>
          </a:xfrm>
        </p:grpSpPr>
        <p:sp>
          <p:nvSpPr>
            <p:cNvPr id="27374" name="Google Shape;27374;p87"/>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375" name="Google Shape;27375;p87"/>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376" name="Google Shape;27376;p87"/>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377" name="Google Shape;27377;p87"/>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378" name="Google Shape;27378;p87"/>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379" name="Google Shape;27379;p87"/>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380" name="Google Shape;27380;p87"/>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381" name="Google Shape;27381;p87"/>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7382" name="Google Shape;27382;p87"/>
          <p:cNvSpPr/>
          <p:nvPr/>
        </p:nvSpPr>
        <p:spPr>
          <a:xfrm>
            <a:off x="1359135" y="3294617"/>
            <a:ext cx="420796" cy="295690"/>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383" name="Google Shape;27383;p87"/>
          <p:cNvSpPr/>
          <p:nvPr/>
        </p:nvSpPr>
        <p:spPr>
          <a:xfrm>
            <a:off x="1387926" y="1630483"/>
            <a:ext cx="421914" cy="42209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384" name="Google Shape;27384;p87"/>
          <p:cNvSpPr/>
          <p:nvPr/>
        </p:nvSpPr>
        <p:spPr>
          <a:xfrm>
            <a:off x="1386212" y="2139275"/>
            <a:ext cx="425343" cy="422781"/>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7385" name="Google Shape;27385;p87"/>
          <p:cNvGrpSpPr/>
          <p:nvPr/>
        </p:nvGrpSpPr>
        <p:grpSpPr>
          <a:xfrm>
            <a:off x="1399451" y="2660397"/>
            <a:ext cx="421914" cy="421914"/>
            <a:chOff x="-6354300" y="2757075"/>
            <a:chExt cx="292225" cy="292225"/>
          </a:xfrm>
        </p:grpSpPr>
        <p:sp>
          <p:nvSpPr>
            <p:cNvPr id="27386" name="Google Shape;27386;p87"/>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387" name="Google Shape;27387;p87"/>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388" name="Google Shape;27388;p87"/>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389" name="Google Shape;27389;p87"/>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390" name="Google Shape;27390;p87"/>
          <p:cNvGrpSpPr/>
          <p:nvPr/>
        </p:nvGrpSpPr>
        <p:grpSpPr>
          <a:xfrm>
            <a:off x="4093454" y="1629560"/>
            <a:ext cx="424188" cy="424188"/>
            <a:chOff x="-4573475" y="2045850"/>
            <a:chExt cx="293800" cy="293800"/>
          </a:xfrm>
        </p:grpSpPr>
        <p:sp>
          <p:nvSpPr>
            <p:cNvPr id="27391" name="Google Shape;27391;p87"/>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392" name="Google Shape;27392;p87"/>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393" name="Google Shape;27393;p87"/>
          <p:cNvGrpSpPr/>
          <p:nvPr/>
        </p:nvGrpSpPr>
        <p:grpSpPr>
          <a:xfrm>
            <a:off x="4092878" y="2138700"/>
            <a:ext cx="425343" cy="424225"/>
            <a:chOff x="-4570325" y="2405775"/>
            <a:chExt cx="294600" cy="293825"/>
          </a:xfrm>
        </p:grpSpPr>
        <p:sp>
          <p:nvSpPr>
            <p:cNvPr id="27394" name="Google Shape;27394;p87"/>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395" name="Google Shape;27395;p87"/>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396" name="Google Shape;27396;p87"/>
          <p:cNvGrpSpPr/>
          <p:nvPr/>
        </p:nvGrpSpPr>
        <p:grpSpPr>
          <a:xfrm>
            <a:off x="4105946" y="2659838"/>
            <a:ext cx="423069" cy="423033"/>
            <a:chOff x="-4572700" y="2764950"/>
            <a:chExt cx="293025" cy="293000"/>
          </a:xfrm>
        </p:grpSpPr>
        <p:sp>
          <p:nvSpPr>
            <p:cNvPr id="27397" name="Google Shape;27397;p87"/>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398" name="Google Shape;27398;p87"/>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399" name="Google Shape;27399;p87"/>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00" name="Google Shape;27400;p87"/>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01" name="Google Shape;27401;p87"/>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402" name="Google Shape;27402;p87"/>
          <p:cNvGrpSpPr/>
          <p:nvPr/>
        </p:nvGrpSpPr>
        <p:grpSpPr>
          <a:xfrm>
            <a:off x="6824707" y="1631240"/>
            <a:ext cx="414840" cy="420832"/>
            <a:chOff x="-2777700" y="2049775"/>
            <a:chExt cx="287325" cy="291475"/>
          </a:xfrm>
        </p:grpSpPr>
        <p:sp>
          <p:nvSpPr>
            <p:cNvPr id="27403" name="Google Shape;27403;p87"/>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04" name="Google Shape;27404;p87"/>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05" name="Google Shape;27405;p87"/>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406" name="Google Shape;27406;p87"/>
          <p:cNvGrpSpPr/>
          <p:nvPr/>
        </p:nvGrpSpPr>
        <p:grpSpPr>
          <a:xfrm>
            <a:off x="6821170" y="2140432"/>
            <a:ext cx="421914" cy="420759"/>
            <a:chOff x="-2571737" y="2403625"/>
            <a:chExt cx="292225" cy="291425"/>
          </a:xfrm>
        </p:grpSpPr>
        <p:sp>
          <p:nvSpPr>
            <p:cNvPr id="27407" name="Google Shape;27407;p87"/>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08" name="Google Shape;27408;p87"/>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09" name="Google Shape;27409;p87"/>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10" name="Google Shape;27410;p87"/>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11" name="Google Shape;27411;p87"/>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12" name="Google Shape;27412;p87"/>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13" name="Google Shape;27413;p87"/>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414" name="Google Shape;27414;p87"/>
          <p:cNvGrpSpPr/>
          <p:nvPr/>
        </p:nvGrpSpPr>
        <p:grpSpPr>
          <a:xfrm>
            <a:off x="6821170" y="2661534"/>
            <a:ext cx="421914" cy="419640"/>
            <a:chOff x="-2571737" y="2764550"/>
            <a:chExt cx="292225" cy="290650"/>
          </a:xfrm>
        </p:grpSpPr>
        <p:sp>
          <p:nvSpPr>
            <p:cNvPr id="27415" name="Google Shape;27415;p87"/>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16" name="Google Shape;27416;p87"/>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17" name="Google Shape;27417;p87"/>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418" name="Google Shape;27418;p87"/>
          <p:cNvGrpSpPr/>
          <p:nvPr/>
        </p:nvGrpSpPr>
        <p:grpSpPr>
          <a:xfrm>
            <a:off x="3020671" y="3230538"/>
            <a:ext cx="421914" cy="423864"/>
            <a:chOff x="-1333975" y="2365850"/>
            <a:chExt cx="292225" cy="293575"/>
          </a:xfrm>
        </p:grpSpPr>
        <p:sp>
          <p:nvSpPr>
            <p:cNvPr id="27419" name="Google Shape;27419;p87"/>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20" name="Google Shape;27420;p87"/>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21" name="Google Shape;27421;p87"/>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22" name="Google Shape;27422;p87"/>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23" name="Google Shape;27423;p87"/>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24" name="Google Shape;27424;p87"/>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25" name="Google Shape;27425;p87"/>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26" name="Google Shape;27426;p87"/>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427" name="Google Shape;27427;p87"/>
          <p:cNvGrpSpPr/>
          <p:nvPr/>
        </p:nvGrpSpPr>
        <p:grpSpPr>
          <a:xfrm>
            <a:off x="1954146" y="2660397"/>
            <a:ext cx="398020" cy="421914"/>
            <a:chOff x="-5995925" y="2757850"/>
            <a:chExt cx="275675" cy="292225"/>
          </a:xfrm>
        </p:grpSpPr>
        <p:sp>
          <p:nvSpPr>
            <p:cNvPr id="27428" name="Google Shape;27428;p87"/>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29" name="Google Shape;27429;p87"/>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30" name="Google Shape;27430;p87"/>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31" name="Google Shape;27431;p87"/>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32" name="Google Shape;27432;p87"/>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33" name="Google Shape;27433;p87"/>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34" name="Google Shape;27434;p87"/>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35" name="Google Shape;27435;p87"/>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36" name="Google Shape;27436;p87"/>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437" name="Google Shape;27437;p87"/>
          <p:cNvGrpSpPr/>
          <p:nvPr/>
        </p:nvGrpSpPr>
        <p:grpSpPr>
          <a:xfrm>
            <a:off x="4634434" y="1631817"/>
            <a:ext cx="421951" cy="419677"/>
            <a:chOff x="-4211975" y="2046625"/>
            <a:chExt cx="292250" cy="290675"/>
          </a:xfrm>
        </p:grpSpPr>
        <p:sp>
          <p:nvSpPr>
            <p:cNvPr id="27438" name="Google Shape;27438;p87"/>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39" name="Google Shape;27439;p87"/>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440" name="Google Shape;27440;p87"/>
          <p:cNvGrpSpPr/>
          <p:nvPr/>
        </p:nvGrpSpPr>
        <p:grpSpPr>
          <a:xfrm>
            <a:off x="4684480" y="2138700"/>
            <a:ext cx="321859" cy="424225"/>
            <a:chOff x="-4178875" y="2405775"/>
            <a:chExt cx="222925" cy="293825"/>
          </a:xfrm>
        </p:grpSpPr>
        <p:sp>
          <p:nvSpPr>
            <p:cNvPr id="27441" name="Google Shape;27441;p87"/>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42" name="Google Shape;27442;p87"/>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43" name="Google Shape;27443;p87"/>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444" name="Google Shape;27444;p87"/>
          <p:cNvGrpSpPr/>
          <p:nvPr/>
        </p:nvGrpSpPr>
        <p:grpSpPr>
          <a:xfrm>
            <a:off x="4646943" y="2673483"/>
            <a:ext cx="420796" cy="395746"/>
            <a:chOff x="-4211975" y="2783850"/>
            <a:chExt cx="291450" cy="274100"/>
          </a:xfrm>
        </p:grpSpPr>
        <p:sp>
          <p:nvSpPr>
            <p:cNvPr id="27445" name="Google Shape;27445;p87"/>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46" name="Google Shape;27446;p87"/>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47" name="Google Shape;27447;p87"/>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7448" name="Google Shape;27448;p87"/>
          <p:cNvSpPr/>
          <p:nvPr/>
        </p:nvSpPr>
        <p:spPr>
          <a:xfrm>
            <a:off x="7362837" y="1629995"/>
            <a:ext cx="399175" cy="423069"/>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7449" name="Google Shape;27449;p87"/>
          <p:cNvGrpSpPr/>
          <p:nvPr/>
        </p:nvGrpSpPr>
        <p:grpSpPr>
          <a:xfrm>
            <a:off x="7351872" y="2140413"/>
            <a:ext cx="420796" cy="420796"/>
            <a:chOff x="-2419325" y="2408150"/>
            <a:chExt cx="291450" cy="291450"/>
          </a:xfrm>
        </p:grpSpPr>
        <p:sp>
          <p:nvSpPr>
            <p:cNvPr id="27450" name="Google Shape;27450;p87"/>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51" name="Google Shape;27451;p87"/>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52" name="Google Shape;27452;p87"/>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53" name="Google Shape;27453;p87"/>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54" name="Google Shape;27454;p87"/>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55" name="Google Shape;27455;p87"/>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56" name="Google Shape;27456;p87"/>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7457" name="Google Shape;27457;p87"/>
          <p:cNvSpPr/>
          <p:nvPr/>
        </p:nvSpPr>
        <p:spPr>
          <a:xfrm>
            <a:off x="7362260" y="2659652"/>
            <a:ext cx="424188" cy="423069"/>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7458" name="Google Shape;27458;p87"/>
          <p:cNvGrpSpPr/>
          <p:nvPr/>
        </p:nvGrpSpPr>
        <p:grpSpPr>
          <a:xfrm>
            <a:off x="4673397" y="3231514"/>
            <a:ext cx="420796" cy="421914"/>
            <a:chOff x="-1333200" y="2770450"/>
            <a:chExt cx="291450" cy="292225"/>
          </a:xfrm>
        </p:grpSpPr>
        <p:sp>
          <p:nvSpPr>
            <p:cNvPr id="27459" name="Google Shape;27459;p87"/>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60" name="Google Shape;27460;p87"/>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461" name="Google Shape;27461;p87"/>
          <p:cNvGrpSpPr/>
          <p:nvPr/>
        </p:nvGrpSpPr>
        <p:grpSpPr>
          <a:xfrm>
            <a:off x="2470010" y="1631256"/>
            <a:ext cx="423069" cy="420796"/>
            <a:chOff x="-5635200" y="2037975"/>
            <a:chExt cx="293025" cy="291450"/>
          </a:xfrm>
        </p:grpSpPr>
        <p:sp>
          <p:nvSpPr>
            <p:cNvPr id="27462" name="Google Shape;27462;p87"/>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63" name="Google Shape;27463;p87"/>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464" name="Google Shape;27464;p87"/>
          <p:cNvGrpSpPr/>
          <p:nvPr/>
        </p:nvGrpSpPr>
        <p:grpSpPr>
          <a:xfrm>
            <a:off x="2468296" y="2140413"/>
            <a:ext cx="426499" cy="420796"/>
            <a:chOff x="-5637575" y="2397900"/>
            <a:chExt cx="295400" cy="291450"/>
          </a:xfrm>
        </p:grpSpPr>
        <p:sp>
          <p:nvSpPr>
            <p:cNvPr id="27465" name="Google Shape;27465;p87"/>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66" name="Google Shape;27466;p87"/>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67" name="Google Shape;27467;p87"/>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68" name="Google Shape;27468;p87"/>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469" name="Google Shape;27469;p87"/>
          <p:cNvGrpSpPr/>
          <p:nvPr/>
        </p:nvGrpSpPr>
        <p:grpSpPr>
          <a:xfrm>
            <a:off x="2481959" y="2660397"/>
            <a:ext cx="423033" cy="421914"/>
            <a:chOff x="-5635975" y="2757075"/>
            <a:chExt cx="293000" cy="292225"/>
          </a:xfrm>
        </p:grpSpPr>
        <p:sp>
          <p:nvSpPr>
            <p:cNvPr id="27470" name="Google Shape;27470;p87"/>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71" name="Google Shape;27471;p87"/>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472" name="Google Shape;27472;p87"/>
          <p:cNvGrpSpPr/>
          <p:nvPr/>
        </p:nvGrpSpPr>
        <p:grpSpPr>
          <a:xfrm>
            <a:off x="5165894" y="1631256"/>
            <a:ext cx="423069" cy="420796"/>
            <a:chOff x="-3854375" y="2046625"/>
            <a:chExt cx="293025" cy="291450"/>
          </a:xfrm>
        </p:grpSpPr>
        <p:sp>
          <p:nvSpPr>
            <p:cNvPr id="27473" name="Google Shape;27473;p87"/>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74" name="Google Shape;27474;p87"/>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475" name="Google Shape;27475;p87"/>
          <p:cNvGrpSpPr/>
          <p:nvPr/>
        </p:nvGrpSpPr>
        <p:grpSpPr>
          <a:xfrm>
            <a:off x="5164757" y="2138717"/>
            <a:ext cx="425343" cy="424188"/>
            <a:chOff x="-3854375" y="2405000"/>
            <a:chExt cx="294600" cy="293800"/>
          </a:xfrm>
        </p:grpSpPr>
        <p:sp>
          <p:nvSpPr>
            <p:cNvPr id="27476" name="Google Shape;27476;p87"/>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77" name="Google Shape;27477;p87"/>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478" name="Google Shape;27478;p87"/>
          <p:cNvGrpSpPr/>
          <p:nvPr/>
        </p:nvGrpSpPr>
        <p:grpSpPr>
          <a:xfrm>
            <a:off x="5178962" y="2659838"/>
            <a:ext cx="420796" cy="423033"/>
            <a:chOff x="-3852025" y="2764950"/>
            <a:chExt cx="291450" cy="293000"/>
          </a:xfrm>
        </p:grpSpPr>
        <p:sp>
          <p:nvSpPr>
            <p:cNvPr id="27479" name="Google Shape;27479;p87"/>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80" name="Google Shape;27480;p87"/>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7481" name="Google Shape;27481;p87"/>
          <p:cNvSpPr/>
          <p:nvPr/>
        </p:nvSpPr>
        <p:spPr>
          <a:xfrm>
            <a:off x="7900991" y="1681754"/>
            <a:ext cx="421914" cy="319549"/>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82" name="Google Shape;27482;p87"/>
          <p:cNvSpPr/>
          <p:nvPr/>
        </p:nvSpPr>
        <p:spPr>
          <a:xfrm>
            <a:off x="7900991" y="2140285"/>
            <a:ext cx="421914" cy="420759"/>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7483" name="Google Shape;27483;p87"/>
          <p:cNvGrpSpPr/>
          <p:nvPr/>
        </p:nvGrpSpPr>
        <p:grpSpPr>
          <a:xfrm>
            <a:off x="7901550" y="2660398"/>
            <a:ext cx="420796" cy="421914"/>
            <a:chOff x="-2060175" y="2768875"/>
            <a:chExt cx="291450" cy="292225"/>
          </a:xfrm>
        </p:grpSpPr>
        <p:sp>
          <p:nvSpPr>
            <p:cNvPr id="27484" name="Google Shape;27484;p87"/>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85" name="Google Shape;27485;p87"/>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486" name="Google Shape;27486;p87"/>
          <p:cNvGrpSpPr/>
          <p:nvPr/>
        </p:nvGrpSpPr>
        <p:grpSpPr>
          <a:xfrm>
            <a:off x="1915160" y="3232071"/>
            <a:ext cx="421914" cy="420796"/>
            <a:chOff x="-937025" y="2064750"/>
            <a:chExt cx="292225" cy="291450"/>
          </a:xfrm>
        </p:grpSpPr>
        <p:sp>
          <p:nvSpPr>
            <p:cNvPr id="27487" name="Google Shape;27487;p87"/>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88" name="Google Shape;27488;p87"/>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89" name="Google Shape;27489;p87"/>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490" name="Google Shape;27490;p87"/>
          <p:cNvGrpSpPr/>
          <p:nvPr/>
        </p:nvGrpSpPr>
        <p:grpSpPr>
          <a:xfrm>
            <a:off x="3018324" y="1630697"/>
            <a:ext cx="421951" cy="421914"/>
            <a:chOff x="-5276050" y="2037975"/>
            <a:chExt cx="292250" cy="292225"/>
          </a:xfrm>
        </p:grpSpPr>
        <p:sp>
          <p:nvSpPr>
            <p:cNvPr id="27491" name="Google Shape;27491;p87"/>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92" name="Google Shape;27492;p87"/>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93" name="Google Shape;27493;p87"/>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7494" name="Google Shape;27494;p87"/>
          <p:cNvSpPr/>
          <p:nvPr/>
        </p:nvSpPr>
        <p:spPr>
          <a:xfrm>
            <a:off x="3014690" y="2152918"/>
            <a:ext cx="429891" cy="395493"/>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95" name="Google Shape;27495;p87"/>
          <p:cNvSpPr/>
          <p:nvPr/>
        </p:nvSpPr>
        <p:spPr>
          <a:xfrm>
            <a:off x="3030609" y="2660807"/>
            <a:ext cx="421914" cy="420759"/>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7496" name="Google Shape;27496;p87"/>
          <p:cNvGrpSpPr/>
          <p:nvPr/>
        </p:nvGrpSpPr>
        <p:grpSpPr>
          <a:xfrm>
            <a:off x="5777137" y="1631256"/>
            <a:ext cx="324133" cy="420796"/>
            <a:chOff x="-3462150" y="2046625"/>
            <a:chExt cx="224500" cy="291450"/>
          </a:xfrm>
        </p:grpSpPr>
        <p:sp>
          <p:nvSpPr>
            <p:cNvPr id="27497" name="Google Shape;27497;p87"/>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98" name="Google Shape;27498;p87"/>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499" name="Google Shape;27499;p87"/>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00" name="Google Shape;27500;p87"/>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01" name="Google Shape;27501;p87"/>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02" name="Google Shape;27502;p87"/>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03" name="Google Shape;27503;p87"/>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504" name="Google Shape;27504;p87"/>
          <p:cNvGrpSpPr/>
          <p:nvPr/>
        </p:nvGrpSpPr>
        <p:grpSpPr>
          <a:xfrm>
            <a:off x="5752701" y="2139277"/>
            <a:ext cx="373006" cy="423069"/>
            <a:chOff x="-3478675" y="2405775"/>
            <a:chExt cx="258350" cy="293025"/>
          </a:xfrm>
        </p:grpSpPr>
        <p:sp>
          <p:nvSpPr>
            <p:cNvPr id="27505" name="Google Shape;27505;p87"/>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06" name="Google Shape;27506;p87"/>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07" name="Google Shape;27507;p87"/>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08" name="Google Shape;27508;p87"/>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509" name="Google Shape;27509;p87"/>
          <p:cNvGrpSpPr/>
          <p:nvPr/>
        </p:nvGrpSpPr>
        <p:grpSpPr>
          <a:xfrm>
            <a:off x="5815219" y="2660398"/>
            <a:ext cx="271831" cy="421914"/>
            <a:chOff x="-3443250" y="2765725"/>
            <a:chExt cx="188275" cy="292225"/>
          </a:xfrm>
        </p:grpSpPr>
        <p:sp>
          <p:nvSpPr>
            <p:cNvPr id="27510" name="Google Shape;27510;p87"/>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11" name="Google Shape;27511;p87"/>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12" name="Google Shape;27512;p87"/>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13" name="Google Shape;27513;p87"/>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514" name="Google Shape;27514;p87"/>
          <p:cNvGrpSpPr/>
          <p:nvPr/>
        </p:nvGrpSpPr>
        <p:grpSpPr>
          <a:xfrm>
            <a:off x="844115" y="3230935"/>
            <a:ext cx="371887" cy="423069"/>
            <a:chOff x="-1684475" y="2049000"/>
            <a:chExt cx="257575" cy="293025"/>
          </a:xfrm>
        </p:grpSpPr>
        <p:sp>
          <p:nvSpPr>
            <p:cNvPr id="27515" name="Google Shape;27515;p87"/>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16" name="Google Shape;27516;p87"/>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17" name="Google Shape;27517;p87"/>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18" name="Google Shape;27518;p87"/>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7519" name="Google Shape;27519;p87"/>
          <p:cNvSpPr/>
          <p:nvPr/>
        </p:nvSpPr>
        <p:spPr>
          <a:xfrm>
            <a:off x="2472295" y="3231776"/>
            <a:ext cx="440106" cy="4213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7520" name="Google Shape;27520;p87"/>
          <p:cNvGrpSpPr/>
          <p:nvPr/>
        </p:nvGrpSpPr>
        <p:grpSpPr>
          <a:xfrm>
            <a:off x="4134008" y="3231514"/>
            <a:ext cx="420796" cy="421914"/>
            <a:chOff x="-1700225" y="2768875"/>
            <a:chExt cx="291450" cy="292225"/>
          </a:xfrm>
        </p:grpSpPr>
        <p:sp>
          <p:nvSpPr>
            <p:cNvPr id="27521" name="Google Shape;27521;p87"/>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22" name="Google Shape;27522;p87"/>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23" name="Google Shape;27523;p87"/>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24" name="Google Shape;27524;p87"/>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25" name="Google Shape;27525;p87"/>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26" name="Google Shape;27526;p87"/>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527" name="Google Shape;27527;p87"/>
          <p:cNvGrpSpPr/>
          <p:nvPr/>
        </p:nvGrpSpPr>
        <p:grpSpPr>
          <a:xfrm>
            <a:off x="3602356" y="3230936"/>
            <a:ext cx="371887" cy="423069"/>
            <a:chOff x="-919700" y="2420750"/>
            <a:chExt cx="257575" cy="293025"/>
          </a:xfrm>
        </p:grpSpPr>
        <p:sp>
          <p:nvSpPr>
            <p:cNvPr id="27528" name="Google Shape;27528;p87"/>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29" name="Google Shape;27529;p87"/>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30" name="Google Shape;27530;p87"/>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531" name="Google Shape;27531;p87"/>
          <p:cNvGrpSpPr/>
          <p:nvPr/>
        </p:nvGrpSpPr>
        <p:grpSpPr>
          <a:xfrm>
            <a:off x="1937548" y="1645951"/>
            <a:ext cx="409531" cy="410617"/>
            <a:chOff x="6679825" y="2693700"/>
            <a:chExt cx="257875" cy="258575"/>
          </a:xfrm>
        </p:grpSpPr>
        <p:sp>
          <p:nvSpPr>
            <p:cNvPr id="27532" name="Google Shape;27532;p87"/>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33" name="Google Shape;27533;p87"/>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534" name="Google Shape;27534;p87"/>
          <p:cNvGrpSpPr/>
          <p:nvPr/>
        </p:nvGrpSpPr>
        <p:grpSpPr>
          <a:xfrm>
            <a:off x="1927121" y="2142111"/>
            <a:ext cx="420531" cy="417262"/>
            <a:chOff x="6790450" y="3119050"/>
            <a:chExt cx="262750" cy="260675"/>
          </a:xfrm>
        </p:grpSpPr>
        <p:sp>
          <p:nvSpPr>
            <p:cNvPr id="27535" name="Google Shape;27535;p87"/>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36" name="Google Shape;27536;p87"/>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537" name="Google Shape;27537;p87"/>
          <p:cNvGrpSpPr/>
          <p:nvPr/>
        </p:nvGrpSpPr>
        <p:grpSpPr>
          <a:xfrm>
            <a:off x="6853083" y="3755437"/>
            <a:ext cx="358093" cy="407391"/>
            <a:chOff x="7660859" y="2571753"/>
            <a:chExt cx="366561" cy="417024"/>
          </a:xfrm>
        </p:grpSpPr>
        <p:sp>
          <p:nvSpPr>
            <p:cNvPr id="27538" name="Google Shape;27538;p87"/>
            <p:cNvSpPr/>
            <p:nvPr/>
          </p:nvSpPr>
          <p:spPr>
            <a:xfrm>
              <a:off x="7770506" y="2633631"/>
              <a:ext cx="147259" cy="146633"/>
            </a:xfrm>
            <a:custGeom>
              <a:avLst/>
              <a:gdLst/>
              <a:ahLst/>
              <a:cxnLst/>
              <a:rect l="l" t="t" r="r" b="b"/>
              <a:pathLst>
                <a:path w="7056" h="7026" extrusionOk="0">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39" name="Google Shape;27539;p87"/>
            <p:cNvSpPr/>
            <p:nvPr/>
          </p:nvSpPr>
          <p:spPr>
            <a:xfrm>
              <a:off x="7730834" y="2792447"/>
              <a:ext cx="226648" cy="76781"/>
            </a:xfrm>
            <a:custGeom>
              <a:avLst/>
              <a:gdLst/>
              <a:ahLst/>
              <a:cxnLst/>
              <a:rect l="l" t="t" r="r" b="b"/>
              <a:pathLst>
                <a:path w="10860" h="3679" extrusionOk="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40" name="Google Shape;27540;p87"/>
            <p:cNvSpPr/>
            <p:nvPr/>
          </p:nvSpPr>
          <p:spPr>
            <a:xfrm>
              <a:off x="7660859" y="2571753"/>
              <a:ext cx="366561" cy="417024"/>
            </a:xfrm>
            <a:custGeom>
              <a:avLst/>
              <a:gdLst/>
              <a:ahLst/>
              <a:cxnLst/>
              <a:rect l="l" t="t" r="r" b="b"/>
              <a:pathLst>
                <a:path w="17564" h="19982" extrusionOk="0">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541" name="Google Shape;27541;p87"/>
          <p:cNvGrpSpPr/>
          <p:nvPr/>
        </p:nvGrpSpPr>
        <p:grpSpPr>
          <a:xfrm>
            <a:off x="4387763" y="3755437"/>
            <a:ext cx="407391" cy="407391"/>
            <a:chOff x="5566722" y="2571753"/>
            <a:chExt cx="417024" cy="417024"/>
          </a:xfrm>
        </p:grpSpPr>
        <p:sp>
          <p:nvSpPr>
            <p:cNvPr id="27542" name="Google Shape;27542;p87"/>
            <p:cNvSpPr/>
            <p:nvPr/>
          </p:nvSpPr>
          <p:spPr>
            <a:xfrm>
              <a:off x="5566722" y="2571753"/>
              <a:ext cx="417024" cy="417024"/>
            </a:xfrm>
            <a:custGeom>
              <a:avLst/>
              <a:gdLst/>
              <a:ahLst/>
              <a:cxnLst/>
              <a:rect l="l" t="t" r="r" b="b"/>
              <a:pathLst>
                <a:path w="19982" h="19982" extrusionOk="0">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43" name="Google Shape;27543;p87"/>
            <p:cNvSpPr/>
            <p:nvPr/>
          </p:nvSpPr>
          <p:spPr>
            <a:xfrm>
              <a:off x="5653037" y="2658069"/>
              <a:ext cx="207719" cy="243052"/>
            </a:xfrm>
            <a:custGeom>
              <a:avLst/>
              <a:gdLst/>
              <a:ahLst/>
              <a:cxnLst/>
              <a:rect l="l" t="t" r="r" b="b"/>
              <a:pathLst>
                <a:path w="9953" h="11646" extrusionOk="0">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544" name="Google Shape;27544;p87"/>
          <p:cNvGrpSpPr/>
          <p:nvPr/>
        </p:nvGrpSpPr>
        <p:grpSpPr>
          <a:xfrm>
            <a:off x="5004097" y="3857692"/>
            <a:ext cx="407381" cy="202880"/>
            <a:chOff x="6090251" y="2676413"/>
            <a:chExt cx="417014" cy="207677"/>
          </a:xfrm>
        </p:grpSpPr>
        <p:sp>
          <p:nvSpPr>
            <p:cNvPr id="27545" name="Google Shape;27545;p87"/>
            <p:cNvSpPr/>
            <p:nvPr/>
          </p:nvSpPr>
          <p:spPr>
            <a:xfrm>
              <a:off x="6237672" y="2725248"/>
              <a:ext cx="61086" cy="158842"/>
            </a:xfrm>
            <a:custGeom>
              <a:avLst/>
              <a:gdLst/>
              <a:ahLst/>
              <a:cxnLst/>
              <a:rect l="l" t="t" r="r" b="b"/>
              <a:pathLst>
                <a:path w="2927" h="7611" extrusionOk="0">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46" name="Google Shape;27546;p87"/>
            <p:cNvSpPr/>
            <p:nvPr/>
          </p:nvSpPr>
          <p:spPr>
            <a:xfrm>
              <a:off x="6446178" y="2761915"/>
              <a:ext cx="61086" cy="61086"/>
            </a:xfrm>
            <a:custGeom>
              <a:avLst/>
              <a:gdLst/>
              <a:ahLst/>
              <a:cxnLst/>
              <a:rect l="l" t="t" r="r" b="b"/>
              <a:pathLst>
                <a:path w="2927" h="2927" extrusionOk="0">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47" name="Google Shape;27547;p87"/>
            <p:cNvSpPr/>
            <p:nvPr/>
          </p:nvSpPr>
          <p:spPr>
            <a:xfrm>
              <a:off x="6311758" y="2676413"/>
              <a:ext cx="135446" cy="207677"/>
            </a:xfrm>
            <a:custGeom>
              <a:avLst/>
              <a:gdLst/>
              <a:ahLst/>
              <a:cxnLst/>
              <a:rect l="l" t="t" r="r" b="b"/>
              <a:pathLst>
                <a:path w="6490" h="9951" extrusionOk="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48" name="Google Shape;27548;p87"/>
            <p:cNvSpPr/>
            <p:nvPr/>
          </p:nvSpPr>
          <p:spPr>
            <a:xfrm>
              <a:off x="6090251" y="2676413"/>
              <a:ext cx="135405" cy="207677"/>
            </a:xfrm>
            <a:custGeom>
              <a:avLst/>
              <a:gdLst/>
              <a:ahLst/>
              <a:cxnLst/>
              <a:rect l="l" t="t" r="r" b="b"/>
              <a:pathLst>
                <a:path w="6488" h="9951" extrusionOk="0">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549" name="Google Shape;27549;p87"/>
          <p:cNvGrpSpPr/>
          <p:nvPr/>
        </p:nvGrpSpPr>
        <p:grpSpPr>
          <a:xfrm>
            <a:off x="6236750" y="3755437"/>
            <a:ext cx="407391" cy="407391"/>
            <a:chOff x="7137330" y="2571753"/>
            <a:chExt cx="417024" cy="417024"/>
          </a:xfrm>
        </p:grpSpPr>
        <p:sp>
          <p:nvSpPr>
            <p:cNvPr id="27550" name="Google Shape;27550;p87"/>
            <p:cNvSpPr/>
            <p:nvPr/>
          </p:nvSpPr>
          <p:spPr>
            <a:xfrm>
              <a:off x="7235854" y="2645840"/>
              <a:ext cx="219949" cy="268826"/>
            </a:xfrm>
            <a:custGeom>
              <a:avLst/>
              <a:gdLst/>
              <a:ahLst/>
              <a:cxnLst/>
              <a:rect l="l" t="t" r="r" b="b"/>
              <a:pathLst>
                <a:path w="10539" h="12881" extrusionOk="0">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51" name="Google Shape;27551;p87"/>
            <p:cNvSpPr/>
            <p:nvPr/>
          </p:nvSpPr>
          <p:spPr>
            <a:xfrm>
              <a:off x="7137330" y="2571753"/>
              <a:ext cx="417024" cy="417024"/>
            </a:xfrm>
            <a:custGeom>
              <a:avLst/>
              <a:gdLst/>
              <a:ahLst/>
              <a:cxnLst/>
              <a:rect l="l" t="t" r="r" b="b"/>
              <a:pathLst>
                <a:path w="19982" h="19982" extrusionOk="0">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52" name="Google Shape;27552;p87"/>
            <p:cNvSpPr/>
            <p:nvPr/>
          </p:nvSpPr>
          <p:spPr>
            <a:xfrm>
              <a:off x="7284751" y="2694716"/>
              <a:ext cx="122173" cy="122194"/>
            </a:xfrm>
            <a:custGeom>
              <a:avLst/>
              <a:gdLst/>
              <a:ahLst/>
              <a:cxnLst/>
              <a:rect l="l" t="t" r="r" b="b"/>
              <a:pathLst>
                <a:path w="5854" h="5855" extrusionOk="0">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553" name="Google Shape;27553;p87"/>
          <p:cNvGrpSpPr/>
          <p:nvPr/>
        </p:nvGrpSpPr>
        <p:grpSpPr>
          <a:xfrm>
            <a:off x="5620418" y="3755437"/>
            <a:ext cx="407391" cy="407391"/>
            <a:chOff x="6613801" y="2571753"/>
            <a:chExt cx="417024" cy="417024"/>
          </a:xfrm>
        </p:grpSpPr>
        <p:sp>
          <p:nvSpPr>
            <p:cNvPr id="27554" name="Google Shape;27554;p87"/>
            <p:cNvSpPr/>
            <p:nvPr/>
          </p:nvSpPr>
          <p:spPr>
            <a:xfrm>
              <a:off x="6613801" y="2571753"/>
              <a:ext cx="417024" cy="417024"/>
            </a:xfrm>
            <a:custGeom>
              <a:avLst/>
              <a:gdLst/>
              <a:ahLst/>
              <a:cxnLst/>
              <a:rect l="l" t="t" r="r" b="b"/>
              <a:pathLst>
                <a:path w="19982" h="19982" extrusionOk="0">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55" name="Google Shape;27555;p87"/>
            <p:cNvSpPr/>
            <p:nvPr/>
          </p:nvSpPr>
          <p:spPr>
            <a:xfrm>
              <a:off x="6663449" y="2645840"/>
              <a:ext cx="317704" cy="268826"/>
            </a:xfrm>
            <a:custGeom>
              <a:avLst/>
              <a:gdLst/>
              <a:ahLst/>
              <a:cxnLst/>
              <a:rect l="l" t="t" r="r" b="b"/>
              <a:pathLst>
                <a:path w="15223" h="12881" extrusionOk="0">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56" name="Google Shape;27556;p87"/>
            <p:cNvSpPr/>
            <p:nvPr/>
          </p:nvSpPr>
          <p:spPr>
            <a:xfrm>
              <a:off x="6748992" y="2768030"/>
              <a:ext cx="48898" cy="48878"/>
            </a:xfrm>
            <a:custGeom>
              <a:avLst/>
              <a:gdLst/>
              <a:ahLst/>
              <a:cxnLst/>
              <a:rect l="l" t="t" r="r" b="b"/>
              <a:pathLst>
                <a:path w="2343" h="2342" extrusionOk="0">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57" name="Google Shape;27557;p87"/>
            <p:cNvSpPr/>
            <p:nvPr/>
          </p:nvSpPr>
          <p:spPr>
            <a:xfrm>
              <a:off x="6846703" y="2768030"/>
              <a:ext cx="48898" cy="48878"/>
            </a:xfrm>
            <a:custGeom>
              <a:avLst/>
              <a:gdLst/>
              <a:ahLst/>
              <a:cxnLst/>
              <a:rect l="l" t="t" r="r" b="b"/>
              <a:pathLst>
                <a:path w="2343" h="2342" extrusionOk="0">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58" name="Google Shape;27558;p87"/>
            <p:cNvSpPr/>
            <p:nvPr/>
          </p:nvSpPr>
          <p:spPr>
            <a:xfrm>
              <a:off x="6759469" y="2841323"/>
              <a:ext cx="125658" cy="35938"/>
            </a:xfrm>
            <a:custGeom>
              <a:avLst/>
              <a:gdLst/>
              <a:ahLst/>
              <a:cxnLst/>
              <a:rect l="l" t="t" r="r" b="b"/>
              <a:pathLst>
                <a:path w="6021" h="1722" extrusionOk="0">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559" name="Google Shape;27559;p87"/>
          <p:cNvGrpSpPr/>
          <p:nvPr/>
        </p:nvGrpSpPr>
        <p:grpSpPr>
          <a:xfrm>
            <a:off x="7908243" y="3238781"/>
            <a:ext cx="407411" cy="407411"/>
            <a:chOff x="2964567" y="2571753"/>
            <a:chExt cx="417045" cy="417045"/>
          </a:xfrm>
        </p:grpSpPr>
        <p:sp>
          <p:nvSpPr>
            <p:cNvPr id="27560" name="Google Shape;27560;p87"/>
            <p:cNvSpPr/>
            <p:nvPr/>
          </p:nvSpPr>
          <p:spPr>
            <a:xfrm>
              <a:off x="2964567" y="2571753"/>
              <a:ext cx="417045" cy="417045"/>
            </a:xfrm>
            <a:custGeom>
              <a:avLst/>
              <a:gdLst/>
              <a:ahLst/>
              <a:cxnLst/>
              <a:rect l="l" t="t" r="r" b="b"/>
              <a:pathLst>
                <a:path w="19983" h="19983" extrusionOk="0">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61" name="Google Shape;27561;p87"/>
            <p:cNvSpPr/>
            <p:nvPr/>
          </p:nvSpPr>
          <p:spPr>
            <a:xfrm>
              <a:off x="3037777" y="2694715"/>
              <a:ext cx="270642" cy="146633"/>
            </a:xfrm>
            <a:custGeom>
              <a:avLst/>
              <a:gdLst/>
              <a:ahLst/>
              <a:cxnLst/>
              <a:rect l="l" t="t" r="r" b="b"/>
              <a:pathLst>
                <a:path w="12968" h="7026" extrusionOk="0">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562" name="Google Shape;27562;p87"/>
          <p:cNvGrpSpPr/>
          <p:nvPr/>
        </p:nvGrpSpPr>
        <p:grpSpPr>
          <a:xfrm>
            <a:off x="1922414" y="3815897"/>
            <a:ext cx="407391" cy="286470"/>
            <a:chOff x="3476576" y="2633631"/>
            <a:chExt cx="417024" cy="293244"/>
          </a:xfrm>
        </p:grpSpPr>
        <p:sp>
          <p:nvSpPr>
            <p:cNvPr id="27563" name="Google Shape;27563;p87"/>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64" name="Google Shape;27564;p87"/>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565" name="Google Shape;27565;p87"/>
          <p:cNvGrpSpPr/>
          <p:nvPr/>
        </p:nvGrpSpPr>
        <p:grpSpPr>
          <a:xfrm>
            <a:off x="2538747" y="3755508"/>
            <a:ext cx="407411" cy="407248"/>
            <a:chOff x="3988564" y="2571836"/>
            <a:chExt cx="417045" cy="416878"/>
          </a:xfrm>
        </p:grpSpPr>
        <p:sp>
          <p:nvSpPr>
            <p:cNvPr id="27566" name="Google Shape;27566;p87"/>
            <p:cNvSpPr/>
            <p:nvPr/>
          </p:nvSpPr>
          <p:spPr>
            <a:xfrm>
              <a:off x="4090678" y="2650431"/>
              <a:ext cx="213124" cy="259268"/>
            </a:xfrm>
            <a:custGeom>
              <a:avLst/>
              <a:gdLst/>
              <a:ahLst/>
              <a:cxnLst/>
              <a:rect l="l" t="t" r="r" b="b"/>
              <a:pathLst>
                <a:path w="10212" h="12423" extrusionOk="0">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67" name="Google Shape;27567;p87"/>
            <p:cNvSpPr/>
            <p:nvPr/>
          </p:nvSpPr>
          <p:spPr>
            <a:xfrm>
              <a:off x="3988564" y="2571836"/>
              <a:ext cx="417045" cy="416878"/>
            </a:xfrm>
            <a:custGeom>
              <a:avLst/>
              <a:gdLst/>
              <a:ahLst/>
              <a:cxnLst/>
              <a:rect l="l" t="t" r="r" b="b"/>
              <a:pathLst>
                <a:path w="19983" h="19975" extrusionOk="0">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568" name="Google Shape;27568;p87"/>
          <p:cNvGrpSpPr/>
          <p:nvPr/>
        </p:nvGrpSpPr>
        <p:grpSpPr>
          <a:xfrm>
            <a:off x="3155099" y="3755437"/>
            <a:ext cx="407391" cy="407391"/>
            <a:chOff x="4500573" y="2571753"/>
            <a:chExt cx="417024" cy="417024"/>
          </a:xfrm>
        </p:grpSpPr>
        <p:sp>
          <p:nvSpPr>
            <p:cNvPr id="27569" name="Google Shape;27569;p87"/>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70" name="Google Shape;27570;p87"/>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571" name="Google Shape;27571;p87"/>
          <p:cNvGrpSpPr/>
          <p:nvPr/>
        </p:nvGrpSpPr>
        <p:grpSpPr>
          <a:xfrm>
            <a:off x="3771431" y="3755437"/>
            <a:ext cx="407391" cy="407391"/>
            <a:chOff x="5012603" y="2571753"/>
            <a:chExt cx="417024" cy="417024"/>
          </a:xfrm>
        </p:grpSpPr>
        <p:sp>
          <p:nvSpPr>
            <p:cNvPr id="27572" name="Google Shape;27572;p87"/>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73" name="Google Shape;27573;p87"/>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7574" name="Google Shape;27574;p87"/>
          <p:cNvSpPr/>
          <p:nvPr/>
        </p:nvSpPr>
        <p:spPr>
          <a:xfrm>
            <a:off x="5212790" y="3238853"/>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7575" name="Google Shape;27575;p87"/>
          <p:cNvGrpSpPr/>
          <p:nvPr/>
        </p:nvGrpSpPr>
        <p:grpSpPr>
          <a:xfrm>
            <a:off x="5733330" y="3238790"/>
            <a:ext cx="407432" cy="407391"/>
            <a:chOff x="812101" y="2571761"/>
            <a:chExt cx="417066" cy="417024"/>
          </a:xfrm>
        </p:grpSpPr>
        <p:sp>
          <p:nvSpPr>
            <p:cNvPr id="27576" name="Google Shape;27576;p87"/>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77" name="Google Shape;27577;p87"/>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78" name="Google Shape;27578;p87"/>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79" name="Google Shape;27579;p87"/>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grpSp>
        <p:nvGrpSpPr>
          <p:cNvPr id="27580" name="Google Shape;27580;p87"/>
          <p:cNvGrpSpPr/>
          <p:nvPr/>
        </p:nvGrpSpPr>
        <p:grpSpPr>
          <a:xfrm>
            <a:off x="6253924" y="3238790"/>
            <a:ext cx="407391" cy="407391"/>
            <a:chOff x="1323129" y="2571761"/>
            <a:chExt cx="417024" cy="417024"/>
          </a:xfrm>
        </p:grpSpPr>
        <p:sp>
          <p:nvSpPr>
            <p:cNvPr id="27581" name="Google Shape;27581;p87"/>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82" name="Google Shape;27582;p87"/>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83" name="Google Shape;27583;p87"/>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84" name="Google Shape;27584;p87"/>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
        <p:nvSpPr>
          <p:cNvPr id="27585" name="Google Shape;27585;p87"/>
          <p:cNvSpPr/>
          <p:nvPr/>
        </p:nvSpPr>
        <p:spPr>
          <a:xfrm>
            <a:off x="6827428" y="3275604"/>
            <a:ext cx="409401" cy="333886"/>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nvGrpSpPr>
          <p:cNvPr id="27586" name="Google Shape;27586;p87"/>
          <p:cNvGrpSpPr/>
          <p:nvPr/>
        </p:nvGrpSpPr>
        <p:grpSpPr>
          <a:xfrm>
            <a:off x="7390399" y="3238844"/>
            <a:ext cx="408023" cy="407411"/>
            <a:chOff x="2344476" y="2571761"/>
            <a:chExt cx="417671" cy="417045"/>
          </a:xfrm>
        </p:grpSpPr>
        <p:sp>
          <p:nvSpPr>
            <p:cNvPr id="27587" name="Google Shape;27587;p87"/>
            <p:cNvSpPr/>
            <p:nvPr/>
          </p:nvSpPr>
          <p:spPr>
            <a:xfrm>
              <a:off x="2344476" y="2571761"/>
              <a:ext cx="417671" cy="417045"/>
            </a:xfrm>
            <a:custGeom>
              <a:avLst/>
              <a:gdLst/>
              <a:ahLst/>
              <a:cxnLst/>
              <a:rect l="l" t="t" r="r" b="b"/>
              <a:pathLst>
                <a:path w="20013" h="19983" extrusionOk="0">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sp>
          <p:nvSpPr>
            <p:cNvPr id="27588" name="Google Shape;27588;p87"/>
            <p:cNvSpPr/>
            <p:nvPr/>
          </p:nvSpPr>
          <p:spPr>
            <a:xfrm>
              <a:off x="2421672" y="2657388"/>
              <a:ext cx="260625" cy="243636"/>
            </a:xfrm>
            <a:custGeom>
              <a:avLst/>
              <a:gdLst/>
              <a:ahLst/>
              <a:cxnLst/>
              <a:rect l="l" t="t" r="r" b="b"/>
              <a:pathLst>
                <a:path w="12488" h="11674" extrusionOk="0">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spcFirstLastPara="1" wrap="square" lIns="91425" tIns="91425" rIns="91425" bIns="91425" anchor="ctr" anchorCtr="0">
              <a:noAutofit/>
            </a:bodyPr>
            <a:lstStyle/>
            <a:p>
              <a:pPr defTabSz="914378"/>
              <a:endParaRPr>
                <a:ea typeface="+mn-ea"/>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32"/>
        <p:cNvGrpSpPr/>
        <p:nvPr/>
      </p:nvGrpSpPr>
      <p:grpSpPr>
        <a:xfrm>
          <a:off x="0" y="0"/>
          <a:ext cx="0" cy="0"/>
          <a:chOff x="0" y="0"/>
          <a:chExt cx="0" cy="0"/>
        </a:xfrm>
      </p:grpSpPr>
      <p:sp>
        <p:nvSpPr>
          <p:cNvPr id="233" name="Google Shape;233;p34"/>
          <p:cNvSpPr txBox="1">
            <a:spLocks noGrp="1"/>
          </p:cNvSpPr>
          <p:nvPr>
            <p:ph type="title"/>
          </p:nvPr>
        </p:nvSpPr>
        <p:spPr>
          <a:xfrm>
            <a:off x="1922400" y="3538630"/>
            <a:ext cx="2140200" cy="488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—Someone Famous</a:t>
            </a:r>
            <a:endParaRPr/>
          </a:p>
        </p:txBody>
      </p:sp>
      <p:sp>
        <p:nvSpPr>
          <p:cNvPr id="234" name="Google Shape;234;p34"/>
          <p:cNvSpPr txBox="1">
            <a:spLocks noGrp="1"/>
          </p:cNvSpPr>
          <p:nvPr>
            <p:ph type="subTitle" idx="1"/>
          </p:nvPr>
        </p:nvSpPr>
        <p:spPr>
          <a:xfrm>
            <a:off x="1922400" y="1269487"/>
            <a:ext cx="3439500" cy="218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 quote. Words full of wisdom that someone important said and can make the reader get inspired.”</a:t>
            </a:r>
            <a:endParaRPr/>
          </a:p>
        </p:txBody>
      </p:sp>
      <p:pic>
        <p:nvPicPr>
          <p:cNvPr id="235" name="Google Shape;235;p34"/>
          <p:cNvPicPr preferRelativeResize="0"/>
          <p:nvPr/>
        </p:nvPicPr>
        <p:blipFill>
          <a:blip r:embed="rId3">
            <a:alphaModFix/>
          </a:blip>
          <a:stretch>
            <a:fillRect/>
          </a:stretch>
        </p:blipFill>
        <p:spPr>
          <a:xfrm rot="-695460">
            <a:off x="5811775" y="2292778"/>
            <a:ext cx="1796100" cy="2099898"/>
          </a:xfrm>
          <a:prstGeom prst="rect">
            <a:avLst/>
          </a:prstGeom>
          <a:noFill/>
          <a:ln>
            <a:noFill/>
          </a:ln>
          <a:effectLst>
            <a:outerShdw blurRad="57150" dist="19050" dir="5400000" algn="bl" rotWithShape="0">
              <a:srgbClr val="000000">
                <a:alpha val="50000"/>
              </a:srgbClr>
            </a:outerShdw>
          </a:effectLst>
        </p:spPr>
      </p:pic>
      <p:grpSp>
        <p:nvGrpSpPr>
          <p:cNvPr id="236" name="Google Shape;236;p34"/>
          <p:cNvGrpSpPr/>
          <p:nvPr/>
        </p:nvGrpSpPr>
        <p:grpSpPr>
          <a:xfrm>
            <a:off x="6297734" y="3136796"/>
            <a:ext cx="824184" cy="712067"/>
            <a:chOff x="2341425" y="238100"/>
            <a:chExt cx="1328900" cy="1148125"/>
          </a:xfrm>
        </p:grpSpPr>
        <p:sp>
          <p:nvSpPr>
            <p:cNvPr id="237" name="Google Shape;237;p34"/>
            <p:cNvSpPr/>
            <p:nvPr/>
          </p:nvSpPr>
          <p:spPr>
            <a:xfrm>
              <a:off x="2341425" y="238100"/>
              <a:ext cx="1328900" cy="1148125"/>
            </a:xfrm>
            <a:custGeom>
              <a:avLst/>
              <a:gdLst/>
              <a:ahLst/>
              <a:cxnLst/>
              <a:rect l="l" t="t" r="r" b="b"/>
              <a:pathLst>
                <a:path w="53156" h="45925" extrusionOk="0">
                  <a:moveTo>
                    <a:pt x="49853" y="24103"/>
                  </a:moveTo>
                  <a:cubicBezTo>
                    <a:pt x="50212" y="24609"/>
                    <a:pt x="50681" y="25003"/>
                    <a:pt x="51172" y="25380"/>
                  </a:cubicBezTo>
                  <a:cubicBezTo>
                    <a:pt x="48199" y="26540"/>
                    <a:pt x="45438" y="28144"/>
                    <a:pt x="42987" y="30206"/>
                  </a:cubicBezTo>
                  <a:cubicBezTo>
                    <a:pt x="41727" y="31264"/>
                    <a:pt x="40396" y="32510"/>
                    <a:pt x="39238" y="33887"/>
                  </a:cubicBezTo>
                  <a:cubicBezTo>
                    <a:pt x="39347" y="33688"/>
                    <a:pt x="39460" y="33491"/>
                    <a:pt x="39578" y="33301"/>
                  </a:cubicBezTo>
                  <a:cubicBezTo>
                    <a:pt x="40490" y="31831"/>
                    <a:pt x="41539" y="30449"/>
                    <a:pt x="42711" y="29176"/>
                  </a:cubicBezTo>
                  <a:cubicBezTo>
                    <a:pt x="44775" y="26932"/>
                    <a:pt x="47091" y="25229"/>
                    <a:pt x="49853" y="24103"/>
                  </a:cubicBezTo>
                  <a:close/>
                  <a:moveTo>
                    <a:pt x="35117" y="1053"/>
                  </a:moveTo>
                  <a:lnTo>
                    <a:pt x="35117" y="1053"/>
                  </a:lnTo>
                  <a:cubicBezTo>
                    <a:pt x="36710" y="1715"/>
                    <a:pt x="38294" y="4814"/>
                    <a:pt x="38992" y="5799"/>
                  </a:cubicBezTo>
                  <a:cubicBezTo>
                    <a:pt x="40312" y="7660"/>
                    <a:pt x="41633" y="9523"/>
                    <a:pt x="42954" y="11383"/>
                  </a:cubicBezTo>
                  <a:cubicBezTo>
                    <a:pt x="44182" y="13110"/>
                    <a:pt x="45421" y="14827"/>
                    <a:pt x="46633" y="16564"/>
                  </a:cubicBezTo>
                  <a:cubicBezTo>
                    <a:pt x="46650" y="16588"/>
                    <a:pt x="46667" y="16613"/>
                    <a:pt x="46685" y="16638"/>
                  </a:cubicBezTo>
                  <a:cubicBezTo>
                    <a:pt x="47623" y="18397"/>
                    <a:pt x="48600" y="20134"/>
                    <a:pt x="49618" y="21849"/>
                  </a:cubicBezTo>
                  <a:cubicBezTo>
                    <a:pt x="48693" y="22281"/>
                    <a:pt x="47744" y="23007"/>
                    <a:pt x="47214" y="23343"/>
                  </a:cubicBezTo>
                  <a:cubicBezTo>
                    <a:pt x="45320" y="24544"/>
                    <a:pt x="43587" y="25982"/>
                    <a:pt x="42057" y="27622"/>
                  </a:cubicBezTo>
                  <a:cubicBezTo>
                    <a:pt x="40592" y="29191"/>
                    <a:pt x="39304" y="30938"/>
                    <a:pt x="38281" y="32827"/>
                  </a:cubicBezTo>
                  <a:cubicBezTo>
                    <a:pt x="37877" y="33573"/>
                    <a:pt x="37271" y="34533"/>
                    <a:pt x="36981" y="35496"/>
                  </a:cubicBezTo>
                  <a:cubicBezTo>
                    <a:pt x="36328" y="34434"/>
                    <a:pt x="35635" y="33395"/>
                    <a:pt x="34953" y="32353"/>
                  </a:cubicBezTo>
                  <a:cubicBezTo>
                    <a:pt x="33450" y="30055"/>
                    <a:pt x="31915" y="27777"/>
                    <a:pt x="30347" y="25524"/>
                  </a:cubicBezTo>
                  <a:cubicBezTo>
                    <a:pt x="28841" y="23359"/>
                    <a:pt x="27306" y="21217"/>
                    <a:pt x="25741" y="19095"/>
                  </a:cubicBezTo>
                  <a:cubicBezTo>
                    <a:pt x="24508" y="17421"/>
                    <a:pt x="23256" y="15382"/>
                    <a:pt x="21757" y="13843"/>
                  </a:cubicBezTo>
                  <a:cubicBezTo>
                    <a:pt x="22758" y="10753"/>
                    <a:pt x="24747" y="8361"/>
                    <a:pt x="26903" y="5992"/>
                  </a:cubicBezTo>
                  <a:cubicBezTo>
                    <a:pt x="27357" y="5493"/>
                    <a:pt x="27826" y="4981"/>
                    <a:pt x="28315" y="4481"/>
                  </a:cubicBezTo>
                  <a:cubicBezTo>
                    <a:pt x="29626" y="3498"/>
                    <a:pt x="31045" y="2668"/>
                    <a:pt x="32551" y="2018"/>
                  </a:cubicBezTo>
                  <a:cubicBezTo>
                    <a:pt x="33121" y="1772"/>
                    <a:pt x="33780" y="1496"/>
                    <a:pt x="34476" y="1255"/>
                  </a:cubicBezTo>
                  <a:cubicBezTo>
                    <a:pt x="34702" y="1206"/>
                    <a:pt x="34932" y="1166"/>
                    <a:pt x="35161" y="1125"/>
                  </a:cubicBezTo>
                  <a:cubicBezTo>
                    <a:pt x="35147" y="1101"/>
                    <a:pt x="35132" y="1076"/>
                    <a:pt x="35117" y="1053"/>
                  </a:cubicBezTo>
                  <a:close/>
                  <a:moveTo>
                    <a:pt x="49886" y="22296"/>
                  </a:moveTo>
                  <a:cubicBezTo>
                    <a:pt x="50069" y="22601"/>
                    <a:pt x="50253" y="22905"/>
                    <a:pt x="50437" y="23208"/>
                  </a:cubicBezTo>
                  <a:cubicBezTo>
                    <a:pt x="50328" y="23239"/>
                    <a:pt x="50219" y="23270"/>
                    <a:pt x="50110" y="23305"/>
                  </a:cubicBezTo>
                  <a:cubicBezTo>
                    <a:pt x="50098" y="23304"/>
                    <a:pt x="50086" y="23303"/>
                    <a:pt x="50074" y="23303"/>
                  </a:cubicBezTo>
                  <a:cubicBezTo>
                    <a:pt x="49989" y="23303"/>
                    <a:pt x="49905" y="23334"/>
                    <a:pt x="49839" y="23390"/>
                  </a:cubicBezTo>
                  <a:cubicBezTo>
                    <a:pt x="46983" y="24343"/>
                    <a:pt x="44499" y="26352"/>
                    <a:pt x="42469" y="28520"/>
                  </a:cubicBezTo>
                  <a:cubicBezTo>
                    <a:pt x="40592" y="30525"/>
                    <a:pt x="38254" y="33305"/>
                    <a:pt x="37357" y="36095"/>
                  </a:cubicBezTo>
                  <a:cubicBezTo>
                    <a:pt x="37306" y="36011"/>
                    <a:pt x="37249" y="35923"/>
                    <a:pt x="37190" y="35830"/>
                  </a:cubicBezTo>
                  <a:cubicBezTo>
                    <a:pt x="37565" y="34416"/>
                    <a:pt x="38696" y="32821"/>
                    <a:pt x="39296" y="31878"/>
                  </a:cubicBezTo>
                  <a:cubicBezTo>
                    <a:pt x="40239" y="30393"/>
                    <a:pt x="41330" y="29005"/>
                    <a:pt x="42550" y="27739"/>
                  </a:cubicBezTo>
                  <a:cubicBezTo>
                    <a:pt x="43708" y="26537"/>
                    <a:pt x="44980" y="25451"/>
                    <a:pt x="46348" y="24494"/>
                  </a:cubicBezTo>
                  <a:cubicBezTo>
                    <a:pt x="47234" y="23875"/>
                    <a:pt x="48600" y="22828"/>
                    <a:pt x="49886" y="22296"/>
                  </a:cubicBezTo>
                  <a:close/>
                  <a:moveTo>
                    <a:pt x="20475" y="13918"/>
                  </a:moveTo>
                  <a:cubicBezTo>
                    <a:pt x="20720" y="13985"/>
                    <a:pt x="20968" y="14054"/>
                    <a:pt x="21218" y="14127"/>
                  </a:cubicBezTo>
                  <a:lnTo>
                    <a:pt x="21219" y="14127"/>
                  </a:lnTo>
                  <a:cubicBezTo>
                    <a:pt x="22265" y="15897"/>
                    <a:pt x="23782" y="17534"/>
                    <a:pt x="24979" y="19160"/>
                  </a:cubicBezTo>
                  <a:cubicBezTo>
                    <a:pt x="26409" y="21107"/>
                    <a:pt x="27816" y="23071"/>
                    <a:pt x="29199" y="25052"/>
                  </a:cubicBezTo>
                  <a:cubicBezTo>
                    <a:pt x="30581" y="27035"/>
                    <a:pt x="31937" y="29034"/>
                    <a:pt x="33269" y="31050"/>
                  </a:cubicBezTo>
                  <a:cubicBezTo>
                    <a:pt x="33874" y="31967"/>
                    <a:pt x="34473" y="32886"/>
                    <a:pt x="35069" y="33809"/>
                  </a:cubicBezTo>
                  <a:cubicBezTo>
                    <a:pt x="35425" y="34364"/>
                    <a:pt x="35780" y="34920"/>
                    <a:pt x="36133" y="35475"/>
                  </a:cubicBezTo>
                  <a:lnTo>
                    <a:pt x="36486" y="36032"/>
                  </a:lnTo>
                  <a:cubicBezTo>
                    <a:pt x="36496" y="36074"/>
                    <a:pt x="36508" y="36115"/>
                    <a:pt x="36522" y="36155"/>
                  </a:cubicBezTo>
                  <a:cubicBezTo>
                    <a:pt x="33879" y="32306"/>
                    <a:pt x="31050" y="28568"/>
                    <a:pt x="28325" y="24779"/>
                  </a:cubicBezTo>
                  <a:cubicBezTo>
                    <a:pt x="25722" y="21160"/>
                    <a:pt x="23203" y="17449"/>
                    <a:pt x="20475" y="13918"/>
                  </a:cubicBezTo>
                  <a:close/>
                  <a:moveTo>
                    <a:pt x="37953" y="37630"/>
                  </a:moveTo>
                  <a:cubicBezTo>
                    <a:pt x="37851" y="37834"/>
                    <a:pt x="37753" y="38038"/>
                    <a:pt x="37661" y="38245"/>
                  </a:cubicBezTo>
                  <a:cubicBezTo>
                    <a:pt x="37630" y="38236"/>
                    <a:pt x="37597" y="38231"/>
                    <a:pt x="37565" y="38231"/>
                  </a:cubicBezTo>
                  <a:cubicBezTo>
                    <a:pt x="37533" y="38231"/>
                    <a:pt x="37500" y="38236"/>
                    <a:pt x="37470" y="38245"/>
                  </a:cubicBezTo>
                  <a:cubicBezTo>
                    <a:pt x="37633" y="38041"/>
                    <a:pt x="37793" y="37835"/>
                    <a:pt x="37953" y="37630"/>
                  </a:cubicBezTo>
                  <a:close/>
                  <a:moveTo>
                    <a:pt x="36509" y="38717"/>
                  </a:moveTo>
                  <a:cubicBezTo>
                    <a:pt x="36518" y="38717"/>
                    <a:pt x="36527" y="38717"/>
                    <a:pt x="36536" y="38717"/>
                  </a:cubicBezTo>
                  <a:cubicBezTo>
                    <a:pt x="36609" y="38809"/>
                    <a:pt x="36720" y="38864"/>
                    <a:pt x="36837" y="38865"/>
                  </a:cubicBezTo>
                  <a:cubicBezTo>
                    <a:pt x="36596" y="38971"/>
                    <a:pt x="36282" y="39011"/>
                    <a:pt x="35935" y="39011"/>
                  </a:cubicBezTo>
                  <a:cubicBezTo>
                    <a:pt x="35451" y="39011"/>
                    <a:pt x="34904" y="38934"/>
                    <a:pt x="34409" y="38856"/>
                  </a:cubicBezTo>
                  <a:cubicBezTo>
                    <a:pt x="35105" y="38764"/>
                    <a:pt x="35807" y="38717"/>
                    <a:pt x="36509" y="38717"/>
                  </a:cubicBezTo>
                  <a:close/>
                  <a:moveTo>
                    <a:pt x="15183" y="13113"/>
                  </a:moveTo>
                  <a:cubicBezTo>
                    <a:pt x="16769" y="13113"/>
                    <a:pt x="18319" y="13366"/>
                    <a:pt x="19934" y="13775"/>
                  </a:cubicBezTo>
                  <a:cubicBezTo>
                    <a:pt x="22531" y="17699"/>
                    <a:pt x="25404" y="21460"/>
                    <a:pt x="28149" y="25276"/>
                  </a:cubicBezTo>
                  <a:cubicBezTo>
                    <a:pt x="30879" y="29073"/>
                    <a:pt x="33528" y="32953"/>
                    <a:pt x="36351" y="36684"/>
                  </a:cubicBezTo>
                  <a:cubicBezTo>
                    <a:pt x="34542" y="35843"/>
                    <a:pt x="32568" y="35460"/>
                    <a:pt x="30570" y="35460"/>
                  </a:cubicBezTo>
                  <a:cubicBezTo>
                    <a:pt x="26406" y="35460"/>
                    <a:pt x="22142" y="37123"/>
                    <a:pt x="19074" y="39757"/>
                  </a:cubicBezTo>
                  <a:cubicBezTo>
                    <a:pt x="13793" y="32214"/>
                    <a:pt x="8154" y="24943"/>
                    <a:pt x="2157" y="17945"/>
                  </a:cubicBezTo>
                  <a:lnTo>
                    <a:pt x="2159" y="17945"/>
                  </a:lnTo>
                  <a:cubicBezTo>
                    <a:pt x="5055" y="16227"/>
                    <a:pt x="8015" y="14530"/>
                    <a:pt x="11283" y="13642"/>
                  </a:cubicBezTo>
                  <a:cubicBezTo>
                    <a:pt x="12638" y="13273"/>
                    <a:pt x="13922" y="13113"/>
                    <a:pt x="15183" y="13113"/>
                  </a:cubicBezTo>
                  <a:close/>
                  <a:moveTo>
                    <a:pt x="2578" y="20435"/>
                  </a:moveTo>
                  <a:cubicBezTo>
                    <a:pt x="8168" y="27062"/>
                    <a:pt x="13443" y="33937"/>
                    <a:pt x="18402" y="41058"/>
                  </a:cubicBezTo>
                  <a:cubicBezTo>
                    <a:pt x="18543" y="41262"/>
                    <a:pt x="18758" y="41377"/>
                    <a:pt x="18977" y="41377"/>
                  </a:cubicBezTo>
                  <a:cubicBezTo>
                    <a:pt x="19133" y="41377"/>
                    <a:pt x="19292" y="41318"/>
                    <a:pt x="19427" y="41190"/>
                  </a:cubicBezTo>
                  <a:cubicBezTo>
                    <a:pt x="21632" y="39103"/>
                    <a:pt x="24333" y="37693"/>
                    <a:pt x="27314" y="37090"/>
                  </a:cubicBezTo>
                  <a:cubicBezTo>
                    <a:pt x="28284" y="36894"/>
                    <a:pt x="29226" y="36809"/>
                    <a:pt x="30154" y="36809"/>
                  </a:cubicBezTo>
                  <a:cubicBezTo>
                    <a:pt x="30890" y="36809"/>
                    <a:pt x="31618" y="36863"/>
                    <a:pt x="32345" y="36959"/>
                  </a:cubicBezTo>
                  <a:cubicBezTo>
                    <a:pt x="32139" y="36996"/>
                    <a:pt x="31934" y="37038"/>
                    <a:pt x="31726" y="37085"/>
                  </a:cubicBezTo>
                  <a:cubicBezTo>
                    <a:pt x="29702" y="37535"/>
                    <a:pt x="27672" y="38191"/>
                    <a:pt x="25741" y="38939"/>
                  </a:cubicBezTo>
                  <a:cubicBezTo>
                    <a:pt x="24060" y="39590"/>
                    <a:pt x="22425" y="40379"/>
                    <a:pt x="20975" y="41459"/>
                  </a:cubicBezTo>
                  <a:cubicBezTo>
                    <a:pt x="20335" y="41934"/>
                    <a:pt x="18892" y="42836"/>
                    <a:pt x="18616" y="43758"/>
                  </a:cubicBezTo>
                  <a:cubicBezTo>
                    <a:pt x="15797" y="39642"/>
                    <a:pt x="12269" y="35871"/>
                    <a:pt x="9131" y="31993"/>
                  </a:cubicBezTo>
                  <a:cubicBezTo>
                    <a:pt x="7537" y="30022"/>
                    <a:pt x="5941" y="28055"/>
                    <a:pt x="4343" y="26088"/>
                  </a:cubicBezTo>
                  <a:cubicBezTo>
                    <a:pt x="3509" y="25063"/>
                    <a:pt x="2360" y="24025"/>
                    <a:pt x="1726" y="22872"/>
                  </a:cubicBezTo>
                  <a:lnTo>
                    <a:pt x="1290" y="22336"/>
                  </a:lnTo>
                  <a:cubicBezTo>
                    <a:pt x="1365" y="21812"/>
                    <a:pt x="1612" y="21399"/>
                    <a:pt x="2027" y="21097"/>
                  </a:cubicBezTo>
                  <a:cubicBezTo>
                    <a:pt x="2191" y="20870"/>
                    <a:pt x="2390" y="20654"/>
                    <a:pt x="2578" y="20435"/>
                  </a:cubicBezTo>
                  <a:close/>
                  <a:moveTo>
                    <a:pt x="34214" y="37438"/>
                  </a:moveTo>
                  <a:cubicBezTo>
                    <a:pt x="34480" y="37438"/>
                    <a:pt x="34745" y="37450"/>
                    <a:pt x="35009" y="37476"/>
                  </a:cubicBezTo>
                  <a:cubicBezTo>
                    <a:pt x="35056" y="37488"/>
                    <a:pt x="35104" y="37502"/>
                    <a:pt x="35153" y="37514"/>
                  </a:cubicBezTo>
                  <a:cubicBezTo>
                    <a:pt x="32341" y="37733"/>
                    <a:pt x="29659" y="38637"/>
                    <a:pt x="27141" y="39965"/>
                  </a:cubicBezTo>
                  <a:cubicBezTo>
                    <a:pt x="25564" y="40797"/>
                    <a:pt x="24060" y="41771"/>
                    <a:pt x="22625" y="42823"/>
                  </a:cubicBezTo>
                  <a:cubicBezTo>
                    <a:pt x="22053" y="43241"/>
                    <a:pt x="21266" y="44080"/>
                    <a:pt x="20621" y="44360"/>
                  </a:cubicBezTo>
                  <a:cubicBezTo>
                    <a:pt x="20405" y="44454"/>
                    <a:pt x="20198" y="44493"/>
                    <a:pt x="19997" y="44493"/>
                  </a:cubicBezTo>
                  <a:cubicBezTo>
                    <a:pt x="19802" y="44493"/>
                    <a:pt x="19613" y="44456"/>
                    <a:pt x="19427" y="44400"/>
                  </a:cubicBezTo>
                  <a:cubicBezTo>
                    <a:pt x="19434" y="44391"/>
                    <a:pt x="19440" y="44386"/>
                    <a:pt x="19448" y="44377"/>
                  </a:cubicBezTo>
                  <a:cubicBezTo>
                    <a:pt x="19593" y="44198"/>
                    <a:pt x="19599" y="43995"/>
                    <a:pt x="19448" y="43814"/>
                  </a:cubicBezTo>
                  <a:lnTo>
                    <a:pt x="19430" y="43792"/>
                  </a:lnTo>
                  <a:cubicBezTo>
                    <a:pt x="19697" y="43721"/>
                    <a:pt x="19911" y="43553"/>
                    <a:pt x="20074" y="43287"/>
                  </a:cubicBezTo>
                  <a:cubicBezTo>
                    <a:pt x="20320" y="43038"/>
                    <a:pt x="20576" y="42801"/>
                    <a:pt x="20843" y="42573"/>
                  </a:cubicBezTo>
                  <a:cubicBezTo>
                    <a:pt x="21485" y="42027"/>
                    <a:pt x="22180" y="41552"/>
                    <a:pt x="22907" y="41126"/>
                  </a:cubicBezTo>
                  <a:cubicBezTo>
                    <a:pt x="24188" y="40374"/>
                    <a:pt x="25559" y="39793"/>
                    <a:pt x="26955" y="39291"/>
                  </a:cubicBezTo>
                  <a:cubicBezTo>
                    <a:pt x="29199" y="38484"/>
                    <a:pt x="31750" y="37438"/>
                    <a:pt x="34214" y="37438"/>
                  </a:cubicBezTo>
                  <a:close/>
                  <a:moveTo>
                    <a:pt x="34842" y="0"/>
                  </a:moveTo>
                  <a:cubicBezTo>
                    <a:pt x="34343" y="0"/>
                    <a:pt x="33867" y="188"/>
                    <a:pt x="33507" y="630"/>
                  </a:cubicBezTo>
                  <a:cubicBezTo>
                    <a:pt x="31447" y="1151"/>
                    <a:pt x="29512" y="2015"/>
                    <a:pt x="27862" y="3526"/>
                  </a:cubicBezTo>
                  <a:cubicBezTo>
                    <a:pt x="27217" y="4115"/>
                    <a:pt x="26496" y="4800"/>
                    <a:pt x="25773" y="5555"/>
                  </a:cubicBezTo>
                  <a:cubicBezTo>
                    <a:pt x="23620" y="7604"/>
                    <a:pt x="21769" y="10148"/>
                    <a:pt x="20875" y="12916"/>
                  </a:cubicBezTo>
                  <a:cubicBezTo>
                    <a:pt x="19359" y="12052"/>
                    <a:pt x="17538" y="11727"/>
                    <a:pt x="15721" y="11727"/>
                  </a:cubicBezTo>
                  <a:cubicBezTo>
                    <a:pt x="14356" y="11727"/>
                    <a:pt x="12994" y="11911"/>
                    <a:pt x="11766" y="12185"/>
                  </a:cubicBezTo>
                  <a:cubicBezTo>
                    <a:pt x="7819" y="13067"/>
                    <a:pt x="4277" y="15176"/>
                    <a:pt x="838" y="17217"/>
                  </a:cubicBezTo>
                  <a:cubicBezTo>
                    <a:pt x="458" y="17444"/>
                    <a:pt x="436" y="17923"/>
                    <a:pt x="707" y="18237"/>
                  </a:cubicBezTo>
                  <a:cubicBezTo>
                    <a:pt x="1244" y="18859"/>
                    <a:pt x="1774" y="19488"/>
                    <a:pt x="2305" y="20116"/>
                  </a:cubicBezTo>
                  <a:cubicBezTo>
                    <a:pt x="1441" y="20484"/>
                    <a:pt x="862" y="21064"/>
                    <a:pt x="197" y="21811"/>
                  </a:cubicBezTo>
                  <a:cubicBezTo>
                    <a:pt x="77" y="21947"/>
                    <a:pt x="0" y="22200"/>
                    <a:pt x="127" y="22363"/>
                  </a:cubicBezTo>
                  <a:cubicBezTo>
                    <a:pt x="2951" y="26054"/>
                    <a:pt x="5928" y="29634"/>
                    <a:pt x="8843" y="33254"/>
                  </a:cubicBezTo>
                  <a:cubicBezTo>
                    <a:pt x="11749" y="36861"/>
                    <a:pt x="14485" y="40794"/>
                    <a:pt x="17652" y="44182"/>
                  </a:cubicBezTo>
                  <a:cubicBezTo>
                    <a:pt x="17664" y="44208"/>
                    <a:pt x="17679" y="44232"/>
                    <a:pt x="17699" y="44255"/>
                  </a:cubicBezTo>
                  <a:cubicBezTo>
                    <a:pt x="18282" y="44908"/>
                    <a:pt x="19219" y="45924"/>
                    <a:pt x="20167" y="45924"/>
                  </a:cubicBezTo>
                  <a:cubicBezTo>
                    <a:pt x="20277" y="45924"/>
                    <a:pt x="20387" y="45910"/>
                    <a:pt x="20497" y="45881"/>
                  </a:cubicBezTo>
                  <a:cubicBezTo>
                    <a:pt x="21148" y="45708"/>
                    <a:pt x="21757" y="44978"/>
                    <a:pt x="22286" y="44585"/>
                  </a:cubicBezTo>
                  <a:cubicBezTo>
                    <a:pt x="23162" y="43935"/>
                    <a:pt x="24053" y="43304"/>
                    <a:pt x="24965" y="42705"/>
                  </a:cubicBezTo>
                  <a:cubicBezTo>
                    <a:pt x="27366" y="41130"/>
                    <a:pt x="29934" y="39829"/>
                    <a:pt x="32678" y="39174"/>
                  </a:cubicBezTo>
                  <a:cubicBezTo>
                    <a:pt x="32752" y="39177"/>
                    <a:pt x="32826" y="39174"/>
                    <a:pt x="32900" y="39178"/>
                  </a:cubicBezTo>
                  <a:cubicBezTo>
                    <a:pt x="34054" y="39233"/>
                    <a:pt x="35153" y="39648"/>
                    <a:pt x="36288" y="39715"/>
                  </a:cubicBezTo>
                  <a:cubicBezTo>
                    <a:pt x="36337" y="39718"/>
                    <a:pt x="36385" y="39720"/>
                    <a:pt x="36433" y="39720"/>
                  </a:cubicBezTo>
                  <a:cubicBezTo>
                    <a:pt x="37209" y="39720"/>
                    <a:pt x="37750" y="39337"/>
                    <a:pt x="37827" y="38540"/>
                  </a:cubicBezTo>
                  <a:cubicBezTo>
                    <a:pt x="39593" y="36201"/>
                    <a:pt x="41115" y="33792"/>
                    <a:pt x="43273" y="31744"/>
                  </a:cubicBezTo>
                  <a:cubicBezTo>
                    <a:pt x="44449" y="30626"/>
                    <a:pt x="45716" y="29608"/>
                    <a:pt x="47060" y="28698"/>
                  </a:cubicBezTo>
                  <a:cubicBezTo>
                    <a:pt x="47079" y="28686"/>
                    <a:pt x="47099" y="28675"/>
                    <a:pt x="47118" y="28662"/>
                  </a:cubicBezTo>
                  <a:cubicBezTo>
                    <a:pt x="48826" y="27633"/>
                    <a:pt x="50637" y="26785"/>
                    <a:pt x="52524" y="26133"/>
                  </a:cubicBezTo>
                  <a:cubicBezTo>
                    <a:pt x="52902" y="26003"/>
                    <a:pt x="53156" y="25447"/>
                    <a:pt x="52785" y="25145"/>
                  </a:cubicBezTo>
                  <a:cubicBezTo>
                    <a:pt x="52171" y="24648"/>
                    <a:pt x="51613" y="24099"/>
                    <a:pt x="50959" y="23696"/>
                  </a:cubicBezTo>
                  <a:cubicBezTo>
                    <a:pt x="51006" y="23680"/>
                    <a:pt x="51050" y="23660"/>
                    <a:pt x="51097" y="23645"/>
                  </a:cubicBezTo>
                  <a:cubicBezTo>
                    <a:pt x="51251" y="23594"/>
                    <a:pt x="51309" y="23468"/>
                    <a:pt x="51300" y="23347"/>
                  </a:cubicBezTo>
                  <a:cubicBezTo>
                    <a:pt x="51345" y="23292"/>
                    <a:pt x="51376" y="23227"/>
                    <a:pt x="51391" y="23158"/>
                  </a:cubicBezTo>
                  <a:cubicBezTo>
                    <a:pt x="51657" y="23086"/>
                    <a:pt x="51868" y="22805"/>
                    <a:pt x="51676" y="22507"/>
                  </a:cubicBezTo>
                  <a:cubicBezTo>
                    <a:pt x="51561" y="22326"/>
                    <a:pt x="51447" y="22144"/>
                    <a:pt x="51333" y="21962"/>
                  </a:cubicBezTo>
                  <a:cubicBezTo>
                    <a:pt x="51345" y="21962"/>
                    <a:pt x="51359" y="21961"/>
                    <a:pt x="51371" y="21961"/>
                  </a:cubicBezTo>
                  <a:cubicBezTo>
                    <a:pt x="51374" y="21961"/>
                    <a:pt x="51377" y="21961"/>
                    <a:pt x="51379" y="21961"/>
                  </a:cubicBezTo>
                  <a:cubicBezTo>
                    <a:pt x="51539" y="21961"/>
                    <a:pt x="51585" y="21737"/>
                    <a:pt x="51453" y="21658"/>
                  </a:cubicBezTo>
                  <a:cubicBezTo>
                    <a:pt x="51333" y="21585"/>
                    <a:pt x="51198" y="21544"/>
                    <a:pt x="51056" y="21524"/>
                  </a:cubicBezTo>
                  <a:cubicBezTo>
                    <a:pt x="50796" y="21108"/>
                    <a:pt x="50546" y="20689"/>
                    <a:pt x="50290" y="20269"/>
                  </a:cubicBezTo>
                  <a:cubicBezTo>
                    <a:pt x="50030" y="19581"/>
                    <a:pt x="49589" y="18953"/>
                    <a:pt x="49191" y="18312"/>
                  </a:cubicBezTo>
                  <a:cubicBezTo>
                    <a:pt x="48421" y="17077"/>
                    <a:pt x="47572" y="15893"/>
                    <a:pt x="46728" y="14709"/>
                  </a:cubicBezTo>
                  <a:cubicBezTo>
                    <a:pt x="45005" y="12292"/>
                    <a:pt x="43280" y="9876"/>
                    <a:pt x="41551" y="7464"/>
                  </a:cubicBezTo>
                  <a:cubicBezTo>
                    <a:pt x="40019" y="5325"/>
                    <a:pt x="38618" y="2783"/>
                    <a:pt x="36781" y="897"/>
                  </a:cubicBezTo>
                  <a:cubicBezTo>
                    <a:pt x="36255" y="356"/>
                    <a:pt x="35527" y="0"/>
                    <a:pt x="348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4"/>
            <p:cNvSpPr/>
            <p:nvPr/>
          </p:nvSpPr>
          <p:spPr>
            <a:xfrm>
              <a:off x="2990175" y="381350"/>
              <a:ext cx="254450" cy="209600"/>
            </a:xfrm>
            <a:custGeom>
              <a:avLst/>
              <a:gdLst/>
              <a:ahLst/>
              <a:cxnLst/>
              <a:rect l="l" t="t" r="r" b="b"/>
              <a:pathLst>
                <a:path w="10178" h="8384" extrusionOk="0">
                  <a:moveTo>
                    <a:pt x="9489" y="1"/>
                  </a:moveTo>
                  <a:cubicBezTo>
                    <a:pt x="9460" y="1"/>
                    <a:pt x="9430" y="3"/>
                    <a:pt x="9398" y="7"/>
                  </a:cubicBezTo>
                  <a:cubicBezTo>
                    <a:pt x="5315" y="589"/>
                    <a:pt x="1324" y="4315"/>
                    <a:pt x="48" y="8144"/>
                  </a:cubicBezTo>
                  <a:cubicBezTo>
                    <a:pt x="1" y="8286"/>
                    <a:pt x="119" y="8384"/>
                    <a:pt x="239" y="8384"/>
                  </a:cubicBezTo>
                  <a:cubicBezTo>
                    <a:pt x="302" y="8384"/>
                    <a:pt x="366" y="8357"/>
                    <a:pt x="406" y="8294"/>
                  </a:cubicBezTo>
                  <a:cubicBezTo>
                    <a:pt x="1475" y="6637"/>
                    <a:pt x="2632" y="5068"/>
                    <a:pt x="4157" y="3799"/>
                  </a:cubicBezTo>
                  <a:cubicBezTo>
                    <a:pt x="5839" y="2399"/>
                    <a:pt x="7661" y="1727"/>
                    <a:pt x="9647" y="909"/>
                  </a:cubicBezTo>
                  <a:cubicBezTo>
                    <a:pt x="10177" y="691"/>
                    <a:pt x="10017" y="1"/>
                    <a:pt x="9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4"/>
            <p:cNvSpPr/>
            <p:nvPr/>
          </p:nvSpPr>
          <p:spPr>
            <a:xfrm>
              <a:off x="3026350" y="441550"/>
              <a:ext cx="247225" cy="201350"/>
            </a:xfrm>
            <a:custGeom>
              <a:avLst/>
              <a:gdLst/>
              <a:ahLst/>
              <a:cxnLst/>
              <a:rect l="l" t="t" r="r" b="b"/>
              <a:pathLst>
                <a:path w="9889" h="8054" extrusionOk="0">
                  <a:moveTo>
                    <a:pt x="9472" y="1"/>
                  </a:moveTo>
                  <a:cubicBezTo>
                    <a:pt x="9466" y="1"/>
                    <a:pt x="9460" y="1"/>
                    <a:pt x="9454" y="1"/>
                  </a:cubicBezTo>
                  <a:cubicBezTo>
                    <a:pt x="5735" y="204"/>
                    <a:pt x="1142" y="4281"/>
                    <a:pt x="59" y="7752"/>
                  </a:cubicBezTo>
                  <a:cubicBezTo>
                    <a:pt x="0" y="7941"/>
                    <a:pt x="141" y="8053"/>
                    <a:pt x="292" y="8053"/>
                  </a:cubicBezTo>
                  <a:cubicBezTo>
                    <a:pt x="375" y="8053"/>
                    <a:pt x="460" y="8019"/>
                    <a:pt x="517" y="7945"/>
                  </a:cubicBezTo>
                  <a:cubicBezTo>
                    <a:pt x="1756" y="6329"/>
                    <a:pt x="2771" y="4701"/>
                    <a:pt x="4382" y="3401"/>
                  </a:cubicBezTo>
                  <a:cubicBezTo>
                    <a:pt x="6005" y="2092"/>
                    <a:pt x="7844" y="1590"/>
                    <a:pt x="9618" y="609"/>
                  </a:cubicBezTo>
                  <a:cubicBezTo>
                    <a:pt x="9889" y="460"/>
                    <a:pt x="9783" y="1"/>
                    <a:pt x="9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4"/>
            <p:cNvSpPr/>
            <p:nvPr/>
          </p:nvSpPr>
          <p:spPr>
            <a:xfrm>
              <a:off x="3172850" y="661350"/>
              <a:ext cx="224850" cy="198300"/>
            </a:xfrm>
            <a:custGeom>
              <a:avLst/>
              <a:gdLst/>
              <a:ahLst/>
              <a:cxnLst/>
              <a:rect l="l" t="t" r="r" b="b"/>
              <a:pathLst>
                <a:path w="8994" h="7932" extrusionOk="0">
                  <a:moveTo>
                    <a:pt x="8456" y="0"/>
                  </a:moveTo>
                  <a:cubicBezTo>
                    <a:pt x="8425" y="0"/>
                    <a:pt x="8392" y="4"/>
                    <a:pt x="8358" y="11"/>
                  </a:cubicBezTo>
                  <a:cubicBezTo>
                    <a:pt x="5106" y="738"/>
                    <a:pt x="1076" y="4402"/>
                    <a:pt x="60" y="7579"/>
                  </a:cubicBezTo>
                  <a:cubicBezTo>
                    <a:pt x="1" y="7765"/>
                    <a:pt x="174" y="7931"/>
                    <a:pt x="343" y="7931"/>
                  </a:cubicBezTo>
                  <a:cubicBezTo>
                    <a:pt x="409" y="7931"/>
                    <a:pt x="474" y="7907"/>
                    <a:pt x="524" y="7849"/>
                  </a:cubicBezTo>
                  <a:cubicBezTo>
                    <a:pt x="1689" y="6518"/>
                    <a:pt x="2590" y="5030"/>
                    <a:pt x="3913" y="3818"/>
                  </a:cubicBezTo>
                  <a:cubicBezTo>
                    <a:pt x="5371" y="2483"/>
                    <a:pt x="7047" y="1783"/>
                    <a:pt x="8657" y="718"/>
                  </a:cubicBezTo>
                  <a:cubicBezTo>
                    <a:pt x="8993" y="494"/>
                    <a:pt x="8826" y="0"/>
                    <a:pt x="84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4"/>
            <p:cNvSpPr/>
            <p:nvPr/>
          </p:nvSpPr>
          <p:spPr>
            <a:xfrm>
              <a:off x="3219000" y="725650"/>
              <a:ext cx="226500" cy="215375"/>
            </a:xfrm>
            <a:custGeom>
              <a:avLst/>
              <a:gdLst/>
              <a:ahLst/>
              <a:cxnLst/>
              <a:rect l="l" t="t" r="r" b="b"/>
              <a:pathLst>
                <a:path w="9060" h="8615" extrusionOk="0">
                  <a:moveTo>
                    <a:pt x="8466" y="1"/>
                  </a:moveTo>
                  <a:cubicBezTo>
                    <a:pt x="8403" y="1"/>
                    <a:pt x="8336" y="16"/>
                    <a:pt x="8267" y="50"/>
                  </a:cubicBezTo>
                  <a:cubicBezTo>
                    <a:pt x="6348" y="1017"/>
                    <a:pt x="4571" y="2396"/>
                    <a:pt x="3025" y="3882"/>
                  </a:cubicBezTo>
                  <a:cubicBezTo>
                    <a:pt x="1836" y="5024"/>
                    <a:pt x="0" y="6568"/>
                    <a:pt x="62" y="8367"/>
                  </a:cubicBezTo>
                  <a:cubicBezTo>
                    <a:pt x="66" y="8507"/>
                    <a:pt x="206" y="8614"/>
                    <a:pt x="335" y="8614"/>
                  </a:cubicBezTo>
                  <a:cubicBezTo>
                    <a:pt x="409" y="8614"/>
                    <a:pt x="480" y="8578"/>
                    <a:pt x="518" y="8491"/>
                  </a:cubicBezTo>
                  <a:cubicBezTo>
                    <a:pt x="2016" y="5007"/>
                    <a:pt x="5594" y="2708"/>
                    <a:pt x="8679" y="755"/>
                  </a:cubicBezTo>
                  <a:cubicBezTo>
                    <a:pt x="9059" y="514"/>
                    <a:pt x="8832" y="1"/>
                    <a:pt x="8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4"/>
            <p:cNvSpPr/>
            <p:nvPr/>
          </p:nvSpPr>
          <p:spPr>
            <a:xfrm>
              <a:off x="2528200" y="658025"/>
              <a:ext cx="405900" cy="260600"/>
            </a:xfrm>
            <a:custGeom>
              <a:avLst/>
              <a:gdLst/>
              <a:ahLst/>
              <a:cxnLst/>
              <a:rect l="l" t="t" r="r" b="b"/>
              <a:pathLst>
                <a:path w="16236" h="10424" extrusionOk="0">
                  <a:moveTo>
                    <a:pt x="1382" y="2708"/>
                  </a:moveTo>
                  <a:cubicBezTo>
                    <a:pt x="2705" y="4465"/>
                    <a:pt x="4361" y="5818"/>
                    <a:pt x="5564" y="7549"/>
                  </a:cubicBezTo>
                  <a:cubicBezTo>
                    <a:pt x="5049" y="7000"/>
                    <a:pt x="4518" y="6467"/>
                    <a:pt x="3972" y="5947"/>
                  </a:cubicBezTo>
                  <a:cubicBezTo>
                    <a:pt x="3369" y="5370"/>
                    <a:pt x="2751" y="4825"/>
                    <a:pt x="2113" y="4299"/>
                  </a:cubicBezTo>
                  <a:cubicBezTo>
                    <a:pt x="2286" y="4264"/>
                    <a:pt x="2405" y="4031"/>
                    <a:pt x="2251" y="3877"/>
                  </a:cubicBezTo>
                  <a:cubicBezTo>
                    <a:pt x="1869" y="3498"/>
                    <a:pt x="1454" y="3168"/>
                    <a:pt x="1030" y="2840"/>
                  </a:cubicBezTo>
                  <a:lnTo>
                    <a:pt x="1382" y="2708"/>
                  </a:lnTo>
                  <a:close/>
                  <a:moveTo>
                    <a:pt x="9295" y="739"/>
                  </a:moveTo>
                  <a:cubicBezTo>
                    <a:pt x="10900" y="739"/>
                    <a:pt x="11714" y="2042"/>
                    <a:pt x="12738" y="3153"/>
                  </a:cubicBezTo>
                  <a:cubicBezTo>
                    <a:pt x="13607" y="4096"/>
                    <a:pt x="14464" y="5049"/>
                    <a:pt x="15310" y="6013"/>
                  </a:cubicBezTo>
                  <a:cubicBezTo>
                    <a:pt x="13936" y="6363"/>
                    <a:pt x="12589" y="6790"/>
                    <a:pt x="11275" y="7331"/>
                  </a:cubicBezTo>
                  <a:cubicBezTo>
                    <a:pt x="10703" y="7567"/>
                    <a:pt x="10139" y="7820"/>
                    <a:pt x="9583" y="8091"/>
                  </a:cubicBezTo>
                  <a:cubicBezTo>
                    <a:pt x="9104" y="8323"/>
                    <a:pt x="7997" y="9216"/>
                    <a:pt x="7494" y="9216"/>
                  </a:cubicBezTo>
                  <a:cubicBezTo>
                    <a:pt x="7280" y="9214"/>
                    <a:pt x="7087" y="9143"/>
                    <a:pt x="6911" y="9028"/>
                  </a:cubicBezTo>
                  <a:cubicBezTo>
                    <a:pt x="5976" y="6497"/>
                    <a:pt x="3660" y="4237"/>
                    <a:pt x="1564" y="2642"/>
                  </a:cubicBezTo>
                  <a:cubicBezTo>
                    <a:pt x="3992" y="1737"/>
                    <a:pt x="6804" y="749"/>
                    <a:pt x="9284" y="739"/>
                  </a:cubicBezTo>
                  <a:cubicBezTo>
                    <a:pt x="9288" y="739"/>
                    <a:pt x="9291" y="739"/>
                    <a:pt x="9295" y="739"/>
                  </a:cubicBezTo>
                  <a:close/>
                  <a:moveTo>
                    <a:pt x="9522" y="0"/>
                  </a:moveTo>
                  <a:cubicBezTo>
                    <a:pt x="8353" y="0"/>
                    <a:pt x="6970" y="475"/>
                    <a:pt x="5977" y="700"/>
                  </a:cubicBezTo>
                  <a:cubicBezTo>
                    <a:pt x="4041" y="1140"/>
                    <a:pt x="2155" y="1729"/>
                    <a:pt x="300" y="2432"/>
                  </a:cubicBezTo>
                  <a:cubicBezTo>
                    <a:pt x="25" y="2536"/>
                    <a:pt x="1" y="2846"/>
                    <a:pt x="223" y="3018"/>
                  </a:cubicBezTo>
                  <a:cubicBezTo>
                    <a:pt x="702" y="3388"/>
                    <a:pt x="1169" y="3763"/>
                    <a:pt x="1673" y="4093"/>
                  </a:cubicBezTo>
                  <a:cubicBezTo>
                    <a:pt x="3491" y="5760"/>
                    <a:pt x="5144" y="7550"/>
                    <a:pt x="6623" y="9541"/>
                  </a:cubicBezTo>
                  <a:cubicBezTo>
                    <a:pt x="6713" y="9781"/>
                    <a:pt x="6797" y="10028"/>
                    <a:pt x="6867" y="10287"/>
                  </a:cubicBezTo>
                  <a:cubicBezTo>
                    <a:pt x="6892" y="10382"/>
                    <a:pt x="6963" y="10423"/>
                    <a:pt x="7035" y="10423"/>
                  </a:cubicBezTo>
                  <a:cubicBezTo>
                    <a:pt x="7146" y="10423"/>
                    <a:pt x="7261" y="10329"/>
                    <a:pt x="7234" y="10186"/>
                  </a:cubicBezTo>
                  <a:cubicBezTo>
                    <a:pt x="7224" y="10130"/>
                    <a:pt x="7207" y="10076"/>
                    <a:pt x="7196" y="10021"/>
                  </a:cubicBezTo>
                  <a:cubicBezTo>
                    <a:pt x="7219" y="10016"/>
                    <a:pt x="7243" y="10009"/>
                    <a:pt x="7264" y="9998"/>
                  </a:cubicBezTo>
                  <a:cubicBezTo>
                    <a:pt x="9998" y="8390"/>
                    <a:pt x="12869" y="7216"/>
                    <a:pt x="15954" y="6481"/>
                  </a:cubicBezTo>
                  <a:cubicBezTo>
                    <a:pt x="16193" y="6424"/>
                    <a:pt x="16235" y="6133"/>
                    <a:pt x="16091" y="5967"/>
                  </a:cubicBezTo>
                  <a:cubicBezTo>
                    <a:pt x="14926" y="4637"/>
                    <a:pt x="13744" y="3322"/>
                    <a:pt x="12545" y="2023"/>
                  </a:cubicBezTo>
                  <a:cubicBezTo>
                    <a:pt x="11928" y="1357"/>
                    <a:pt x="11266" y="350"/>
                    <a:pt x="10341" y="98"/>
                  </a:cubicBezTo>
                  <a:cubicBezTo>
                    <a:pt x="10087" y="29"/>
                    <a:pt x="9811" y="0"/>
                    <a:pt x="95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4"/>
            <p:cNvSpPr/>
            <p:nvPr/>
          </p:nvSpPr>
          <p:spPr>
            <a:xfrm>
              <a:off x="2739725" y="878000"/>
              <a:ext cx="265375" cy="114400"/>
            </a:xfrm>
            <a:custGeom>
              <a:avLst/>
              <a:gdLst/>
              <a:ahLst/>
              <a:cxnLst/>
              <a:rect l="l" t="t" r="r" b="b"/>
              <a:pathLst>
                <a:path w="10615" h="4576" extrusionOk="0">
                  <a:moveTo>
                    <a:pt x="8807" y="0"/>
                  </a:moveTo>
                  <a:cubicBezTo>
                    <a:pt x="5620" y="0"/>
                    <a:pt x="1581" y="1966"/>
                    <a:pt x="54" y="4386"/>
                  </a:cubicBezTo>
                  <a:cubicBezTo>
                    <a:pt x="1" y="4471"/>
                    <a:pt x="79" y="4576"/>
                    <a:pt x="166" y="4576"/>
                  </a:cubicBezTo>
                  <a:cubicBezTo>
                    <a:pt x="186" y="4576"/>
                    <a:pt x="207" y="4570"/>
                    <a:pt x="226" y="4558"/>
                  </a:cubicBezTo>
                  <a:cubicBezTo>
                    <a:pt x="1875" y="3508"/>
                    <a:pt x="3258" y="2278"/>
                    <a:pt x="5131" y="1591"/>
                  </a:cubicBezTo>
                  <a:cubicBezTo>
                    <a:pt x="6861" y="957"/>
                    <a:pt x="8587" y="1026"/>
                    <a:pt x="10351" y="694"/>
                  </a:cubicBezTo>
                  <a:cubicBezTo>
                    <a:pt x="10615" y="644"/>
                    <a:pt x="10595" y="242"/>
                    <a:pt x="10351" y="180"/>
                  </a:cubicBezTo>
                  <a:cubicBezTo>
                    <a:pt x="9872" y="58"/>
                    <a:pt x="9352" y="0"/>
                    <a:pt x="8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4"/>
            <p:cNvSpPr/>
            <p:nvPr/>
          </p:nvSpPr>
          <p:spPr>
            <a:xfrm>
              <a:off x="2783475" y="946275"/>
              <a:ext cx="254775" cy="113000"/>
            </a:xfrm>
            <a:custGeom>
              <a:avLst/>
              <a:gdLst/>
              <a:ahLst/>
              <a:cxnLst/>
              <a:rect l="l" t="t" r="r" b="b"/>
              <a:pathLst>
                <a:path w="10191" h="4520" extrusionOk="0">
                  <a:moveTo>
                    <a:pt x="9024" y="1"/>
                  </a:moveTo>
                  <a:cubicBezTo>
                    <a:pt x="7296" y="1"/>
                    <a:pt x="5453" y="625"/>
                    <a:pt x="3919" y="1282"/>
                  </a:cubicBezTo>
                  <a:cubicBezTo>
                    <a:pt x="2789" y="1765"/>
                    <a:pt x="261" y="2658"/>
                    <a:pt x="23" y="4060"/>
                  </a:cubicBezTo>
                  <a:cubicBezTo>
                    <a:pt x="1" y="4188"/>
                    <a:pt x="41" y="4285"/>
                    <a:pt x="145" y="4359"/>
                  </a:cubicBezTo>
                  <a:lnTo>
                    <a:pt x="328" y="4490"/>
                  </a:lnTo>
                  <a:cubicBezTo>
                    <a:pt x="356" y="4510"/>
                    <a:pt x="386" y="4519"/>
                    <a:pt x="416" y="4519"/>
                  </a:cubicBezTo>
                  <a:cubicBezTo>
                    <a:pt x="528" y="4519"/>
                    <a:pt x="634" y="4397"/>
                    <a:pt x="599" y="4281"/>
                  </a:cubicBezTo>
                  <a:cubicBezTo>
                    <a:pt x="310" y="3333"/>
                    <a:pt x="4773" y="1735"/>
                    <a:pt x="5289" y="1569"/>
                  </a:cubicBezTo>
                  <a:cubicBezTo>
                    <a:pt x="6773" y="1093"/>
                    <a:pt x="8295" y="1027"/>
                    <a:pt x="9799" y="688"/>
                  </a:cubicBezTo>
                  <a:cubicBezTo>
                    <a:pt x="10190" y="600"/>
                    <a:pt x="10059" y="73"/>
                    <a:pt x="9711" y="36"/>
                  </a:cubicBezTo>
                  <a:cubicBezTo>
                    <a:pt x="9485" y="12"/>
                    <a:pt x="9255" y="1"/>
                    <a:pt x="90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4"/>
            <p:cNvSpPr/>
            <p:nvPr/>
          </p:nvSpPr>
          <p:spPr>
            <a:xfrm>
              <a:off x="2839925" y="1007825"/>
              <a:ext cx="259925" cy="117700"/>
            </a:xfrm>
            <a:custGeom>
              <a:avLst/>
              <a:gdLst/>
              <a:ahLst/>
              <a:cxnLst/>
              <a:rect l="l" t="t" r="r" b="b"/>
              <a:pathLst>
                <a:path w="10397" h="4708" extrusionOk="0">
                  <a:moveTo>
                    <a:pt x="9045" y="1"/>
                  </a:moveTo>
                  <a:cubicBezTo>
                    <a:pt x="5729" y="1"/>
                    <a:pt x="2019" y="2104"/>
                    <a:pt x="58" y="4551"/>
                  </a:cubicBezTo>
                  <a:cubicBezTo>
                    <a:pt x="0" y="4623"/>
                    <a:pt x="54" y="4707"/>
                    <a:pt x="124" y="4707"/>
                  </a:cubicBezTo>
                  <a:cubicBezTo>
                    <a:pt x="145" y="4707"/>
                    <a:pt x="167" y="4700"/>
                    <a:pt x="188" y="4683"/>
                  </a:cubicBezTo>
                  <a:cubicBezTo>
                    <a:pt x="1738" y="3418"/>
                    <a:pt x="3324" y="2289"/>
                    <a:pt x="5224" y="1613"/>
                  </a:cubicBezTo>
                  <a:cubicBezTo>
                    <a:pt x="6821" y="1047"/>
                    <a:pt x="8433" y="1014"/>
                    <a:pt x="10074" y="712"/>
                  </a:cubicBezTo>
                  <a:cubicBezTo>
                    <a:pt x="10385" y="655"/>
                    <a:pt x="10396" y="120"/>
                    <a:pt x="10074" y="73"/>
                  </a:cubicBezTo>
                  <a:cubicBezTo>
                    <a:pt x="9737" y="24"/>
                    <a:pt x="9393" y="1"/>
                    <a:pt x="9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 name="Google Shape;246;p34"/>
          <p:cNvSpPr txBox="1">
            <a:spLocks noGrp="1"/>
          </p:cNvSpPr>
          <p:nvPr>
            <p:ph type="title"/>
          </p:nvPr>
        </p:nvSpPr>
        <p:spPr>
          <a:xfrm rot="-694782">
            <a:off x="6013162" y="3823654"/>
            <a:ext cx="1661926" cy="48845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b="0" i="1">
                <a:latin typeface="Roboto Mono Regular"/>
                <a:ea typeface="Roboto Mono Regular"/>
                <a:cs typeface="Roboto Mono Regular"/>
                <a:sym typeface="Roboto Mono Regular"/>
              </a:rPr>
              <a:t>Book Title. P52</a:t>
            </a:r>
            <a:endParaRPr sz="1000" b="0" i="1">
              <a:latin typeface="Roboto Mono Regular"/>
              <a:ea typeface="Roboto Mono Regular"/>
              <a:cs typeface="Roboto Mono Regular"/>
              <a:sym typeface="Roboto Mono Regul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50"/>
        <p:cNvGrpSpPr/>
        <p:nvPr/>
      </p:nvGrpSpPr>
      <p:grpSpPr>
        <a:xfrm>
          <a:off x="0" y="0"/>
          <a:ext cx="0" cy="0"/>
          <a:chOff x="0" y="0"/>
          <a:chExt cx="0" cy="0"/>
        </a:xfrm>
      </p:grpSpPr>
      <p:sp>
        <p:nvSpPr>
          <p:cNvPr id="251" name="Google Shape;251;p35"/>
          <p:cNvSpPr txBox="1">
            <a:spLocks noGrp="1"/>
          </p:cNvSpPr>
          <p:nvPr>
            <p:ph type="subTitle" idx="1"/>
          </p:nvPr>
        </p:nvSpPr>
        <p:spPr>
          <a:xfrm>
            <a:off x="1629950" y="3828100"/>
            <a:ext cx="2332500" cy="69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this picture if you wish</a:t>
            </a:r>
            <a:endParaRPr/>
          </a:p>
        </p:txBody>
      </p:sp>
      <p:sp>
        <p:nvSpPr>
          <p:cNvPr id="252" name="Google Shape;252;p35"/>
          <p:cNvSpPr txBox="1">
            <a:spLocks noGrp="1"/>
          </p:cNvSpPr>
          <p:nvPr>
            <p:ph type="body" idx="2"/>
          </p:nvPr>
        </p:nvSpPr>
        <p:spPr>
          <a:xfrm>
            <a:off x="5044725" y="539500"/>
            <a:ext cx="3224400" cy="4069200"/>
          </a:xfrm>
          <a:prstGeom prst="rect">
            <a:avLst/>
          </a:prstGeom>
        </p:spPr>
        <p:txBody>
          <a:bodyPr spcFirstLastPara="1" wrap="square" lIns="91425" tIns="91425" rIns="91425" bIns="91425" anchor="ctr" anchorCtr="0">
            <a:noAutofit/>
          </a:bodyPr>
          <a:lstStyle/>
          <a:p>
            <a:pPr marL="457200" lvl="0" indent="-317500" algn="l" rtl="0">
              <a:spcBef>
                <a:spcPts val="0"/>
              </a:spcBef>
              <a:spcAft>
                <a:spcPts val="0"/>
              </a:spcAft>
              <a:buSzPts val="1400"/>
              <a:buChar char="●"/>
            </a:pPr>
            <a:r>
              <a:rPr lang="en"/>
              <a:t>You can explain here what is the topic about</a:t>
            </a:r>
            <a:br>
              <a:rPr lang="en"/>
            </a:br>
            <a:endParaRPr/>
          </a:p>
          <a:p>
            <a:pPr marL="457200" lvl="0" indent="-317500" algn="l" rtl="0">
              <a:spcBef>
                <a:spcPts val="0"/>
              </a:spcBef>
              <a:spcAft>
                <a:spcPts val="0"/>
              </a:spcAft>
              <a:buSzPts val="1400"/>
              <a:buChar char="●"/>
            </a:pPr>
            <a:r>
              <a:rPr lang="en"/>
              <a:t>You can explain here what is the topic about</a:t>
            </a:r>
            <a:br>
              <a:rPr lang="en"/>
            </a:br>
            <a:endParaRPr/>
          </a:p>
          <a:p>
            <a:pPr marL="457200" lvl="0" indent="-317500" algn="l" rtl="0">
              <a:spcBef>
                <a:spcPts val="0"/>
              </a:spcBef>
              <a:spcAft>
                <a:spcPts val="0"/>
              </a:spcAft>
              <a:buSzPts val="1400"/>
              <a:buChar char="●"/>
            </a:pPr>
            <a:r>
              <a:rPr lang="en"/>
              <a:t>You can explain here what is the topic about</a:t>
            </a:r>
            <a:br>
              <a:rPr lang="en"/>
            </a:br>
            <a:endParaRPr/>
          </a:p>
          <a:p>
            <a:pPr marL="457200" lvl="0" indent="-317500" algn="l" rtl="0">
              <a:spcBef>
                <a:spcPts val="0"/>
              </a:spcBef>
              <a:spcAft>
                <a:spcPts val="0"/>
              </a:spcAft>
              <a:buSzPts val="1400"/>
              <a:buChar char="●"/>
            </a:pPr>
            <a:r>
              <a:rPr lang="en"/>
              <a:t>You can explain here what is the topic about</a:t>
            </a:r>
            <a:br>
              <a:rPr lang="en"/>
            </a:br>
            <a:endParaRPr/>
          </a:p>
          <a:p>
            <a:pPr marL="457200" lvl="0" indent="-317500" algn="l" rtl="0">
              <a:spcBef>
                <a:spcPts val="0"/>
              </a:spcBef>
              <a:spcAft>
                <a:spcPts val="0"/>
              </a:spcAft>
              <a:buSzPts val="1400"/>
              <a:buChar char="●"/>
            </a:pPr>
            <a:r>
              <a:rPr lang="en"/>
              <a:t>You can explain here what is the topic about</a:t>
            </a:r>
            <a:endParaRPr/>
          </a:p>
        </p:txBody>
      </p:sp>
      <p:sp>
        <p:nvSpPr>
          <p:cNvPr id="253" name="Google Shape;253;p35"/>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What Is This Topic About?</a:t>
            </a:r>
            <a:endParaRPr/>
          </a:p>
        </p:txBody>
      </p:sp>
      <p:pic>
        <p:nvPicPr>
          <p:cNvPr id="254" name="Google Shape;254;p35"/>
          <p:cNvPicPr preferRelativeResize="0"/>
          <p:nvPr/>
        </p:nvPicPr>
        <p:blipFill>
          <a:blip r:embed="rId3">
            <a:alphaModFix/>
          </a:blip>
          <a:stretch>
            <a:fillRect/>
          </a:stretch>
        </p:blipFill>
        <p:spPr>
          <a:xfrm rot="-426463">
            <a:off x="1054628" y="1956679"/>
            <a:ext cx="1780381" cy="1570618"/>
          </a:xfrm>
          <a:prstGeom prst="rect">
            <a:avLst/>
          </a:prstGeom>
          <a:noFill/>
          <a:ln>
            <a:noFill/>
          </a:ln>
          <a:effectLst>
            <a:outerShdw blurRad="57150" dist="19050" dir="5400000" algn="bl" rotWithShape="0">
              <a:srgbClr val="000000">
                <a:alpha val="50000"/>
              </a:srgbClr>
            </a:outerShdw>
          </a:effectLst>
        </p:spPr>
      </p:pic>
      <p:sp>
        <p:nvSpPr>
          <p:cNvPr id="255" name="Google Shape;255;p35"/>
          <p:cNvSpPr/>
          <p:nvPr/>
        </p:nvSpPr>
        <p:spPr>
          <a:xfrm rot="-2700000">
            <a:off x="765274" y="2065491"/>
            <a:ext cx="647436" cy="266330"/>
          </a:xfrm>
          <a:custGeom>
            <a:avLst/>
            <a:gdLst/>
            <a:ahLst/>
            <a:cxnLst/>
            <a:rect l="l" t="t" r="r" b="b"/>
            <a:pathLst>
              <a:path w="36226" h="14902" extrusionOk="0">
                <a:moveTo>
                  <a:pt x="991" y="1"/>
                </a:moveTo>
                <a:lnTo>
                  <a:pt x="36226" y="3565"/>
                </a:lnTo>
                <a:cubicBezTo>
                  <a:pt x="36226" y="3565"/>
                  <a:pt x="34800" y="4452"/>
                  <a:pt x="34729" y="5291"/>
                </a:cubicBezTo>
                <a:cubicBezTo>
                  <a:pt x="34658" y="6123"/>
                  <a:pt x="35905" y="7244"/>
                  <a:pt x="35905" y="7244"/>
                </a:cubicBezTo>
                <a:cubicBezTo>
                  <a:pt x="35905" y="7244"/>
                  <a:pt x="34397" y="8289"/>
                  <a:pt x="34495" y="9138"/>
                </a:cubicBezTo>
                <a:cubicBezTo>
                  <a:pt x="34588" y="9993"/>
                  <a:pt x="35230" y="11114"/>
                  <a:pt x="35230" y="11114"/>
                </a:cubicBezTo>
                <a:cubicBezTo>
                  <a:pt x="35230" y="11114"/>
                  <a:pt x="33053" y="12943"/>
                  <a:pt x="34903" y="14902"/>
                </a:cubicBezTo>
                <a:lnTo>
                  <a:pt x="1" y="11364"/>
                </a:lnTo>
                <a:cubicBezTo>
                  <a:pt x="1" y="11364"/>
                  <a:pt x="1345" y="10134"/>
                  <a:pt x="1400" y="9465"/>
                </a:cubicBezTo>
                <a:cubicBezTo>
                  <a:pt x="1460" y="8801"/>
                  <a:pt x="333" y="7576"/>
                  <a:pt x="333" y="7576"/>
                </a:cubicBezTo>
                <a:cubicBezTo>
                  <a:pt x="333" y="7576"/>
                  <a:pt x="1884" y="6477"/>
                  <a:pt x="1977" y="5476"/>
                </a:cubicBezTo>
                <a:cubicBezTo>
                  <a:pt x="2064" y="4469"/>
                  <a:pt x="915" y="3473"/>
                  <a:pt x="915" y="3473"/>
                </a:cubicBezTo>
                <a:cubicBezTo>
                  <a:pt x="915" y="3473"/>
                  <a:pt x="2015" y="2901"/>
                  <a:pt x="2091" y="1954"/>
                </a:cubicBezTo>
                <a:cubicBezTo>
                  <a:pt x="2172" y="1007"/>
                  <a:pt x="991" y="1"/>
                  <a:pt x="991" y="1"/>
                </a:cubicBezTo>
                <a:close/>
              </a:path>
            </a:pathLst>
          </a:custGeom>
          <a:solidFill>
            <a:schemeClr val="dk1">
              <a:alpha val="26789"/>
            </a:schemeClr>
          </a:solidFill>
          <a:ln>
            <a:noFill/>
          </a:ln>
          <a:effectLst>
            <a:outerShdw blurRad="57150" dist="19050" dir="5400000" algn="bl" rotWithShape="0">
              <a:srgbClr val="000000">
                <a:alpha val="3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56" name="Google Shape;256;p35"/>
          <p:cNvSpPr/>
          <p:nvPr/>
        </p:nvSpPr>
        <p:spPr>
          <a:xfrm rot="-2700000">
            <a:off x="2517624" y="3175166"/>
            <a:ext cx="647436" cy="266330"/>
          </a:xfrm>
          <a:custGeom>
            <a:avLst/>
            <a:gdLst/>
            <a:ahLst/>
            <a:cxnLst/>
            <a:rect l="l" t="t" r="r" b="b"/>
            <a:pathLst>
              <a:path w="36226" h="14902" extrusionOk="0">
                <a:moveTo>
                  <a:pt x="991" y="1"/>
                </a:moveTo>
                <a:lnTo>
                  <a:pt x="36226" y="3565"/>
                </a:lnTo>
                <a:cubicBezTo>
                  <a:pt x="36226" y="3565"/>
                  <a:pt x="34800" y="4452"/>
                  <a:pt x="34729" y="5291"/>
                </a:cubicBezTo>
                <a:cubicBezTo>
                  <a:pt x="34658" y="6123"/>
                  <a:pt x="35905" y="7244"/>
                  <a:pt x="35905" y="7244"/>
                </a:cubicBezTo>
                <a:cubicBezTo>
                  <a:pt x="35905" y="7244"/>
                  <a:pt x="34397" y="8289"/>
                  <a:pt x="34495" y="9138"/>
                </a:cubicBezTo>
                <a:cubicBezTo>
                  <a:pt x="34588" y="9993"/>
                  <a:pt x="35230" y="11114"/>
                  <a:pt x="35230" y="11114"/>
                </a:cubicBezTo>
                <a:cubicBezTo>
                  <a:pt x="35230" y="11114"/>
                  <a:pt x="33053" y="12943"/>
                  <a:pt x="34903" y="14902"/>
                </a:cubicBezTo>
                <a:lnTo>
                  <a:pt x="1" y="11364"/>
                </a:lnTo>
                <a:cubicBezTo>
                  <a:pt x="1" y="11364"/>
                  <a:pt x="1345" y="10134"/>
                  <a:pt x="1400" y="9465"/>
                </a:cubicBezTo>
                <a:cubicBezTo>
                  <a:pt x="1460" y="8801"/>
                  <a:pt x="333" y="7576"/>
                  <a:pt x="333" y="7576"/>
                </a:cubicBezTo>
                <a:cubicBezTo>
                  <a:pt x="333" y="7576"/>
                  <a:pt x="1884" y="6477"/>
                  <a:pt x="1977" y="5476"/>
                </a:cubicBezTo>
                <a:cubicBezTo>
                  <a:pt x="2064" y="4469"/>
                  <a:pt x="915" y="3473"/>
                  <a:pt x="915" y="3473"/>
                </a:cubicBezTo>
                <a:cubicBezTo>
                  <a:pt x="915" y="3473"/>
                  <a:pt x="2015" y="2901"/>
                  <a:pt x="2091" y="1954"/>
                </a:cubicBezTo>
                <a:cubicBezTo>
                  <a:pt x="2172" y="1007"/>
                  <a:pt x="991" y="1"/>
                  <a:pt x="991" y="1"/>
                </a:cubicBezTo>
                <a:close/>
              </a:path>
            </a:pathLst>
          </a:custGeom>
          <a:solidFill>
            <a:schemeClr val="dk1">
              <a:alpha val="26789"/>
            </a:schemeClr>
          </a:solidFill>
          <a:ln>
            <a:noFill/>
          </a:ln>
          <a:effectLst>
            <a:outerShdw blurRad="57150" dist="19050" dir="5400000" algn="bl" rotWithShape="0">
              <a:srgbClr val="000000">
                <a:alpha val="3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pic>
        <p:nvPicPr>
          <p:cNvPr id="257" name="Google Shape;257;p35"/>
          <p:cNvPicPr preferRelativeResize="0"/>
          <p:nvPr/>
        </p:nvPicPr>
        <p:blipFill>
          <a:blip r:embed="rId4">
            <a:alphaModFix amt="80000"/>
          </a:blip>
          <a:stretch>
            <a:fillRect/>
          </a:stretch>
        </p:blipFill>
        <p:spPr>
          <a:xfrm rot="-6023610">
            <a:off x="2786831" y="3004878"/>
            <a:ext cx="1579416" cy="716443"/>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61"/>
        <p:cNvGrpSpPr/>
        <p:nvPr/>
      </p:nvGrpSpPr>
      <p:grpSpPr>
        <a:xfrm>
          <a:off x="0" y="0"/>
          <a:ext cx="0" cy="0"/>
          <a:chOff x="0" y="0"/>
          <a:chExt cx="0" cy="0"/>
        </a:xfrm>
      </p:grpSpPr>
      <p:sp>
        <p:nvSpPr>
          <p:cNvPr id="262" name="Google Shape;262;p36"/>
          <p:cNvSpPr txBox="1">
            <a:spLocks noGrp="1"/>
          </p:cNvSpPr>
          <p:nvPr>
            <p:ph type="title" idx="8"/>
          </p:nvPr>
        </p:nvSpPr>
        <p:spPr>
          <a:xfrm>
            <a:off x="1002325" y="711181"/>
            <a:ext cx="240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Definition of Concepts</a:t>
            </a:r>
            <a:endParaRPr/>
          </a:p>
        </p:txBody>
      </p:sp>
      <p:sp>
        <p:nvSpPr>
          <p:cNvPr id="263" name="Google Shape;263;p36"/>
          <p:cNvSpPr/>
          <p:nvPr/>
        </p:nvSpPr>
        <p:spPr>
          <a:xfrm>
            <a:off x="3520525" y="2390625"/>
            <a:ext cx="298800" cy="2988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6"/>
          <p:cNvSpPr/>
          <p:nvPr/>
        </p:nvSpPr>
        <p:spPr>
          <a:xfrm>
            <a:off x="5312158" y="2390625"/>
            <a:ext cx="298800" cy="2988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65" name="Google Shape;265;p36"/>
          <p:cNvPicPr preferRelativeResize="0"/>
          <p:nvPr/>
        </p:nvPicPr>
        <p:blipFill>
          <a:blip r:embed="rId3">
            <a:alphaModFix/>
          </a:blip>
          <a:stretch>
            <a:fillRect/>
          </a:stretch>
        </p:blipFill>
        <p:spPr>
          <a:xfrm rot="-695467">
            <a:off x="7428349" y="264518"/>
            <a:ext cx="1323877" cy="1547814"/>
          </a:xfrm>
          <a:prstGeom prst="rect">
            <a:avLst/>
          </a:prstGeom>
          <a:noFill/>
          <a:ln>
            <a:noFill/>
          </a:ln>
          <a:effectLst>
            <a:outerShdw blurRad="57150" dist="19050" dir="5400000" algn="bl" rotWithShape="0">
              <a:srgbClr val="000000">
                <a:alpha val="50000"/>
              </a:srgbClr>
            </a:outerShdw>
          </a:effectLst>
        </p:spPr>
      </p:pic>
      <p:sp>
        <p:nvSpPr>
          <p:cNvPr id="266" name="Google Shape;266;p36"/>
          <p:cNvSpPr txBox="1">
            <a:spLocks noGrp="1"/>
          </p:cNvSpPr>
          <p:nvPr>
            <p:ph type="title" idx="4"/>
          </p:nvPr>
        </p:nvSpPr>
        <p:spPr>
          <a:xfrm rot="-695454">
            <a:off x="7649152" y="969396"/>
            <a:ext cx="1019797" cy="614007"/>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1400">
                <a:solidFill>
                  <a:schemeClr val="dk2"/>
                </a:solidFill>
                <a:latin typeface="Anonymous Pro"/>
                <a:ea typeface="Anonymous Pro"/>
                <a:cs typeface="Anonymous Pro"/>
                <a:sym typeface="Anonymous Pro"/>
              </a:rPr>
              <a:t>Exam content</a:t>
            </a:r>
            <a:endParaRPr sz="1600">
              <a:solidFill>
                <a:schemeClr val="dk2"/>
              </a:solidFill>
              <a:latin typeface="Anonymous Pro"/>
              <a:ea typeface="Anonymous Pro"/>
              <a:cs typeface="Anonymous Pro"/>
              <a:sym typeface="Anonymous Pro"/>
            </a:endParaRPr>
          </a:p>
        </p:txBody>
      </p:sp>
      <p:grpSp>
        <p:nvGrpSpPr>
          <p:cNvPr id="267" name="Google Shape;267;p36"/>
          <p:cNvGrpSpPr/>
          <p:nvPr/>
        </p:nvGrpSpPr>
        <p:grpSpPr>
          <a:xfrm>
            <a:off x="7664560" y="910185"/>
            <a:ext cx="272906" cy="434118"/>
            <a:chOff x="1312450" y="4093350"/>
            <a:chExt cx="685350" cy="1090200"/>
          </a:xfrm>
        </p:grpSpPr>
        <p:sp>
          <p:nvSpPr>
            <p:cNvPr id="268" name="Google Shape;268;p36"/>
            <p:cNvSpPr/>
            <p:nvPr/>
          </p:nvSpPr>
          <p:spPr>
            <a:xfrm>
              <a:off x="1312450" y="4093350"/>
              <a:ext cx="685350" cy="1090200"/>
            </a:xfrm>
            <a:custGeom>
              <a:avLst/>
              <a:gdLst/>
              <a:ahLst/>
              <a:cxnLst/>
              <a:rect l="l" t="t" r="r" b="b"/>
              <a:pathLst>
                <a:path w="27414" h="43608" extrusionOk="0">
                  <a:moveTo>
                    <a:pt x="5201" y="10009"/>
                  </a:moveTo>
                  <a:lnTo>
                    <a:pt x="5201" y="10009"/>
                  </a:lnTo>
                  <a:cubicBezTo>
                    <a:pt x="5040" y="10996"/>
                    <a:pt x="5002" y="11987"/>
                    <a:pt x="5102" y="12937"/>
                  </a:cubicBezTo>
                  <a:cubicBezTo>
                    <a:pt x="5170" y="13571"/>
                    <a:pt x="5297" y="14196"/>
                    <a:pt x="5478" y="14807"/>
                  </a:cubicBezTo>
                  <a:cubicBezTo>
                    <a:pt x="4743" y="13294"/>
                    <a:pt x="4728" y="11634"/>
                    <a:pt x="5201" y="10009"/>
                  </a:cubicBezTo>
                  <a:close/>
                  <a:moveTo>
                    <a:pt x="15811" y="1265"/>
                  </a:moveTo>
                  <a:cubicBezTo>
                    <a:pt x="20541" y="1265"/>
                    <a:pt x="25145" y="5101"/>
                    <a:pt x="25884" y="9796"/>
                  </a:cubicBezTo>
                  <a:cubicBezTo>
                    <a:pt x="26649" y="14663"/>
                    <a:pt x="23581" y="19908"/>
                    <a:pt x="18734" y="21156"/>
                  </a:cubicBezTo>
                  <a:lnTo>
                    <a:pt x="18733" y="21156"/>
                  </a:lnTo>
                  <a:cubicBezTo>
                    <a:pt x="17919" y="21366"/>
                    <a:pt x="17082" y="21467"/>
                    <a:pt x="16245" y="21467"/>
                  </a:cubicBezTo>
                  <a:cubicBezTo>
                    <a:pt x="12150" y="21467"/>
                    <a:pt x="8059" y="19044"/>
                    <a:pt x="6641" y="15088"/>
                  </a:cubicBezTo>
                  <a:cubicBezTo>
                    <a:pt x="5469" y="11816"/>
                    <a:pt x="6172" y="7764"/>
                    <a:pt x="8270" y="4955"/>
                  </a:cubicBezTo>
                  <a:cubicBezTo>
                    <a:pt x="9623" y="3549"/>
                    <a:pt x="11222" y="2430"/>
                    <a:pt x="12774" y="1829"/>
                  </a:cubicBezTo>
                  <a:cubicBezTo>
                    <a:pt x="13408" y="1665"/>
                    <a:pt x="14061" y="1582"/>
                    <a:pt x="14715" y="1582"/>
                  </a:cubicBezTo>
                  <a:cubicBezTo>
                    <a:pt x="14773" y="1582"/>
                    <a:pt x="14831" y="1582"/>
                    <a:pt x="14889" y="1584"/>
                  </a:cubicBezTo>
                  <a:cubicBezTo>
                    <a:pt x="14890" y="1584"/>
                    <a:pt x="14891" y="1584"/>
                    <a:pt x="14891" y="1584"/>
                  </a:cubicBezTo>
                  <a:cubicBezTo>
                    <a:pt x="15042" y="1584"/>
                    <a:pt x="15084" y="1340"/>
                    <a:pt x="14936" y="1309"/>
                  </a:cubicBezTo>
                  <a:cubicBezTo>
                    <a:pt x="15228" y="1279"/>
                    <a:pt x="15519" y="1265"/>
                    <a:pt x="15811" y="1265"/>
                  </a:cubicBezTo>
                  <a:close/>
                  <a:moveTo>
                    <a:pt x="11744" y="28418"/>
                  </a:moveTo>
                  <a:lnTo>
                    <a:pt x="11744" y="28418"/>
                  </a:lnTo>
                  <a:cubicBezTo>
                    <a:pt x="12408" y="28787"/>
                    <a:pt x="13268" y="28878"/>
                    <a:pt x="14064" y="28978"/>
                  </a:cubicBezTo>
                  <a:cubicBezTo>
                    <a:pt x="13489" y="31053"/>
                    <a:pt x="12936" y="33136"/>
                    <a:pt x="12378" y="35217"/>
                  </a:cubicBezTo>
                  <a:lnTo>
                    <a:pt x="12377" y="35217"/>
                  </a:lnTo>
                  <a:lnTo>
                    <a:pt x="11752" y="37548"/>
                  </a:lnTo>
                  <a:cubicBezTo>
                    <a:pt x="11436" y="37515"/>
                    <a:pt x="11118" y="37500"/>
                    <a:pt x="10804" y="37432"/>
                  </a:cubicBezTo>
                  <a:cubicBezTo>
                    <a:pt x="10450" y="37354"/>
                    <a:pt x="10108" y="37230"/>
                    <a:pt x="9772" y="37098"/>
                  </a:cubicBezTo>
                  <a:cubicBezTo>
                    <a:pt x="9899" y="36422"/>
                    <a:pt x="10035" y="35749"/>
                    <a:pt x="10185" y="35077"/>
                  </a:cubicBezTo>
                  <a:cubicBezTo>
                    <a:pt x="10425" y="33999"/>
                    <a:pt x="10695" y="32928"/>
                    <a:pt x="10992" y="31864"/>
                  </a:cubicBezTo>
                  <a:cubicBezTo>
                    <a:pt x="11305" y="30745"/>
                    <a:pt x="11807" y="29661"/>
                    <a:pt x="11760" y="28491"/>
                  </a:cubicBezTo>
                  <a:cubicBezTo>
                    <a:pt x="11757" y="28467"/>
                    <a:pt x="11752" y="28442"/>
                    <a:pt x="11744" y="28418"/>
                  </a:cubicBezTo>
                  <a:close/>
                  <a:moveTo>
                    <a:pt x="9701" y="37483"/>
                  </a:moveTo>
                  <a:cubicBezTo>
                    <a:pt x="10246" y="37833"/>
                    <a:pt x="10942" y="38077"/>
                    <a:pt x="11595" y="38077"/>
                  </a:cubicBezTo>
                  <a:cubicBezTo>
                    <a:pt x="11600" y="38077"/>
                    <a:pt x="11605" y="38077"/>
                    <a:pt x="11609" y="38077"/>
                  </a:cubicBezTo>
                  <a:lnTo>
                    <a:pt x="11609" y="38077"/>
                  </a:lnTo>
                  <a:cubicBezTo>
                    <a:pt x="11580" y="38193"/>
                    <a:pt x="11549" y="38311"/>
                    <a:pt x="11517" y="38428"/>
                  </a:cubicBezTo>
                  <a:lnTo>
                    <a:pt x="11517" y="38427"/>
                  </a:lnTo>
                  <a:cubicBezTo>
                    <a:pt x="11470" y="38603"/>
                    <a:pt x="11418" y="38860"/>
                    <a:pt x="11359" y="39156"/>
                  </a:cubicBezTo>
                  <a:cubicBezTo>
                    <a:pt x="11204" y="39085"/>
                    <a:pt x="11033" y="39072"/>
                    <a:pt x="10858" y="39072"/>
                  </a:cubicBezTo>
                  <a:cubicBezTo>
                    <a:pt x="10752" y="39072"/>
                    <a:pt x="10645" y="39077"/>
                    <a:pt x="10540" y="39077"/>
                  </a:cubicBezTo>
                  <a:cubicBezTo>
                    <a:pt x="10481" y="39077"/>
                    <a:pt x="10423" y="39075"/>
                    <a:pt x="10366" y="39070"/>
                  </a:cubicBezTo>
                  <a:cubicBezTo>
                    <a:pt x="10056" y="39046"/>
                    <a:pt x="9752" y="38970"/>
                    <a:pt x="9446" y="38922"/>
                  </a:cubicBezTo>
                  <a:cubicBezTo>
                    <a:pt x="9465" y="38818"/>
                    <a:pt x="9482" y="38724"/>
                    <a:pt x="9492" y="38655"/>
                  </a:cubicBezTo>
                  <a:cubicBezTo>
                    <a:pt x="9556" y="38264"/>
                    <a:pt x="9631" y="37874"/>
                    <a:pt x="9701" y="37483"/>
                  </a:cubicBezTo>
                  <a:close/>
                  <a:moveTo>
                    <a:pt x="9371" y="39374"/>
                  </a:moveTo>
                  <a:cubicBezTo>
                    <a:pt x="9633" y="39480"/>
                    <a:pt x="9916" y="39543"/>
                    <a:pt x="10196" y="39580"/>
                  </a:cubicBezTo>
                  <a:cubicBezTo>
                    <a:pt x="10388" y="39606"/>
                    <a:pt x="10607" y="39642"/>
                    <a:pt x="10819" y="39642"/>
                  </a:cubicBezTo>
                  <a:cubicBezTo>
                    <a:pt x="10980" y="39642"/>
                    <a:pt x="11137" y="39622"/>
                    <a:pt x="11275" y="39560"/>
                  </a:cubicBezTo>
                  <a:lnTo>
                    <a:pt x="11275" y="39560"/>
                  </a:lnTo>
                  <a:cubicBezTo>
                    <a:pt x="11189" y="39985"/>
                    <a:pt x="11082" y="40437"/>
                    <a:pt x="10950" y="40815"/>
                  </a:cubicBezTo>
                  <a:cubicBezTo>
                    <a:pt x="10924" y="40814"/>
                    <a:pt x="10899" y="40814"/>
                    <a:pt x="10873" y="40814"/>
                  </a:cubicBezTo>
                  <a:cubicBezTo>
                    <a:pt x="10639" y="40814"/>
                    <a:pt x="10398" y="40862"/>
                    <a:pt x="10159" y="40862"/>
                  </a:cubicBezTo>
                  <a:cubicBezTo>
                    <a:pt x="10125" y="40862"/>
                    <a:pt x="10090" y="40861"/>
                    <a:pt x="10056" y="40859"/>
                  </a:cubicBezTo>
                  <a:cubicBezTo>
                    <a:pt x="9795" y="40841"/>
                    <a:pt x="9538" y="40801"/>
                    <a:pt x="9284" y="40736"/>
                  </a:cubicBezTo>
                  <a:cubicBezTo>
                    <a:pt x="9251" y="40301"/>
                    <a:pt x="9306" y="39796"/>
                    <a:pt x="9371" y="39374"/>
                  </a:cubicBezTo>
                  <a:close/>
                  <a:moveTo>
                    <a:pt x="9402" y="41289"/>
                  </a:moveTo>
                  <a:lnTo>
                    <a:pt x="9402" y="41289"/>
                  </a:lnTo>
                  <a:cubicBezTo>
                    <a:pt x="9559" y="41334"/>
                    <a:pt x="9718" y="41367"/>
                    <a:pt x="9881" y="41388"/>
                  </a:cubicBezTo>
                  <a:cubicBezTo>
                    <a:pt x="10049" y="41410"/>
                    <a:pt x="10255" y="41433"/>
                    <a:pt x="10462" y="41433"/>
                  </a:cubicBezTo>
                  <a:cubicBezTo>
                    <a:pt x="10528" y="41433"/>
                    <a:pt x="10593" y="41431"/>
                    <a:pt x="10658" y="41426"/>
                  </a:cubicBezTo>
                  <a:lnTo>
                    <a:pt x="10658" y="41426"/>
                  </a:lnTo>
                  <a:cubicBezTo>
                    <a:pt x="10569" y="41553"/>
                    <a:pt x="10471" y="41645"/>
                    <a:pt x="10362" y="41677"/>
                  </a:cubicBezTo>
                  <a:cubicBezTo>
                    <a:pt x="10234" y="41715"/>
                    <a:pt x="10121" y="41733"/>
                    <a:pt x="10020" y="41733"/>
                  </a:cubicBezTo>
                  <a:cubicBezTo>
                    <a:pt x="9703" y="41733"/>
                    <a:pt x="9511" y="41557"/>
                    <a:pt x="9402" y="41289"/>
                  </a:cubicBezTo>
                  <a:close/>
                  <a:moveTo>
                    <a:pt x="15893" y="1"/>
                  </a:moveTo>
                  <a:cubicBezTo>
                    <a:pt x="15395" y="1"/>
                    <a:pt x="14894" y="37"/>
                    <a:pt x="14392" y="112"/>
                  </a:cubicBezTo>
                  <a:cubicBezTo>
                    <a:pt x="8294" y="1027"/>
                    <a:pt x="1" y="10835"/>
                    <a:pt x="5909" y="16358"/>
                  </a:cubicBezTo>
                  <a:cubicBezTo>
                    <a:pt x="5961" y="16407"/>
                    <a:pt x="6017" y="16426"/>
                    <a:pt x="6069" y="16426"/>
                  </a:cubicBezTo>
                  <a:cubicBezTo>
                    <a:pt x="6083" y="16426"/>
                    <a:pt x="6096" y="16425"/>
                    <a:pt x="6110" y="16423"/>
                  </a:cubicBezTo>
                  <a:cubicBezTo>
                    <a:pt x="7517" y="19288"/>
                    <a:pt x="10185" y="21363"/>
                    <a:pt x="13288" y="22188"/>
                  </a:cubicBezTo>
                  <a:cubicBezTo>
                    <a:pt x="12902" y="23062"/>
                    <a:pt x="12749" y="24055"/>
                    <a:pt x="12540" y="24979"/>
                  </a:cubicBezTo>
                  <a:cubicBezTo>
                    <a:pt x="12385" y="25662"/>
                    <a:pt x="12080" y="26433"/>
                    <a:pt x="12061" y="27162"/>
                  </a:cubicBezTo>
                  <a:cubicBezTo>
                    <a:pt x="11762" y="27201"/>
                    <a:pt x="11473" y="27285"/>
                    <a:pt x="11204" y="27442"/>
                  </a:cubicBezTo>
                  <a:cubicBezTo>
                    <a:pt x="11018" y="27550"/>
                    <a:pt x="11015" y="27777"/>
                    <a:pt x="11142" y="27928"/>
                  </a:cubicBezTo>
                  <a:cubicBezTo>
                    <a:pt x="11145" y="27935"/>
                    <a:pt x="11150" y="27938"/>
                    <a:pt x="11155" y="27944"/>
                  </a:cubicBezTo>
                  <a:cubicBezTo>
                    <a:pt x="11028" y="27948"/>
                    <a:pt x="10910" y="28008"/>
                    <a:pt x="10832" y="28108"/>
                  </a:cubicBezTo>
                  <a:cubicBezTo>
                    <a:pt x="9928" y="29229"/>
                    <a:pt x="9683" y="30715"/>
                    <a:pt x="9312" y="32089"/>
                  </a:cubicBezTo>
                  <a:cubicBezTo>
                    <a:pt x="8852" y="33796"/>
                    <a:pt x="8465" y="35519"/>
                    <a:pt x="8149" y="37259"/>
                  </a:cubicBezTo>
                  <a:cubicBezTo>
                    <a:pt x="7935" y="38433"/>
                    <a:pt x="7369" y="40158"/>
                    <a:pt x="7613" y="41356"/>
                  </a:cubicBezTo>
                  <a:cubicBezTo>
                    <a:pt x="7832" y="42434"/>
                    <a:pt x="8920" y="43013"/>
                    <a:pt x="9873" y="43417"/>
                  </a:cubicBezTo>
                  <a:cubicBezTo>
                    <a:pt x="10183" y="43548"/>
                    <a:pt x="10458" y="43608"/>
                    <a:pt x="10702" y="43608"/>
                  </a:cubicBezTo>
                  <a:cubicBezTo>
                    <a:pt x="12509" y="43608"/>
                    <a:pt x="12630" y="40342"/>
                    <a:pt x="13029" y="38845"/>
                  </a:cubicBezTo>
                  <a:cubicBezTo>
                    <a:pt x="13941" y="35420"/>
                    <a:pt x="14878" y="31999"/>
                    <a:pt x="15749" y="28562"/>
                  </a:cubicBezTo>
                  <a:cubicBezTo>
                    <a:pt x="15842" y="28197"/>
                    <a:pt x="15632" y="27698"/>
                    <a:pt x="15220" y="27630"/>
                  </a:cubicBezTo>
                  <a:cubicBezTo>
                    <a:pt x="14854" y="27569"/>
                    <a:pt x="14466" y="27473"/>
                    <a:pt x="14071" y="27380"/>
                  </a:cubicBezTo>
                  <a:cubicBezTo>
                    <a:pt x="14478" y="25797"/>
                    <a:pt x="14896" y="24136"/>
                    <a:pt x="15010" y="22508"/>
                  </a:cubicBezTo>
                  <a:cubicBezTo>
                    <a:pt x="15443" y="22557"/>
                    <a:pt x="15877" y="22582"/>
                    <a:pt x="16312" y="22582"/>
                  </a:cubicBezTo>
                  <a:cubicBezTo>
                    <a:pt x="16645" y="22582"/>
                    <a:pt x="16978" y="22568"/>
                    <a:pt x="17310" y="22539"/>
                  </a:cubicBezTo>
                  <a:cubicBezTo>
                    <a:pt x="23190" y="22007"/>
                    <a:pt x="27413" y="16567"/>
                    <a:pt x="27170" y="10774"/>
                  </a:cubicBezTo>
                  <a:cubicBezTo>
                    <a:pt x="26925" y="4930"/>
                    <a:pt x="21682" y="1"/>
                    <a:pt x="15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6"/>
            <p:cNvSpPr/>
            <p:nvPr/>
          </p:nvSpPr>
          <p:spPr>
            <a:xfrm>
              <a:off x="1477975" y="4161250"/>
              <a:ext cx="487250" cy="450450"/>
            </a:xfrm>
            <a:custGeom>
              <a:avLst/>
              <a:gdLst/>
              <a:ahLst/>
              <a:cxnLst/>
              <a:rect l="l" t="t" r="r" b="b"/>
              <a:pathLst>
                <a:path w="19490" h="18018" extrusionOk="0">
                  <a:moveTo>
                    <a:pt x="1614" y="7205"/>
                  </a:moveTo>
                  <a:cubicBezTo>
                    <a:pt x="1122" y="9193"/>
                    <a:pt x="1161" y="11265"/>
                    <a:pt x="1871" y="12865"/>
                  </a:cubicBezTo>
                  <a:cubicBezTo>
                    <a:pt x="1911" y="12957"/>
                    <a:pt x="1956" y="13046"/>
                    <a:pt x="2001" y="13135"/>
                  </a:cubicBezTo>
                  <a:cubicBezTo>
                    <a:pt x="1442" y="12197"/>
                    <a:pt x="1127" y="11132"/>
                    <a:pt x="1088" y="10040"/>
                  </a:cubicBezTo>
                  <a:cubicBezTo>
                    <a:pt x="1052" y="9061"/>
                    <a:pt x="1251" y="8105"/>
                    <a:pt x="1614" y="7205"/>
                  </a:cubicBezTo>
                  <a:close/>
                  <a:moveTo>
                    <a:pt x="8769" y="1099"/>
                  </a:moveTo>
                  <a:cubicBezTo>
                    <a:pt x="10213" y="1099"/>
                    <a:pt x="11739" y="1834"/>
                    <a:pt x="12928" y="2514"/>
                  </a:cubicBezTo>
                  <a:cubicBezTo>
                    <a:pt x="15190" y="3806"/>
                    <a:pt x="17154" y="5801"/>
                    <a:pt x="17151" y="8562"/>
                  </a:cubicBezTo>
                  <a:cubicBezTo>
                    <a:pt x="17150" y="11027"/>
                    <a:pt x="16062" y="14041"/>
                    <a:pt x="14176" y="15676"/>
                  </a:cubicBezTo>
                  <a:cubicBezTo>
                    <a:pt x="13112" y="16598"/>
                    <a:pt x="11835" y="16976"/>
                    <a:pt x="10526" y="16976"/>
                  </a:cubicBezTo>
                  <a:cubicBezTo>
                    <a:pt x="8796" y="16976"/>
                    <a:pt x="7009" y="16315"/>
                    <a:pt x="5579" y="15381"/>
                  </a:cubicBezTo>
                  <a:cubicBezTo>
                    <a:pt x="2756" y="13536"/>
                    <a:pt x="1781" y="10776"/>
                    <a:pt x="2574" y="7531"/>
                  </a:cubicBezTo>
                  <a:cubicBezTo>
                    <a:pt x="2925" y="6098"/>
                    <a:pt x="3537" y="4567"/>
                    <a:pt x="4464" y="3322"/>
                  </a:cubicBezTo>
                  <a:cubicBezTo>
                    <a:pt x="4471" y="3316"/>
                    <a:pt x="4477" y="3308"/>
                    <a:pt x="4485" y="3302"/>
                  </a:cubicBezTo>
                  <a:cubicBezTo>
                    <a:pt x="5475" y="2436"/>
                    <a:pt x="6694" y="1440"/>
                    <a:pt x="8014" y="1172"/>
                  </a:cubicBezTo>
                  <a:cubicBezTo>
                    <a:pt x="8262" y="1122"/>
                    <a:pt x="8514" y="1099"/>
                    <a:pt x="8769" y="1099"/>
                  </a:cubicBezTo>
                  <a:close/>
                  <a:moveTo>
                    <a:pt x="8887" y="1"/>
                  </a:moveTo>
                  <a:cubicBezTo>
                    <a:pt x="8837" y="1"/>
                    <a:pt x="8788" y="1"/>
                    <a:pt x="8738" y="3"/>
                  </a:cubicBezTo>
                  <a:cubicBezTo>
                    <a:pt x="6181" y="71"/>
                    <a:pt x="3888" y="2245"/>
                    <a:pt x="2440" y="4180"/>
                  </a:cubicBezTo>
                  <a:cubicBezTo>
                    <a:pt x="877" y="6267"/>
                    <a:pt x="1" y="8911"/>
                    <a:pt x="661" y="11505"/>
                  </a:cubicBezTo>
                  <a:cubicBezTo>
                    <a:pt x="1175" y="13521"/>
                    <a:pt x="2542" y="15297"/>
                    <a:pt x="4474" y="15997"/>
                  </a:cubicBezTo>
                  <a:cubicBezTo>
                    <a:pt x="6169" y="17258"/>
                    <a:pt x="8337" y="18017"/>
                    <a:pt x="10414" y="18017"/>
                  </a:cubicBezTo>
                  <a:cubicBezTo>
                    <a:pt x="12074" y="18017"/>
                    <a:pt x="13676" y="17532"/>
                    <a:pt x="14932" y="16430"/>
                  </a:cubicBezTo>
                  <a:cubicBezTo>
                    <a:pt x="18721" y="13109"/>
                    <a:pt x="19489" y="6595"/>
                    <a:pt x="15668" y="3108"/>
                  </a:cubicBezTo>
                  <a:cubicBezTo>
                    <a:pt x="13933" y="1526"/>
                    <a:pt x="11308" y="1"/>
                    <a:pt x="88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6"/>
            <p:cNvSpPr/>
            <p:nvPr/>
          </p:nvSpPr>
          <p:spPr>
            <a:xfrm>
              <a:off x="1611400" y="4264325"/>
              <a:ext cx="204725" cy="224825"/>
            </a:xfrm>
            <a:custGeom>
              <a:avLst/>
              <a:gdLst/>
              <a:ahLst/>
              <a:cxnLst/>
              <a:rect l="l" t="t" r="r" b="b"/>
              <a:pathLst>
                <a:path w="8189" h="8993" extrusionOk="0">
                  <a:moveTo>
                    <a:pt x="3561" y="0"/>
                  </a:moveTo>
                  <a:cubicBezTo>
                    <a:pt x="1727" y="0"/>
                    <a:pt x="0" y="1490"/>
                    <a:pt x="935" y="3575"/>
                  </a:cubicBezTo>
                  <a:cubicBezTo>
                    <a:pt x="1077" y="3892"/>
                    <a:pt x="1311" y="4020"/>
                    <a:pt x="1557" y="4020"/>
                  </a:cubicBezTo>
                  <a:cubicBezTo>
                    <a:pt x="2000" y="4020"/>
                    <a:pt x="2483" y="3607"/>
                    <a:pt x="2546" y="3138"/>
                  </a:cubicBezTo>
                  <a:cubicBezTo>
                    <a:pt x="2652" y="2350"/>
                    <a:pt x="3006" y="2037"/>
                    <a:pt x="3405" y="2037"/>
                  </a:cubicBezTo>
                  <a:cubicBezTo>
                    <a:pt x="4054" y="2037"/>
                    <a:pt x="4819" y="2864"/>
                    <a:pt x="4821" y="3825"/>
                  </a:cubicBezTo>
                  <a:cubicBezTo>
                    <a:pt x="4825" y="5165"/>
                    <a:pt x="3942" y="6358"/>
                    <a:pt x="3228" y="7421"/>
                  </a:cubicBezTo>
                  <a:cubicBezTo>
                    <a:pt x="2689" y="8221"/>
                    <a:pt x="3437" y="8993"/>
                    <a:pt x="4195" y="8993"/>
                  </a:cubicBezTo>
                  <a:cubicBezTo>
                    <a:pt x="4522" y="8993"/>
                    <a:pt x="4850" y="8849"/>
                    <a:pt x="5078" y="8503"/>
                  </a:cubicBezTo>
                  <a:cubicBezTo>
                    <a:pt x="6537" y="6287"/>
                    <a:pt x="8188" y="2626"/>
                    <a:pt x="5438" y="602"/>
                  </a:cubicBezTo>
                  <a:cubicBezTo>
                    <a:pt x="4875" y="188"/>
                    <a:pt x="4211" y="0"/>
                    <a:pt x="3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6"/>
            <p:cNvSpPr/>
            <p:nvPr/>
          </p:nvSpPr>
          <p:spPr>
            <a:xfrm>
              <a:off x="1688575" y="4506825"/>
              <a:ext cx="60375" cy="62375"/>
            </a:xfrm>
            <a:custGeom>
              <a:avLst/>
              <a:gdLst/>
              <a:ahLst/>
              <a:cxnLst/>
              <a:rect l="l" t="t" r="r" b="b"/>
              <a:pathLst>
                <a:path w="2415" h="2495" extrusionOk="0">
                  <a:moveTo>
                    <a:pt x="1242" y="0"/>
                  </a:moveTo>
                  <a:cubicBezTo>
                    <a:pt x="1230" y="0"/>
                    <a:pt x="1219" y="1"/>
                    <a:pt x="1207" y="1"/>
                  </a:cubicBezTo>
                  <a:cubicBezTo>
                    <a:pt x="1005" y="10"/>
                    <a:pt x="807" y="63"/>
                    <a:pt x="629" y="158"/>
                  </a:cubicBezTo>
                  <a:cubicBezTo>
                    <a:pt x="403" y="277"/>
                    <a:pt x="150" y="585"/>
                    <a:pt x="103" y="841"/>
                  </a:cubicBezTo>
                  <a:cubicBezTo>
                    <a:pt x="93" y="897"/>
                    <a:pt x="83" y="952"/>
                    <a:pt x="73" y="1007"/>
                  </a:cubicBezTo>
                  <a:cubicBezTo>
                    <a:pt x="0" y="1417"/>
                    <a:pt x="50" y="1851"/>
                    <a:pt x="375" y="2151"/>
                  </a:cubicBezTo>
                  <a:cubicBezTo>
                    <a:pt x="605" y="2361"/>
                    <a:pt x="887" y="2495"/>
                    <a:pt x="1207" y="2495"/>
                  </a:cubicBezTo>
                  <a:cubicBezTo>
                    <a:pt x="1517" y="2490"/>
                    <a:pt x="1814" y="2367"/>
                    <a:pt x="2037" y="2151"/>
                  </a:cubicBezTo>
                  <a:cubicBezTo>
                    <a:pt x="2354" y="1833"/>
                    <a:pt x="2415" y="1430"/>
                    <a:pt x="2339" y="1007"/>
                  </a:cubicBezTo>
                  <a:cubicBezTo>
                    <a:pt x="2329" y="952"/>
                    <a:pt x="2319" y="897"/>
                    <a:pt x="2309" y="841"/>
                  </a:cubicBezTo>
                  <a:cubicBezTo>
                    <a:pt x="2267" y="605"/>
                    <a:pt x="2080" y="387"/>
                    <a:pt x="1900" y="247"/>
                  </a:cubicBezTo>
                  <a:cubicBezTo>
                    <a:pt x="1716" y="105"/>
                    <a:pt x="1480" y="0"/>
                    <a:pt x="12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 name="Google Shape;272;p36"/>
          <p:cNvSpPr/>
          <p:nvPr/>
        </p:nvSpPr>
        <p:spPr>
          <a:xfrm>
            <a:off x="3562600" y="2371004"/>
            <a:ext cx="401886" cy="298579"/>
          </a:xfrm>
          <a:custGeom>
            <a:avLst/>
            <a:gdLst/>
            <a:ahLst/>
            <a:cxnLst/>
            <a:rect l="l" t="t" r="r" b="b"/>
            <a:pathLst>
              <a:path w="285532" h="196111" extrusionOk="0">
                <a:moveTo>
                  <a:pt x="269081" y="0"/>
                </a:moveTo>
                <a:lnTo>
                  <a:pt x="78609" y="158394"/>
                </a:lnTo>
                <a:lnTo>
                  <a:pt x="21130" y="75516"/>
                </a:lnTo>
                <a:lnTo>
                  <a:pt x="0" y="90186"/>
                </a:lnTo>
                <a:lnTo>
                  <a:pt x="73490" y="196110"/>
                </a:lnTo>
                <a:lnTo>
                  <a:pt x="285531" y="19789"/>
                </a:lnTo>
                <a:lnTo>
                  <a:pt x="269081" y="0"/>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6"/>
          <p:cNvSpPr txBox="1">
            <a:spLocks noGrp="1"/>
          </p:cNvSpPr>
          <p:nvPr>
            <p:ph type="title"/>
          </p:nvPr>
        </p:nvSpPr>
        <p:spPr>
          <a:xfrm>
            <a:off x="800975" y="2010025"/>
            <a:ext cx="2459400" cy="4884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Mercury</a:t>
            </a:r>
            <a:endParaRPr/>
          </a:p>
        </p:txBody>
      </p:sp>
      <p:sp>
        <p:nvSpPr>
          <p:cNvPr id="274" name="Google Shape;274;p36"/>
          <p:cNvSpPr txBox="1">
            <a:spLocks noGrp="1"/>
          </p:cNvSpPr>
          <p:nvPr>
            <p:ph type="subTitle" idx="1"/>
          </p:nvPr>
        </p:nvSpPr>
        <p:spPr>
          <a:xfrm>
            <a:off x="801101" y="2389868"/>
            <a:ext cx="2459400" cy="716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Mercury is the smallest planet</a:t>
            </a:r>
            <a:endParaRPr/>
          </a:p>
        </p:txBody>
      </p:sp>
      <p:sp>
        <p:nvSpPr>
          <p:cNvPr id="275" name="Google Shape;275;p36"/>
          <p:cNvSpPr txBox="1">
            <a:spLocks noGrp="1"/>
          </p:cNvSpPr>
          <p:nvPr>
            <p:ph type="title" idx="2"/>
          </p:nvPr>
        </p:nvSpPr>
        <p:spPr>
          <a:xfrm>
            <a:off x="5850883" y="2010025"/>
            <a:ext cx="24594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276" name="Google Shape;276;p36"/>
          <p:cNvSpPr txBox="1">
            <a:spLocks noGrp="1"/>
          </p:cNvSpPr>
          <p:nvPr>
            <p:ph type="subTitle" idx="3"/>
          </p:nvPr>
        </p:nvSpPr>
        <p:spPr>
          <a:xfrm>
            <a:off x="5850880" y="2389875"/>
            <a:ext cx="2459400" cy="716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 cold place</a:t>
            </a:r>
            <a:endParaRPr/>
          </a:p>
        </p:txBody>
      </p:sp>
      <p:sp>
        <p:nvSpPr>
          <p:cNvPr id="277" name="Google Shape;277;p36"/>
          <p:cNvSpPr txBox="1">
            <a:spLocks noGrp="1"/>
          </p:cNvSpPr>
          <p:nvPr>
            <p:ph type="title" idx="4"/>
          </p:nvPr>
        </p:nvSpPr>
        <p:spPr>
          <a:xfrm>
            <a:off x="800975" y="3449700"/>
            <a:ext cx="2459400" cy="4884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Saturn</a:t>
            </a:r>
            <a:endParaRPr/>
          </a:p>
        </p:txBody>
      </p:sp>
      <p:sp>
        <p:nvSpPr>
          <p:cNvPr id="278" name="Google Shape;278;p36"/>
          <p:cNvSpPr txBox="1">
            <a:spLocks noGrp="1"/>
          </p:cNvSpPr>
          <p:nvPr>
            <p:ph type="subTitle" idx="5"/>
          </p:nvPr>
        </p:nvSpPr>
        <p:spPr>
          <a:xfrm>
            <a:off x="801101" y="3838273"/>
            <a:ext cx="2459400" cy="716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It’s composed of hydrogen and helium</a:t>
            </a:r>
            <a:endParaRPr/>
          </a:p>
        </p:txBody>
      </p:sp>
      <p:sp>
        <p:nvSpPr>
          <p:cNvPr id="279" name="Google Shape;279;p36"/>
          <p:cNvSpPr txBox="1">
            <a:spLocks noGrp="1"/>
          </p:cNvSpPr>
          <p:nvPr>
            <p:ph type="title" idx="6"/>
          </p:nvPr>
        </p:nvSpPr>
        <p:spPr>
          <a:xfrm>
            <a:off x="5850883" y="3449699"/>
            <a:ext cx="24594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280" name="Google Shape;280;p36"/>
          <p:cNvSpPr txBox="1">
            <a:spLocks noGrp="1"/>
          </p:cNvSpPr>
          <p:nvPr>
            <p:ph type="subTitle" idx="7"/>
          </p:nvPr>
        </p:nvSpPr>
        <p:spPr>
          <a:xfrm>
            <a:off x="5850880" y="3838276"/>
            <a:ext cx="2459400" cy="716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is the second planet from the Sun</a:t>
            </a:r>
            <a:endParaRPr/>
          </a:p>
        </p:txBody>
      </p:sp>
      <p:sp>
        <p:nvSpPr>
          <p:cNvPr id="281" name="Google Shape;281;p36"/>
          <p:cNvSpPr/>
          <p:nvPr/>
        </p:nvSpPr>
        <p:spPr>
          <a:xfrm>
            <a:off x="3520525" y="3831400"/>
            <a:ext cx="298800" cy="2988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6"/>
          <p:cNvSpPr/>
          <p:nvPr/>
        </p:nvSpPr>
        <p:spPr>
          <a:xfrm>
            <a:off x="5312158" y="3831400"/>
            <a:ext cx="298800" cy="2988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6"/>
          <p:cNvSpPr/>
          <p:nvPr/>
        </p:nvSpPr>
        <p:spPr>
          <a:xfrm>
            <a:off x="5348620" y="3793204"/>
            <a:ext cx="401886" cy="298579"/>
          </a:xfrm>
          <a:custGeom>
            <a:avLst/>
            <a:gdLst/>
            <a:ahLst/>
            <a:cxnLst/>
            <a:rect l="l" t="t" r="r" b="b"/>
            <a:pathLst>
              <a:path w="285532" h="196111" extrusionOk="0">
                <a:moveTo>
                  <a:pt x="269081" y="0"/>
                </a:moveTo>
                <a:lnTo>
                  <a:pt x="78609" y="158394"/>
                </a:lnTo>
                <a:lnTo>
                  <a:pt x="21130" y="75516"/>
                </a:lnTo>
                <a:lnTo>
                  <a:pt x="0" y="90186"/>
                </a:lnTo>
                <a:lnTo>
                  <a:pt x="73490" y="196110"/>
                </a:lnTo>
                <a:lnTo>
                  <a:pt x="285531" y="19789"/>
                </a:lnTo>
                <a:lnTo>
                  <a:pt x="269081" y="0"/>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87"/>
        <p:cNvGrpSpPr/>
        <p:nvPr/>
      </p:nvGrpSpPr>
      <p:grpSpPr>
        <a:xfrm>
          <a:off x="0" y="0"/>
          <a:ext cx="0" cy="0"/>
          <a:chOff x="0" y="0"/>
          <a:chExt cx="0" cy="0"/>
        </a:xfrm>
      </p:grpSpPr>
      <p:sp>
        <p:nvSpPr>
          <p:cNvPr id="288" name="Google Shape;288;p37"/>
          <p:cNvSpPr txBox="1">
            <a:spLocks noGrp="1"/>
          </p:cNvSpPr>
          <p:nvPr>
            <p:ph type="title" idx="6"/>
          </p:nvPr>
        </p:nvSpPr>
        <p:spPr>
          <a:xfrm>
            <a:off x="1002325" y="711181"/>
            <a:ext cx="240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Features of the Topic</a:t>
            </a:r>
            <a:endParaRPr/>
          </a:p>
        </p:txBody>
      </p:sp>
      <p:grpSp>
        <p:nvGrpSpPr>
          <p:cNvPr id="289" name="Google Shape;289;p37"/>
          <p:cNvGrpSpPr/>
          <p:nvPr/>
        </p:nvGrpSpPr>
        <p:grpSpPr>
          <a:xfrm>
            <a:off x="1448811" y="1982208"/>
            <a:ext cx="2140289" cy="2169401"/>
            <a:chOff x="-331425" y="1579700"/>
            <a:chExt cx="1880250" cy="1905825"/>
          </a:xfrm>
        </p:grpSpPr>
        <p:sp>
          <p:nvSpPr>
            <p:cNvPr id="290" name="Google Shape;290;p37"/>
            <p:cNvSpPr/>
            <p:nvPr/>
          </p:nvSpPr>
          <p:spPr>
            <a:xfrm>
              <a:off x="-72650" y="1864050"/>
              <a:ext cx="1621475" cy="1621475"/>
            </a:xfrm>
            <a:custGeom>
              <a:avLst/>
              <a:gdLst/>
              <a:ahLst/>
              <a:cxnLst/>
              <a:rect l="l" t="t" r="r" b="b"/>
              <a:pathLst>
                <a:path w="64859" h="64859" extrusionOk="0">
                  <a:moveTo>
                    <a:pt x="7060" y="1"/>
                  </a:moveTo>
                  <a:lnTo>
                    <a:pt x="1" y="57794"/>
                  </a:lnTo>
                  <a:lnTo>
                    <a:pt x="57800" y="64858"/>
                  </a:lnTo>
                  <a:lnTo>
                    <a:pt x="64858" y="7060"/>
                  </a:lnTo>
                  <a:lnTo>
                    <a:pt x="58170" y="6238"/>
                  </a:lnTo>
                  <a:lnTo>
                    <a:pt x="58170" y="6238"/>
                  </a:lnTo>
                  <a:cubicBezTo>
                    <a:pt x="59249" y="7937"/>
                    <a:pt x="58324" y="10802"/>
                    <a:pt x="55874" y="10802"/>
                  </a:cubicBezTo>
                  <a:cubicBezTo>
                    <a:pt x="55742" y="10802"/>
                    <a:pt x="55605" y="10794"/>
                    <a:pt x="55465" y="10777"/>
                  </a:cubicBezTo>
                  <a:cubicBezTo>
                    <a:pt x="52716" y="10439"/>
                    <a:pt x="52395" y="7185"/>
                    <a:pt x="53935" y="5721"/>
                  </a:cubicBezTo>
                  <a:lnTo>
                    <a:pt x="48068" y="5008"/>
                  </a:lnTo>
                  <a:lnTo>
                    <a:pt x="48068" y="5008"/>
                  </a:lnTo>
                  <a:cubicBezTo>
                    <a:pt x="48897" y="6661"/>
                    <a:pt x="47978" y="9180"/>
                    <a:pt x="45724" y="9180"/>
                  </a:cubicBezTo>
                  <a:cubicBezTo>
                    <a:pt x="45596" y="9180"/>
                    <a:pt x="45463" y="9172"/>
                    <a:pt x="45325" y="9155"/>
                  </a:cubicBezTo>
                  <a:cubicBezTo>
                    <a:pt x="42784" y="8845"/>
                    <a:pt x="42397" y="5955"/>
                    <a:pt x="43671" y="4464"/>
                  </a:cubicBezTo>
                  <a:lnTo>
                    <a:pt x="37369" y="3702"/>
                  </a:lnTo>
                  <a:lnTo>
                    <a:pt x="37369" y="3702"/>
                  </a:lnTo>
                  <a:cubicBezTo>
                    <a:pt x="37603" y="3974"/>
                    <a:pt x="37782" y="4284"/>
                    <a:pt x="37907" y="4621"/>
                  </a:cubicBezTo>
                  <a:cubicBezTo>
                    <a:pt x="38098" y="5062"/>
                    <a:pt x="38169" y="5547"/>
                    <a:pt x="38109" y="6026"/>
                  </a:cubicBezTo>
                  <a:lnTo>
                    <a:pt x="37929" y="6728"/>
                  </a:lnTo>
                  <a:cubicBezTo>
                    <a:pt x="37487" y="7799"/>
                    <a:pt x="36466" y="8409"/>
                    <a:pt x="35415" y="8409"/>
                  </a:cubicBezTo>
                  <a:cubicBezTo>
                    <a:pt x="34849" y="8409"/>
                    <a:pt x="34274" y="8232"/>
                    <a:pt x="33777" y="7854"/>
                  </a:cubicBezTo>
                  <a:cubicBezTo>
                    <a:pt x="33472" y="7647"/>
                    <a:pt x="33211" y="7392"/>
                    <a:pt x="32998" y="7092"/>
                  </a:cubicBezTo>
                  <a:cubicBezTo>
                    <a:pt x="32558" y="6494"/>
                    <a:pt x="32340" y="5802"/>
                    <a:pt x="32432" y="5051"/>
                  </a:cubicBezTo>
                  <a:cubicBezTo>
                    <a:pt x="32519" y="4333"/>
                    <a:pt x="32884" y="3674"/>
                    <a:pt x="33450" y="3223"/>
                  </a:cubicBezTo>
                  <a:lnTo>
                    <a:pt x="26761" y="2406"/>
                  </a:lnTo>
                  <a:lnTo>
                    <a:pt x="26761" y="2406"/>
                  </a:lnTo>
                  <a:cubicBezTo>
                    <a:pt x="27618" y="4006"/>
                    <a:pt x="26733" y="6506"/>
                    <a:pt x="24519" y="6506"/>
                  </a:cubicBezTo>
                  <a:cubicBezTo>
                    <a:pt x="24398" y="6506"/>
                    <a:pt x="24273" y="6498"/>
                    <a:pt x="24144" y="6483"/>
                  </a:cubicBezTo>
                  <a:cubicBezTo>
                    <a:pt x="21662" y="6178"/>
                    <a:pt x="21303" y="3315"/>
                    <a:pt x="22587" y="1895"/>
                  </a:cubicBezTo>
                  <a:lnTo>
                    <a:pt x="17493" y="1274"/>
                  </a:lnTo>
                  <a:lnTo>
                    <a:pt x="17493" y="1274"/>
                  </a:lnTo>
                  <a:cubicBezTo>
                    <a:pt x="17536" y="1405"/>
                    <a:pt x="17564" y="1541"/>
                    <a:pt x="17585" y="1677"/>
                  </a:cubicBezTo>
                  <a:cubicBezTo>
                    <a:pt x="17607" y="2194"/>
                    <a:pt x="17651" y="2787"/>
                    <a:pt x="17389" y="3266"/>
                  </a:cubicBezTo>
                  <a:cubicBezTo>
                    <a:pt x="17134" y="3729"/>
                    <a:pt x="16927" y="4164"/>
                    <a:pt x="16464" y="4469"/>
                  </a:cubicBezTo>
                  <a:cubicBezTo>
                    <a:pt x="16002" y="4779"/>
                    <a:pt x="15577" y="5030"/>
                    <a:pt x="15011" y="5089"/>
                  </a:cubicBezTo>
                  <a:cubicBezTo>
                    <a:pt x="14876" y="5109"/>
                    <a:pt x="14739" y="5118"/>
                    <a:pt x="14603" y="5118"/>
                  </a:cubicBezTo>
                  <a:cubicBezTo>
                    <a:pt x="14237" y="5118"/>
                    <a:pt x="13872" y="5049"/>
                    <a:pt x="13531" y="4910"/>
                  </a:cubicBezTo>
                  <a:cubicBezTo>
                    <a:pt x="11838" y="4213"/>
                    <a:pt x="11256" y="2112"/>
                    <a:pt x="12355" y="648"/>
                  </a:cubicBezTo>
                  <a:lnTo>
                    <a:pt x="7060" y="1"/>
                  </a:ln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7"/>
            <p:cNvSpPr/>
            <p:nvPr/>
          </p:nvSpPr>
          <p:spPr>
            <a:xfrm>
              <a:off x="-82425" y="1854000"/>
              <a:ext cx="1621450" cy="1621725"/>
            </a:xfrm>
            <a:custGeom>
              <a:avLst/>
              <a:gdLst/>
              <a:ahLst/>
              <a:cxnLst/>
              <a:rect l="l" t="t" r="r" b="b"/>
              <a:pathLst>
                <a:path w="64858" h="64869" extrusionOk="0">
                  <a:moveTo>
                    <a:pt x="7064" y="0"/>
                  </a:moveTo>
                  <a:lnTo>
                    <a:pt x="0" y="57810"/>
                  </a:lnTo>
                  <a:lnTo>
                    <a:pt x="57799" y="64868"/>
                  </a:lnTo>
                  <a:lnTo>
                    <a:pt x="64857" y="7064"/>
                  </a:lnTo>
                  <a:lnTo>
                    <a:pt x="58169" y="6248"/>
                  </a:lnTo>
                  <a:lnTo>
                    <a:pt x="58169" y="6248"/>
                  </a:lnTo>
                  <a:cubicBezTo>
                    <a:pt x="59248" y="7947"/>
                    <a:pt x="58323" y="10812"/>
                    <a:pt x="55873" y="10812"/>
                  </a:cubicBezTo>
                  <a:cubicBezTo>
                    <a:pt x="55741" y="10812"/>
                    <a:pt x="55605" y="10804"/>
                    <a:pt x="55464" y="10787"/>
                  </a:cubicBezTo>
                  <a:cubicBezTo>
                    <a:pt x="52715" y="10449"/>
                    <a:pt x="52394" y="7195"/>
                    <a:pt x="53935" y="5731"/>
                  </a:cubicBezTo>
                  <a:lnTo>
                    <a:pt x="48068" y="5018"/>
                  </a:lnTo>
                  <a:lnTo>
                    <a:pt x="48068" y="5018"/>
                  </a:lnTo>
                  <a:cubicBezTo>
                    <a:pt x="48897" y="6671"/>
                    <a:pt x="47982" y="9190"/>
                    <a:pt x="45724" y="9190"/>
                  </a:cubicBezTo>
                  <a:cubicBezTo>
                    <a:pt x="45595" y="9190"/>
                    <a:pt x="45462" y="9182"/>
                    <a:pt x="45325" y="9165"/>
                  </a:cubicBezTo>
                  <a:cubicBezTo>
                    <a:pt x="42783" y="8849"/>
                    <a:pt x="42397" y="5965"/>
                    <a:pt x="43670" y="4474"/>
                  </a:cubicBezTo>
                  <a:lnTo>
                    <a:pt x="37368" y="3701"/>
                  </a:lnTo>
                  <a:lnTo>
                    <a:pt x="37368" y="3701"/>
                  </a:lnTo>
                  <a:cubicBezTo>
                    <a:pt x="37602" y="3973"/>
                    <a:pt x="37781" y="4289"/>
                    <a:pt x="37907" y="4621"/>
                  </a:cubicBezTo>
                  <a:cubicBezTo>
                    <a:pt x="38097" y="5061"/>
                    <a:pt x="38168" y="5551"/>
                    <a:pt x="38108" y="6025"/>
                  </a:cubicBezTo>
                  <a:cubicBezTo>
                    <a:pt x="38048" y="6264"/>
                    <a:pt x="37988" y="6498"/>
                    <a:pt x="37928" y="6732"/>
                  </a:cubicBezTo>
                  <a:cubicBezTo>
                    <a:pt x="37486" y="7801"/>
                    <a:pt x="36463" y="8410"/>
                    <a:pt x="35412" y="8410"/>
                  </a:cubicBezTo>
                  <a:cubicBezTo>
                    <a:pt x="34846" y="8410"/>
                    <a:pt x="34272" y="8234"/>
                    <a:pt x="33776" y="7859"/>
                  </a:cubicBezTo>
                  <a:cubicBezTo>
                    <a:pt x="33471" y="7652"/>
                    <a:pt x="33210" y="7396"/>
                    <a:pt x="32998" y="7097"/>
                  </a:cubicBezTo>
                  <a:cubicBezTo>
                    <a:pt x="32557" y="6498"/>
                    <a:pt x="32339" y="5802"/>
                    <a:pt x="32432" y="5056"/>
                  </a:cubicBezTo>
                  <a:cubicBezTo>
                    <a:pt x="32519" y="4332"/>
                    <a:pt x="32889" y="3679"/>
                    <a:pt x="33455" y="3222"/>
                  </a:cubicBezTo>
                  <a:lnTo>
                    <a:pt x="26766" y="2406"/>
                  </a:lnTo>
                  <a:lnTo>
                    <a:pt x="26766" y="2406"/>
                  </a:lnTo>
                  <a:cubicBezTo>
                    <a:pt x="27623" y="4005"/>
                    <a:pt x="26737" y="6505"/>
                    <a:pt x="24523" y="6505"/>
                  </a:cubicBezTo>
                  <a:cubicBezTo>
                    <a:pt x="24402" y="6505"/>
                    <a:pt x="24277" y="6497"/>
                    <a:pt x="24148" y="6482"/>
                  </a:cubicBezTo>
                  <a:cubicBezTo>
                    <a:pt x="21666" y="6177"/>
                    <a:pt x="21307" y="3320"/>
                    <a:pt x="22592" y="1899"/>
                  </a:cubicBezTo>
                  <a:lnTo>
                    <a:pt x="17497" y="1274"/>
                  </a:lnTo>
                  <a:lnTo>
                    <a:pt x="17497" y="1274"/>
                  </a:lnTo>
                  <a:cubicBezTo>
                    <a:pt x="17541" y="1410"/>
                    <a:pt x="17568" y="1540"/>
                    <a:pt x="17590" y="1676"/>
                  </a:cubicBezTo>
                  <a:cubicBezTo>
                    <a:pt x="17612" y="2193"/>
                    <a:pt x="17655" y="2787"/>
                    <a:pt x="17394" y="3265"/>
                  </a:cubicBezTo>
                  <a:cubicBezTo>
                    <a:pt x="17138" y="3728"/>
                    <a:pt x="16931" y="4163"/>
                    <a:pt x="16469" y="4474"/>
                  </a:cubicBezTo>
                  <a:cubicBezTo>
                    <a:pt x="16006" y="4778"/>
                    <a:pt x="15582" y="5029"/>
                    <a:pt x="15016" y="5089"/>
                  </a:cubicBezTo>
                  <a:cubicBezTo>
                    <a:pt x="14879" y="5110"/>
                    <a:pt x="14741" y="5120"/>
                    <a:pt x="14604" y="5120"/>
                  </a:cubicBezTo>
                  <a:cubicBezTo>
                    <a:pt x="14238" y="5120"/>
                    <a:pt x="13875" y="5047"/>
                    <a:pt x="13535" y="4909"/>
                  </a:cubicBezTo>
                  <a:cubicBezTo>
                    <a:pt x="11843" y="4218"/>
                    <a:pt x="11260" y="2112"/>
                    <a:pt x="12360" y="648"/>
                  </a:cubicBezTo>
                  <a:lnTo>
                    <a:pt x="7064" y="0"/>
                  </a:lnTo>
                  <a:close/>
                </a:path>
              </a:pathLst>
            </a:custGeom>
            <a:solidFill>
              <a:schemeClr val="accent1"/>
            </a:solidFill>
            <a:ln>
              <a:noFill/>
            </a:ln>
            <a:effectLst>
              <a:outerShdw blurRad="42863" dist="38100" dir="216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7"/>
            <p:cNvSpPr/>
            <p:nvPr/>
          </p:nvSpPr>
          <p:spPr>
            <a:xfrm>
              <a:off x="-331425" y="1579700"/>
              <a:ext cx="1101300" cy="64902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 name="Google Shape;293;p37"/>
          <p:cNvSpPr txBox="1">
            <a:spLocks noGrp="1"/>
          </p:cNvSpPr>
          <p:nvPr>
            <p:ph type="body" idx="4294967295"/>
          </p:nvPr>
        </p:nvSpPr>
        <p:spPr>
          <a:xfrm rot="390862">
            <a:off x="1931498" y="2725345"/>
            <a:ext cx="1438488" cy="1131409"/>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solidFill>
                  <a:schemeClr val="dk2"/>
                </a:solidFill>
              </a:rPr>
              <a:t>Venus is the second planet from the Sun</a:t>
            </a:r>
            <a:endParaRPr sz="1400">
              <a:solidFill>
                <a:schemeClr val="dk2"/>
              </a:solidFill>
            </a:endParaRPr>
          </a:p>
        </p:txBody>
      </p:sp>
      <p:sp>
        <p:nvSpPr>
          <p:cNvPr id="294" name="Google Shape;294;p37"/>
          <p:cNvSpPr txBox="1">
            <a:spLocks noGrp="1"/>
          </p:cNvSpPr>
          <p:nvPr>
            <p:ph type="title"/>
          </p:nvPr>
        </p:nvSpPr>
        <p:spPr>
          <a:xfrm>
            <a:off x="6013614" y="838400"/>
            <a:ext cx="23331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295" name="Google Shape;295;p37"/>
          <p:cNvSpPr txBox="1">
            <a:spLocks noGrp="1"/>
          </p:cNvSpPr>
          <p:nvPr>
            <p:ph type="subTitle" idx="1"/>
          </p:nvPr>
        </p:nvSpPr>
        <p:spPr>
          <a:xfrm>
            <a:off x="6013614" y="1199352"/>
            <a:ext cx="23331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It’s the closest planet to the Sun</a:t>
            </a:r>
            <a:endParaRPr/>
          </a:p>
        </p:txBody>
      </p:sp>
      <p:sp>
        <p:nvSpPr>
          <p:cNvPr id="296" name="Google Shape;296;p37"/>
          <p:cNvSpPr txBox="1">
            <a:spLocks noGrp="1"/>
          </p:cNvSpPr>
          <p:nvPr>
            <p:ph type="title" idx="2"/>
          </p:nvPr>
        </p:nvSpPr>
        <p:spPr>
          <a:xfrm>
            <a:off x="6013603" y="2104924"/>
            <a:ext cx="23331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297" name="Google Shape;297;p37"/>
          <p:cNvSpPr txBox="1">
            <a:spLocks noGrp="1"/>
          </p:cNvSpPr>
          <p:nvPr>
            <p:ph type="subTitle" idx="3"/>
          </p:nvPr>
        </p:nvSpPr>
        <p:spPr>
          <a:xfrm>
            <a:off x="6013601" y="2465876"/>
            <a:ext cx="23331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the biggest planet</a:t>
            </a:r>
            <a:endParaRPr/>
          </a:p>
        </p:txBody>
      </p:sp>
      <p:sp>
        <p:nvSpPr>
          <p:cNvPr id="298" name="Google Shape;298;p37"/>
          <p:cNvSpPr txBox="1">
            <a:spLocks noGrp="1"/>
          </p:cNvSpPr>
          <p:nvPr>
            <p:ph type="title" idx="4"/>
          </p:nvPr>
        </p:nvSpPr>
        <p:spPr>
          <a:xfrm>
            <a:off x="6013618" y="3371448"/>
            <a:ext cx="23331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299" name="Google Shape;299;p37"/>
          <p:cNvSpPr txBox="1">
            <a:spLocks noGrp="1"/>
          </p:cNvSpPr>
          <p:nvPr>
            <p:ph type="subTitle" idx="5"/>
          </p:nvPr>
        </p:nvSpPr>
        <p:spPr>
          <a:xfrm>
            <a:off x="6013615" y="3732400"/>
            <a:ext cx="23331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Mars is actually a cold place</a:t>
            </a:r>
            <a:endParaRPr/>
          </a:p>
        </p:txBody>
      </p:sp>
      <p:grpSp>
        <p:nvGrpSpPr>
          <p:cNvPr id="300" name="Google Shape;300;p37"/>
          <p:cNvGrpSpPr/>
          <p:nvPr/>
        </p:nvGrpSpPr>
        <p:grpSpPr>
          <a:xfrm>
            <a:off x="5172077" y="1048595"/>
            <a:ext cx="611754" cy="643200"/>
            <a:chOff x="1183375" y="2536600"/>
            <a:chExt cx="1060600" cy="1114925"/>
          </a:xfrm>
        </p:grpSpPr>
        <p:sp>
          <p:nvSpPr>
            <p:cNvPr id="301" name="Google Shape;301;p37"/>
            <p:cNvSpPr/>
            <p:nvPr/>
          </p:nvSpPr>
          <p:spPr>
            <a:xfrm>
              <a:off x="1393275" y="2759625"/>
              <a:ext cx="850700" cy="891900"/>
            </a:xfrm>
            <a:custGeom>
              <a:avLst/>
              <a:gdLst/>
              <a:ahLst/>
              <a:cxnLst/>
              <a:rect l="l" t="t" r="r" b="b"/>
              <a:pathLst>
                <a:path w="34028" h="35676" extrusionOk="0">
                  <a:moveTo>
                    <a:pt x="7050" y="3261"/>
                  </a:moveTo>
                  <a:cubicBezTo>
                    <a:pt x="5550" y="4510"/>
                    <a:pt x="4275" y="6086"/>
                    <a:pt x="3456" y="7646"/>
                  </a:cubicBezTo>
                  <a:cubicBezTo>
                    <a:pt x="1581" y="11215"/>
                    <a:pt x="2769" y="16037"/>
                    <a:pt x="5426" y="19346"/>
                  </a:cubicBezTo>
                  <a:cubicBezTo>
                    <a:pt x="5373" y="19294"/>
                    <a:pt x="5318" y="19243"/>
                    <a:pt x="5266" y="19190"/>
                  </a:cubicBezTo>
                  <a:cubicBezTo>
                    <a:pt x="3529" y="17393"/>
                    <a:pt x="2597" y="14904"/>
                    <a:pt x="2490" y="12427"/>
                  </a:cubicBezTo>
                  <a:cubicBezTo>
                    <a:pt x="2328" y="8626"/>
                    <a:pt x="4066" y="5198"/>
                    <a:pt x="7050" y="3261"/>
                  </a:cubicBezTo>
                  <a:close/>
                  <a:moveTo>
                    <a:pt x="12872" y="1594"/>
                  </a:moveTo>
                  <a:cubicBezTo>
                    <a:pt x="17362" y="1594"/>
                    <a:pt x="21289" y="4320"/>
                    <a:pt x="23215" y="8558"/>
                  </a:cubicBezTo>
                  <a:cubicBezTo>
                    <a:pt x="24531" y="11450"/>
                    <a:pt x="24911" y="14570"/>
                    <a:pt x="25312" y="17686"/>
                  </a:cubicBezTo>
                  <a:cubicBezTo>
                    <a:pt x="25632" y="20187"/>
                    <a:pt x="26126" y="22619"/>
                    <a:pt x="27636" y="24638"/>
                  </a:cubicBezTo>
                  <a:cubicBezTo>
                    <a:pt x="27210" y="25057"/>
                    <a:pt x="26813" y="25609"/>
                    <a:pt x="26440" y="26086"/>
                  </a:cubicBezTo>
                  <a:cubicBezTo>
                    <a:pt x="24902" y="23863"/>
                    <a:pt x="23078" y="21809"/>
                    <a:pt x="21412" y="19679"/>
                  </a:cubicBezTo>
                  <a:cubicBezTo>
                    <a:pt x="19699" y="17487"/>
                    <a:pt x="18109" y="14675"/>
                    <a:pt x="15926" y="12927"/>
                  </a:cubicBezTo>
                  <a:cubicBezTo>
                    <a:pt x="15858" y="12873"/>
                    <a:pt x="15784" y="12849"/>
                    <a:pt x="15714" y="12849"/>
                  </a:cubicBezTo>
                  <a:cubicBezTo>
                    <a:pt x="15506" y="12849"/>
                    <a:pt x="15331" y="13055"/>
                    <a:pt x="15448" y="13295"/>
                  </a:cubicBezTo>
                  <a:cubicBezTo>
                    <a:pt x="16616" y="15684"/>
                    <a:pt x="18827" y="17675"/>
                    <a:pt x="20505" y="19712"/>
                  </a:cubicBezTo>
                  <a:cubicBezTo>
                    <a:pt x="22338" y="21940"/>
                    <a:pt x="24054" y="24326"/>
                    <a:pt x="26013" y="26442"/>
                  </a:cubicBezTo>
                  <a:cubicBezTo>
                    <a:pt x="26037" y="26468"/>
                    <a:pt x="26065" y="26488"/>
                    <a:pt x="26097" y="26503"/>
                  </a:cubicBezTo>
                  <a:lnTo>
                    <a:pt x="26096" y="26504"/>
                  </a:lnTo>
                  <a:cubicBezTo>
                    <a:pt x="25736" y="26915"/>
                    <a:pt x="25293" y="27348"/>
                    <a:pt x="24854" y="27802"/>
                  </a:cubicBezTo>
                  <a:cubicBezTo>
                    <a:pt x="24840" y="27734"/>
                    <a:pt x="24803" y="27675"/>
                    <a:pt x="24747" y="27632"/>
                  </a:cubicBezTo>
                  <a:cubicBezTo>
                    <a:pt x="23632" y="26743"/>
                    <a:pt x="22473" y="25958"/>
                    <a:pt x="21485" y="24915"/>
                  </a:cubicBezTo>
                  <a:cubicBezTo>
                    <a:pt x="20557" y="23934"/>
                    <a:pt x="19757" y="22841"/>
                    <a:pt x="18913" y="21790"/>
                  </a:cubicBezTo>
                  <a:cubicBezTo>
                    <a:pt x="17213" y="19678"/>
                    <a:pt x="15464" y="17264"/>
                    <a:pt x="13199" y="15723"/>
                  </a:cubicBezTo>
                  <a:cubicBezTo>
                    <a:pt x="13148" y="15688"/>
                    <a:pt x="13091" y="15673"/>
                    <a:pt x="13036" y="15673"/>
                  </a:cubicBezTo>
                  <a:cubicBezTo>
                    <a:pt x="12787" y="15673"/>
                    <a:pt x="12543" y="15976"/>
                    <a:pt x="12717" y="16206"/>
                  </a:cubicBezTo>
                  <a:cubicBezTo>
                    <a:pt x="14441" y="18486"/>
                    <a:pt x="16715" y="20352"/>
                    <a:pt x="18522" y="22581"/>
                  </a:cubicBezTo>
                  <a:cubicBezTo>
                    <a:pt x="20195" y="24645"/>
                    <a:pt x="21902" y="26941"/>
                    <a:pt x="24320" y="28186"/>
                  </a:cubicBezTo>
                  <a:cubicBezTo>
                    <a:pt x="24364" y="28208"/>
                    <a:pt x="24412" y="28221"/>
                    <a:pt x="24461" y="28221"/>
                  </a:cubicBezTo>
                  <a:cubicBezTo>
                    <a:pt x="24065" y="28658"/>
                    <a:pt x="23695" y="29112"/>
                    <a:pt x="23428" y="29587"/>
                  </a:cubicBezTo>
                  <a:cubicBezTo>
                    <a:pt x="21392" y="26023"/>
                    <a:pt x="16324" y="24531"/>
                    <a:pt x="12758" y="23278"/>
                  </a:cubicBezTo>
                  <a:cubicBezTo>
                    <a:pt x="11285" y="22760"/>
                    <a:pt x="9776" y="22205"/>
                    <a:pt x="8379" y="21462"/>
                  </a:cubicBezTo>
                  <a:cubicBezTo>
                    <a:pt x="4075" y="18540"/>
                    <a:pt x="1276" y="12017"/>
                    <a:pt x="4103" y="7401"/>
                  </a:cubicBezTo>
                  <a:cubicBezTo>
                    <a:pt x="5380" y="5314"/>
                    <a:pt x="7446" y="3169"/>
                    <a:pt x="9759" y="2031"/>
                  </a:cubicBezTo>
                  <a:cubicBezTo>
                    <a:pt x="10018" y="1957"/>
                    <a:pt x="10281" y="1890"/>
                    <a:pt x="10551" y="1834"/>
                  </a:cubicBezTo>
                  <a:cubicBezTo>
                    <a:pt x="11336" y="1672"/>
                    <a:pt x="12112" y="1594"/>
                    <a:pt x="12872" y="1594"/>
                  </a:cubicBezTo>
                  <a:close/>
                  <a:moveTo>
                    <a:pt x="29133" y="26040"/>
                  </a:moveTo>
                  <a:cubicBezTo>
                    <a:pt x="29564" y="26323"/>
                    <a:pt x="29961" y="26654"/>
                    <a:pt x="30318" y="27026"/>
                  </a:cubicBezTo>
                  <a:cubicBezTo>
                    <a:pt x="29283" y="27507"/>
                    <a:pt x="28326" y="28252"/>
                    <a:pt x="27387" y="28869"/>
                  </a:cubicBezTo>
                  <a:cubicBezTo>
                    <a:pt x="26859" y="29217"/>
                    <a:pt x="26292" y="29555"/>
                    <a:pt x="25748" y="29924"/>
                  </a:cubicBezTo>
                  <a:cubicBezTo>
                    <a:pt x="26169" y="29433"/>
                    <a:pt x="26578" y="28931"/>
                    <a:pt x="26993" y="28463"/>
                  </a:cubicBezTo>
                  <a:cubicBezTo>
                    <a:pt x="27709" y="27658"/>
                    <a:pt x="28423" y="26849"/>
                    <a:pt x="29133" y="26040"/>
                  </a:cubicBezTo>
                  <a:close/>
                  <a:moveTo>
                    <a:pt x="28241" y="25335"/>
                  </a:moveTo>
                  <a:cubicBezTo>
                    <a:pt x="28315" y="25383"/>
                    <a:pt x="28401" y="25413"/>
                    <a:pt x="28490" y="25419"/>
                  </a:cubicBezTo>
                  <a:cubicBezTo>
                    <a:pt x="28464" y="25502"/>
                    <a:pt x="28470" y="25592"/>
                    <a:pt x="28527" y="25664"/>
                  </a:cubicBezTo>
                  <a:cubicBezTo>
                    <a:pt x="27790" y="26500"/>
                    <a:pt x="27057" y="27339"/>
                    <a:pt x="26325" y="28180"/>
                  </a:cubicBezTo>
                  <a:cubicBezTo>
                    <a:pt x="25623" y="28987"/>
                    <a:pt x="24828" y="29774"/>
                    <a:pt x="24179" y="30643"/>
                  </a:cubicBezTo>
                  <a:cubicBezTo>
                    <a:pt x="24054" y="30542"/>
                    <a:pt x="23927" y="30447"/>
                    <a:pt x="23798" y="30352"/>
                  </a:cubicBezTo>
                  <a:lnTo>
                    <a:pt x="23797" y="30352"/>
                  </a:lnTo>
                  <a:cubicBezTo>
                    <a:pt x="23778" y="30306"/>
                    <a:pt x="23761" y="30258"/>
                    <a:pt x="23740" y="30212"/>
                  </a:cubicBezTo>
                  <a:cubicBezTo>
                    <a:pt x="24654" y="29614"/>
                    <a:pt x="25367" y="28535"/>
                    <a:pt x="26069" y="27753"/>
                  </a:cubicBezTo>
                  <a:lnTo>
                    <a:pt x="27428" y="26241"/>
                  </a:lnTo>
                  <a:cubicBezTo>
                    <a:pt x="27630" y="26017"/>
                    <a:pt x="27830" y="25793"/>
                    <a:pt x="28032" y="25569"/>
                  </a:cubicBezTo>
                  <a:cubicBezTo>
                    <a:pt x="28101" y="25491"/>
                    <a:pt x="28172" y="25413"/>
                    <a:pt x="28241" y="25335"/>
                  </a:cubicBezTo>
                  <a:close/>
                  <a:moveTo>
                    <a:pt x="30826" y="27651"/>
                  </a:moveTo>
                  <a:cubicBezTo>
                    <a:pt x="30961" y="27858"/>
                    <a:pt x="31094" y="28068"/>
                    <a:pt x="31226" y="28280"/>
                  </a:cubicBezTo>
                  <a:cubicBezTo>
                    <a:pt x="30178" y="28962"/>
                    <a:pt x="29152" y="29677"/>
                    <a:pt x="28117" y="30379"/>
                  </a:cubicBezTo>
                  <a:cubicBezTo>
                    <a:pt x="27342" y="30905"/>
                    <a:pt x="26523" y="31406"/>
                    <a:pt x="25798" y="32010"/>
                  </a:cubicBezTo>
                  <a:cubicBezTo>
                    <a:pt x="25513" y="31764"/>
                    <a:pt x="25227" y="31514"/>
                    <a:pt x="24937" y="31265"/>
                  </a:cubicBezTo>
                  <a:cubicBezTo>
                    <a:pt x="25953" y="30849"/>
                    <a:pt x="26898" y="30175"/>
                    <a:pt x="27818" y="29608"/>
                  </a:cubicBezTo>
                  <a:cubicBezTo>
                    <a:pt x="28809" y="28997"/>
                    <a:pt x="29939" y="28426"/>
                    <a:pt x="30826" y="27651"/>
                  </a:cubicBezTo>
                  <a:close/>
                  <a:moveTo>
                    <a:pt x="31618" y="29042"/>
                  </a:moveTo>
                  <a:cubicBezTo>
                    <a:pt x="31638" y="29052"/>
                    <a:pt x="31652" y="29066"/>
                    <a:pt x="31674" y="29073"/>
                  </a:cubicBezTo>
                  <a:lnTo>
                    <a:pt x="31696" y="29078"/>
                  </a:lnTo>
                  <a:cubicBezTo>
                    <a:pt x="31983" y="29745"/>
                    <a:pt x="32137" y="30443"/>
                    <a:pt x="32111" y="31120"/>
                  </a:cubicBezTo>
                  <a:cubicBezTo>
                    <a:pt x="31133" y="31435"/>
                    <a:pt x="30224" y="31985"/>
                    <a:pt x="29308" y="32447"/>
                  </a:cubicBezTo>
                  <a:cubicBezTo>
                    <a:pt x="28689" y="32760"/>
                    <a:pt x="28039" y="33048"/>
                    <a:pt x="27443" y="33412"/>
                  </a:cubicBezTo>
                  <a:cubicBezTo>
                    <a:pt x="27080" y="33118"/>
                    <a:pt x="26731" y="32805"/>
                    <a:pt x="26382" y="32506"/>
                  </a:cubicBezTo>
                  <a:lnTo>
                    <a:pt x="26381" y="32505"/>
                  </a:lnTo>
                  <a:cubicBezTo>
                    <a:pt x="27135" y="32098"/>
                    <a:pt x="27845" y="31602"/>
                    <a:pt x="28563" y="31140"/>
                  </a:cubicBezTo>
                  <a:lnTo>
                    <a:pt x="30290" y="30028"/>
                  </a:lnTo>
                  <a:lnTo>
                    <a:pt x="31154" y="29471"/>
                  </a:lnTo>
                  <a:cubicBezTo>
                    <a:pt x="31460" y="29395"/>
                    <a:pt x="31612" y="29252"/>
                    <a:pt x="31618" y="29042"/>
                  </a:cubicBezTo>
                  <a:close/>
                  <a:moveTo>
                    <a:pt x="31974" y="31968"/>
                  </a:moveTo>
                  <a:lnTo>
                    <a:pt x="31974" y="31968"/>
                  </a:lnTo>
                  <a:cubicBezTo>
                    <a:pt x="31753" y="32724"/>
                    <a:pt x="31259" y="33426"/>
                    <a:pt x="30408" y="33994"/>
                  </a:cubicBezTo>
                  <a:lnTo>
                    <a:pt x="30407" y="33994"/>
                  </a:lnTo>
                  <a:cubicBezTo>
                    <a:pt x="30206" y="34129"/>
                    <a:pt x="30130" y="34322"/>
                    <a:pt x="30138" y="34510"/>
                  </a:cubicBezTo>
                  <a:cubicBezTo>
                    <a:pt x="30126" y="34519"/>
                    <a:pt x="30113" y="34524"/>
                    <a:pt x="30101" y="34531"/>
                  </a:cubicBezTo>
                  <a:cubicBezTo>
                    <a:pt x="30027" y="34539"/>
                    <a:pt x="29951" y="34542"/>
                    <a:pt x="29875" y="34542"/>
                  </a:cubicBezTo>
                  <a:cubicBezTo>
                    <a:pt x="29405" y="34542"/>
                    <a:pt x="28908" y="34400"/>
                    <a:pt x="28479" y="34150"/>
                  </a:cubicBezTo>
                  <a:cubicBezTo>
                    <a:pt x="28329" y="34062"/>
                    <a:pt x="28182" y="33964"/>
                    <a:pt x="28037" y="33864"/>
                  </a:cubicBezTo>
                  <a:cubicBezTo>
                    <a:pt x="28528" y="33651"/>
                    <a:pt x="29005" y="33399"/>
                    <a:pt x="29482" y="33172"/>
                  </a:cubicBezTo>
                  <a:cubicBezTo>
                    <a:pt x="30302" y="32784"/>
                    <a:pt x="31186" y="32436"/>
                    <a:pt x="31974" y="31968"/>
                  </a:cubicBezTo>
                  <a:close/>
                  <a:moveTo>
                    <a:pt x="12895" y="1"/>
                  </a:moveTo>
                  <a:cubicBezTo>
                    <a:pt x="12461" y="1"/>
                    <a:pt x="12022" y="23"/>
                    <a:pt x="11577" y="68"/>
                  </a:cubicBezTo>
                  <a:cubicBezTo>
                    <a:pt x="6648" y="567"/>
                    <a:pt x="2492" y="3825"/>
                    <a:pt x="1243" y="8687"/>
                  </a:cubicBezTo>
                  <a:cubicBezTo>
                    <a:pt x="0" y="13524"/>
                    <a:pt x="1648" y="18791"/>
                    <a:pt x="5726" y="21751"/>
                  </a:cubicBezTo>
                  <a:cubicBezTo>
                    <a:pt x="8537" y="23793"/>
                    <a:pt x="11959" y="24684"/>
                    <a:pt x="15175" y="25869"/>
                  </a:cubicBezTo>
                  <a:cubicBezTo>
                    <a:pt x="18563" y="27118"/>
                    <a:pt x="21162" y="28844"/>
                    <a:pt x="23541" y="31551"/>
                  </a:cubicBezTo>
                  <a:cubicBezTo>
                    <a:pt x="23593" y="31612"/>
                    <a:pt x="23668" y="31649"/>
                    <a:pt x="23749" y="31651"/>
                  </a:cubicBezTo>
                  <a:cubicBezTo>
                    <a:pt x="23773" y="31666"/>
                    <a:pt x="23801" y="31677"/>
                    <a:pt x="23829" y="31683"/>
                  </a:cubicBezTo>
                  <a:cubicBezTo>
                    <a:pt x="25011" y="33438"/>
                    <a:pt x="27308" y="35675"/>
                    <a:pt x="29358" y="35675"/>
                  </a:cubicBezTo>
                  <a:cubicBezTo>
                    <a:pt x="29938" y="35675"/>
                    <a:pt x="30499" y="35496"/>
                    <a:pt x="31008" y="35077"/>
                  </a:cubicBezTo>
                  <a:cubicBezTo>
                    <a:pt x="31069" y="35053"/>
                    <a:pt x="31125" y="35026"/>
                    <a:pt x="31181" y="34999"/>
                  </a:cubicBezTo>
                  <a:cubicBezTo>
                    <a:pt x="31335" y="35056"/>
                    <a:pt x="31499" y="35085"/>
                    <a:pt x="31664" y="35085"/>
                  </a:cubicBezTo>
                  <a:cubicBezTo>
                    <a:pt x="31927" y="35085"/>
                    <a:pt x="32189" y="35011"/>
                    <a:pt x="32405" y="34855"/>
                  </a:cubicBezTo>
                  <a:cubicBezTo>
                    <a:pt x="32740" y="34614"/>
                    <a:pt x="32909" y="34198"/>
                    <a:pt x="32910" y="33794"/>
                  </a:cubicBezTo>
                  <a:cubicBezTo>
                    <a:pt x="32912" y="33593"/>
                    <a:pt x="32865" y="33350"/>
                    <a:pt x="32759" y="33155"/>
                  </a:cubicBezTo>
                  <a:cubicBezTo>
                    <a:pt x="34028" y="30698"/>
                    <a:pt x="32829" y="27368"/>
                    <a:pt x="30389" y="25854"/>
                  </a:cubicBezTo>
                  <a:cubicBezTo>
                    <a:pt x="30210" y="25648"/>
                    <a:pt x="30019" y="25444"/>
                    <a:pt x="29815" y="25267"/>
                  </a:cubicBezTo>
                  <a:lnTo>
                    <a:pt x="29866" y="25210"/>
                  </a:lnTo>
                  <a:cubicBezTo>
                    <a:pt x="30035" y="25017"/>
                    <a:pt x="29982" y="24685"/>
                    <a:pt x="29709" y="24617"/>
                  </a:cubicBezTo>
                  <a:cubicBezTo>
                    <a:pt x="29506" y="24583"/>
                    <a:pt x="29308" y="24519"/>
                    <a:pt x="29126" y="24422"/>
                  </a:cubicBezTo>
                  <a:cubicBezTo>
                    <a:pt x="29100" y="24374"/>
                    <a:pt x="29068" y="24328"/>
                    <a:pt x="29032" y="24288"/>
                  </a:cubicBezTo>
                  <a:cubicBezTo>
                    <a:pt x="26794" y="21773"/>
                    <a:pt x="26734" y="18263"/>
                    <a:pt x="26291" y="15100"/>
                  </a:cubicBezTo>
                  <a:cubicBezTo>
                    <a:pt x="25902" y="12320"/>
                    <a:pt x="25246" y="9526"/>
                    <a:pt x="23961" y="7013"/>
                  </a:cubicBezTo>
                  <a:cubicBezTo>
                    <a:pt x="21748" y="2690"/>
                    <a:pt x="17675" y="1"/>
                    <a:pt x="12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7"/>
            <p:cNvSpPr/>
            <p:nvPr/>
          </p:nvSpPr>
          <p:spPr>
            <a:xfrm>
              <a:off x="2068925" y="2865800"/>
              <a:ext cx="105300" cy="69600"/>
            </a:xfrm>
            <a:custGeom>
              <a:avLst/>
              <a:gdLst/>
              <a:ahLst/>
              <a:cxnLst/>
              <a:rect l="l" t="t" r="r" b="b"/>
              <a:pathLst>
                <a:path w="4212" h="2784" extrusionOk="0">
                  <a:moveTo>
                    <a:pt x="3482" y="0"/>
                  </a:moveTo>
                  <a:cubicBezTo>
                    <a:pt x="2939" y="0"/>
                    <a:pt x="2396" y="490"/>
                    <a:pt x="1954" y="759"/>
                  </a:cubicBezTo>
                  <a:cubicBezTo>
                    <a:pt x="1329" y="1139"/>
                    <a:pt x="695" y="1545"/>
                    <a:pt x="234" y="2122"/>
                  </a:cubicBezTo>
                  <a:cubicBezTo>
                    <a:pt x="0" y="2412"/>
                    <a:pt x="185" y="2783"/>
                    <a:pt x="532" y="2783"/>
                  </a:cubicBezTo>
                  <a:cubicBezTo>
                    <a:pt x="559" y="2783"/>
                    <a:pt x="586" y="2781"/>
                    <a:pt x="615" y="2776"/>
                  </a:cubicBezTo>
                  <a:cubicBezTo>
                    <a:pt x="1386" y="2652"/>
                    <a:pt x="2084" y="2269"/>
                    <a:pt x="2756" y="1890"/>
                  </a:cubicBezTo>
                  <a:cubicBezTo>
                    <a:pt x="3380" y="1539"/>
                    <a:pt x="4085" y="1332"/>
                    <a:pt x="4181" y="556"/>
                  </a:cubicBezTo>
                  <a:cubicBezTo>
                    <a:pt x="4211" y="317"/>
                    <a:pt x="3998" y="143"/>
                    <a:pt x="3808" y="65"/>
                  </a:cubicBezTo>
                  <a:cubicBezTo>
                    <a:pt x="3700" y="20"/>
                    <a:pt x="3591" y="0"/>
                    <a:pt x="34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7"/>
            <p:cNvSpPr/>
            <p:nvPr/>
          </p:nvSpPr>
          <p:spPr>
            <a:xfrm>
              <a:off x="1930200" y="2690700"/>
              <a:ext cx="86325" cy="85700"/>
            </a:xfrm>
            <a:custGeom>
              <a:avLst/>
              <a:gdLst/>
              <a:ahLst/>
              <a:cxnLst/>
              <a:rect l="l" t="t" r="r" b="b"/>
              <a:pathLst>
                <a:path w="3453" h="3428" extrusionOk="0">
                  <a:moveTo>
                    <a:pt x="2611" y="1"/>
                  </a:moveTo>
                  <a:cubicBezTo>
                    <a:pt x="1961" y="1"/>
                    <a:pt x="1579" y="599"/>
                    <a:pt x="1173" y="1082"/>
                  </a:cubicBezTo>
                  <a:cubicBezTo>
                    <a:pt x="755" y="1577"/>
                    <a:pt x="213" y="2115"/>
                    <a:pt x="67" y="2763"/>
                  </a:cubicBezTo>
                  <a:cubicBezTo>
                    <a:pt x="0" y="3057"/>
                    <a:pt x="228" y="3428"/>
                    <a:pt x="540" y="3428"/>
                  </a:cubicBezTo>
                  <a:cubicBezTo>
                    <a:pt x="591" y="3428"/>
                    <a:pt x="645" y="3418"/>
                    <a:pt x="700" y="3395"/>
                  </a:cubicBezTo>
                  <a:cubicBezTo>
                    <a:pt x="1327" y="3145"/>
                    <a:pt x="1768" y="2617"/>
                    <a:pt x="2258" y="2168"/>
                  </a:cubicBezTo>
                  <a:cubicBezTo>
                    <a:pt x="2801" y="1672"/>
                    <a:pt x="3452" y="1318"/>
                    <a:pt x="3319" y="483"/>
                  </a:cubicBezTo>
                  <a:cubicBezTo>
                    <a:pt x="3285" y="276"/>
                    <a:pt x="3064" y="73"/>
                    <a:pt x="2863" y="29"/>
                  </a:cubicBezTo>
                  <a:cubicBezTo>
                    <a:pt x="2775" y="10"/>
                    <a:pt x="2691" y="1"/>
                    <a:pt x="26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7"/>
            <p:cNvSpPr/>
            <p:nvPr/>
          </p:nvSpPr>
          <p:spPr>
            <a:xfrm>
              <a:off x="1699200" y="2536600"/>
              <a:ext cx="54050" cy="112525"/>
            </a:xfrm>
            <a:custGeom>
              <a:avLst/>
              <a:gdLst/>
              <a:ahLst/>
              <a:cxnLst/>
              <a:rect l="l" t="t" r="r" b="b"/>
              <a:pathLst>
                <a:path w="2162" h="4501" extrusionOk="0">
                  <a:moveTo>
                    <a:pt x="1045" y="1"/>
                  </a:moveTo>
                  <a:cubicBezTo>
                    <a:pt x="625" y="1"/>
                    <a:pt x="229" y="224"/>
                    <a:pt x="162" y="722"/>
                  </a:cubicBezTo>
                  <a:cubicBezTo>
                    <a:pt x="24" y="1733"/>
                    <a:pt x="1" y="2910"/>
                    <a:pt x="339" y="3886"/>
                  </a:cubicBezTo>
                  <a:cubicBezTo>
                    <a:pt x="484" y="4307"/>
                    <a:pt x="817" y="4501"/>
                    <a:pt x="1151" y="4501"/>
                  </a:cubicBezTo>
                  <a:cubicBezTo>
                    <a:pt x="1570" y="4501"/>
                    <a:pt x="1989" y="4197"/>
                    <a:pt x="2040" y="3656"/>
                  </a:cubicBezTo>
                  <a:cubicBezTo>
                    <a:pt x="2122" y="2782"/>
                    <a:pt x="2101" y="1869"/>
                    <a:pt x="2137" y="988"/>
                  </a:cubicBezTo>
                  <a:cubicBezTo>
                    <a:pt x="2161" y="367"/>
                    <a:pt x="1584" y="1"/>
                    <a:pt x="1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7"/>
            <p:cNvSpPr/>
            <p:nvPr/>
          </p:nvSpPr>
          <p:spPr>
            <a:xfrm>
              <a:off x="1404800" y="2616275"/>
              <a:ext cx="97125" cy="109750"/>
            </a:xfrm>
            <a:custGeom>
              <a:avLst/>
              <a:gdLst/>
              <a:ahLst/>
              <a:cxnLst/>
              <a:rect l="l" t="t" r="r" b="b"/>
              <a:pathLst>
                <a:path w="3885" h="4390" extrusionOk="0">
                  <a:moveTo>
                    <a:pt x="1207" y="0"/>
                  </a:moveTo>
                  <a:cubicBezTo>
                    <a:pt x="598" y="0"/>
                    <a:pt x="1" y="458"/>
                    <a:pt x="257" y="1181"/>
                  </a:cubicBezTo>
                  <a:cubicBezTo>
                    <a:pt x="513" y="1899"/>
                    <a:pt x="1101" y="2464"/>
                    <a:pt x="1573" y="3055"/>
                  </a:cubicBezTo>
                  <a:cubicBezTo>
                    <a:pt x="1980" y="3567"/>
                    <a:pt x="2454" y="4230"/>
                    <a:pt x="3130" y="4375"/>
                  </a:cubicBezTo>
                  <a:cubicBezTo>
                    <a:pt x="3177" y="4385"/>
                    <a:pt x="3223" y="4390"/>
                    <a:pt x="3267" y="4390"/>
                  </a:cubicBezTo>
                  <a:cubicBezTo>
                    <a:pt x="3562" y="4390"/>
                    <a:pt x="3760" y="4170"/>
                    <a:pt x="3799" y="3864"/>
                  </a:cubicBezTo>
                  <a:cubicBezTo>
                    <a:pt x="3885" y="3209"/>
                    <a:pt x="3428" y="2551"/>
                    <a:pt x="3102" y="2015"/>
                  </a:cubicBezTo>
                  <a:cubicBezTo>
                    <a:pt x="2751" y="1436"/>
                    <a:pt x="2414" y="663"/>
                    <a:pt x="1888" y="232"/>
                  </a:cubicBezTo>
                  <a:cubicBezTo>
                    <a:pt x="1695" y="73"/>
                    <a:pt x="1450" y="0"/>
                    <a:pt x="12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7"/>
            <p:cNvSpPr/>
            <p:nvPr/>
          </p:nvSpPr>
          <p:spPr>
            <a:xfrm>
              <a:off x="1275700" y="2779650"/>
              <a:ext cx="103675" cy="78150"/>
            </a:xfrm>
            <a:custGeom>
              <a:avLst/>
              <a:gdLst/>
              <a:ahLst/>
              <a:cxnLst/>
              <a:rect l="l" t="t" r="r" b="b"/>
              <a:pathLst>
                <a:path w="4147" h="3126" extrusionOk="0">
                  <a:moveTo>
                    <a:pt x="1220" y="1"/>
                  </a:moveTo>
                  <a:cubicBezTo>
                    <a:pt x="626" y="1"/>
                    <a:pt x="38" y="406"/>
                    <a:pt x="17" y="1053"/>
                  </a:cubicBezTo>
                  <a:cubicBezTo>
                    <a:pt x="1" y="1549"/>
                    <a:pt x="288" y="1961"/>
                    <a:pt x="751" y="2122"/>
                  </a:cubicBezTo>
                  <a:cubicBezTo>
                    <a:pt x="815" y="2145"/>
                    <a:pt x="882" y="2156"/>
                    <a:pt x="948" y="2156"/>
                  </a:cubicBezTo>
                  <a:cubicBezTo>
                    <a:pt x="1042" y="2156"/>
                    <a:pt x="1135" y="2134"/>
                    <a:pt x="1220" y="2089"/>
                  </a:cubicBezTo>
                  <a:cubicBezTo>
                    <a:pt x="1570" y="2266"/>
                    <a:pt x="1904" y="2538"/>
                    <a:pt x="2241" y="2703"/>
                  </a:cubicBezTo>
                  <a:cubicBezTo>
                    <a:pt x="2660" y="2908"/>
                    <a:pt x="3070" y="3126"/>
                    <a:pt x="3523" y="3126"/>
                  </a:cubicBezTo>
                  <a:cubicBezTo>
                    <a:pt x="3622" y="3126"/>
                    <a:pt x="3723" y="3115"/>
                    <a:pt x="3826" y="3092"/>
                  </a:cubicBezTo>
                  <a:cubicBezTo>
                    <a:pt x="3986" y="3056"/>
                    <a:pt x="4147" y="2866"/>
                    <a:pt x="4128" y="2695"/>
                  </a:cubicBezTo>
                  <a:cubicBezTo>
                    <a:pt x="4060" y="2060"/>
                    <a:pt x="3606" y="1605"/>
                    <a:pt x="3154" y="1179"/>
                  </a:cubicBezTo>
                  <a:cubicBezTo>
                    <a:pt x="2707" y="758"/>
                    <a:pt x="2142" y="199"/>
                    <a:pt x="1535" y="40"/>
                  </a:cubicBezTo>
                  <a:cubicBezTo>
                    <a:pt x="1432" y="14"/>
                    <a:pt x="1326" y="1"/>
                    <a:pt x="12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7"/>
            <p:cNvSpPr/>
            <p:nvPr/>
          </p:nvSpPr>
          <p:spPr>
            <a:xfrm>
              <a:off x="1183375" y="3054325"/>
              <a:ext cx="119000" cy="52650"/>
            </a:xfrm>
            <a:custGeom>
              <a:avLst/>
              <a:gdLst/>
              <a:ahLst/>
              <a:cxnLst/>
              <a:rect l="l" t="t" r="r" b="b"/>
              <a:pathLst>
                <a:path w="4760" h="2106" extrusionOk="0">
                  <a:moveTo>
                    <a:pt x="1892" y="0"/>
                  </a:moveTo>
                  <a:cubicBezTo>
                    <a:pt x="1362" y="0"/>
                    <a:pt x="847" y="94"/>
                    <a:pt x="440" y="469"/>
                  </a:cubicBezTo>
                  <a:cubicBezTo>
                    <a:pt x="1" y="875"/>
                    <a:pt x="111" y="1671"/>
                    <a:pt x="632" y="1953"/>
                  </a:cubicBezTo>
                  <a:cubicBezTo>
                    <a:pt x="740" y="2013"/>
                    <a:pt x="856" y="2058"/>
                    <a:pt x="976" y="2087"/>
                  </a:cubicBezTo>
                  <a:cubicBezTo>
                    <a:pt x="1030" y="2099"/>
                    <a:pt x="1087" y="2105"/>
                    <a:pt x="1144" y="2105"/>
                  </a:cubicBezTo>
                  <a:cubicBezTo>
                    <a:pt x="1335" y="2105"/>
                    <a:pt x="1535" y="2038"/>
                    <a:pt x="1690" y="1919"/>
                  </a:cubicBezTo>
                  <a:cubicBezTo>
                    <a:pt x="1885" y="1862"/>
                    <a:pt x="2126" y="1848"/>
                    <a:pt x="2361" y="1848"/>
                  </a:cubicBezTo>
                  <a:cubicBezTo>
                    <a:pt x="2570" y="1848"/>
                    <a:pt x="2774" y="1859"/>
                    <a:pt x="2935" y="1860"/>
                  </a:cubicBezTo>
                  <a:cubicBezTo>
                    <a:pt x="2975" y="1860"/>
                    <a:pt x="3014" y="1860"/>
                    <a:pt x="3053" y="1860"/>
                  </a:cubicBezTo>
                  <a:cubicBezTo>
                    <a:pt x="3549" y="1860"/>
                    <a:pt x="3976" y="1832"/>
                    <a:pt x="4440" y="1595"/>
                  </a:cubicBezTo>
                  <a:cubicBezTo>
                    <a:pt x="4759" y="1434"/>
                    <a:pt x="4743" y="1025"/>
                    <a:pt x="4545" y="787"/>
                  </a:cubicBezTo>
                  <a:cubicBezTo>
                    <a:pt x="4041" y="187"/>
                    <a:pt x="3299" y="100"/>
                    <a:pt x="2558" y="36"/>
                  </a:cubicBezTo>
                  <a:cubicBezTo>
                    <a:pt x="2338" y="17"/>
                    <a:pt x="2113" y="0"/>
                    <a:pt x="1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7"/>
            <p:cNvSpPr/>
            <p:nvPr/>
          </p:nvSpPr>
          <p:spPr>
            <a:xfrm>
              <a:off x="1314050" y="3248700"/>
              <a:ext cx="98775" cy="64475"/>
            </a:xfrm>
            <a:custGeom>
              <a:avLst/>
              <a:gdLst/>
              <a:ahLst/>
              <a:cxnLst/>
              <a:rect l="l" t="t" r="r" b="b"/>
              <a:pathLst>
                <a:path w="3951" h="2579" extrusionOk="0">
                  <a:moveTo>
                    <a:pt x="2812" y="1"/>
                  </a:moveTo>
                  <a:cubicBezTo>
                    <a:pt x="1894" y="1"/>
                    <a:pt x="657" y="799"/>
                    <a:pt x="321" y="1329"/>
                  </a:cubicBezTo>
                  <a:cubicBezTo>
                    <a:pt x="0" y="1834"/>
                    <a:pt x="437" y="2578"/>
                    <a:pt x="1007" y="2578"/>
                  </a:cubicBezTo>
                  <a:cubicBezTo>
                    <a:pt x="1086" y="2578"/>
                    <a:pt x="1166" y="2564"/>
                    <a:pt x="1248" y="2534"/>
                  </a:cubicBezTo>
                  <a:cubicBezTo>
                    <a:pt x="1845" y="2311"/>
                    <a:pt x="2377" y="1860"/>
                    <a:pt x="2943" y="1553"/>
                  </a:cubicBezTo>
                  <a:cubicBezTo>
                    <a:pt x="3265" y="1379"/>
                    <a:pt x="3950" y="930"/>
                    <a:pt x="3688" y="462"/>
                  </a:cubicBezTo>
                  <a:cubicBezTo>
                    <a:pt x="3502" y="131"/>
                    <a:pt x="3183" y="1"/>
                    <a:pt x="28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7"/>
            <p:cNvSpPr/>
            <p:nvPr/>
          </p:nvSpPr>
          <p:spPr>
            <a:xfrm>
              <a:off x="1496975" y="3428975"/>
              <a:ext cx="61225" cy="72000"/>
            </a:xfrm>
            <a:custGeom>
              <a:avLst/>
              <a:gdLst/>
              <a:ahLst/>
              <a:cxnLst/>
              <a:rect l="l" t="t" r="r" b="b"/>
              <a:pathLst>
                <a:path w="2449" h="2880" extrusionOk="0">
                  <a:moveTo>
                    <a:pt x="2119" y="1"/>
                  </a:moveTo>
                  <a:cubicBezTo>
                    <a:pt x="2109" y="1"/>
                    <a:pt x="2100" y="1"/>
                    <a:pt x="2091" y="2"/>
                  </a:cubicBezTo>
                  <a:cubicBezTo>
                    <a:pt x="1563" y="75"/>
                    <a:pt x="1368" y="307"/>
                    <a:pt x="1058" y="718"/>
                  </a:cubicBezTo>
                  <a:cubicBezTo>
                    <a:pt x="810" y="1044"/>
                    <a:pt x="580" y="1384"/>
                    <a:pt x="363" y="1730"/>
                  </a:cubicBezTo>
                  <a:cubicBezTo>
                    <a:pt x="1" y="2314"/>
                    <a:pt x="567" y="2880"/>
                    <a:pt x="1092" y="2880"/>
                  </a:cubicBezTo>
                  <a:cubicBezTo>
                    <a:pt x="1324" y="2880"/>
                    <a:pt x="1548" y="2769"/>
                    <a:pt x="1680" y="2500"/>
                  </a:cubicBezTo>
                  <a:cubicBezTo>
                    <a:pt x="1875" y="2106"/>
                    <a:pt x="2047" y="1703"/>
                    <a:pt x="2206" y="1294"/>
                  </a:cubicBezTo>
                  <a:cubicBezTo>
                    <a:pt x="2392" y="820"/>
                    <a:pt x="2449" y="531"/>
                    <a:pt x="2236" y="62"/>
                  </a:cubicBezTo>
                  <a:cubicBezTo>
                    <a:pt x="2214" y="15"/>
                    <a:pt x="2165" y="1"/>
                    <a:pt x="2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7"/>
            <p:cNvSpPr/>
            <p:nvPr/>
          </p:nvSpPr>
          <p:spPr>
            <a:xfrm>
              <a:off x="1677700" y="3454750"/>
              <a:ext cx="45950" cy="107825"/>
            </a:xfrm>
            <a:custGeom>
              <a:avLst/>
              <a:gdLst/>
              <a:ahLst/>
              <a:cxnLst/>
              <a:rect l="l" t="t" r="r" b="b"/>
              <a:pathLst>
                <a:path w="1838" h="4313" extrusionOk="0">
                  <a:moveTo>
                    <a:pt x="1525" y="1"/>
                  </a:moveTo>
                  <a:cubicBezTo>
                    <a:pt x="1486" y="1"/>
                    <a:pt x="1447" y="10"/>
                    <a:pt x="1414" y="28"/>
                  </a:cubicBezTo>
                  <a:cubicBezTo>
                    <a:pt x="279" y="682"/>
                    <a:pt x="1" y="2576"/>
                    <a:pt x="171" y="3753"/>
                  </a:cubicBezTo>
                  <a:cubicBezTo>
                    <a:pt x="227" y="4140"/>
                    <a:pt x="529" y="4313"/>
                    <a:pt x="850" y="4313"/>
                  </a:cubicBezTo>
                  <a:cubicBezTo>
                    <a:pt x="1261" y="4313"/>
                    <a:pt x="1705" y="4029"/>
                    <a:pt x="1701" y="3547"/>
                  </a:cubicBezTo>
                  <a:cubicBezTo>
                    <a:pt x="1697" y="2933"/>
                    <a:pt x="1623" y="2341"/>
                    <a:pt x="1680" y="1724"/>
                  </a:cubicBezTo>
                  <a:cubicBezTo>
                    <a:pt x="1728" y="1194"/>
                    <a:pt x="1837" y="692"/>
                    <a:pt x="1744" y="163"/>
                  </a:cubicBezTo>
                  <a:cubicBezTo>
                    <a:pt x="1727" y="58"/>
                    <a:pt x="1624" y="1"/>
                    <a:pt x="15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7"/>
            <p:cNvSpPr/>
            <p:nvPr/>
          </p:nvSpPr>
          <p:spPr>
            <a:xfrm>
              <a:off x="2090625" y="3077850"/>
              <a:ext cx="104925" cy="44025"/>
            </a:xfrm>
            <a:custGeom>
              <a:avLst/>
              <a:gdLst/>
              <a:ahLst/>
              <a:cxnLst/>
              <a:rect l="l" t="t" r="r" b="b"/>
              <a:pathLst>
                <a:path w="4197" h="1761" extrusionOk="0">
                  <a:moveTo>
                    <a:pt x="2036" y="0"/>
                  </a:moveTo>
                  <a:cubicBezTo>
                    <a:pt x="1290" y="0"/>
                    <a:pt x="519" y="155"/>
                    <a:pt x="137" y="693"/>
                  </a:cubicBezTo>
                  <a:cubicBezTo>
                    <a:pt x="0" y="884"/>
                    <a:pt x="97" y="1204"/>
                    <a:pt x="299" y="1309"/>
                  </a:cubicBezTo>
                  <a:cubicBezTo>
                    <a:pt x="566" y="1448"/>
                    <a:pt x="847" y="1456"/>
                    <a:pt x="1135" y="1456"/>
                  </a:cubicBezTo>
                  <a:cubicBezTo>
                    <a:pt x="1169" y="1456"/>
                    <a:pt x="1204" y="1456"/>
                    <a:pt x="1238" y="1456"/>
                  </a:cubicBezTo>
                  <a:cubicBezTo>
                    <a:pt x="1326" y="1456"/>
                    <a:pt x="1413" y="1456"/>
                    <a:pt x="1502" y="1461"/>
                  </a:cubicBezTo>
                  <a:cubicBezTo>
                    <a:pt x="1943" y="1486"/>
                    <a:pt x="2372" y="1595"/>
                    <a:pt x="2795" y="1722"/>
                  </a:cubicBezTo>
                  <a:cubicBezTo>
                    <a:pt x="2881" y="1748"/>
                    <a:pt x="2963" y="1760"/>
                    <a:pt x="3041" y="1760"/>
                  </a:cubicBezTo>
                  <a:cubicBezTo>
                    <a:pt x="3899" y="1760"/>
                    <a:pt x="4196" y="288"/>
                    <a:pt x="3238" y="115"/>
                  </a:cubicBezTo>
                  <a:cubicBezTo>
                    <a:pt x="2902" y="54"/>
                    <a:pt x="2474" y="0"/>
                    <a:pt x="2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 name="Google Shape;312;p37"/>
          <p:cNvGrpSpPr/>
          <p:nvPr/>
        </p:nvGrpSpPr>
        <p:grpSpPr>
          <a:xfrm>
            <a:off x="5138035" y="2385451"/>
            <a:ext cx="679839" cy="489887"/>
            <a:chOff x="5310875" y="337375"/>
            <a:chExt cx="916225" cy="660225"/>
          </a:xfrm>
        </p:grpSpPr>
        <p:sp>
          <p:nvSpPr>
            <p:cNvPr id="313" name="Google Shape;313;p37"/>
            <p:cNvSpPr/>
            <p:nvPr/>
          </p:nvSpPr>
          <p:spPr>
            <a:xfrm>
              <a:off x="5310875" y="337375"/>
              <a:ext cx="916225" cy="660225"/>
            </a:xfrm>
            <a:custGeom>
              <a:avLst/>
              <a:gdLst/>
              <a:ahLst/>
              <a:cxnLst/>
              <a:rect l="l" t="t" r="r" b="b"/>
              <a:pathLst>
                <a:path w="36649" h="26409" extrusionOk="0">
                  <a:moveTo>
                    <a:pt x="22990" y="1502"/>
                  </a:moveTo>
                  <a:cubicBezTo>
                    <a:pt x="24636" y="1502"/>
                    <a:pt x="26251" y="1775"/>
                    <a:pt x="27734" y="2504"/>
                  </a:cubicBezTo>
                  <a:cubicBezTo>
                    <a:pt x="34704" y="5931"/>
                    <a:pt x="35360" y="15588"/>
                    <a:pt x="28935" y="19943"/>
                  </a:cubicBezTo>
                  <a:cubicBezTo>
                    <a:pt x="28675" y="20118"/>
                    <a:pt x="28439" y="20497"/>
                    <a:pt x="28574" y="20826"/>
                  </a:cubicBezTo>
                  <a:cubicBezTo>
                    <a:pt x="29254" y="22480"/>
                    <a:pt x="30274" y="23815"/>
                    <a:pt x="31605" y="24830"/>
                  </a:cubicBezTo>
                  <a:cubicBezTo>
                    <a:pt x="29557" y="24651"/>
                    <a:pt x="27668" y="23543"/>
                    <a:pt x="26518" y="21715"/>
                  </a:cubicBezTo>
                  <a:cubicBezTo>
                    <a:pt x="26364" y="21470"/>
                    <a:pt x="26128" y="21352"/>
                    <a:pt x="25885" y="21352"/>
                  </a:cubicBezTo>
                  <a:cubicBezTo>
                    <a:pt x="25695" y="21352"/>
                    <a:pt x="25502" y="21424"/>
                    <a:pt x="25338" y="21563"/>
                  </a:cubicBezTo>
                  <a:cubicBezTo>
                    <a:pt x="22839" y="23686"/>
                    <a:pt x="19493" y="24773"/>
                    <a:pt x="16164" y="24773"/>
                  </a:cubicBezTo>
                  <a:cubicBezTo>
                    <a:pt x="11835" y="24773"/>
                    <a:pt x="7535" y="22936"/>
                    <a:pt x="5160" y="19152"/>
                  </a:cubicBezTo>
                  <a:cubicBezTo>
                    <a:pt x="2622" y="15107"/>
                    <a:pt x="4899" y="10120"/>
                    <a:pt x="7851" y="6959"/>
                  </a:cubicBezTo>
                  <a:cubicBezTo>
                    <a:pt x="8283" y="6499"/>
                    <a:pt x="8743" y="6066"/>
                    <a:pt x="9230" y="5662"/>
                  </a:cubicBezTo>
                  <a:cubicBezTo>
                    <a:pt x="11347" y="4267"/>
                    <a:pt x="13707" y="3260"/>
                    <a:pt x="16182" y="2604"/>
                  </a:cubicBezTo>
                  <a:cubicBezTo>
                    <a:pt x="18320" y="2038"/>
                    <a:pt x="20684" y="1502"/>
                    <a:pt x="22990" y="1502"/>
                  </a:cubicBezTo>
                  <a:close/>
                  <a:moveTo>
                    <a:pt x="22921" y="0"/>
                  </a:moveTo>
                  <a:cubicBezTo>
                    <a:pt x="20883" y="0"/>
                    <a:pt x="18812" y="363"/>
                    <a:pt x="16843" y="849"/>
                  </a:cubicBezTo>
                  <a:cubicBezTo>
                    <a:pt x="15554" y="1167"/>
                    <a:pt x="14293" y="1584"/>
                    <a:pt x="13082" y="2104"/>
                  </a:cubicBezTo>
                  <a:cubicBezTo>
                    <a:pt x="6225" y="4767"/>
                    <a:pt x="1" y="12892"/>
                    <a:pt x="3814" y="19616"/>
                  </a:cubicBezTo>
                  <a:cubicBezTo>
                    <a:pt x="6346" y="24082"/>
                    <a:pt x="11197" y="26196"/>
                    <a:pt x="16102" y="26196"/>
                  </a:cubicBezTo>
                  <a:cubicBezTo>
                    <a:pt x="19536" y="26196"/>
                    <a:pt x="22996" y="25160"/>
                    <a:pt x="25706" y="23169"/>
                  </a:cubicBezTo>
                  <a:cubicBezTo>
                    <a:pt x="27286" y="25232"/>
                    <a:pt x="29698" y="26409"/>
                    <a:pt x="32242" y="26409"/>
                  </a:cubicBezTo>
                  <a:cubicBezTo>
                    <a:pt x="32931" y="26409"/>
                    <a:pt x="33630" y="26323"/>
                    <a:pt x="34324" y="26144"/>
                  </a:cubicBezTo>
                  <a:cubicBezTo>
                    <a:pt x="35137" y="25935"/>
                    <a:pt x="34984" y="24910"/>
                    <a:pt x="34324" y="24641"/>
                  </a:cubicBezTo>
                  <a:cubicBezTo>
                    <a:pt x="32541" y="23914"/>
                    <a:pt x="31137" y="22589"/>
                    <a:pt x="30302" y="20875"/>
                  </a:cubicBezTo>
                  <a:cubicBezTo>
                    <a:pt x="36648" y="16007"/>
                    <a:pt x="36480" y="6187"/>
                    <a:pt x="29567" y="1774"/>
                  </a:cubicBezTo>
                  <a:cubicBezTo>
                    <a:pt x="27529" y="473"/>
                    <a:pt x="25246" y="0"/>
                    <a:pt x="229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7"/>
            <p:cNvSpPr/>
            <p:nvPr/>
          </p:nvSpPr>
          <p:spPr>
            <a:xfrm>
              <a:off x="5603850" y="729950"/>
              <a:ext cx="44325" cy="37875"/>
            </a:xfrm>
            <a:custGeom>
              <a:avLst/>
              <a:gdLst/>
              <a:ahLst/>
              <a:cxnLst/>
              <a:rect l="l" t="t" r="r" b="b"/>
              <a:pathLst>
                <a:path w="1773" h="1515" extrusionOk="0">
                  <a:moveTo>
                    <a:pt x="894" y="0"/>
                  </a:moveTo>
                  <a:cubicBezTo>
                    <a:pt x="405" y="0"/>
                    <a:pt x="1" y="547"/>
                    <a:pt x="280" y="1044"/>
                  </a:cubicBezTo>
                  <a:cubicBezTo>
                    <a:pt x="405" y="1267"/>
                    <a:pt x="569" y="1455"/>
                    <a:pt x="836" y="1501"/>
                  </a:cubicBezTo>
                  <a:cubicBezTo>
                    <a:pt x="890" y="1510"/>
                    <a:pt x="942" y="1514"/>
                    <a:pt x="992" y="1514"/>
                  </a:cubicBezTo>
                  <a:cubicBezTo>
                    <a:pt x="1457" y="1514"/>
                    <a:pt x="1772" y="1142"/>
                    <a:pt x="1689" y="648"/>
                  </a:cubicBezTo>
                  <a:cubicBezTo>
                    <a:pt x="1644" y="385"/>
                    <a:pt x="1454" y="215"/>
                    <a:pt x="1232" y="91"/>
                  </a:cubicBezTo>
                  <a:cubicBezTo>
                    <a:pt x="1120" y="28"/>
                    <a:pt x="1004" y="0"/>
                    <a:pt x="8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7"/>
            <p:cNvSpPr/>
            <p:nvPr/>
          </p:nvSpPr>
          <p:spPr>
            <a:xfrm>
              <a:off x="5700025" y="697375"/>
              <a:ext cx="60225" cy="53675"/>
            </a:xfrm>
            <a:custGeom>
              <a:avLst/>
              <a:gdLst/>
              <a:ahLst/>
              <a:cxnLst/>
              <a:rect l="l" t="t" r="r" b="b"/>
              <a:pathLst>
                <a:path w="2409" h="2147" extrusionOk="0">
                  <a:moveTo>
                    <a:pt x="1180" y="1"/>
                  </a:moveTo>
                  <a:cubicBezTo>
                    <a:pt x="1097" y="1"/>
                    <a:pt x="1013" y="11"/>
                    <a:pt x="927" y="34"/>
                  </a:cubicBezTo>
                  <a:cubicBezTo>
                    <a:pt x="386" y="183"/>
                    <a:pt x="0" y="802"/>
                    <a:pt x="178" y="1352"/>
                  </a:cubicBezTo>
                  <a:cubicBezTo>
                    <a:pt x="321" y="1795"/>
                    <a:pt x="742" y="2147"/>
                    <a:pt x="1208" y="2147"/>
                  </a:cubicBezTo>
                  <a:cubicBezTo>
                    <a:pt x="1303" y="2147"/>
                    <a:pt x="1399" y="2132"/>
                    <a:pt x="1495" y="2101"/>
                  </a:cubicBezTo>
                  <a:cubicBezTo>
                    <a:pt x="2043" y="1923"/>
                    <a:pt x="2408" y="1365"/>
                    <a:pt x="2244" y="783"/>
                  </a:cubicBezTo>
                  <a:cubicBezTo>
                    <a:pt x="2231" y="741"/>
                    <a:pt x="2219" y="700"/>
                    <a:pt x="2209" y="658"/>
                  </a:cubicBezTo>
                  <a:cubicBezTo>
                    <a:pt x="2137" y="379"/>
                    <a:pt x="1900" y="141"/>
                    <a:pt x="1621" y="69"/>
                  </a:cubicBezTo>
                  <a:cubicBezTo>
                    <a:pt x="1473" y="32"/>
                    <a:pt x="1328" y="1"/>
                    <a:pt x="1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7"/>
            <p:cNvSpPr/>
            <p:nvPr/>
          </p:nvSpPr>
          <p:spPr>
            <a:xfrm>
              <a:off x="5785025" y="670025"/>
              <a:ext cx="64550" cy="50050"/>
            </a:xfrm>
            <a:custGeom>
              <a:avLst/>
              <a:gdLst/>
              <a:ahLst/>
              <a:cxnLst/>
              <a:rect l="l" t="t" r="r" b="b"/>
              <a:pathLst>
                <a:path w="2582" h="2002" extrusionOk="0">
                  <a:moveTo>
                    <a:pt x="1291" y="1"/>
                  </a:moveTo>
                  <a:cubicBezTo>
                    <a:pt x="3" y="1"/>
                    <a:pt x="1" y="2002"/>
                    <a:pt x="1291" y="2002"/>
                  </a:cubicBezTo>
                  <a:cubicBezTo>
                    <a:pt x="2579" y="2002"/>
                    <a:pt x="2581" y="1"/>
                    <a:pt x="1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7"/>
            <p:cNvSpPr/>
            <p:nvPr/>
          </p:nvSpPr>
          <p:spPr>
            <a:xfrm>
              <a:off x="5887850" y="638500"/>
              <a:ext cx="56125" cy="43525"/>
            </a:xfrm>
            <a:custGeom>
              <a:avLst/>
              <a:gdLst/>
              <a:ahLst/>
              <a:cxnLst/>
              <a:rect l="l" t="t" r="r" b="b"/>
              <a:pathLst>
                <a:path w="2245" h="1741" extrusionOk="0">
                  <a:moveTo>
                    <a:pt x="1123" y="1"/>
                  </a:moveTo>
                  <a:cubicBezTo>
                    <a:pt x="0" y="1"/>
                    <a:pt x="0" y="1741"/>
                    <a:pt x="1123" y="1741"/>
                  </a:cubicBezTo>
                  <a:cubicBezTo>
                    <a:pt x="2242" y="1741"/>
                    <a:pt x="2244" y="1"/>
                    <a:pt x="1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 name="Google Shape;318;p37"/>
          <p:cNvSpPr/>
          <p:nvPr/>
        </p:nvSpPr>
        <p:spPr>
          <a:xfrm>
            <a:off x="5188898" y="3568998"/>
            <a:ext cx="578112" cy="572717"/>
          </a:xfrm>
          <a:custGeom>
            <a:avLst/>
            <a:gdLst/>
            <a:ahLst/>
            <a:cxnLst/>
            <a:rect l="l" t="t" r="r" b="b"/>
            <a:pathLst>
              <a:path w="29253" h="28980" extrusionOk="0">
                <a:moveTo>
                  <a:pt x="14143" y="2700"/>
                </a:moveTo>
                <a:lnTo>
                  <a:pt x="14143" y="2701"/>
                </a:lnTo>
                <a:cubicBezTo>
                  <a:pt x="14382" y="2879"/>
                  <a:pt x="14610" y="3071"/>
                  <a:pt x="14826" y="3275"/>
                </a:cubicBezTo>
                <a:cubicBezTo>
                  <a:pt x="16631" y="4989"/>
                  <a:pt x="17613" y="7527"/>
                  <a:pt x="17512" y="9952"/>
                </a:cubicBezTo>
                <a:cubicBezTo>
                  <a:pt x="16350" y="9553"/>
                  <a:pt x="15139" y="9334"/>
                  <a:pt x="13946" y="9334"/>
                </a:cubicBezTo>
                <a:cubicBezTo>
                  <a:pt x="13767" y="9334"/>
                  <a:pt x="13588" y="9339"/>
                  <a:pt x="13409" y="9349"/>
                </a:cubicBezTo>
                <a:cubicBezTo>
                  <a:pt x="12636" y="9391"/>
                  <a:pt x="11849" y="9550"/>
                  <a:pt x="11078" y="9803"/>
                </a:cubicBezTo>
                <a:cubicBezTo>
                  <a:pt x="11026" y="7418"/>
                  <a:pt x="12076" y="4911"/>
                  <a:pt x="13651" y="3031"/>
                </a:cubicBezTo>
                <a:cubicBezTo>
                  <a:pt x="13812" y="2912"/>
                  <a:pt x="13976" y="2804"/>
                  <a:pt x="14143" y="2700"/>
                </a:cubicBezTo>
                <a:close/>
                <a:moveTo>
                  <a:pt x="13886" y="10716"/>
                </a:moveTo>
                <a:cubicBezTo>
                  <a:pt x="14821" y="10716"/>
                  <a:pt x="15765" y="10856"/>
                  <a:pt x="16686" y="11136"/>
                </a:cubicBezTo>
                <a:cubicBezTo>
                  <a:pt x="16903" y="11202"/>
                  <a:pt x="17115" y="11275"/>
                  <a:pt x="17324" y="11354"/>
                </a:cubicBezTo>
                <a:cubicBezTo>
                  <a:pt x="16955" y="12973"/>
                  <a:pt x="16048" y="14448"/>
                  <a:pt x="14512" y="15473"/>
                </a:cubicBezTo>
                <a:cubicBezTo>
                  <a:pt x="14486" y="15490"/>
                  <a:pt x="14459" y="15506"/>
                  <a:pt x="14432" y="15523"/>
                </a:cubicBezTo>
                <a:cubicBezTo>
                  <a:pt x="13538" y="14957"/>
                  <a:pt x="12753" y="14234"/>
                  <a:pt x="12162" y="13355"/>
                </a:cubicBezTo>
                <a:cubicBezTo>
                  <a:pt x="11692" y="12657"/>
                  <a:pt x="11390" y="11899"/>
                  <a:pt x="11225" y="11110"/>
                </a:cubicBezTo>
                <a:cubicBezTo>
                  <a:pt x="12088" y="10847"/>
                  <a:pt x="12983" y="10716"/>
                  <a:pt x="13886" y="10716"/>
                </a:cubicBezTo>
                <a:close/>
                <a:moveTo>
                  <a:pt x="18312" y="1537"/>
                </a:moveTo>
                <a:cubicBezTo>
                  <a:pt x="20093" y="1537"/>
                  <a:pt x="21942" y="2089"/>
                  <a:pt x="23631" y="3166"/>
                </a:cubicBezTo>
                <a:cubicBezTo>
                  <a:pt x="27706" y="5766"/>
                  <a:pt x="28613" y="11589"/>
                  <a:pt x="24959" y="14979"/>
                </a:cubicBezTo>
                <a:cubicBezTo>
                  <a:pt x="24699" y="15219"/>
                  <a:pt x="24420" y="15438"/>
                  <a:pt x="24127" y="15635"/>
                </a:cubicBezTo>
                <a:cubicBezTo>
                  <a:pt x="23065" y="13370"/>
                  <a:pt x="21068" y="11550"/>
                  <a:pt x="18752" y="10457"/>
                </a:cubicBezTo>
                <a:cubicBezTo>
                  <a:pt x="19023" y="7350"/>
                  <a:pt x="17700" y="4138"/>
                  <a:pt x="15330" y="2098"/>
                </a:cubicBezTo>
                <a:cubicBezTo>
                  <a:pt x="16271" y="1722"/>
                  <a:pt x="17280" y="1537"/>
                  <a:pt x="18312" y="1537"/>
                </a:cubicBezTo>
                <a:close/>
                <a:moveTo>
                  <a:pt x="9622" y="1191"/>
                </a:moveTo>
                <a:cubicBezTo>
                  <a:pt x="10716" y="1191"/>
                  <a:pt x="11799" y="1430"/>
                  <a:pt x="12794" y="1893"/>
                </a:cubicBezTo>
                <a:cubicBezTo>
                  <a:pt x="11658" y="2800"/>
                  <a:pt x="10851" y="4091"/>
                  <a:pt x="10636" y="5807"/>
                </a:cubicBezTo>
                <a:cubicBezTo>
                  <a:pt x="10620" y="5931"/>
                  <a:pt x="10693" y="6020"/>
                  <a:pt x="10792" y="6065"/>
                </a:cubicBezTo>
                <a:cubicBezTo>
                  <a:pt x="10315" y="7423"/>
                  <a:pt x="10088" y="8858"/>
                  <a:pt x="10132" y="10167"/>
                </a:cubicBezTo>
                <a:cubicBezTo>
                  <a:pt x="7489" y="11328"/>
                  <a:pt x="5198" y="13597"/>
                  <a:pt x="4538" y="16234"/>
                </a:cubicBezTo>
                <a:lnTo>
                  <a:pt x="4538" y="16235"/>
                </a:lnTo>
                <a:cubicBezTo>
                  <a:pt x="3803" y="15782"/>
                  <a:pt x="3172" y="15179"/>
                  <a:pt x="2686" y="14467"/>
                </a:cubicBezTo>
                <a:cubicBezTo>
                  <a:pt x="535" y="11329"/>
                  <a:pt x="1003" y="6440"/>
                  <a:pt x="3533" y="3553"/>
                </a:cubicBezTo>
                <a:cubicBezTo>
                  <a:pt x="3546" y="3555"/>
                  <a:pt x="3559" y="3556"/>
                  <a:pt x="3573" y="3556"/>
                </a:cubicBezTo>
                <a:cubicBezTo>
                  <a:pt x="3623" y="3556"/>
                  <a:pt x="3673" y="3543"/>
                  <a:pt x="3717" y="3516"/>
                </a:cubicBezTo>
                <a:cubicBezTo>
                  <a:pt x="5532" y="2476"/>
                  <a:pt x="6944" y="1344"/>
                  <a:pt x="9136" y="1207"/>
                </a:cubicBezTo>
                <a:cubicBezTo>
                  <a:pt x="9298" y="1196"/>
                  <a:pt x="9460" y="1191"/>
                  <a:pt x="9622" y="1191"/>
                </a:cubicBezTo>
                <a:close/>
                <a:moveTo>
                  <a:pt x="18507" y="11885"/>
                </a:moveTo>
                <a:cubicBezTo>
                  <a:pt x="20445" y="12900"/>
                  <a:pt x="21976" y="14481"/>
                  <a:pt x="22813" y="16335"/>
                </a:cubicBezTo>
                <a:cubicBezTo>
                  <a:pt x="21780" y="16759"/>
                  <a:pt x="20647" y="16964"/>
                  <a:pt x="19504" y="16964"/>
                </a:cubicBezTo>
                <a:cubicBezTo>
                  <a:pt x="18187" y="16964"/>
                  <a:pt x="16856" y="16692"/>
                  <a:pt x="15649" y="16169"/>
                </a:cubicBezTo>
                <a:cubicBezTo>
                  <a:pt x="16800" y="15293"/>
                  <a:pt x="17727" y="14157"/>
                  <a:pt x="18254" y="12714"/>
                </a:cubicBezTo>
                <a:lnTo>
                  <a:pt x="18254" y="12715"/>
                </a:lnTo>
                <a:cubicBezTo>
                  <a:pt x="18352" y="12443"/>
                  <a:pt x="18438" y="12166"/>
                  <a:pt x="18507" y="11885"/>
                </a:cubicBezTo>
                <a:close/>
                <a:moveTo>
                  <a:pt x="10357" y="11801"/>
                </a:moveTo>
                <a:cubicBezTo>
                  <a:pt x="10814" y="13567"/>
                  <a:pt x="11948" y="15027"/>
                  <a:pt x="13414" y="16108"/>
                </a:cubicBezTo>
                <a:lnTo>
                  <a:pt x="13414" y="16109"/>
                </a:lnTo>
                <a:cubicBezTo>
                  <a:pt x="11937" y="16849"/>
                  <a:pt x="10221" y="17287"/>
                  <a:pt x="8552" y="17287"/>
                </a:cubicBezTo>
                <a:cubicBezTo>
                  <a:pt x="7559" y="17287"/>
                  <a:pt x="6583" y="17132"/>
                  <a:pt x="5684" y="16794"/>
                </a:cubicBezTo>
                <a:cubicBezTo>
                  <a:pt x="6276" y="14376"/>
                  <a:pt x="8033" y="12813"/>
                  <a:pt x="10357" y="11801"/>
                </a:cubicBezTo>
                <a:close/>
                <a:moveTo>
                  <a:pt x="14597" y="16860"/>
                </a:moveTo>
                <a:cubicBezTo>
                  <a:pt x="16211" y="17742"/>
                  <a:pt x="18071" y="18226"/>
                  <a:pt x="19836" y="18239"/>
                </a:cubicBezTo>
                <a:cubicBezTo>
                  <a:pt x="19855" y="18239"/>
                  <a:pt x="19875" y="18239"/>
                  <a:pt x="19894" y="18239"/>
                </a:cubicBezTo>
                <a:cubicBezTo>
                  <a:pt x="21057" y="18239"/>
                  <a:pt x="22193" y="17983"/>
                  <a:pt x="23243" y="17533"/>
                </a:cubicBezTo>
                <a:lnTo>
                  <a:pt x="23243" y="17533"/>
                </a:lnTo>
                <a:cubicBezTo>
                  <a:pt x="23754" y="19405"/>
                  <a:pt x="23580" y="21466"/>
                  <a:pt x="22464" y="23460"/>
                </a:cubicBezTo>
                <a:cubicBezTo>
                  <a:pt x="20882" y="26284"/>
                  <a:pt x="18005" y="27654"/>
                  <a:pt x="15044" y="27654"/>
                </a:cubicBezTo>
                <a:cubicBezTo>
                  <a:pt x="13094" y="27654"/>
                  <a:pt x="11108" y="27060"/>
                  <a:pt x="9432" y="25894"/>
                </a:cubicBezTo>
                <a:cubicBezTo>
                  <a:pt x="7730" y="24710"/>
                  <a:pt x="6408" y="22914"/>
                  <a:pt x="5813" y="20917"/>
                </a:cubicBezTo>
                <a:cubicBezTo>
                  <a:pt x="5908" y="20794"/>
                  <a:pt x="5926" y="20630"/>
                  <a:pt x="5860" y="20490"/>
                </a:cubicBezTo>
                <a:lnTo>
                  <a:pt x="5860" y="20490"/>
                </a:lnTo>
                <a:lnTo>
                  <a:pt x="5861" y="20491"/>
                </a:lnTo>
                <a:cubicBezTo>
                  <a:pt x="5707" y="20141"/>
                  <a:pt x="5589" y="19777"/>
                  <a:pt x="5511" y="19402"/>
                </a:cubicBezTo>
                <a:cubicBezTo>
                  <a:pt x="5467" y="18994"/>
                  <a:pt x="5455" y="18582"/>
                  <a:pt x="5478" y="18171"/>
                </a:cubicBezTo>
                <a:cubicBezTo>
                  <a:pt x="5480" y="18134"/>
                  <a:pt x="5485" y="18100"/>
                  <a:pt x="5488" y="18063"/>
                </a:cubicBezTo>
                <a:cubicBezTo>
                  <a:pt x="6301" y="18358"/>
                  <a:pt x="7183" y="18520"/>
                  <a:pt x="8115" y="18520"/>
                </a:cubicBezTo>
                <a:cubicBezTo>
                  <a:pt x="8208" y="18520"/>
                  <a:pt x="8302" y="18518"/>
                  <a:pt x="8396" y="18515"/>
                </a:cubicBezTo>
                <a:cubicBezTo>
                  <a:pt x="10491" y="18442"/>
                  <a:pt x="12735" y="17924"/>
                  <a:pt x="14597" y="16860"/>
                </a:cubicBezTo>
                <a:close/>
                <a:moveTo>
                  <a:pt x="9193" y="1"/>
                </a:moveTo>
                <a:cubicBezTo>
                  <a:pt x="6999" y="1"/>
                  <a:pt x="4863" y="714"/>
                  <a:pt x="3713" y="2437"/>
                </a:cubicBezTo>
                <a:cubicBezTo>
                  <a:pt x="1187" y="4294"/>
                  <a:pt x="0" y="7949"/>
                  <a:pt x="275" y="10991"/>
                </a:cubicBezTo>
                <a:cubicBezTo>
                  <a:pt x="530" y="13822"/>
                  <a:pt x="2073" y="16256"/>
                  <a:pt x="4353" y="17543"/>
                </a:cubicBezTo>
                <a:cubicBezTo>
                  <a:pt x="4334" y="18048"/>
                  <a:pt x="4379" y="18553"/>
                  <a:pt x="4485" y="19048"/>
                </a:cubicBezTo>
                <a:cubicBezTo>
                  <a:pt x="4501" y="20156"/>
                  <a:pt x="4704" y="21244"/>
                  <a:pt x="5099" y="22206"/>
                </a:cubicBezTo>
                <a:cubicBezTo>
                  <a:pt x="6782" y="26306"/>
                  <a:pt x="10993" y="28980"/>
                  <a:pt x="15346" y="28980"/>
                </a:cubicBezTo>
                <a:cubicBezTo>
                  <a:pt x="16130" y="28980"/>
                  <a:pt x="16918" y="28893"/>
                  <a:pt x="17698" y="28712"/>
                </a:cubicBezTo>
                <a:cubicBezTo>
                  <a:pt x="22311" y="27642"/>
                  <a:pt x="25477" y="22829"/>
                  <a:pt x="24876" y="18171"/>
                </a:cubicBezTo>
                <a:cubicBezTo>
                  <a:pt x="24815" y="17713"/>
                  <a:pt x="24717" y="17260"/>
                  <a:pt x="24582" y="16818"/>
                </a:cubicBezTo>
                <a:cubicBezTo>
                  <a:pt x="26550" y="15547"/>
                  <a:pt x="28024" y="13524"/>
                  <a:pt x="28441" y="11154"/>
                </a:cubicBezTo>
                <a:cubicBezTo>
                  <a:pt x="29253" y="6545"/>
                  <a:pt x="26353" y="2608"/>
                  <a:pt x="22191" y="938"/>
                </a:cubicBezTo>
                <a:cubicBezTo>
                  <a:pt x="20987" y="455"/>
                  <a:pt x="19607" y="199"/>
                  <a:pt x="18228" y="199"/>
                </a:cubicBezTo>
                <a:cubicBezTo>
                  <a:pt x="16729" y="199"/>
                  <a:pt x="15231" y="502"/>
                  <a:pt x="13964" y="1145"/>
                </a:cubicBezTo>
                <a:cubicBezTo>
                  <a:pt x="12626" y="428"/>
                  <a:pt x="10892" y="1"/>
                  <a:pt x="9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theme/theme1.xml><?xml version="1.0" encoding="utf-8"?>
<a:theme xmlns:a="http://schemas.openxmlformats.org/drawingml/2006/main" name="www.jpppt.com">
  <a:themeElements>
    <a:clrScheme name="Simple Light">
      <a:dk1>
        <a:srgbClr val="595959"/>
      </a:dk1>
      <a:lt1>
        <a:srgbClr val="F1C232"/>
      </a:lt1>
      <a:dk2>
        <a:srgbClr val="595959"/>
      </a:dk2>
      <a:lt2>
        <a:srgbClr val="A8D68C"/>
      </a:lt2>
      <a:accent1>
        <a:srgbClr val="F1C232"/>
      </a:accent1>
      <a:accent2>
        <a:srgbClr val="B44141"/>
      </a:accent2>
      <a:accent3>
        <a:srgbClr val="F1C232"/>
      </a:accent3>
      <a:accent4>
        <a:srgbClr val="DF7070"/>
      </a:accent4>
      <a:accent5>
        <a:srgbClr val="7A9E64"/>
      </a:accent5>
      <a:accent6>
        <a:srgbClr val="595959"/>
      </a:accent6>
      <a:hlink>
        <a:srgbClr val="59595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TotalTime>
  <Words>1042</Words>
  <Application>Microsoft Office PowerPoint</Application>
  <PresentationFormat>全屏显示(16:9)</PresentationFormat>
  <Paragraphs>242</Paragraphs>
  <Slides>56</Slides>
  <Notes>53</Notes>
  <HiddenSlides>0</HiddenSlides>
  <MMClips>0</MMClips>
  <ScaleCrop>false</ScaleCrop>
  <HeadingPairs>
    <vt:vector size="6" baseType="variant">
      <vt:variant>
        <vt:lpstr>已用的字体</vt:lpstr>
      </vt:variant>
      <vt:variant>
        <vt:i4>13</vt:i4>
      </vt:variant>
      <vt:variant>
        <vt:lpstr>主题</vt:lpstr>
      </vt:variant>
      <vt:variant>
        <vt:i4>3</vt:i4>
      </vt:variant>
      <vt:variant>
        <vt:lpstr>幻灯片标题</vt:lpstr>
      </vt:variant>
      <vt:variant>
        <vt:i4>56</vt:i4>
      </vt:variant>
    </vt:vector>
  </HeadingPairs>
  <TitlesOfParts>
    <vt:vector size="72" baseType="lpstr">
      <vt:lpstr>Calibri</vt:lpstr>
      <vt:lpstr>Proxima Nova</vt:lpstr>
      <vt:lpstr>Roboto Mono Regular</vt:lpstr>
      <vt:lpstr>等线</vt:lpstr>
      <vt:lpstr>Anonymous Pro</vt:lpstr>
      <vt:lpstr>Roboto Mono</vt:lpstr>
      <vt:lpstr>等线 Light</vt:lpstr>
      <vt:lpstr>Concert One</vt:lpstr>
      <vt:lpstr>Proxima Nova Semibold</vt:lpstr>
      <vt:lpstr>Coming Soon</vt:lpstr>
      <vt:lpstr>Roboto Medium</vt:lpstr>
      <vt:lpstr>Arial</vt:lpstr>
      <vt:lpstr>Amatic SC</vt:lpstr>
      <vt:lpstr>www.jpppt.com</vt:lpstr>
      <vt:lpstr>Office 主题​​</vt:lpstr>
      <vt:lpstr>Slidesgo Final Pages</vt:lpstr>
      <vt:lpstr>NOTEBOOK LESSON</vt:lpstr>
      <vt:lpstr>Contents of This Template</vt:lpstr>
      <vt:lpstr>Table of Contents!</vt:lpstr>
      <vt:lpstr>01</vt:lpstr>
      <vt:lpstr>Introduction</vt:lpstr>
      <vt:lpstr>—Someone Famous</vt:lpstr>
      <vt:lpstr>What Is This Topic About?</vt:lpstr>
      <vt:lpstr>Definition of Concepts</vt:lpstr>
      <vt:lpstr>Features of the Topic</vt:lpstr>
      <vt:lpstr>10%</vt:lpstr>
      <vt:lpstr>Practical Uses of This Subject</vt:lpstr>
      <vt:lpstr>Did You Know This?</vt:lpstr>
      <vt:lpstr>31,500</vt:lpstr>
      <vt:lpstr>Problem</vt:lpstr>
      <vt:lpstr>Process</vt:lpstr>
      <vt:lpstr>Insert Your Multimedia Content Here</vt:lpstr>
      <vt:lpstr>Overview Diagram</vt:lpstr>
      <vt:lpstr>Locations</vt:lpstr>
      <vt:lpstr>A Picture Reinforces the Concept</vt:lpstr>
      <vt:lpstr>Data Review</vt:lpstr>
      <vt:lpstr>Review of Concepts</vt:lpstr>
      <vt:lpstr>Exercise</vt:lpstr>
      <vt:lpstr>Assignment</vt:lpstr>
      <vt:lpstr>Thanks!</vt:lpstr>
      <vt:lpstr>Alternative Resources</vt:lpstr>
      <vt:lpstr>Resources</vt:lpstr>
      <vt:lpstr>Resources</vt:lpstr>
      <vt:lpstr>PowerPoint 演示文稿</vt:lpstr>
      <vt:lpstr>PowerPoint 演示文稿</vt:lpstr>
      <vt:lpstr>PowerPoint 演示文稿</vt:lpstr>
      <vt:lpstr>Fonts &amp; colors used</vt:lpstr>
      <vt:lpstr>Use our editable graphic resources...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...and our sets of editable icons</vt:lpstr>
      <vt:lpstr>PowerPoint 演示文稿</vt:lpstr>
      <vt:lpstr>Educational Icons</vt:lpstr>
      <vt:lpstr>Educational Icons</vt:lpstr>
      <vt:lpstr>Business Icons</vt:lpstr>
      <vt:lpstr>Business Icons</vt:lpstr>
      <vt:lpstr>Help &amp; Support Icons</vt:lpstr>
      <vt:lpstr>Help &amp; Support Icons</vt:lpstr>
      <vt:lpstr>Creative Process Icons</vt:lpstr>
      <vt:lpstr>Creative Process Icons</vt:lpstr>
      <vt:lpstr>Nature Icons</vt:lpstr>
      <vt:lpstr>PowerPoint 演示文稿</vt:lpstr>
      <vt:lpstr>SEO &amp; Marketing Icons</vt:lpstr>
      <vt:lpstr>SEO &amp; Marketing Icons</vt:lpstr>
    </vt:vector>
  </TitlesOfParts>
  <Manager>www.jpppt.com</Manager>
  <Company>www.jpppt.com</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templates</dc:title>
  <dc:creator>www.jpppt.com</dc:creator>
  <cp:keywords>www.jpppt.com</cp:keywords>
  <dc:description>www.jpppt.com</dc:description>
  <cp:lastModifiedBy>之灵</cp:lastModifiedBy>
  <cp:revision>2</cp:revision>
  <dcterms:modified xsi:type="dcterms:W3CDTF">2021-09-03T08:11:48Z</dcterms:modified>
</cp:coreProperties>
</file>