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ags/tag63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26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28.xml" ContentType="application/vnd.openxmlformats-officedocument.themeOverride+xml"/>
  <Override PartName="/ppt/tags/tag64.xml" ContentType="application/vnd.openxmlformats-officedocument.presentationml.tags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31"/>
  </p:notesMasterIdLst>
  <p:handoutMasterIdLst>
    <p:handoutMasterId r:id="rId32"/>
  </p:handoutMasterIdLst>
  <p:sldIdLst>
    <p:sldId id="388" r:id="rId3"/>
    <p:sldId id="339" r:id="rId4"/>
    <p:sldId id="340" r:id="rId5"/>
    <p:sldId id="341" r:id="rId6"/>
    <p:sldId id="262" r:id="rId7"/>
    <p:sldId id="266" r:id="rId8"/>
    <p:sldId id="389" r:id="rId9"/>
    <p:sldId id="400" r:id="rId10"/>
    <p:sldId id="315" r:id="rId11"/>
    <p:sldId id="392" r:id="rId12"/>
    <p:sldId id="391" r:id="rId13"/>
    <p:sldId id="303" r:id="rId14"/>
    <p:sldId id="401" r:id="rId15"/>
    <p:sldId id="405" r:id="rId16"/>
    <p:sldId id="287" r:id="rId17"/>
    <p:sldId id="394" r:id="rId18"/>
    <p:sldId id="396" r:id="rId19"/>
    <p:sldId id="402" r:id="rId20"/>
    <p:sldId id="264" r:id="rId21"/>
    <p:sldId id="294" r:id="rId22"/>
    <p:sldId id="257" r:id="rId23"/>
    <p:sldId id="310" r:id="rId24"/>
    <p:sldId id="403" r:id="rId25"/>
    <p:sldId id="398" r:id="rId26"/>
    <p:sldId id="284" r:id="rId27"/>
    <p:sldId id="302" r:id="rId28"/>
    <p:sldId id="286" r:id="rId29"/>
    <p:sldId id="404" r:id="rId30"/>
  </p:sldIdLst>
  <p:sldSz cx="9144000" cy="5143500" type="screen16x9"/>
  <p:notesSz cx="6858000" cy="9144000"/>
  <p:custDataLst>
    <p:tags r:id="rId33"/>
  </p:custDataLst>
  <p:defaultTextStyle>
    <a:defPPr>
      <a:defRPr lang="zh-CN"/>
    </a:defPPr>
    <a:lvl1pPr marL="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565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65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33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895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46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66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225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379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6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8D2D"/>
    <a:srgbClr val="293247"/>
    <a:srgbClr val="105A80"/>
    <a:srgbClr val="FEBF00"/>
    <a:srgbClr val="105A7F"/>
    <a:srgbClr val="DF213B"/>
    <a:srgbClr val="2C3E50"/>
    <a:srgbClr val="FC4349"/>
    <a:srgbClr val="C9452E"/>
    <a:srgbClr val="D7D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6" autoAdjust="0"/>
    <p:restoredTop sz="96314" autoAdjust="0"/>
  </p:normalViewPr>
  <p:slideViewPr>
    <p:cSldViewPr>
      <p:cViewPr varScale="1">
        <p:scale>
          <a:sx n="90" d="100"/>
          <a:sy n="90" d="100"/>
        </p:scale>
        <p:origin x="762" y="78"/>
      </p:cViewPr>
      <p:guideLst>
        <p:guide orient="horz" pos="1626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EB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23-49DD-B36C-F74C08508B56}"/>
              </c:ext>
            </c:extLst>
          </c:dPt>
          <c:dPt>
            <c:idx val="1"/>
            <c:bubble3D val="0"/>
            <c:spPr>
              <a:solidFill>
                <a:srgbClr val="105A8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23-49DD-B36C-F74C08508B56}"/>
              </c:ext>
            </c:extLst>
          </c:dPt>
          <c:dPt>
            <c:idx val="2"/>
            <c:bubble3D val="0"/>
            <c:spPr>
              <a:solidFill>
                <a:srgbClr val="FEB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23-49DD-B36C-F74C08508B5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23-49DD-B36C-F74C08508B56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23-49DD-B36C-F74C08508B56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8.1999999999999993</c:v>
                </c:pt>
                <c:pt idx="1">
                  <c:v>3.2</c:v>
                </c:pt>
                <c:pt idx="2">
                  <c:v>2.6</c:v>
                </c:pt>
                <c:pt idx="3">
                  <c:v>2.2000000000000002</c:v>
                </c:pt>
                <c:pt idx="4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D23-49DD-B36C-F74C08508B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6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bg1"/>
          </a:solidFill>
          <a:latin typeface="思源宋体 CN Light" panose="02020300000000000000" pitchFamily="18" charset="-122"/>
          <a:ea typeface="思源宋体 CN Light" panose="02020300000000000000" pitchFamily="18" charset="-122"/>
          <a:cs typeface="+mn-ea"/>
          <a:sym typeface="思源宋体 CN Light" panose="02020300000000000000" pitchFamily="18" charset="-122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百分比</c:v>
                </c:pt>
              </c:strCache>
            </c:strRef>
          </c:tx>
          <c:spPr>
            <a:solidFill>
              <a:srgbClr val="FEBF00"/>
            </a:solidFill>
            <a:effectLst/>
          </c:spPr>
          <c:dPt>
            <c:idx val="0"/>
            <c:bubble3D val="0"/>
            <c:spPr>
              <a:solidFill>
                <a:srgbClr val="29324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B5-4ECC-A289-518F5A3B6570}"/>
              </c:ext>
            </c:extLst>
          </c:dPt>
          <c:dPt>
            <c:idx val="1"/>
            <c:bubble3D val="0"/>
            <c:spPr>
              <a:solidFill>
                <a:srgbClr val="BA8D2D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2-66B5-4ECC-A289-518F5A3B6570}"/>
              </c:ext>
            </c:extLst>
          </c:dPt>
          <c:dLbls>
            <c:delete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B5-4ECC-A289-518F5A3B6570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84"/>
      </c:doughnutChart>
      <c:spPr>
        <a:effectLst/>
      </c:spPr>
    </c:plotArea>
    <c:plotVisOnly val="1"/>
    <c:dispBlanksAs val="gap"/>
    <c:showDLblsOverMax val="0"/>
  </c:chart>
  <c:txPr>
    <a:bodyPr/>
    <a:lstStyle/>
    <a:p>
      <a:pPr>
        <a:defRPr lang="zh-CN" sz="1800">
          <a:latin typeface="思源宋体 CN Light" panose="02020300000000000000" pitchFamily="18" charset="-122"/>
          <a:ea typeface="思源宋体 CN Light" panose="02020300000000000000" pitchFamily="18" charset="-122"/>
          <a:cs typeface="+mn-ea"/>
          <a:sym typeface="思源宋体 CN Light" panose="02020300000000000000" pitchFamily="18" charset="-122"/>
        </a:defRPr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 cmpd="sng" algn="ctr">
              <a:solidFill>
                <a:srgbClr val="105A80"/>
              </a:solidFill>
              <a:prstDash val="solid"/>
              <a:round/>
            </a:ln>
          </c:spPr>
          <c:marker>
            <c:symbol val="circle"/>
            <c:size val="5"/>
            <c:spPr>
              <a:solidFill>
                <a:srgbClr val="FEBF00"/>
              </a:solidFill>
              <a:ln w="9525" cap="flat" cmpd="sng" algn="ctr">
                <a:solidFill>
                  <a:srgbClr val="105A80"/>
                </a:solidFill>
                <a:prstDash val="solid"/>
                <a:round/>
              </a:ln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1895</c:v>
                </c:pt>
                <c:pt idx="1">
                  <c:v>926</c:v>
                </c:pt>
                <c:pt idx="2">
                  <c:v>2805</c:v>
                </c:pt>
                <c:pt idx="3">
                  <c:v>1290</c:v>
                </c:pt>
                <c:pt idx="4">
                  <c:v>1690</c:v>
                </c:pt>
                <c:pt idx="5">
                  <c:v>3590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1740-4DF2-9563-841DBEE6A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4630672"/>
        <c:axId val="1884627408"/>
      </c:lineChart>
      <c:catAx>
        <c:axId val="1884630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1"/>
        <c:majorTickMark val="out"/>
        <c:minorTickMark val="none"/>
        <c:tickLblPos val="nextTo"/>
        <c:spPr>
          <a:ln w="9525" cap="flat" cmpd="sng" algn="ctr">
            <a:solidFill>
              <a:srgbClr val="D9D9D9"/>
            </a:solidFill>
            <a:prstDash val="solid"/>
            <a:round/>
          </a:ln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1884627408"/>
        <c:crosses val="autoZero"/>
        <c:auto val="1"/>
        <c:lblAlgn val="ctr"/>
        <c:lblOffset val="100"/>
        <c:noMultiLvlLbl val="0"/>
      </c:catAx>
      <c:valAx>
        <c:axId val="188462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1"/>
        <c:majorTickMark val="out"/>
        <c:minorTickMark val="none"/>
        <c:tickLblPos val="nextTo"/>
        <c:spPr>
          <a:ln w="9525" cap="flat" cmpd="sng" algn="ctr">
            <a:solidFill>
              <a:srgbClr val="D9D9D9"/>
            </a:solidFill>
            <a:prstDash val="solid"/>
            <a:round/>
          </a:ln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1884630672"/>
        <c:crosses val="autoZero"/>
        <c:crossBetween val="between"/>
      </c:valAx>
      <c:spPr>
        <a:ln>
          <a:solidFill>
            <a:srgbClr val="D9D9D9"/>
          </a:solidFill>
        </a:ln>
      </c:spPr>
    </c:plotArea>
    <c:plotVisOnly val="1"/>
    <c:dispBlanksAs val="gap"/>
    <c:showDLblsOverMax val="0"/>
  </c:chart>
  <c:txPr>
    <a:bodyPr/>
    <a:lstStyle/>
    <a:p>
      <a:pPr>
        <a:defRPr lang="zh-CN" sz="1800">
          <a:latin typeface="思源宋体 CN Light" panose="02020300000000000000" pitchFamily="18" charset="-122"/>
          <a:ea typeface="思源宋体 CN Light" panose="02020300000000000000" pitchFamily="18" charset="-122"/>
          <a:cs typeface="+mn-ea"/>
          <a:sym typeface="思源宋体 CN Light" panose="02020300000000000000" pitchFamily="18" charset="-122"/>
        </a:defRPr>
      </a:pPr>
      <a:endParaRPr lang="zh-CN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8134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05D9D-C69C-4401-9F91-BB6A25929701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4E991-43C1-4F23-B13D-1A87AE7A51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664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565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765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33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895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46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66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225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79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7018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4792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56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12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73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42975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0ADC4B-121D-46CC-9D52-F4252E0865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1685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15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15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32695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174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5002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19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67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04242-42E4-462F-B9A6-468AC33D61A2}" type="slidenum">
              <a:rPr lang="zh-CN" altLang="en-US" smtClean="0">
                <a:solidFill>
                  <a:prstClr val="black"/>
                </a:solidFill>
              </a:rPr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43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20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040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8D2A-ED99-4DC2-9DFC-DAB6C4E2FE6A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8155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22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78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27085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3009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25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772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26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2208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27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394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D0DACE-38E0-42D2-9336-2B707D34BC6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13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04242-42E4-462F-B9A6-468AC33D61A2}" type="slidenum">
              <a:rPr lang="zh-CN" altLang="en-US" smtClean="0">
                <a:solidFill>
                  <a:prstClr val="black"/>
                </a:solidFill>
              </a:rPr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023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3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88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026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726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581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  <a:t>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229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40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8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PPT改稿\商务\未标题-6 副本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427"/>
            <a:ext cx="2080518" cy="482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48" y="2856548"/>
            <a:ext cx="8139178" cy="468634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2700" b="0" u="none" strike="noStrike" kern="1200" cap="none" spc="300" normalizeH="0">
                <a:solidFill>
                  <a:schemeClr val="accent4">
                    <a:lumMod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2444" y="3383756"/>
            <a:ext cx="8139178" cy="808489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200" b="0" i="0" u="none" strike="noStrike" kern="1200" cap="none" spc="150" normalizeH="0" baseline="0" noProof="1">
                <a:solidFill>
                  <a:schemeClr val="accent4">
                    <a:lumMod val="100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324000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accent4">
                    <a:lumMod val="100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02448" y="972000"/>
            <a:ext cx="3962432" cy="378000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79158" y="972000"/>
            <a:ext cx="3962432" cy="3780000"/>
          </a:xfrm>
        </p:spPr>
        <p:txBody>
          <a:bodyPr>
            <a:noAutofit/>
          </a:bodyPr>
          <a:lstStyle>
            <a:lvl1pPr>
              <a:defRPr sz="1200">
                <a:solidFill>
                  <a:schemeClr val="accent4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accent4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accent4">
                    <a:lumMod val="75000"/>
                    <a:lumOff val="25000"/>
                  </a:schemeClr>
                </a:solidFill>
              </a:defRPr>
            </a:lvl3pPr>
            <a:lvl4pPr>
              <a:defRPr sz="1200">
                <a:solidFill>
                  <a:schemeClr val="accent4">
                    <a:lumMod val="75000"/>
                    <a:lumOff val="25000"/>
                  </a:schemeClr>
                </a:solidFill>
              </a:defRPr>
            </a:lvl4pPr>
            <a:lvl5pPr>
              <a:defRPr sz="1200">
                <a:solidFill>
                  <a:schemeClr val="accent4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324000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accent4">
                    <a:lumMod val="100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02448" y="972000"/>
            <a:ext cx="3962432" cy="28575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1" u="none" strike="noStrike" kern="1200" cap="none" spc="200" normalizeH="0" baseline="0">
                <a:solidFill>
                  <a:schemeClr val="accent4">
                    <a:lumMod val="100000"/>
                  </a:schemeClr>
                </a:solidFill>
                <a:uFillTx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2444" y="1341782"/>
            <a:ext cx="3962400" cy="3414176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972000"/>
            <a:ext cx="3962432" cy="28575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 dirty="0">
                <a:solidFill>
                  <a:schemeClr val="accent4">
                    <a:lumMod val="100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341782"/>
            <a:ext cx="3962432" cy="3414176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accent4">
                    <a:lumMod val="100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502448" y="972000"/>
            <a:ext cx="3962432" cy="378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679194" y="972000"/>
            <a:ext cx="3962432" cy="37800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9EFD9D74-47D9-4702-A33C-335B63B48DBF}" type="datetimeFigureOut">
              <a:rPr lang="zh-CN" altLang="en-US" smtClean="0"/>
              <a:pPr/>
              <a:t>2021/9/5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928351" y="714381"/>
            <a:ext cx="713238" cy="4041680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accent4">
                    <a:lumMod val="100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2444" y="714375"/>
            <a:ext cx="7371076" cy="4041680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02448" y="714381"/>
            <a:ext cx="8139178" cy="3780000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02412" y="1941211"/>
            <a:ext cx="8139178" cy="674375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050" b="0" i="0" u="none" strike="noStrike" kern="1200" cap="none" spc="600" normalizeH="0" baseline="0" noProof="1" dirty="0">
                <a:solidFill>
                  <a:schemeClr val="accent4">
                    <a:lumMod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>
            <a:lvl1pPr>
              <a:defRPr>
                <a:solidFill>
                  <a:schemeClr val="accent4">
                    <a:lumMod val="10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</p:spPr>
        <p:txBody>
          <a:bodyPr/>
          <a:lstStyle>
            <a:lvl1pPr>
              <a:defRPr>
                <a:solidFill>
                  <a:schemeClr val="accent4">
                    <a:lumMod val="10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10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10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10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100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>
                <a:solidFill>
                  <a:schemeClr val="accent4">
                    <a:lumMod val="100000"/>
                  </a:schemeClr>
                </a:solidFill>
              </a:defRPr>
            </a:lvl1pPr>
          </a:lstStyle>
          <a:p>
            <a:fld id="{B58979D9-E8A7-4020-9F53-DCBB73454201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>
                <a:solidFill>
                  <a:schemeClr val="accent4">
                    <a:lumMod val="100000"/>
                  </a:schemeClr>
                </a:solidFill>
              </a:defRPr>
            </a:lvl1pPr>
          </a:lstStyle>
          <a:p>
            <a:fld id="{C202D614-3122-4AE3-B731-49486E3899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502412" y="194121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solidFill>
                  <a:schemeClr val="accent4">
                    <a:lumMod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502412" y="2674620"/>
            <a:ext cx="8139178" cy="713238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accent4">
                    <a:lumMod val="100000"/>
                  </a:schemeClr>
                </a:solidFill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324000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accent4">
                    <a:lumMod val="100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2412" y="972000"/>
            <a:ext cx="8139178" cy="3781016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accent4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9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68453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453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71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661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880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780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04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94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210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47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265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65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43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33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595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495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776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66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502412" y="324000"/>
            <a:ext cx="8139178" cy="486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502412" y="972000"/>
            <a:ext cx="8139178" cy="378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accent4">
                    <a:lumMod val="100000"/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accent4">
              <a:lumMod val="100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accent4">
              <a:lumMod val="100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accent4">
              <a:lumMod val="100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accent4">
              <a:lumMod val="100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accent4">
              <a:lumMod val="100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accent4">
              <a:lumMod val="100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63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1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9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3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4.xml"/><Relationship Id="rId4" Type="http://schemas.openxmlformats.org/officeDocument/2006/relationships/image" Target="../media/image1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64.xml"/><Relationship Id="rId1" Type="http://schemas.openxmlformats.org/officeDocument/2006/relationships/themeOverride" Target="../theme/themeOverride28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9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A822F9ED-6A5E-4514-B193-501468BF63E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3" t="7457" r="8516" b="14161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869909" y="1995686"/>
            <a:ext cx="5413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i="1" spc="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PPT templates</a:t>
            </a:r>
            <a:endParaRPr lang="en-US" altLang="zh-CN" sz="4800" i="1" spc="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040702" y="3363838"/>
            <a:ext cx="3459290" cy="323215"/>
            <a:chOff x="9318" y="5826"/>
            <a:chExt cx="5100" cy="492"/>
          </a:xfrm>
        </p:grpSpPr>
        <p:grpSp>
          <p:nvGrpSpPr>
            <p:cNvPr id="3" name="组合 2"/>
            <p:cNvGrpSpPr/>
            <p:nvPr/>
          </p:nvGrpSpPr>
          <p:grpSpPr>
            <a:xfrm>
              <a:off x="9318" y="5826"/>
              <a:ext cx="492" cy="492"/>
              <a:chOff x="891974" y="4415843"/>
              <a:chExt cx="450443" cy="450443"/>
            </a:xfrm>
          </p:grpSpPr>
          <p:sp>
            <p:nvSpPr>
              <p:cNvPr id="5" name="椭圆 4"/>
              <p:cNvSpPr/>
              <p:nvPr/>
            </p:nvSpPr>
            <p:spPr>
              <a:xfrm>
                <a:off x="891974" y="4415843"/>
                <a:ext cx="450443" cy="450443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10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7" name="椭圆 39"/>
              <p:cNvSpPr/>
              <p:nvPr/>
            </p:nvSpPr>
            <p:spPr>
              <a:xfrm>
                <a:off x="993275" y="4502064"/>
                <a:ext cx="247839" cy="278000"/>
              </a:xfrm>
              <a:custGeom>
                <a:avLst/>
                <a:gdLst>
                  <a:gd name="connsiteX0" fmla="*/ 199932 w 300038"/>
                  <a:gd name="connsiteY0" fmla="*/ 273051 h 336551"/>
                  <a:gd name="connsiteX1" fmla="*/ 192088 w 300038"/>
                  <a:gd name="connsiteY1" fmla="*/ 280989 h 336551"/>
                  <a:gd name="connsiteX2" fmla="*/ 192088 w 300038"/>
                  <a:gd name="connsiteY2" fmla="*/ 306124 h 336551"/>
                  <a:gd name="connsiteX3" fmla="*/ 199932 w 300038"/>
                  <a:gd name="connsiteY3" fmla="*/ 312739 h 336551"/>
                  <a:gd name="connsiteX4" fmla="*/ 250919 w 300038"/>
                  <a:gd name="connsiteY4" fmla="*/ 312739 h 336551"/>
                  <a:gd name="connsiteX5" fmla="*/ 258763 w 300038"/>
                  <a:gd name="connsiteY5" fmla="*/ 306124 h 336551"/>
                  <a:gd name="connsiteX6" fmla="*/ 258763 w 300038"/>
                  <a:gd name="connsiteY6" fmla="*/ 280989 h 336551"/>
                  <a:gd name="connsiteX7" fmla="*/ 250919 w 300038"/>
                  <a:gd name="connsiteY7" fmla="*/ 273051 h 336551"/>
                  <a:gd name="connsiteX8" fmla="*/ 199932 w 300038"/>
                  <a:gd name="connsiteY8" fmla="*/ 273051 h 336551"/>
                  <a:gd name="connsiteX9" fmla="*/ 101328 w 300038"/>
                  <a:gd name="connsiteY9" fmla="*/ 196851 h 336551"/>
                  <a:gd name="connsiteX10" fmla="*/ 107908 w 300038"/>
                  <a:gd name="connsiteY10" fmla="*/ 196851 h 336551"/>
                  <a:gd name="connsiteX11" fmla="*/ 111856 w 300038"/>
                  <a:gd name="connsiteY11" fmla="*/ 202123 h 336551"/>
                  <a:gd name="connsiteX12" fmla="*/ 128964 w 300038"/>
                  <a:gd name="connsiteY12" fmla="*/ 248250 h 336551"/>
                  <a:gd name="connsiteX13" fmla="*/ 131595 w 300038"/>
                  <a:gd name="connsiteY13" fmla="*/ 239025 h 336551"/>
                  <a:gd name="connsiteX14" fmla="*/ 126332 w 300038"/>
                  <a:gd name="connsiteY14" fmla="*/ 225845 h 336551"/>
                  <a:gd name="connsiteX15" fmla="*/ 127648 w 300038"/>
                  <a:gd name="connsiteY15" fmla="*/ 217938 h 336551"/>
                  <a:gd name="connsiteX16" fmla="*/ 132911 w 300038"/>
                  <a:gd name="connsiteY16" fmla="*/ 215302 h 336551"/>
                  <a:gd name="connsiteX17" fmla="*/ 167126 w 300038"/>
                  <a:gd name="connsiteY17" fmla="*/ 215302 h 336551"/>
                  <a:gd name="connsiteX18" fmla="*/ 172390 w 300038"/>
                  <a:gd name="connsiteY18" fmla="*/ 217938 h 336551"/>
                  <a:gd name="connsiteX19" fmla="*/ 173706 w 300038"/>
                  <a:gd name="connsiteY19" fmla="*/ 225845 h 336551"/>
                  <a:gd name="connsiteX20" fmla="*/ 168442 w 300038"/>
                  <a:gd name="connsiteY20" fmla="*/ 239025 h 336551"/>
                  <a:gd name="connsiteX21" fmla="*/ 171074 w 300038"/>
                  <a:gd name="connsiteY21" fmla="*/ 248250 h 336551"/>
                  <a:gd name="connsiteX22" fmla="*/ 188182 w 300038"/>
                  <a:gd name="connsiteY22" fmla="*/ 202123 h 336551"/>
                  <a:gd name="connsiteX23" fmla="*/ 192130 w 300038"/>
                  <a:gd name="connsiteY23" fmla="*/ 196851 h 336551"/>
                  <a:gd name="connsiteX24" fmla="*/ 198710 w 300038"/>
                  <a:gd name="connsiteY24" fmla="*/ 196851 h 336551"/>
                  <a:gd name="connsiteX25" fmla="*/ 265823 w 300038"/>
                  <a:gd name="connsiteY25" fmla="*/ 224527 h 336551"/>
                  <a:gd name="connsiteX26" fmla="*/ 300038 w 300038"/>
                  <a:gd name="connsiteY26" fmla="*/ 274609 h 336551"/>
                  <a:gd name="connsiteX27" fmla="*/ 300038 w 300038"/>
                  <a:gd name="connsiteY27" fmla="*/ 328643 h 336551"/>
                  <a:gd name="connsiteX28" fmla="*/ 292142 w 300038"/>
                  <a:gd name="connsiteY28" fmla="*/ 336551 h 336551"/>
                  <a:gd name="connsiteX29" fmla="*/ 7896 w 300038"/>
                  <a:gd name="connsiteY29" fmla="*/ 336551 h 336551"/>
                  <a:gd name="connsiteX30" fmla="*/ 0 w 300038"/>
                  <a:gd name="connsiteY30" fmla="*/ 328643 h 336551"/>
                  <a:gd name="connsiteX31" fmla="*/ 0 w 300038"/>
                  <a:gd name="connsiteY31" fmla="*/ 274609 h 336551"/>
                  <a:gd name="connsiteX32" fmla="*/ 34215 w 300038"/>
                  <a:gd name="connsiteY32" fmla="*/ 224527 h 336551"/>
                  <a:gd name="connsiteX33" fmla="*/ 101328 w 300038"/>
                  <a:gd name="connsiteY33" fmla="*/ 196851 h 336551"/>
                  <a:gd name="connsiteX34" fmla="*/ 155328 w 300038"/>
                  <a:gd name="connsiteY34" fmla="*/ 0 h 336551"/>
                  <a:gd name="connsiteX35" fmla="*/ 201775 w 300038"/>
                  <a:gd name="connsiteY35" fmla="*/ 15854 h 336551"/>
                  <a:gd name="connsiteX36" fmla="*/ 223008 w 300038"/>
                  <a:gd name="connsiteY36" fmla="*/ 79268 h 336551"/>
                  <a:gd name="connsiteX37" fmla="*/ 224335 w 300038"/>
                  <a:gd name="connsiteY37" fmla="*/ 93801 h 336551"/>
                  <a:gd name="connsiteX38" fmla="*/ 229643 w 300038"/>
                  <a:gd name="connsiteY38" fmla="*/ 100407 h 336551"/>
                  <a:gd name="connsiteX39" fmla="*/ 232297 w 300038"/>
                  <a:gd name="connsiteY39" fmla="*/ 125508 h 336551"/>
                  <a:gd name="connsiteX40" fmla="*/ 208410 w 300038"/>
                  <a:gd name="connsiteY40" fmla="*/ 151931 h 336551"/>
                  <a:gd name="connsiteX41" fmla="*/ 185850 w 300038"/>
                  <a:gd name="connsiteY41" fmla="*/ 183639 h 336551"/>
                  <a:gd name="connsiteX42" fmla="*/ 172579 w 300038"/>
                  <a:gd name="connsiteY42" fmla="*/ 192887 h 336551"/>
                  <a:gd name="connsiteX43" fmla="*/ 150019 w 300038"/>
                  <a:gd name="connsiteY43" fmla="*/ 196850 h 336551"/>
                  <a:gd name="connsiteX44" fmla="*/ 127459 w 300038"/>
                  <a:gd name="connsiteY44" fmla="*/ 192887 h 336551"/>
                  <a:gd name="connsiteX45" fmla="*/ 114189 w 300038"/>
                  <a:gd name="connsiteY45" fmla="*/ 183639 h 336551"/>
                  <a:gd name="connsiteX46" fmla="*/ 91629 w 300038"/>
                  <a:gd name="connsiteY46" fmla="*/ 151931 h 336551"/>
                  <a:gd name="connsiteX47" fmla="*/ 67742 w 300038"/>
                  <a:gd name="connsiteY47" fmla="*/ 125508 h 336551"/>
                  <a:gd name="connsiteX48" fmla="*/ 70396 w 300038"/>
                  <a:gd name="connsiteY48" fmla="*/ 100407 h 336551"/>
                  <a:gd name="connsiteX49" fmla="*/ 75704 w 300038"/>
                  <a:gd name="connsiteY49" fmla="*/ 93801 h 336551"/>
                  <a:gd name="connsiteX50" fmla="*/ 77031 w 300038"/>
                  <a:gd name="connsiteY50" fmla="*/ 85874 h 336551"/>
                  <a:gd name="connsiteX51" fmla="*/ 74377 w 300038"/>
                  <a:gd name="connsiteY51" fmla="*/ 50203 h 336551"/>
                  <a:gd name="connsiteX52" fmla="*/ 103572 w 300038"/>
                  <a:gd name="connsiteY52" fmla="*/ 27744 h 336551"/>
                  <a:gd name="connsiteX53" fmla="*/ 119497 w 300038"/>
                  <a:gd name="connsiteY53" fmla="*/ 10569 h 336551"/>
                  <a:gd name="connsiteX54" fmla="*/ 155328 w 300038"/>
                  <a:gd name="connsiteY54" fmla="*/ 0 h 336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300038" h="336551">
                    <a:moveTo>
                      <a:pt x="199932" y="273051"/>
                    </a:moveTo>
                    <a:cubicBezTo>
                      <a:pt x="194703" y="273051"/>
                      <a:pt x="192088" y="277020"/>
                      <a:pt x="192088" y="280989"/>
                    </a:cubicBezTo>
                    <a:cubicBezTo>
                      <a:pt x="192088" y="306124"/>
                      <a:pt x="192088" y="306124"/>
                      <a:pt x="192088" y="306124"/>
                    </a:cubicBezTo>
                    <a:cubicBezTo>
                      <a:pt x="192088" y="310093"/>
                      <a:pt x="194703" y="312739"/>
                      <a:pt x="199932" y="312739"/>
                    </a:cubicBezTo>
                    <a:cubicBezTo>
                      <a:pt x="250919" y="312739"/>
                      <a:pt x="250919" y="312739"/>
                      <a:pt x="250919" y="312739"/>
                    </a:cubicBezTo>
                    <a:cubicBezTo>
                      <a:pt x="254841" y="312739"/>
                      <a:pt x="258763" y="310093"/>
                      <a:pt x="258763" y="306124"/>
                    </a:cubicBezTo>
                    <a:lnTo>
                      <a:pt x="258763" y="280989"/>
                    </a:lnTo>
                    <a:cubicBezTo>
                      <a:pt x="258763" y="277020"/>
                      <a:pt x="254841" y="273051"/>
                      <a:pt x="250919" y="273051"/>
                    </a:cubicBezTo>
                    <a:cubicBezTo>
                      <a:pt x="199932" y="273051"/>
                      <a:pt x="199932" y="273051"/>
                      <a:pt x="199932" y="273051"/>
                    </a:cubicBezTo>
                    <a:close/>
                    <a:moveTo>
                      <a:pt x="101328" y="196851"/>
                    </a:moveTo>
                    <a:cubicBezTo>
                      <a:pt x="103960" y="196851"/>
                      <a:pt x="105276" y="196851"/>
                      <a:pt x="107908" y="196851"/>
                    </a:cubicBezTo>
                    <a:cubicBezTo>
                      <a:pt x="109224" y="198169"/>
                      <a:pt x="110540" y="199487"/>
                      <a:pt x="111856" y="202123"/>
                    </a:cubicBezTo>
                    <a:cubicBezTo>
                      <a:pt x="128964" y="248250"/>
                      <a:pt x="128964" y="248250"/>
                      <a:pt x="128964" y="248250"/>
                    </a:cubicBezTo>
                    <a:cubicBezTo>
                      <a:pt x="131595" y="239025"/>
                      <a:pt x="131595" y="239025"/>
                      <a:pt x="131595" y="239025"/>
                    </a:cubicBezTo>
                    <a:cubicBezTo>
                      <a:pt x="126332" y="225845"/>
                      <a:pt x="126332" y="225845"/>
                      <a:pt x="126332" y="225845"/>
                    </a:cubicBezTo>
                    <a:cubicBezTo>
                      <a:pt x="125016" y="223209"/>
                      <a:pt x="126332" y="220574"/>
                      <a:pt x="127648" y="217938"/>
                    </a:cubicBezTo>
                    <a:cubicBezTo>
                      <a:pt x="128964" y="216620"/>
                      <a:pt x="131595" y="215302"/>
                      <a:pt x="132911" y="215302"/>
                    </a:cubicBezTo>
                    <a:cubicBezTo>
                      <a:pt x="167126" y="215302"/>
                      <a:pt x="167126" y="215302"/>
                      <a:pt x="167126" y="215302"/>
                    </a:cubicBezTo>
                    <a:cubicBezTo>
                      <a:pt x="168442" y="215302"/>
                      <a:pt x="171074" y="216620"/>
                      <a:pt x="172390" y="217938"/>
                    </a:cubicBezTo>
                    <a:cubicBezTo>
                      <a:pt x="173706" y="220574"/>
                      <a:pt x="175022" y="223209"/>
                      <a:pt x="173706" y="225845"/>
                    </a:cubicBezTo>
                    <a:cubicBezTo>
                      <a:pt x="168442" y="239025"/>
                      <a:pt x="168442" y="239025"/>
                      <a:pt x="168442" y="239025"/>
                    </a:cubicBezTo>
                    <a:cubicBezTo>
                      <a:pt x="171074" y="248250"/>
                      <a:pt x="171074" y="248250"/>
                      <a:pt x="171074" y="248250"/>
                    </a:cubicBezTo>
                    <a:cubicBezTo>
                      <a:pt x="188182" y="202123"/>
                      <a:pt x="188182" y="202123"/>
                      <a:pt x="188182" y="202123"/>
                    </a:cubicBezTo>
                    <a:cubicBezTo>
                      <a:pt x="189498" y="199487"/>
                      <a:pt x="190814" y="198169"/>
                      <a:pt x="192130" y="196851"/>
                    </a:cubicBezTo>
                    <a:cubicBezTo>
                      <a:pt x="194762" y="196851"/>
                      <a:pt x="196078" y="196851"/>
                      <a:pt x="198710" y="196851"/>
                    </a:cubicBezTo>
                    <a:cubicBezTo>
                      <a:pt x="265823" y="224527"/>
                      <a:pt x="265823" y="224527"/>
                      <a:pt x="265823" y="224527"/>
                    </a:cubicBezTo>
                    <a:cubicBezTo>
                      <a:pt x="286879" y="232435"/>
                      <a:pt x="300038" y="252204"/>
                      <a:pt x="300038" y="274609"/>
                    </a:cubicBezTo>
                    <a:cubicBezTo>
                      <a:pt x="300038" y="328643"/>
                      <a:pt x="300038" y="328643"/>
                      <a:pt x="300038" y="328643"/>
                    </a:cubicBezTo>
                    <a:cubicBezTo>
                      <a:pt x="300038" y="332597"/>
                      <a:pt x="296090" y="336551"/>
                      <a:pt x="292142" y="336551"/>
                    </a:cubicBezTo>
                    <a:cubicBezTo>
                      <a:pt x="7896" y="336551"/>
                      <a:pt x="7896" y="336551"/>
                      <a:pt x="7896" y="336551"/>
                    </a:cubicBezTo>
                    <a:cubicBezTo>
                      <a:pt x="3948" y="336551"/>
                      <a:pt x="0" y="332597"/>
                      <a:pt x="0" y="328643"/>
                    </a:cubicBezTo>
                    <a:cubicBezTo>
                      <a:pt x="0" y="274609"/>
                      <a:pt x="0" y="274609"/>
                      <a:pt x="0" y="274609"/>
                    </a:cubicBezTo>
                    <a:cubicBezTo>
                      <a:pt x="0" y="252204"/>
                      <a:pt x="13159" y="232435"/>
                      <a:pt x="34215" y="224527"/>
                    </a:cubicBezTo>
                    <a:cubicBezTo>
                      <a:pt x="101328" y="196851"/>
                      <a:pt x="101328" y="196851"/>
                      <a:pt x="101328" y="196851"/>
                    </a:cubicBezTo>
                    <a:close/>
                    <a:moveTo>
                      <a:pt x="155328" y="0"/>
                    </a:moveTo>
                    <a:cubicBezTo>
                      <a:pt x="171252" y="0"/>
                      <a:pt x="187177" y="5285"/>
                      <a:pt x="201775" y="15854"/>
                    </a:cubicBezTo>
                    <a:cubicBezTo>
                      <a:pt x="225662" y="34350"/>
                      <a:pt x="223008" y="72663"/>
                      <a:pt x="223008" y="79268"/>
                    </a:cubicBezTo>
                    <a:cubicBezTo>
                      <a:pt x="223008" y="84553"/>
                      <a:pt x="224335" y="89838"/>
                      <a:pt x="224335" y="93801"/>
                    </a:cubicBezTo>
                    <a:cubicBezTo>
                      <a:pt x="225662" y="95122"/>
                      <a:pt x="228316" y="96443"/>
                      <a:pt x="229643" y="100407"/>
                    </a:cubicBezTo>
                    <a:cubicBezTo>
                      <a:pt x="234951" y="107012"/>
                      <a:pt x="234951" y="114939"/>
                      <a:pt x="232297" y="125508"/>
                    </a:cubicBezTo>
                    <a:cubicBezTo>
                      <a:pt x="226989" y="146647"/>
                      <a:pt x="215045" y="150610"/>
                      <a:pt x="208410" y="151931"/>
                    </a:cubicBezTo>
                    <a:cubicBezTo>
                      <a:pt x="204429" y="159858"/>
                      <a:pt x="195139" y="175712"/>
                      <a:pt x="185850" y="183639"/>
                    </a:cubicBezTo>
                    <a:cubicBezTo>
                      <a:pt x="183196" y="187602"/>
                      <a:pt x="177888" y="190244"/>
                      <a:pt x="172579" y="192887"/>
                    </a:cubicBezTo>
                    <a:cubicBezTo>
                      <a:pt x="164617" y="195529"/>
                      <a:pt x="157982" y="196850"/>
                      <a:pt x="150019" y="196850"/>
                    </a:cubicBezTo>
                    <a:cubicBezTo>
                      <a:pt x="142057" y="196850"/>
                      <a:pt x="135422" y="195529"/>
                      <a:pt x="127459" y="192887"/>
                    </a:cubicBezTo>
                    <a:cubicBezTo>
                      <a:pt x="122151" y="190244"/>
                      <a:pt x="116843" y="187602"/>
                      <a:pt x="114189" y="183639"/>
                    </a:cubicBezTo>
                    <a:cubicBezTo>
                      <a:pt x="104900" y="175712"/>
                      <a:pt x="95610" y="159858"/>
                      <a:pt x="91629" y="151931"/>
                    </a:cubicBezTo>
                    <a:cubicBezTo>
                      <a:pt x="84994" y="150610"/>
                      <a:pt x="73050" y="146647"/>
                      <a:pt x="67742" y="125508"/>
                    </a:cubicBezTo>
                    <a:cubicBezTo>
                      <a:pt x="65088" y="114939"/>
                      <a:pt x="65088" y="107012"/>
                      <a:pt x="70396" y="100407"/>
                    </a:cubicBezTo>
                    <a:cubicBezTo>
                      <a:pt x="71723" y="96443"/>
                      <a:pt x="74377" y="95122"/>
                      <a:pt x="75704" y="93801"/>
                    </a:cubicBezTo>
                    <a:cubicBezTo>
                      <a:pt x="75704" y="91159"/>
                      <a:pt x="75704" y="88516"/>
                      <a:pt x="77031" y="85874"/>
                    </a:cubicBezTo>
                    <a:cubicBezTo>
                      <a:pt x="73050" y="80590"/>
                      <a:pt x="67742" y="68699"/>
                      <a:pt x="74377" y="50203"/>
                    </a:cubicBezTo>
                    <a:cubicBezTo>
                      <a:pt x="81013" y="30386"/>
                      <a:pt x="95610" y="27744"/>
                      <a:pt x="103572" y="27744"/>
                    </a:cubicBezTo>
                    <a:cubicBezTo>
                      <a:pt x="106227" y="22459"/>
                      <a:pt x="111535" y="17175"/>
                      <a:pt x="119497" y="10569"/>
                    </a:cubicBezTo>
                    <a:cubicBezTo>
                      <a:pt x="128786" y="3963"/>
                      <a:pt x="142057" y="0"/>
                      <a:pt x="155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9874" y="5905"/>
              <a:ext cx="1856" cy="363"/>
            </a:xfrm>
            <a:prstGeom prst="rect">
              <a:avLst/>
            </a:prstGeom>
            <a:noFill/>
          </p:spPr>
          <p:txBody>
            <a:bodyPr wrap="square" lIns="68519" tIns="34289" rIns="68519" bIns="34289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84530"/>
              <a:r>
                <a:rPr lang="en-US" altLang="zh-CN" sz="11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freeppt7.com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11841" y="5826"/>
              <a:ext cx="492" cy="492"/>
              <a:chOff x="891974" y="4415843"/>
              <a:chExt cx="450443" cy="450443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891974" y="4415843"/>
                <a:ext cx="450443" cy="450443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10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19" name="椭圆 44"/>
              <p:cNvSpPr/>
              <p:nvPr/>
            </p:nvSpPr>
            <p:spPr>
              <a:xfrm>
                <a:off x="978196" y="4510710"/>
                <a:ext cx="278000" cy="260708"/>
              </a:xfrm>
              <a:custGeom>
                <a:avLst/>
                <a:gdLst>
                  <a:gd name="connsiteX0" fmla="*/ 249749 w 331788"/>
                  <a:gd name="connsiteY0" fmla="*/ 163513 h 311151"/>
                  <a:gd name="connsiteX1" fmla="*/ 243291 w 331788"/>
                  <a:gd name="connsiteY1" fmla="*/ 171424 h 311151"/>
                  <a:gd name="connsiteX2" fmla="*/ 243291 w 331788"/>
                  <a:gd name="connsiteY2" fmla="*/ 218888 h 311151"/>
                  <a:gd name="connsiteX3" fmla="*/ 238125 w 331788"/>
                  <a:gd name="connsiteY3" fmla="*/ 229435 h 311151"/>
                  <a:gd name="connsiteX4" fmla="*/ 249749 w 331788"/>
                  <a:gd name="connsiteY4" fmla="*/ 241301 h 311151"/>
                  <a:gd name="connsiteX5" fmla="*/ 260081 w 331788"/>
                  <a:gd name="connsiteY5" fmla="*/ 236027 h 311151"/>
                  <a:gd name="connsiteX6" fmla="*/ 288495 w 331788"/>
                  <a:gd name="connsiteY6" fmla="*/ 236027 h 311151"/>
                  <a:gd name="connsiteX7" fmla="*/ 307868 w 331788"/>
                  <a:gd name="connsiteY7" fmla="*/ 236027 h 311151"/>
                  <a:gd name="connsiteX8" fmla="*/ 314325 w 331788"/>
                  <a:gd name="connsiteY8" fmla="*/ 229435 h 311151"/>
                  <a:gd name="connsiteX9" fmla="*/ 307868 w 331788"/>
                  <a:gd name="connsiteY9" fmla="*/ 221525 h 311151"/>
                  <a:gd name="connsiteX10" fmla="*/ 260081 w 331788"/>
                  <a:gd name="connsiteY10" fmla="*/ 221525 h 311151"/>
                  <a:gd name="connsiteX11" fmla="*/ 257498 w 331788"/>
                  <a:gd name="connsiteY11" fmla="*/ 218888 h 311151"/>
                  <a:gd name="connsiteX12" fmla="*/ 257498 w 331788"/>
                  <a:gd name="connsiteY12" fmla="*/ 171424 h 311151"/>
                  <a:gd name="connsiteX13" fmla="*/ 249749 w 331788"/>
                  <a:gd name="connsiteY13" fmla="*/ 163513 h 311151"/>
                  <a:gd name="connsiteX14" fmla="*/ 250178 w 331788"/>
                  <a:gd name="connsiteY14" fmla="*/ 147638 h 311151"/>
                  <a:gd name="connsiteX15" fmla="*/ 289040 w 331788"/>
                  <a:gd name="connsiteY15" fmla="*/ 158020 h 311151"/>
                  <a:gd name="connsiteX16" fmla="*/ 331788 w 331788"/>
                  <a:gd name="connsiteY16" fmla="*/ 229395 h 311151"/>
                  <a:gd name="connsiteX17" fmla="*/ 250178 w 331788"/>
                  <a:gd name="connsiteY17" fmla="*/ 311151 h 311151"/>
                  <a:gd name="connsiteX18" fmla="*/ 175044 w 331788"/>
                  <a:gd name="connsiteY18" fmla="*/ 260540 h 311151"/>
                  <a:gd name="connsiteX19" fmla="*/ 169863 w 331788"/>
                  <a:gd name="connsiteY19" fmla="*/ 229395 h 311151"/>
                  <a:gd name="connsiteX20" fmla="*/ 250178 w 331788"/>
                  <a:gd name="connsiteY20" fmla="*/ 147638 h 311151"/>
                  <a:gd name="connsiteX21" fmla="*/ 22336 w 331788"/>
                  <a:gd name="connsiteY21" fmla="*/ 44450 h 311151"/>
                  <a:gd name="connsiteX22" fmla="*/ 15875 w 331788"/>
                  <a:gd name="connsiteY22" fmla="*/ 49630 h 311151"/>
                  <a:gd name="connsiteX23" fmla="*/ 15875 w 331788"/>
                  <a:gd name="connsiteY23" fmla="*/ 93663 h 311151"/>
                  <a:gd name="connsiteX24" fmla="*/ 273050 w 331788"/>
                  <a:gd name="connsiteY24" fmla="*/ 93663 h 311151"/>
                  <a:gd name="connsiteX25" fmla="*/ 273050 w 331788"/>
                  <a:gd name="connsiteY25" fmla="*/ 49630 h 311151"/>
                  <a:gd name="connsiteX26" fmla="*/ 267881 w 331788"/>
                  <a:gd name="connsiteY26" fmla="*/ 44450 h 311151"/>
                  <a:gd name="connsiteX27" fmla="*/ 245911 w 331788"/>
                  <a:gd name="connsiteY27" fmla="*/ 44450 h 311151"/>
                  <a:gd name="connsiteX28" fmla="*/ 245911 w 331788"/>
                  <a:gd name="connsiteY28" fmla="*/ 53515 h 311151"/>
                  <a:gd name="connsiteX29" fmla="*/ 231695 w 331788"/>
                  <a:gd name="connsiteY29" fmla="*/ 67761 h 311151"/>
                  <a:gd name="connsiteX30" fmla="*/ 212310 w 331788"/>
                  <a:gd name="connsiteY30" fmla="*/ 67761 h 311151"/>
                  <a:gd name="connsiteX31" fmla="*/ 198094 w 331788"/>
                  <a:gd name="connsiteY31" fmla="*/ 53515 h 311151"/>
                  <a:gd name="connsiteX32" fmla="*/ 198094 w 331788"/>
                  <a:gd name="connsiteY32" fmla="*/ 44450 h 311151"/>
                  <a:gd name="connsiteX33" fmla="*/ 168370 w 331788"/>
                  <a:gd name="connsiteY33" fmla="*/ 44450 h 311151"/>
                  <a:gd name="connsiteX34" fmla="*/ 168370 w 331788"/>
                  <a:gd name="connsiteY34" fmla="*/ 53515 h 311151"/>
                  <a:gd name="connsiteX35" fmla="*/ 154155 w 331788"/>
                  <a:gd name="connsiteY35" fmla="*/ 67761 h 311151"/>
                  <a:gd name="connsiteX36" fmla="*/ 134770 w 331788"/>
                  <a:gd name="connsiteY36" fmla="*/ 67761 h 311151"/>
                  <a:gd name="connsiteX37" fmla="*/ 120554 w 331788"/>
                  <a:gd name="connsiteY37" fmla="*/ 53515 h 311151"/>
                  <a:gd name="connsiteX38" fmla="*/ 120554 w 331788"/>
                  <a:gd name="connsiteY38" fmla="*/ 44450 h 311151"/>
                  <a:gd name="connsiteX39" fmla="*/ 92123 w 331788"/>
                  <a:gd name="connsiteY39" fmla="*/ 44450 h 311151"/>
                  <a:gd name="connsiteX40" fmla="*/ 92123 w 331788"/>
                  <a:gd name="connsiteY40" fmla="*/ 53515 h 311151"/>
                  <a:gd name="connsiteX41" fmla="*/ 77907 w 331788"/>
                  <a:gd name="connsiteY41" fmla="*/ 67761 h 311151"/>
                  <a:gd name="connsiteX42" fmla="*/ 58522 w 331788"/>
                  <a:gd name="connsiteY42" fmla="*/ 67761 h 311151"/>
                  <a:gd name="connsiteX43" fmla="*/ 44306 w 331788"/>
                  <a:gd name="connsiteY43" fmla="*/ 53515 h 311151"/>
                  <a:gd name="connsiteX44" fmla="*/ 44306 w 331788"/>
                  <a:gd name="connsiteY44" fmla="*/ 44450 h 311151"/>
                  <a:gd name="connsiteX45" fmla="*/ 22336 w 331788"/>
                  <a:gd name="connsiteY45" fmla="*/ 44450 h 311151"/>
                  <a:gd name="connsiteX46" fmla="*/ 58303 w 331788"/>
                  <a:gd name="connsiteY46" fmla="*/ 0 h 311151"/>
                  <a:gd name="connsiteX47" fmla="*/ 77737 w 331788"/>
                  <a:gd name="connsiteY47" fmla="*/ 0 h 311151"/>
                  <a:gd name="connsiteX48" fmla="*/ 91989 w 331788"/>
                  <a:gd name="connsiteY48" fmla="*/ 14248 h 311151"/>
                  <a:gd name="connsiteX49" fmla="*/ 91989 w 331788"/>
                  <a:gd name="connsiteY49" fmla="*/ 29791 h 311151"/>
                  <a:gd name="connsiteX50" fmla="*/ 120493 w 331788"/>
                  <a:gd name="connsiteY50" fmla="*/ 29791 h 311151"/>
                  <a:gd name="connsiteX51" fmla="*/ 120493 w 331788"/>
                  <a:gd name="connsiteY51" fmla="*/ 14248 h 311151"/>
                  <a:gd name="connsiteX52" fmla="*/ 134745 w 331788"/>
                  <a:gd name="connsiteY52" fmla="*/ 0 h 311151"/>
                  <a:gd name="connsiteX53" fmla="*/ 154179 w 331788"/>
                  <a:gd name="connsiteY53" fmla="*/ 0 h 311151"/>
                  <a:gd name="connsiteX54" fmla="*/ 168431 w 331788"/>
                  <a:gd name="connsiteY54" fmla="*/ 14248 h 311151"/>
                  <a:gd name="connsiteX55" fmla="*/ 168431 w 331788"/>
                  <a:gd name="connsiteY55" fmla="*/ 29791 h 311151"/>
                  <a:gd name="connsiteX56" fmla="*/ 198231 w 331788"/>
                  <a:gd name="connsiteY56" fmla="*/ 29791 h 311151"/>
                  <a:gd name="connsiteX57" fmla="*/ 198231 w 331788"/>
                  <a:gd name="connsiteY57" fmla="*/ 14248 h 311151"/>
                  <a:gd name="connsiteX58" fmla="*/ 212483 w 331788"/>
                  <a:gd name="connsiteY58" fmla="*/ 0 h 311151"/>
                  <a:gd name="connsiteX59" fmla="*/ 231917 w 331788"/>
                  <a:gd name="connsiteY59" fmla="*/ 0 h 311151"/>
                  <a:gd name="connsiteX60" fmla="*/ 246170 w 331788"/>
                  <a:gd name="connsiteY60" fmla="*/ 14248 h 311151"/>
                  <a:gd name="connsiteX61" fmla="*/ 246170 w 331788"/>
                  <a:gd name="connsiteY61" fmla="*/ 29791 h 311151"/>
                  <a:gd name="connsiteX62" fmla="*/ 268195 w 331788"/>
                  <a:gd name="connsiteY62" fmla="*/ 29791 h 311151"/>
                  <a:gd name="connsiteX63" fmla="*/ 288925 w 331788"/>
                  <a:gd name="connsiteY63" fmla="*/ 50516 h 311151"/>
                  <a:gd name="connsiteX64" fmla="*/ 288925 w 331788"/>
                  <a:gd name="connsiteY64" fmla="*/ 146366 h 311151"/>
                  <a:gd name="connsiteX65" fmla="*/ 286334 w 331788"/>
                  <a:gd name="connsiteY65" fmla="*/ 143775 h 311151"/>
                  <a:gd name="connsiteX66" fmla="*/ 250056 w 331788"/>
                  <a:gd name="connsiteY66" fmla="*/ 137299 h 311151"/>
                  <a:gd name="connsiteX67" fmla="*/ 215074 w 331788"/>
                  <a:gd name="connsiteY67" fmla="*/ 143775 h 311151"/>
                  <a:gd name="connsiteX68" fmla="*/ 185275 w 331788"/>
                  <a:gd name="connsiteY68" fmla="*/ 164500 h 311151"/>
                  <a:gd name="connsiteX69" fmla="*/ 165840 w 331788"/>
                  <a:gd name="connsiteY69" fmla="*/ 192996 h 311151"/>
                  <a:gd name="connsiteX70" fmla="*/ 158066 w 331788"/>
                  <a:gd name="connsiteY70" fmla="*/ 229264 h 311151"/>
                  <a:gd name="connsiteX71" fmla="*/ 163249 w 331788"/>
                  <a:gd name="connsiteY71" fmla="*/ 260350 h 311151"/>
                  <a:gd name="connsiteX72" fmla="*/ 22025 w 331788"/>
                  <a:gd name="connsiteY72" fmla="*/ 260350 h 311151"/>
                  <a:gd name="connsiteX73" fmla="*/ 0 w 331788"/>
                  <a:gd name="connsiteY73" fmla="*/ 238330 h 311151"/>
                  <a:gd name="connsiteX74" fmla="*/ 0 w 331788"/>
                  <a:gd name="connsiteY74" fmla="*/ 50516 h 311151"/>
                  <a:gd name="connsiteX75" fmla="*/ 22025 w 331788"/>
                  <a:gd name="connsiteY75" fmla="*/ 29791 h 311151"/>
                  <a:gd name="connsiteX76" fmla="*/ 44051 w 331788"/>
                  <a:gd name="connsiteY76" fmla="*/ 29791 h 311151"/>
                  <a:gd name="connsiteX77" fmla="*/ 44051 w 331788"/>
                  <a:gd name="connsiteY77" fmla="*/ 14248 h 311151"/>
                  <a:gd name="connsiteX78" fmla="*/ 58303 w 331788"/>
                  <a:gd name="connsiteY78" fmla="*/ 0 h 311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</a:cxnLst>
                <a:rect l="l" t="t" r="r" b="b"/>
                <a:pathLst>
                  <a:path w="331788" h="311151">
                    <a:moveTo>
                      <a:pt x="249749" y="163513"/>
                    </a:moveTo>
                    <a:cubicBezTo>
                      <a:pt x="245874" y="163513"/>
                      <a:pt x="243291" y="167468"/>
                      <a:pt x="243291" y="171424"/>
                    </a:cubicBezTo>
                    <a:cubicBezTo>
                      <a:pt x="243291" y="171424"/>
                      <a:pt x="243291" y="171424"/>
                      <a:pt x="243291" y="218888"/>
                    </a:cubicBezTo>
                    <a:cubicBezTo>
                      <a:pt x="239417" y="221525"/>
                      <a:pt x="238125" y="225480"/>
                      <a:pt x="238125" y="229435"/>
                    </a:cubicBezTo>
                    <a:cubicBezTo>
                      <a:pt x="238125" y="236027"/>
                      <a:pt x="243291" y="241301"/>
                      <a:pt x="249749" y="241301"/>
                    </a:cubicBezTo>
                    <a:cubicBezTo>
                      <a:pt x="253624" y="241301"/>
                      <a:pt x="257498" y="239983"/>
                      <a:pt x="260081" y="236027"/>
                    </a:cubicBezTo>
                    <a:cubicBezTo>
                      <a:pt x="260081" y="236027"/>
                      <a:pt x="260081" y="236027"/>
                      <a:pt x="288495" y="236027"/>
                    </a:cubicBezTo>
                    <a:lnTo>
                      <a:pt x="307868" y="236027"/>
                    </a:lnTo>
                    <a:cubicBezTo>
                      <a:pt x="311742" y="236027"/>
                      <a:pt x="314325" y="233390"/>
                      <a:pt x="314325" y="229435"/>
                    </a:cubicBezTo>
                    <a:cubicBezTo>
                      <a:pt x="314325" y="225480"/>
                      <a:pt x="311742" y="221525"/>
                      <a:pt x="307868" y="221525"/>
                    </a:cubicBezTo>
                    <a:cubicBezTo>
                      <a:pt x="307868" y="221525"/>
                      <a:pt x="307868" y="221525"/>
                      <a:pt x="260081" y="221525"/>
                    </a:cubicBezTo>
                    <a:cubicBezTo>
                      <a:pt x="258790" y="221525"/>
                      <a:pt x="257498" y="220206"/>
                      <a:pt x="257498" y="218888"/>
                    </a:cubicBezTo>
                    <a:cubicBezTo>
                      <a:pt x="257498" y="218888"/>
                      <a:pt x="257498" y="218888"/>
                      <a:pt x="257498" y="171424"/>
                    </a:cubicBezTo>
                    <a:cubicBezTo>
                      <a:pt x="257498" y="167468"/>
                      <a:pt x="253624" y="163513"/>
                      <a:pt x="249749" y="163513"/>
                    </a:cubicBezTo>
                    <a:close/>
                    <a:moveTo>
                      <a:pt x="250178" y="147638"/>
                    </a:moveTo>
                    <a:cubicBezTo>
                      <a:pt x="264427" y="147638"/>
                      <a:pt x="277381" y="151531"/>
                      <a:pt x="289040" y="158020"/>
                    </a:cubicBezTo>
                    <a:cubicBezTo>
                      <a:pt x="314948" y="172295"/>
                      <a:pt x="331788" y="198249"/>
                      <a:pt x="331788" y="229395"/>
                    </a:cubicBezTo>
                    <a:cubicBezTo>
                      <a:pt x="331788" y="274815"/>
                      <a:pt x="295517" y="311151"/>
                      <a:pt x="250178" y="311151"/>
                    </a:cubicBezTo>
                    <a:cubicBezTo>
                      <a:pt x="216497" y="311151"/>
                      <a:pt x="186703" y="289090"/>
                      <a:pt x="175044" y="260540"/>
                    </a:cubicBezTo>
                    <a:cubicBezTo>
                      <a:pt x="171158" y="250158"/>
                      <a:pt x="169863" y="239776"/>
                      <a:pt x="169863" y="229395"/>
                    </a:cubicBezTo>
                    <a:cubicBezTo>
                      <a:pt x="169863" y="183974"/>
                      <a:pt x="206134" y="147638"/>
                      <a:pt x="250178" y="147638"/>
                    </a:cubicBezTo>
                    <a:close/>
                    <a:moveTo>
                      <a:pt x="22336" y="44450"/>
                    </a:moveTo>
                    <a:cubicBezTo>
                      <a:pt x="18459" y="44450"/>
                      <a:pt x="15875" y="47040"/>
                      <a:pt x="15875" y="49630"/>
                    </a:cubicBezTo>
                    <a:lnTo>
                      <a:pt x="15875" y="93663"/>
                    </a:lnTo>
                    <a:cubicBezTo>
                      <a:pt x="15875" y="93663"/>
                      <a:pt x="15875" y="93663"/>
                      <a:pt x="273050" y="93663"/>
                    </a:cubicBezTo>
                    <a:cubicBezTo>
                      <a:pt x="273050" y="93663"/>
                      <a:pt x="273050" y="93663"/>
                      <a:pt x="273050" y="49630"/>
                    </a:cubicBezTo>
                    <a:cubicBezTo>
                      <a:pt x="273050" y="47040"/>
                      <a:pt x="270466" y="44450"/>
                      <a:pt x="267881" y="44450"/>
                    </a:cubicBezTo>
                    <a:cubicBezTo>
                      <a:pt x="267881" y="44450"/>
                      <a:pt x="267881" y="44450"/>
                      <a:pt x="245911" y="44450"/>
                    </a:cubicBezTo>
                    <a:cubicBezTo>
                      <a:pt x="245911" y="44450"/>
                      <a:pt x="245911" y="44450"/>
                      <a:pt x="245911" y="53515"/>
                    </a:cubicBezTo>
                    <a:cubicBezTo>
                      <a:pt x="245911" y="61286"/>
                      <a:pt x="239449" y="67761"/>
                      <a:pt x="231695" y="67761"/>
                    </a:cubicBezTo>
                    <a:cubicBezTo>
                      <a:pt x="231695" y="67761"/>
                      <a:pt x="231695" y="67761"/>
                      <a:pt x="212310" y="67761"/>
                    </a:cubicBezTo>
                    <a:cubicBezTo>
                      <a:pt x="204556" y="67761"/>
                      <a:pt x="198094" y="61286"/>
                      <a:pt x="198094" y="53515"/>
                    </a:cubicBezTo>
                    <a:cubicBezTo>
                      <a:pt x="198094" y="53515"/>
                      <a:pt x="198094" y="53515"/>
                      <a:pt x="198094" y="44450"/>
                    </a:cubicBezTo>
                    <a:cubicBezTo>
                      <a:pt x="198094" y="44450"/>
                      <a:pt x="198094" y="44450"/>
                      <a:pt x="168370" y="44450"/>
                    </a:cubicBezTo>
                    <a:cubicBezTo>
                      <a:pt x="168370" y="44450"/>
                      <a:pt x="168370" y="44450"/>
                      <a:pt x="168370" y="53515"/>
                    </a:cubicBezTo>
                    <a:cubicBezTo>
                      <a:pt x="168370" y="61286"/>
                      <a:pt x="161909" y="67761"/>
                      <a:pt x="154155" y="67761"/>
                    </a:cubicBezTo>
                    <a:cubicBezTo>
                      <a:pt x="154155" y="67761"/>
                      <a:pt x="154155" y="67761"/>
                      <a:pt x="134770" y="67761"/>
                    </a:cubicBezTo>
                    <a:cubicBezTo>
                      <a:pt x="127016" y="67761"/>
                      <a:pt x="120554" y="61286"/>
                      <a:pt x="120554" y="53515"/>
                    </a:cubicBezTo>
                    <a:cubicBezTo>
                      <a:pt x="120554" y="53515"/>
                      <a:pt x="120554" y="53515"/>
                      <a:pt x="120554" y="44450"/>
                    </a:cubicBezTo>
                    <a:cubicBezTo>
                      <a:pt x="120554" y="44450"/>
                      <a:pt x="120554" y="44450"/>
                      <a:pt x="92123" y="44450"/>
                    </a:cubicBezTo>
                    <a:cubicBezTo>
                      <a:pt x="92123" y="44450"/>
                      <a:pt x="92123" y="44450"/>
                      <a:pt x="92123" y="53515"/>
                    </a:cubicBezTo>
                    <a:cubicBezTo>
                      <a:pt x="92123" y="61286"/>
                      <a:pt x="85661" y="67761"/>
                      <a:pt x="77907" y="67761"/>
                    </a:cubicBezTo>
                    <a:cubicBezTo>
                      <a:pt x="77907" y="67761"/>
                      <a:pt x="77907" y="67761"/>
                      <a:pt x="58522" y="67761"/>
                    </a:cubicBezTo>
                    <a:cubicBezTo>
                      <a:pt x="50768" y="67761"/>
                      <a:pt x="44306" y="61286"/>
                      <a:pt x="44306" y="53515"/>
                    </a:cubicBezTo>
                    <a:cubicBezTo>
                      <a:pt x="44306" y="53515"/>
                      <a:pt x="44306" y="53515"/>
                      <a:pt x="44306" y="44450"/>
                    </a:cubicBezTo>
                    <a:cubicBezTo>
                      <a:pt x="44306" y="44450"/>
                      <a:pt x="44306" y="44450"/>
                      <a:pt x="22336" y="44450"/>
                    </a:cubicBezTo>
                    <a:close/>
                    <a:moveTo>
                      <a:pt x="58303" y="0"/>
                    </a:moveTo>
                    <a:cubicBezTo>
                      <a:pt x="58303" y="0"/>
                      <a:pt x="58303" y="0"/>
                      <a:pt x="77737" y="0"/>
                    </a:cubicBezTo>
                    <a:cubicBezTo>
                      <a:pt x="85511" y="0"/>
                      <a:pt x="91989" y="6476"/>
                      <a:pt x="91989" y="14248"/>
                    </a:cubicBezTo>
                    <a:cubicBezTo>
                      <a:pt x="91989" y="14248"/>
                      <a:pt x="91989" y="14248"/>
                      <a:pt x="91989" y="29791"/>
                    </a:cubicBezTo>
                    <a:cubicBezTo>
                      <a:pt x="91989" y="29791"/>
                      <a:pt x="91989" y="29791"/>
                      <a:pt x="120493" y="29791"/>
                    </a:cubicBezTo>
                    <a:cubicBezTo>
                      <a:pt x="120493" y="29791"/>
                      <a:pt x="120493" y="29791"/>
                      <a:pt x="120493" y="14248"/>
                    </a:cubicBezTo>
                    <a:cubicBezTo>
                      <a:pt x="120493" y="6476"/>
                      <a:pt x="126971" y="0"/>
                      <a:pt x="134745" y="0"/>
                    </a:cubicBezTo>
                    <a:cubicBezTo>
                      <a:pt x="134745" y="0"/>
                      <a:pt x="134745" y="0"/>
                      <a:pt x="154179" y="0"/>
                    </a:cubicBezTo>
                    <a:cubicBezTo>
                      <a:pt x="161953" y="0"/>
                      <a:pt x="168431" y="6476"/>
                      <a:pt x="168431" y="14248"/>
                    </a:cubicBezTo>
                    <a:cubicBezTo>
                      <a:pt x="168431" y="14248"/>
                      <a:pt x="168431" y="14248"/>
                      <a:pt x="168431" y="29791"/>
                    </a:cubicBezTo>
                    <a:cubicBezTo>
                      <a:pt x="168431" y="29791"/>
                      <a:pt x="168431" y="29791"/>
                      <a:pt x="198231" y="29791"/>
                    </a:cubicBezTo>
                    <a:cubicBezTo>
                      <a:pt x="198231" y="29791"/>
                      <a:pt x="198231" y="29791"/>
                      <a:pt x="198231" y="14248"/>
                    </a:cubicBezTo>
                    <a:cubicBezTo>
                      <a:pt x="198231" y="6476"/>
                      <a:pt x="204709" y="0"/>
                      <a:pt x="212483" y="0"/>
                    </a:cubicBezTo>
                    <a:cubicBezTo>
                      <a:pt x="212483" y="0"/>
                      <a:pt x="212483" y="0"/>
                      <a:pt x="231917" y="0"/>
                    </a:cubicBezTo>
                    <a:cubicBezTo>
                      <a:pt x="239691" y="0"/>
                      <a:pt x="246170" y="6476"/>
                      <a:pt x="246170" y="14248"/>
                    </a:cubicBezTo>
                    <a:cubicBezTo>
                      <a:pt x="246170" y="14248"/>
                      <a:pt x="246170" y="14248"/>
                      <a:pt x="246170" y="29791"/>
                    </a:cubicBezTo>
                    <a:cubicBezTo>
                      <a:pt x="246170" y="29791"/>
                      <a:pt x="246170" y="29791"/>
                      <a:pt x="268195" y="29791"/>
                    </a:cubicBezTo>
                    <a:cubicBezTo>
                      <a:pt x="279856" y="29791"/>
                      <a:pt x="288925" y="38858"/>
                      <a:pt x="288925" y="50516"/>
                    </a:cubicBezTo>
                    <a:cubicBezTo>
                      <a:pt x="288925" y="50516"/>
                      <a:pt x="288925" y="50516"/>
                      <a:pt x="288925" y="146366"/>
                    </a:cubicBezTo>
                    <a:cubicBezTo>
                      <a:pt x="288925" y="145071"/>
                      <a:pt x="287630" y="145071"/>
                      <a:pt x="286334" y="143775"/>
                    </a:cubicBezTo>
                    <a:cubicBezTo>
                      <a:pt x="274673" y="139889"/>
                      <a:pt x="263013" y="137299"/>
                      <a:pt x="250056" y="137299"/>
                    </a:cubicBezTo>
                    <a:cubicBezTo>
                      <a:pt x="238396" y="137299"/>
                      <a:pt x="225439" y="139889"/>
                      <a:pt x="215074" y="143775"/>
                    </a:cubicBezTo>
                    <a:cubicBezTo>
                      <a:pt x="203413" y="148956"/>
                      <a:pt x="194344" y="155433"/>
                      <a:pt x="185275" y="164500"/>
                    </a:cubicBezTo>
                    <a:cubicBezTo>
                      <a:pt x="177501" y="172272"/>
                      <a:pt x="169727" y="182634"/>
                      <a:pt x="165840" y="192996"/>
                    </a:cubicBezTo>
                    <a:cubicBezTo>
                      <a:pt x="160658" y="204653"/>
                      <a:pt x="158066" y="216311"/>
                      <a:pt x="158066" y="229264"/>
                    </a:cubicBezTo>
                    <a:cubicBezTo>
                      <a:pt x="158066" y="239626"/>
                      <a:pt x="160658" y="249988"/>
                      <a:pt x="163249" y="260350"/>
                    </a:cubicBezTo>
                    <a:cubicBezTo>
                      <a:pt x="163249" y="260350"/>
                      <a:pt x="163249" y="260350"/>
                      <a:pt x="22025" y="260350"/>
                    </a:cubicBezTo>
                    <a:cubicBezTo>
                      <a:pt x="9069" y="260350"/>
                      <a:pt x="0" y="249988"/>
                      <a:pt x="0" y="238330"/>
                    </a:cubicBezTo>
                    <a:cubicBezTo>
                      <a:pt x="0" y="238330"/>
                      <a:pt x="0" y="238330"/>
                      <a:pt x="0" y="50516"/>
                    </a:cubicBezTo>
                    <a:cubicBezTo>
                      <a:pt x="0" y="38858"/>
                      <a:pt x="9069" y="29791"/>
                      <a:pt x="22025" y="29791"/>
                    </a:cubicBezTo>
                    <a:cubicBezTo>
                      <a:pt x="22025" y="29791"/>
                      <a:pt x="22025" y="29791"/>
                      <a:pt x="44051" y="29791"/>
                    </a:cubicBezTo>
                    <a:cubicBezTo>
                      <a:pt x="44051" y="29791"/>
                      <a:pt x="44051" y="29791"/>
                      <a:pt x="44051" y="14248"/>
                    </a:cubicBezTo>
                    <a:cubicBezTo>
                      <a:pt x="44051" y="6476"/>
                      <a:pt x="50529" y="0"/>
                      <a:pt x="583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  <p:sp>
          <p:nvSpPr>
            <p:cNvPr id="20" name="文本框 19"/>
            <p:cNvSpPr txBox="1"/>
            <p:nvPr/>
          </p:nvSpPr>
          <p:spPr>
            <a:xfrm>
              <a:off x="12397" y="5905"/>
              <a:ext cx="2021" cy="360"/>
            </a:xfrm>
            <a:prstGeom prst="rect">
              <a:avLst/>
            </a:prstGeom>
            <a:noFill/>
          </p:spPr>
          <p:txBody>
            <a:bodyPr wrap="square" lIns="68519" tIns="34289" rIns="68519" bIns="34289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84530"/>
              <a:r>
                <a:rPr lang="zh-CN" altLang="en-US" sz="11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Time:</a:t>
              </a:r>
              <a:r>
                <a:rPr lang="en-US" altLang="zh-CN" sz="11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XXYXXMTH</a:t>
              </a:r>
              <a:endParaRPr lang="zh-CN" altLang="en-US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899592" y="2859782"/>
            <a:ext cx="39655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i="1" spc="400" dirty="0">
                <a:solidFill>
                  <a:schemeClr val="accent4">
                    <a:lumMod val="100000"/>
                  </a:schemeClr>
                </a:solidFill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POWERPOINT TEMPLET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1094015" y="1394023"/>
            <a:ext cx="1445260" cy="553085"/>
            <a:chOff x="1450" y="3277"/>
            <a:chExt cx="2276" cy="871"/>
          </a:xfrm>
        </p:grpSpPr>
        <p:sp>
          <p:nvSpPr>
            <p:cNvPr id="22" name="矩形 21"/>
            <p:cNvSpPr/>
            <p:nvPr/>
          </p:nvSpPr>
          <p:spPr>
            <a:xfrm>
              <a:off x="1450" y="3308"/>
              <a:ext cx="1950" cy="8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496" y="3277"/>
              <a:ext cx="2230" cy="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000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Free </a:t>
              </a:r>
            </a:p>
          </p:txBody>
        </p:sp>
      </p:grp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E1774F0D-4F99-46AE-B02D-9542467734D8}"/>
              </a:ext>
            </a:extLst>
          </p:cNvPr>
          <p:cNvSpPr/>
          <p:nvPr/>
        </p:nvSpPr>
        <p:spPr>
          <a:xfrm>
            <a:off x="1096063" y="344079"/>
            <a:ext cx="1090593" cy="324625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BA8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TextBox 3">
            <a:hlinkClick r:id="rId6"/>
            <a:extLst>
              <a:ext uri="{FF2B5EF4-FFF2-40B4-BE49-F238E27FC236}">
                <a16:creationId xmlns:a16="http://schemas.microsoft.com/office/drawing/2014/main" id="{7F917AE6-3229-421B-A57C-D73560A3CB10}"/>
              </a:ext>
            </a:extLst>
          </p:cNvPr>
          <p:cNvSpPr txBox="1"/>
          <p:nvPr/>
        </p:nvSpPr>
        <p:spPr>
          <a:xfrm>
            <a:off x="3923928" y="4937577"/>
            <a:ext cx="5169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800" dirty="0">
                <a:solidFill>
                  <a:schemeClr val="bg1"/>
                </a:solidFill>
                <a:cs typeface="Arial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箭头: V 形 3"/>
          <p:cNvSpPr/>
          <p:nvPr/>
        </p:nvSpPr>
        <p:spPr>
          <a:xfrm>
            <a:off x="452534" y="326549"/>
            <a:ext cx="265923" cy="30791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5" name="箭头: V 形 4"/>
          <p:cNvSpPr/>
          <p:nvPr/>
        </p:nvSpPr>
        <p:spPr>
          <a:xfrm>
            <a:off x="643812" y="321906"/>
            <a:ext cx="265923" cy="30791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021702" y="629816"/>
            <a:ext cx="7781731" cy="0"/>
          </a:xfrm>
          <a:prstGeom prst="line">
            <a:avLst/>
          </a:prstGeom>
          <a:ln>
            <a:solidFill>
              <a:schemeClr val="accent2"/>
            </a:solidFill>
            <a:prstDash val="lg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021702" y="19123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the title</a:t>
            </a:r>
          </a:p>
        </p:txBody>
      </p:sp>
      <p:sp>
        <p:nvSpPr>
          <p:cNvPr id="9" name="箭头: V 形 8"/>
          <p:cNvSpPr/>
          <p:nvPr/>
        </p:nvSpPr>
        <p:spPr>
          <a:xfrm>
            <a:off x="235597" y="321906"/>
            <a:ext cx="265923" cy="30791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0" name="Freeform 6"/>
          <p:cNvSpPr>
            <a:spLocks noEditPoints="1"/>
          </p:cNvSpPr>
          <p:nvPr/>
        </p:nvSpPr>
        <p:spPr bwMode="auto">
          <a:xfrm>
            <a:off x="1293388" y="1419245"/>
            <a:ext cx="611505" cy="614363"/>
          </a:xfrm>
          <a:custGeom>
            <a:avLst/>
            <a:gdLst>
              <a:gd name="T0" fmla="*/ 245 w 489"/>
              <a:gd name="T1" fmla="*/ 0 h 490"/>
              <a:gd name="T2" fmla="*/ 489 w 489"/>
              <a:gd name="T3" fmla="*/ 245 h 490"/>
              <a:gd name="T4" fmla="*/ 245 w 489"/>
              <a:gd name="T5" fmla="*/ 490 h 490"/>
              <a:gd name="T6" fmla="*/ 0 w 489"/>
              <a:gd name="T7" fmla="*/ 245 h 490"/>
              <a:gd name="T8" fmla="*/ 245 w 489"/>
              <a:gd name="T9" fmla="*/ 0 h 490"/>
              <a:gd name="T10" fmla="*/ 245 w 489"/>
              <a:gd name="T11" fmla="*/ 87 h 490"/>
              <a:gd name="T12" fmla="*/ 87 w 489"/>
              <a:gd name="T13" fmla="*/ 245 h 490"/>
              <a:gd name="T14" fmla="*/ 245 w 489"/>
              <a:gd name="T15" fmla="*/ 403 h 490"/>
              <a:gd name="T16" fmla="*/ 403 w 489"/>
              <a:gd name="T17" fmla="*/ 245 h 490"/>
              <a:gd name="T18" fmla="*/ 245 w 489"/>
              <a:gd name="T19" fmla="*/ 87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89" h="490">
                <a:moveTo>
                  <a:pt x="245" y="0"/>
                </a:moveTo>
                <a:cubicBezTo>
                  <a:pt x="380" y="0"/>
                  <a:pt x="489" y="110"/>
                  <a:pt x="489" y="245"/>
                </a:cubicBezTo>
                <a:cubicBezTo>
                  <a:pt x="489" y="380"/>
                  <a:pt x="380" y="490"/>
                  <a:pt x="245" y="490"/>
                </a:cubicBezTo>
                <a:cubicBezTo>
                  <a:pt x="110" y="490"/>
                  <a:pt x="0" y="380"/>
                  <a:pt x="0" y="245"/>
                </a:cubicBezTo>
                <a:cubicBezTo>
                  <a:pt x="0" y="110"/>
                  <a:pt x="110" y="0"/>
                  <a:pt x="245" y="0"/>
                </a:cubicBezTo>
                <a:close/>
                <a:moveTo>
                  <a:pt x="245" y="87"/>
                </a:moveTo>
                <a:cubicBezTo>
                  <a:pt x="158" y="87"/>
                  <a:pt x="87" y="158"/>
                  <a:pt x="87" y="245"/>
                </a:cubicBezTo>
                <a:cubicBezTo>
                  <a:pt x="87" y="332"/>
                  <a:pt x="158" y="403"/>
                  <a:pt x="245" y="403"/>
                </a:cubicBezTo>
                <a:cubicBezTo>
                  <a:pt x="332" y="403"/>
                  <a:pt x="403" y="332"/>
                  <a:pt x="403" y="245"/>
                </a:cubicBezTo>
                <a:cubicBezTo>
                  <a:pt x="403" y="158"/>
                  <a:pt x="332" y="87"/>
                  <a:pt x="245" y="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1309580" y="2502713"/>
            <a:ext cx="611505" cy="614363"/>
          </a:xfrm>
          <a:custGeom>
            <a:avLst/>
            <a:gdLst>
              <a:gd name="T0" fmla="*/ 245 w 489"/>
              <a:gd name="T1" fmla="*/ 0 h 490"/>
              <a:gd name="T2" fmla="*/ 489 w 489"/>
              <a:gd name="T3" fmla="*/ 245 h 490"/>
              <a:gd name="T4" fmla="*/ 245 w 489"/>
              <a:gd name="T5" fmla="*/ 490 h 490"/>
              <a:gd name="T6" fmla="*/ 0 w 489"/>
              <a:gd name="T7" fmla="*/ 245 h 490"/>
              <a:gd name="T8" fmla="*/ 245 w 489"/>
              <a:gd name="T9" fmla="*/ 0 h 490"/>
              <a:gd name="T10" fmla="*/ 245 w 489"/>
              <a:gd name="T11" fmla="*/ 87 h 490"/>
              <a:gd name="T12" fmla="*/ 87 w 489"/>
              <a:gd name="T13" fmla="*/ 245 h 490"/>
              <a:gd name="T14" fmla="*/ 245 w 489"/>
              <a:gd name="T15" fmla="*/ 403 h 490"/>
              <a:gd name="T16" fmla="*/ 403 w 489"/>
              <a:gd name="T17" fmla="*/ 245 h 490"/>
              <a:gd name="T18" fmla="*/ 245 w 489"/>
              <a:gd name="T19" fmla="*/ 87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89" h="490">
                <a:moveTo>
                  <a:pt x="245" y="0"/>
                </a:moveTo>
                <a:cubicBezTo>
                  <a:pt x="380" y="0"/>
                  <a:pt x="489" y="110"/>
                  <a:pt x="489" y="245"/>
                </a:cubicBezTo>
                <a:cubicBezTo>
                  <a:pt x="489" y="380"/>
                  <a:pt x="380" y="490"/>
                  <a:pt x="245" y="490"/>
                </a:cubicBezTo>
                <a:cubicBezTo>
                  <a:pt x="110" y="490"/>
                  <a:pt x="0" y="380"/>
                  <a:pt x="0" y="245"/>
                </a:cubicBezTo>
                <a:cubicBezTo>
                  <a:pt x="0" y="110"/>
                  <a:pt x="110" y="0"/>
                  <a:pt x="245" y="0"/>
                </a:cubicBezTo>
                <a:close/>
                <a:moveTo>
                  <a:pt x="245" y="87"/>
                </a:moveTo>
                <a:cubicBezTo>
                  <a:pt x="158" y="87"/>
                  <a:pt x="87" y="158"/>
                  <a:pt x="87" y="245"/>
                </a:cubicBezTo>
                <a:cubicBezTo>
                  <a:pt x="87" y="332"/>
                  <a:pt x="158" y="403"/>
                  <a:pt x="245" y="403"/>
                </a:cubicBezTo>
                <a:cubicBezTo>
                  <a:pt x="332" y="403"/>
                  <a:pt x="403" y="332"/>
                  <a:pt x="403" y="245"/>
                </a:cubicBezTo>
                <a:cubicBezTo>
                  <a:pt x="403" y="158"/>
                  <a:pt x="332" y="87"/>
                  <a:pt x="245" y="8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2" name="Freeform 133"/>
          <p:cNvSpPr/>
          <p:nvPr/>
        </p:nvSpPr>
        <p:spPr bwMode="auto">
          <a:xfrm>
            <a:off x="1502462" y="1600220"/>
            <a:ext cx="189548" cy="191929"/>
          </a:xfrm>
          <a:custGeom>
            <a:avLst/>
            <a:gdLst/>
            <a:ahLst/>
            <a:cxnLst>
              <a:cxn ang="0">
                <a:pos x="112" y="89"/>
              </a:cxn>
              <a:cxn ang="0">
                <a:pos x="86" y="75"/>
              </a:cxn>
              <a:cxn ang="0">
                <a:pos x="72" y="69"/>
              </a:cxn>
              <a:cxn ang="0">
                <a:pos x="72" y="58"/>
              </a:cxn>
              <a:cxn ang="0">
                <a:pos x="77" y="45"/>
              </a:cxn>
              <a:cxn ang="0">
                <a:pos x="83" y="38"/>
              </a:cxn>
              <a:cxn ang="0">
                <a:pos x="79" y="30"/>
              </a:cxn>
              <a:cxn ang="0">
                <a:pos x="80" y="18"/>
              </a:cxn>
              <a:cxn ang="0">
                <a:pos x="58" y="0"/>
              </a:cxn>
              <a:cxn ang="0">
                <a:pos x="35" y="18"/>
              </a:cxn>
              <a:cxn ang="0">
                <a:pos x="36" y="30"/>
              </a:cxn>
              <a:cxn ang="0">
                <a:pos x="33" y="38"/>
              </a:cxn>
              <a:cxn ang="0">
                <a:pos x="38" y="45"/>
              </a:cxn>
              <a:cxn ang="0">
                <a:pos x="44" y="58"/>
              </a:cxn>
              <a:cxn ang="0">
                <a:pos x="44" y="69"/>
              </a:cxn>
              <a:cxn ang="0">
                <a:pos x="30" y="75"/>
              </a:cxn>
              <a:cxn ang="0">
                <a:pos x="4" y="89"/>
              </a:cxn>
              <a:cxn ang="0">
                <a:pos x="1" y="116"/>
              </a:cxn>
              <a:cxn ang="0">
                <a:pos x="114" y="116"/>
              </a:cxn>
              <a:cxn ang="0">
                <a:pos x="112" y="89"/>
              </a:cxn>
            </a:cxnLst>
            <a:rect l="0" t="0" r="r" b="b"/>
            <a:pathLst>
              <a:path w="115" h="116">
                <a:moveTo>
                  <a:pt x="112" y="89"/>
                </a:moveTo>
                <a:cubicBezTo>
                  <a:pt x="109" y="83"/>
                  <a:pt x="97" y="80"/>
                  <a:pt x="86" y="75"/>
                </a:cubicBezTo>
                <a:cubicBezTo>
                  <a:pt x="75" y="71"/>
                  <a:pt x="72" y="69"/>
                  <a:pt x="72" y="69"/>
                </a:cubicBezTo>
                <a:cubicBezTo>
                  <a:pt x="72" y="58"/>
                  <a:pt x="72" y="58"/>
                  <a:pt x="72" y="58"/>
                </a:cubicBezTo>
                <a:cubicBezTo>
                  <a:pt x="72" y="58"/>
                  <a:pt x="76" y="55"/>
                  <a:pt x="77" y="45"/>
                </a:cubicBezTo>
                <a:cubicBezTo>
                  <a:pt x="80" y="45"/>
                  <a:pt x="83" y="41"/>
                  <a:pt x="83" y="38"/>
                </a:cubicBezTo>
                <a:cubicBezTo>
                  <a:pt x="83" y="36"/>
                  <a:pt x="83" y="29"/>
                  <a:pt x="79" y="30"/>
                </a:cubicBezTo>
                <a:cubicBezTo>
                  <a:pt x="80" y="25"/>
                  <a:pt x="81" y="20"/>
                  <a:pt x="80" y="18"/>
                </a:cubicBezTo>
                <a:cubicBezTo>
                  <a:pt x="80" y="9"/>
                  <a:pt x="71" y="0"/>
                  <a:pt x="58" y="0"/>
                </a:cubicBezTo>
                <a:cubicBezTo>
                  <a:pt x="45" y="0"/>
                  <a:pt x="36" y="9"/>
                  <a:pt x="35" y="18"/>
                </a:cubicBezTo>
                <a:cubicBezTo>
                  <a:pt x="35" y="20"/>
                  <a:pt x="35" y="25"/>
                  <a:pt x="36" y="30"/>
                </a:cubicBezTo>
                <a:cubicBezTo>
                  <a:pt x="33" y="29"/>
                  <a:pt x="32" y="36"/>
                  <a:pt x="33" y="38"/>
                </a:cubicBezTo>
                <a:cubicBezTo>
                  <a:pt x="33" y="41"/>
                  <a:pt x="35" y="45"/>
                  <a:pt x="38" y="45"/>
                </a:cubicBezTo>
                <a:cubicBezTo>
                  <a:pt x="39" y="55"/>
                  <a:pt x="44" y="58"/>
                  <a:pt x="44" y="58"/>
                </a:cubicBezTo>
                <a:cubicBezTo>
                  <a:pt x="44" y="69"/>
                  <a:pt x="44" y="69"/>
                  <a:pt x="44" y="69"/>
                </a:cubicBezTo>
                <a:cubicBezTo>
                  <a:pt x="44" y="69"/>
                  <a:pt x="41" y="71"/>
                  <a:pt x="30" y="75"/>
                </a:cubicBezTo>
                <a:cubicBezTo>
                  <a:pt x="18" y="80"/>
                  <a:pt x="7" y="83"/>
                  <a:pt x="4" y="89"/>
                </a:cubicBezTo>
                <a:cubicBezTo>
                  <a:pt x="0" y="93"/>
                  <a:pt x="1" y="116"/>
                  <a:pt x="1" y="116"/>
                </a:cubicBezTo>
                <a:cubicBezTo>
                  <a:pt x="114" y="116"/>
                  <a:pt x="114" y="116"/>
                  <a:pt x="114" y="116"/>
                </a:cubicBezTo>
                <a:cubicBezTo>
                  <a:pt x="114" y="116"/>
                  <a:pt x="115" y="93"/>
                  <a:pt x="112" y="89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3" name="Freeform 153"/>
          <p:cNvSpPr/>
          <p:nvPr/>
        </p:nvSpPr>
        <p:spPr bwMode="auto">
          <a:xfrm>
            <a:off x="1526274" y="2687498"/>
            <a:ext cx="185738" cy="184309"/>
          </a:xfrm>
          <a:custGeom>
            <a:avLst/>
            <a:gdLst/>
            <a:ahLst/>
            <a:cxnLst>
              <a:cxn ang="0">
                <a:pos x="91" y="89"/>
              </a:cxn>
              <a:cxn ang="0">
                <a:pos x="80" y="98"/>
              </a:cxn>
              <a:cxn ang="0">
                <a:pos x="43" y="98"/>
              </a:cxn>
              <a:cxn ang="0">
                <a:pos x="38" y="91"/>
              </a:cxn>
              <a:cxn ang="0">
                <a:pos x="43" y="76"/>
              </a:cxn>
              <a:cxn ang="0">
                <a:pos x="101" y="76"/>
              </a:cxn>
              <a:cxn ang="0">
                <a:pos x="113" y="26"/>
              </a:cxn>
              <a:cxn ang="0">
                <a:pos x="21" y="13"/>
              </a:cxn>
              <a:cxn ang="0">
                <a:pos x="13" y="8"/>
              </a:cxn>
              <a:cxn ang="0">
                <a:pos x="14" y="7"/>
              </a:cxn>
              <a:cxn ang="0">
                <a:pos x="7" y="0"/>
              </a:cxn>
              <a:cxn ang="0">
                <a:pos x="0" y="7"/>
              </a:cxn>
              <a:cxn ang="0">
                <a:pos x="7" y="14"/>
              </a:cxn>
              <a:cxn ang="0">
                <a:pos x="8" y="14"/>
              </a:cxn>
              <a:cxn ang="0">
                <a:pos x="17" y="19"/>
              </a:cxn>
              <a:cxn ang="0">
                <a:pos x="31" y="76"/>
              </a:cxn>
              <a:cxn ang="0">
                <a:pos x="35" y="76"/>
              </a:cxn>
              <a:cxn ang="0">
                <a:pos x="31" y="88"/>
              </a:cxn>
              <a:cxn ang="0">
                <a:pos x="31" y="88"/>
              </a:cxn>
              <a:cxn ang="0">
                <a:pos x="19" y="100"/>
              </a:cxn>
              <a:cxn ang="0">
                <a:pos x="31" y="112"/>
              </a:cxn>
              <a:cxn ang="0">
                <a:pos x="42" y="105"/>
              </a:cxn>
              <a:cxn ang="0">
                <a:pos x="80" y="105"/>
              </a:cxn>
              <a:cxn ang="0">
                <a:pos x="91" y="112"/>
              </a:cxn>
              <a:cxn ang="0">
                <a:pos x="103" y="101"/>
              </a:cxn>
              <a:cxn ang="0">
                <a:pos x="91" y="89"/>
              </a:cxn>
            </a:cxnLst>
            <a:rect l="0" t="0" r="r" b="b"/>
            <a:pathLst>
              <a:path w="113" h="112">
                <a:moveTo>
                  <a:pt x="91" y="89"/>
                </a:moveTo>
                <a:cubicBezTo>
                  <a:pt x="86" y="89"/>
                  <a:pt x="81" y="93"/>
                  <a:pt x="80" y="98"/>
                </a:cubicBezTo>
                <a:cubicBezTo>
                  <a:pt x="43" y="98"/>
                  <a:pt x="43" y="98"/>
                  <a:pt x="43" y="98"/>
                </a:cubicBezTo>
                <a:cubicBezTo>
                  <a:pt x="42" y="95"/>
                  <a:pt x="41" y="92"/>
                  <a:pt x="38" y="91"/>
                </a:cubicBezTo>
                <a:cubicBezTo>
                  <a:pt x="43" y="76"/>
                  <a:pt x="43" y="76"/>
                  <a:pt x="43" y="76"/>
                </a:cubicBezTo>
                <a:cubicBezTo>
                  <a:pt x="101" y="76"/>
                  <a:pt x="101" y="76"/>
                  <a:pt x="101" y="76"/>
                </a:cubicBezTo>
                <a:cubicBezTo>
                  <a:pt x="113" y="26"/>
                  <a:pt x="113" y="26"/>
                  <a:pt x="113" y="26"/>
                </a:cubicBezTo>
                <a:cubicBezTo>
                  <a:pt x="21" y="13"/>
                  <a:pt x="21" y="13"/>
                  <a:pt x="21" y="13"/>
                </a:cubicBezTo>
                <a:cubicBezTo>
                  <a:pt x="13" y="8"/>
                  <a:pt x="13" y="8"/>
                  <a:pt x="13" y="8"/>
                </a:cubicBezTo>
                <a:cubicBezTo>
                  <a:pt x="14" y="7"/>
                  <a:pt x="14" y="7"/>
                  <a:pt x="14" y="7"/>
                </a:cubicBezTo>
                <a:cubicBezTo>
                  <a:pt x="14" y="3"/>
                  <a:pt x="10" y="0"/>
                  <a:pt x="7" y="0"/>
                </a:cubicBezTo>
                <a:cubicBezTo>
                  <a:pt x="3" y="0"/>
                  <a:pt x="0" y="3"/>
                  <a:pt x="0" y="7"/>
                </a:cubicBezTo>
                <a:cubicBezTo>
                  <a:pt x="0" y="11"/>
                  <a:pt x="3" y="14"/>
                  <a:pt x="7" y="14"/>
                </a:cubicBezTo>
                <a:cubicBezTo>
                  <a:pt x="8" y="14"/>
                  <a:pt x="8" y="14"/>
                  <a:pt x="8" y="14"/>
                </a:cubicBezTo>
                <a:cubicBezTo>
                  <a:pt x="17" y="19"/>
                  <a:pt x="17" y="19"/>
                  <a:pt x="17" y="19"/>
                </a:cubicBezTo>
                <a:cubicBezTo>
                  <a:pt x="31" y="76"/>
                  <a:pt x="31" y="76"/>
                  <a:pt x="31" y="76"/>
                </a:cubicBezTo>
                <a:cubicBezTo>
                  <a:pt x="35" y="76"/>
                  <a:pt x="35" y="76"/>
                  <a:pt x="35" y="76"/>
                </a:cubicBezTo>
                <a:cubicBezTo>
                  <a:pt x="31" y="88"/>
                  <a:pt x="31" y="88"/>
                  <a:pt x="31" y="88"/>
                </a:cubicBezTo>
                <a:cubicBezTo>
                  <a:pt x="31" y="88"/>
                  <a:pt x="31" y="88"/>
                  <a:pt x="31" y="88"/>
                </a:cubicBezTo>
                <a:cubicBezTo>
                  <a:pt x="24" y="88"/>
                  <a:pt x="19" y="94"/>
                  <a:pt x="19" y="100"/>
                </a:cubicBezTo>
                <a:cubicBezTo>
                  <a:pt x="19" y="107"/>
                  <a:pt x="24" y="112"/>
                  <a:pt x="31" y="112"/>
                </a:cubicBezTo>
                <a:cubicBezTo>
                  <a:pt x="36" y="112"/>
                  <a:pt x="40" y="109"/>
                  <a:pt x="42" y="105"/>
                </a:cubicBezTo>
                <a:cubicBezTo>
                  <a:pt x="80" y="105"/>
                  <a:pt x="80" y="105"/>
                  <a:pt x="80" y="105"/>
                </a:cubicBezTo>
                <a:cubicBezTo>
                  <a:pt x="82" y="109"/>
                  <a:pt x="86" y="112"/>
                  <a:pt x="91" y="112"/>
                </a:cubicBezTo>
                <a:cubicBezTo>
                  <a:pt x="98" y="112"/>
                  <a:pt x="103" y="107"/>
                  <a:pt x="103" y="101"/>
                </a:cubicBezTo>
                <a:cubicBezTo>
                  <a:pt x="103" y="94"/>
                  <a:pt x="98" y="89"/>
                  <a:pt x="91" y="8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4" name="Freeform 8"/>
          <p:cNvSpPr>
            <a:spLocks noEditPoints="1"/>
          </p:cNvSpPr>
          <p:nvPr/>
        </p:nvSpPr>
        <p:spPr bwMode="auto">
          <a:xfrm>
            <a:off x="1328154" y="3554273"/>
            <a:ext cx="611505" cy="614363"/>
          </a:xfrm>
          <a:custGeom>
            <a:avLst/>
            <a:gdLst>
              <a:gd name="T0" fmla="*/ 245 w 489"/>
              <a:gd name="T1" fmla="*/ 0 h 490"/>
              <a:gd name="T2" fmla="*/ 489 w 489"/>
              <a:gd name="T3" fmla="*/ 245 h 490"/>
              <a:gd name="T4" fmla="*/ 245 w 489"/>
              <a:gd name="T5" fmla="*/ 490 h 490"/>
              <a:gd name="T6" fmla="*/ 0 w 489"/>
              <a:gd name="T7" fmla="*/ 245 h 490"/>
              <a:gd name="T8" fmla="*/ 245 w 489"/>
              <a:gd name="T9" fmla="*/ 0 h 490"/>
              <a:gd name="T10" fmla="*/ 245 w 489"/>
              <a:gd name="T11" fmla="*/ 87 h 490"/>
              <a:gd name="T12" fmla="*/ 87 w 489"/>
              <a:gd name="T13" fmla="*/ 245 h 490"/>
              <a:gd name="T14" fmla="*/ 245 w 489"/>
              <a:gd name="T15" fmla="*/ 403 h 490"/>
              <a:gd name="T16" fmla="*/ 402 w 489"/>
              <a:gd name="T17" fmla="*/ 245 h 490"/>
              <a:gd name="T18" fmla="*/ 245 w 489"/>
              <a:gd name="T19" fmla="*/ 87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89" h="490">
                <a:moveTo>
                  <a:pt x="245" y="0"/>
                </a:moveTo>
                <a:cubicBezTo>
                  <a:pt x="380" y="0"/>
                  <a:pt x="489" y="110"/>
                  <a:pt x="489" y="245"/>
                </a:cubicBezTo>
                <a:cubicBezTo>
                  <a:pt x="489" y="380"/>
                  <a:pt x="380" y="490"/>
                  <a:pt x="245" y="490"/>
                </a:cubicBezTo>
                <a:cubicBezTo>
                  <a:pt x="109" y="490"/>
                  <a:pt x="0" y="380"/>
                  <a:pt x="0" y="245"/>
                </a:cubicBezTo>
                <a:cubicBezTo>
                  <a:pt x="0" y="110"/>
                  <a:pt x="109" y="0"/>
                  <a:pt x="245" y="0"/>
                </a:cubicBezTo>
                <a:close/>
                <a:moveTo>
                  <a:pt x="245" y="87"/>
                </a:moveTo>
                <a:cubicBezTo>
                  <a:pt x="157" y="87"/>
                  <a:pt x="87" y="158"/>
                  <a:pt x="87" y="245"/>
                </a:cubicBezTo>
                <a:cubicBezTo>
                  <a:pt x="87" y="332"/>
                  <a:pt x="157" y="403"/>
                  <a:pt x="245" y="403"/>
                </a:cubicBezTo>
                <a:cubicBezTo>
                  <a:pt x="332" y="403"/>
                  <a:pt x="402" y="332"/>
                  <a:pt x="402" y="245"/>
                </a:cubicBezTo>
                <a:cubicBezTo>
                  <a:pt x="402" y="158"/>
                  <a:pt x="332" y="87"/>
                  <a:pt x="245" y="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15" name="Group 42"/>
          <p:cNvGrpSpPr/>
          <p:nvPr/>
        </p:nvGrpSpPr>
        <p:grpSpPr>
          <a:xfrm>
            <a:off x="1503890" y="3743821"/>
            <a:ext cx="190500" cy="174308"/>
            <a:chOff x="2046288" y="3759200"/>
            <a:chExt cx="296863" cy="271463"/>
          </a:xfrm>
          <a:solidFill>
            <a:srgbClr val="105A80"/>
          </a:solidFill>
        </p:grpSpPr>
        <p:sp>
          <p:nvSpPr>
            <p:cNvPr id="16" name="Rectangle 160"/>
            <p:cNvSpPr>
              <a:spLocks noChangeArrowheads="1"/>
            </p:cNvSpPr>
            <p:nvPr/>
          </p:nvSpPr>
          <p:spPr bwMode="auto">
            <a:xfrm>
              <a:off x="2065338" y="3973513"/>
              <a:ext cx="55563" cy="571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5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7" name="Rectangle 161"/>
            <p:cNvSpPr>
              <a:spLocks noChangeArrowheads="1"/>
            </p:cNvSpPr>
            <p:nvPr/>
          </p:nvSpPr>
          <p:spPr bwMode="auto">
            <a:xfrm>
              <a:off x="2139950" y="3935413"/>
              <a:ext cx="55563" cy="952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5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8" name="Rectangle 162"/>
            <p:cNvSpPr>
              <a:spLocks noChangeArrowheads="1"/>
            </p:cNvSpPr>
            <p:nvPr/>
          </p:nvSpPr>
          <p:spPr bwMode="auto">
            <a:xfrm>
              <a:off x="2212975" y="3898900"/>
              <a:ext cx="57150" cy="131763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5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9" name="Rectangle 163"/>
            <p:cNvSpPr>
              <a:spLocks noChangeArrowheads="1"/>
            </p:cNvSpPr>
            <p:nvPr/>
          </p:nvSpPr>
          <p:spPr bwMode="auto">
            <a:xfrm>
              <a:off x="2287588" y="3860800"/>
              <a:ext cx="55563" cy="169863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5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20" name="Freeform 164"/>
            <p:cNvSpPr/>
            <p:nvPr/>
          </p:nvSpPr>
          <p:spPr bwMode="auto">
            <a:xfrm>
              <a:off x="2046288" y="3759200"/>
              <a:ext cx="296863" cy="176213"/>
            </a:xfrm>
            <a:custGeom>
              <a:avLst/>
              <a:gdLst/>
              <a:ahLst/>
              <a:cxnLst>
                <a:cxn ang="0">
                  <a:pos x="162" y="25"/>
                </a:cxn>
                <a:cxn ang="0">
                  <a:pos x="126" y="25"/>
                </a:cxn>
                <a:cxn ang="0">
                  <a:pos x="81" y="59"/>
                </a:cxn>
                <a:cxn ang="0">
                  <a:pos x="59" y="48"/>
                </a:cxn>
                <a:cxn ang="0">
                  <a:pos x="0" y="96"/>
                </a:cxn>
                <a:cxn ang="0">
                  <a:pos x="0" y="111"/>
                </a:cxn>
                <a:cxn ang="0">
                  <a:pos x="60" y="62"/>
                </a:cxn>
                <a:cxn ang="0">
                  <a:pos x="83" y="74"/>
                </a:cxn>
                <a:cxn ang="0">
                  <a:pos x="131" y="37"/>
                </a:cxn>
                <a:cxn ang="0">
                  <a:pos x="166" y="37"/>
                </a:cxn>
                <a:cxn ang="0">
                  <a:pos x="187" y="16"/>
                </a:cxn>
                <a:cxn ang="0">
                  <a:pos x="187" y="0"/>
                </a:cxn>
                <a:cxn ang="0">
                  <a:pos x="162" y="25"/>
                </a:cxn>
              </a:cxnLst>
              <a:rect l="0" t="0" r="r" b="b"/>
              <a:pathLst>
                <a:path w="187" h="111">
                  <a:moveTo>
                    <a:pt x="162" y="25"/>
                  </a:moveTo>
                  <a:lnTo>
                    <a:pt x="126" y="25"/>
                  </a:lnTo>
                  <a:lnTo>
                    <a:pt x="81" y="59"/>
                  </a:lnTo>
                  <a:lnTo>
                    <a:pt x="59" y="48"/>
                  </a:lnTo>
                  <a:lnTo>
                    <a:pt x="0" y="96"/>
                  </a:lnTo>
                  <a:lnTo>
                    <a:pt x="0" y="111"/>
                  </a:lnTo>
                  <a:lnTo>
                    <a:pt x="60" y="62"/>
                  </a:lnTo>
                  <a:lnTo>
                    <a:pt x="83" y="74"/>
                  </a:lnTo>
                  <a:lnTo>
                    <a:pt x="131" y="37"/>
                  </a:lnTo>
                  <a:lnTo>
                    <a:pt x="166" y="37"/>
                  </a:lnTo>
                  <a:lnTo>
                    <a:pt x="187" y="16"/>
                  </a:lnTo>
                  <a:lnTo>
                    <a:pt x="187" y="0"/>
                  </a:lnTo>
                  <a:lnTo>
                    <a:pt x="162" y="2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5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2109680" y="1726426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here.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085392" y="1292086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076343" y="2770366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here.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2052054" y="2336026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2109680" y="3868598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here.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085392" y="3434258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1" r="23031"/>
          <a:stretch/>
        </p:blipFill>
        <p:spPr>
          <a:xfrm>
            <a:off x="5386070" y="1253490"/>
            <a:ext cx="2518410" cy="31127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21" grpId="0" bldLvl="0"/>
      <p:bldP spid="22" grpId="0" bldLvl="0"/>
      <p:bldP spid="23" grpId="0" bldLvl="0"/>
      <p:bldP spid="24" grpId="0" bldLvl="0"/>
      <p:bldP spid="25" grpId="0" bldLvl="0"/>
      <p:bldP spid="26" grpId="0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箭头: V 形 3"/>
          <p:cNvSpPr/>
          <p:nvPr/>
        </p:nvSpPr>
        <p:spPr>
          <a:xfrm>
            <a:off x="452534" y="326549"/>
            <a:ext cx="265923" cy="30791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5" name="箭头: V 形 4"/>
          <p:cNvSpPr/>
          <p:nvPr/>
        </p:nvSpPr>
        <p:spPr>
          <a:xfrm>
            <a:off x="643812" y="321906"/>
            <a:ext cx="265923" cy="30791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021702" y="629816"/>
            <a:ext cx="7781731" cy="0"/>
          </a:xfrm>
          <a:prstGeom prst="line">
            <a:avLst/>
          </a:prstGeom>
          <a:ln>
            <a:solidFill>
              <a:schemeClr val="accent2"/>
            </a:solidFill>
            <a:prstDash val="lg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021702" y="19123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the title</a:t>
            </a:r>
          </a:p>
        </p:txBody>
      </p:sp>
      <p:sp>
        <p:nvSpPr>
          <p:cNvPr id="9" name="箭头: V 形 8"/>
          <p:cNvSpPr/>
          <p:nvPr/>
        </p:nvSpPr>
        <p:spPr>
          <a:xfrm>
            <a:off x="235597" y="321906"/>
            <a:ext cx="265923" cy="30791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0" name="环形箭头 33"/>
          <p:cNvSpPr/>
          <p:nvPr/>
        </p:nvSpPr>
        <p:spPr>
          <a:xfrm>
            <a:off x="3791411" y="1249110"/>
            <a:ext cx="1638244" cy="1638493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1" name="形状 10"/>
          <p:cNvSpPr/>
          <p:nvPr/>
        </p:nvSpPr>
        <p:spPr>
          <a:xfrm>
            <a:off x="3336395" y="2190545"/>
            <a:ext cx="1638244" cy="1638493"/>
          </a:xfrm>
          <a:prstGeom prst="leftCircularArrow">
            <a:avLst>
              <a:gd name="adj1" fmla="val 10980"/>
              <a:gd name="adj2" fmla="val 1142322"/>
              <a:gd name="adj3" fmla="val 6300000"/>
              <a:gd name="adj4" fmla="val 18900000"/>
              <a:gd name="adj5" fmla="val 12500"/>
            </a:avLst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2" name="空心弧 11"/>
          <p:cNvSpPr/>
          <p:nvPr/>
        </p:nvSpPr>
        <p:spPr>
          <a:xfrm>
            <a:off x="3908011" y="3244640"/>
            <a:ext cx="1407505" cy="1408070"/>
          </a:xfrm>
          <a:prstGeom prst="blockArc">
            <a:avLst>
              <a:gd name="adj1" fmla="val 13500000"/>
              <a:gd name="adj2" fmla="val 10800000"/>
              <a:gd name="adj3" fmla="val 12740"/>
            </a:avLst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425729" y="1862086"/>
            <a:ext cx="452596" cy="357686"/>
            <a:chOff x="5340139" y="2292617"/>
            <a:chExt cx="652175" cy="515413"/>
          </a:xfrm>
          <a:solidFill>
            <a:srgbClr val="293247"/>
          </a:solidFill>
        </p:grpSpPr>
        <p:sp>
          <p:nvSpPr>
            <p:cNvPr id="14" name="Freeform 9"/>
            <p:cNvSpPr/>
            <p:nvPr/>
          </p:nvSpPr>
          <p:spPr bwMode="auto">
            <a:xfrm>
              <a:off x="5549366" y="2428359"/>
              <a:ext cx="442948" cy="338845"/>
            </a:xfrm>
            <a:custGeom>
              <a:avLst/>
              <a:gdLst>
                <a:gd name="T0" fmla="*/ 1511 w 1915"/>
                <a:gd name="T1" fmla="*/ 0 h 1465"/>
                <a:gd name="T2" fmla="*/ 1550 w 1915"/>
                <a:gd name="T3" fmla="*/ 238 h 1465"/>
                <a:gd name="T4" fmla="*/ 207 w 1915"/>
                <a:gd name="T5" fmla="*/ 1231 h 1465"/>
                <a:gd name="T6" fmla="*/ 0 w 1915"/>
                <a:gd name="T7" fmla="*/ 1219 h 1465"/>
                <a:gd name="T8" fmla="*/ 796 w 1915"/>
                <a:gd name="T9" fmla="*/ 1465 h 1465"/>
                <a:gd name="T10" fmla="*/ 1915 w 1915"/>
                <a:gd name="T11" fmla="*/ 637 h 1465"/>
                <a:gd name="T12" fmla="*/ 1511 w 1915"/>
                <a:gd name="T13" fmla="*/ 0 h 1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15" h="1465">
                  <a:moveTo>
                    <a:pt x="1511" y="0"/>
                  </a:moveTo>
                  <a:cubicBezTo>
                    <a:pt x="1536" y="76"/>
                    <a:pt x="1550" y="156"/>
                    <a:pt x="1550" y="238"/>
                  </a:cubicBezTo>
                  <a:cubicBezTo>
                    <a:pt x="1550" y="787"/>
                    <a:pt x="949" y="1231"/>
                    <a:pt x="207" y="1231"/>
                  </a:cubicBezTo>
                  <a:cubicBezTo>
                    <a:pt x="137" y="1231"/>
                    <a:pt x="67" y="1227"/>
                    <a:pt x="0" y="1219"/>
                  </a:cubicBezTo>
                  <a:cubicBezTo>
                    <a:pt x="203" y="1371"/>
                    <a:pt x="484" y="1465"/>
                    <a:pt x="796" y="1465"/>
                  </a:cubicBezTo>
                  <a:cubicBezTo>
                    <a:pt x="1414" y="1465"/>
                    <a:pt x="1915" y="1094"/>
                    <a:pt x="1915" y="637"/>
                  </a:cubicBezTo>
                  <a:cubicBezTo>
                    <a:pt x="1915" y="381"/>
                    <a:pt x="1758" y="152"/>
                    <a:pt x="151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th-TH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5340139" y="2292617"/>
              <a:ext cx="517453" cy="383753"/>
            </a:xfrm>
            <a:prstGeom prst="ellipse">
              <a:avLst/>
            </a:prstGeom>
            <a:grpFill/>
            <a:ln w="0">
              <a:noFill/>
              <a:prstDash val="solid"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th-TH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16" name="Freeform 11"/>
            <p:cNvSpPr/>
            <p:nvPr/>
          </p:nvSpPr>
          <p:spPr bwMode="auto">
            <a:xfrm>
              <a:off x="5358510" y="2550834"/>
              <a:ext cx="227597" cy="162279"/>
            </a:xfrm>
            <a:custGeom>
              <a:avLst/>
              <a:gdLst>
                <a:gd name="T0" fmla="*/ 407 w 981"/>
                <a:gd name="T1" fmla="*/ 157 h 703"/>
                <a:gd name="T2" fmla="*/ 69 w 981"/>
                <a:gd name="T3" fmla="*/ 611 h 703"/>
                <a:gd name="T4" fmla="*/ 107 w 981"/>
                <a:gd name="T5" fmla="*/ 699 h 703"/>
                <a:gd name="T6" fmla="*/ 764 w 981"/>
                <a:gd name="T7" fmla="*/ 330 h 703"/>
                <a:gd name="T8" fmla="*/ 407 w 981"/>
                <a:gd name="T9" fmla="*/ 157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1" h="703">
                  <a:moveTo>
                    <a:pt x="407" y="157"/>
                  </a:moveTo>
                  <a:cubicBezTo>
                    <a:pt x="332" y="348"/>
                    <a:pt x="138" y="567"/>
                    <a:pt x="69" y="611"/>
                  </a:cubicBezTo>
                  <a:cubicBezTo>
                    <a:pt x="0" y="655"/>
                    <a:pt x="31" y="694"/>
                    <a:pt x="107" y="699"/>
                  </a:cubicBezTo>
                  <a:cubicBezTo>
                    <a:pt x="183" y="703"/>
                    <a:pt x="546" y="660"/>
                    <a:pt x="764" y="330"/>
                  </a:cubicBezTo>
                  <a:cubicBezTo>
                    <a:pt x="981" y="0"/>
                    <a:pt x="407" y="157"/>
                    <a:pt x="407" y="15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th-TH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17" name="Freeform 12"/>
            <p:cNvSpPr/>
            <p:nvPr/>
          </p:nvSpPr>
          <p:spPr bwMode="auto">
            <a:xfrm>
              <a:off x="5744304" y="2650855"/>
              <a:ext cx="230660" cy="157175"/>
            </a:xfrm>
            <a:custGeom>
              <a:avLst/>
              <a:gdLst>
                <a:gd name="T0" fmla="*/ 578 w 999"/>
                <a:gd name="T1" fmla="*/ 142 h 680"/>
                <a:gd name="T2" fmla="*/ 929 w 999"/>
                <a:gd name="T3" fmla="*/ 585 h 680"/>
                <a:gd name="T4" fmla="*/ 893 w 999"/>
                <a:gd name="T5" fmla="*/ 674 h 680"/>
                <a:gd name="T6" fmla="*/ 226 w 999"/>
                <a:gd name="T7" fmla="*/ 324 h 680"/>
                <a:gd name="T8" fmla="*/ 578 w 999"/>
                <a:gd name="T9" fmla="*/ 142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9" h="680">
                  <a:moveTo>
                    <a:pt x="578" y="142"/>
                  </a:moveTo>
                  <a:cubicBezTo>
                    <a:pt x="659" y="330"/>
                    <a:pt x="859" y="544"/>
                    <a:pt x="929" y="585"/>
                  </a:cubicBezTo>
                  <a:cubicBezTo>
                    <a:pt x="999" y="627"/>
                    <a:pt x="969" y="668"/>
                    <a:pt x="893" y="674"/>
                  </a:cubicBezTo>
                  <a:cubicBezTo>
                    <a:pt x="817" y="680"/>
                    <a:pt x="453" y="648"/>
                    <a:pt x="226" y="324"/>
                  </a:cubicBezTo>
                  <a:cubicBezTo>
                    <a:pt x="0" y="0"/>
                    <a:pt x="578" y="142"/>
                    <a:pt x="578" y="14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th-TH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474755" y="3749594"/>
            <a:ext cx="264554" cy="498303"/>
            <a:chOff x="8453506" y="4288596"/>
            <a:chExt cx="373519" cy="703546"/>
          </a:xfrm>
          <a:solidFill>
            <a:srgbClr val="293247"/>
          </a:solidFill>
        </p:grpSpPr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8453506" y="4504776"/>
              <a:ext cx="373519" cy="487366"/>
            </a:xfrm>
            <a:custGeom>
              <a:avLst/>
              <a:gdLst/>
              <a:ahLst/>
              <a:cxnLst>
                <a:cxn ang="0">
                  <a:pos x="229" y="3"/>
                </a:cxn>
                <a:cxn ang="0">
                  <a:pos x="16" y="60"/>
                </a:cxn>
                <a:cxn ang="0">
                  <a:pos x="3" y="83"/>
                </a:cxn>
                <a:cxn ang="0">
                  <a:pos x="21" y="97"/>
                </a:cxn>
                <a:cxn ang="0">
                  <a:pos x="26" y="96"/>
                </a:cxn>
                <a:cxn ang="0">
                  <a:pos x="56" y="88"/>
                </a:cxn>
                <a:cxn ang="0">
                  <a:pos x="56" y="111"/>
                </a:cxn>
                <a:cxn ang="0">
                  <a:pos x="32" y="111"/>
                </a:cxn>
                <a:cxn ang="0">
                  <a:pos x="21" y="121"/>
                </a:cxn>
                <a:cxn ang="0">
                  <a:pos x="21" y="174"/>
                </a:cxn>
                <a:cxn ang="0">
                  <a:pos x="27" y="193"/>
                </a:cxn>
                <a:cxn ang="0">
                  <a:pos x="46" y="219"/>
                </a:cxn>
                <a:cxn ang="0">
                  <a:pos x="53" y="238"/>
                </a:cxn>
                <a:cxn ang="0">
                  <a:pos x="53" y="259"/>
                </a:cxn>
                <a:cxn ang="0">
                  <a:pos x="63" y="270"/>
                </a:cxn>
                <a:cxn ang="0">
                  <a:pos x="74" y="270"/>
                </a:cxn>
                <a:cxn ang="0">
                  <a:pos x="76" y="274"/>
                </a:cxn>
                <a:cxn ang="0">
                  <a:pos x="74" y="283"/>
                </a:cxn>
                <a:cxn ang="0">
                  <a:pos x="76" y="291"/>
                </a:cxn>
                <a:cxn ang="0">
                  <a:pos x="74" y="300"/>
                </a:cxn>
                <a:cxn ang="0">
                  <a:pos x="83" y="313"/>
                </a:cxn>
                <a:cxn ang="0">
                  <a:pos x="99" y="313"/>
                </a:cxn>
                <a:cxn ang="0">
                  <a:pos x="99" y="317"/>
                </a:cxn>
                <a:cxn ang="0">
                  <a:pos x="108" y="330"/>
                </a:cxn>
                <a:cxn ang="0">
                  <a:pos x="146" y="330"/>
                </a:cxn>
                <a:cxn ang="0">
                  <a:pos x="156" y="317"/>
                </a:cxn>
                <a:cxn ang="0">
                  <a:pos x="155" y="313"/>
                </a:cxn>
                <a:cxn ang="0">
                  <a:pos x="171" y="313"/>
                </a:cxn>
                <a:cxn ang="0">
                  <a:pos x="181" y="300"/>
                </a:cxn>
                <a:cxn ang="0">
                  <a:pos x="178" y="291"/>
                </a:cxn>
                <a:cxn ang="0">
                  <a:pos x="181" y="283"/>
                </a:cxn>
                <a:cxn ang="0">
                  <a:pos x="178" y="274"/>
                </a:cxn>
                <a:cxn ang="0">
                  <a:pos x="180" y="270"/>
                </a:cxn>
                <a:cxn ang="0">
                  <a:pos x="191" y="270"/>
                </a:cxn>
                <a:cxn ang="0">
                  <a:pos x="202" y="259"/>
                </a:cxn>
                <a:cxn ang="0">
                  <a:pos x="202" y="238"/>
                </a:cxn>
                <a:cxn ang="0">
                  <a:pos x="208" y="219"/>
                </a:cxn>
                <a:cxn ang="0">
                  <a:pos x="227" y="193"/>
                </a:cxn>
                <a:cxn ang="0">
                  <a:pos x="233" y="174"/>
                </a:cxn>
                <a:cxn ang="0">
                  <a:pos x="233" y="121"/>
                </a:cxn>
                <a:cxn ang="0">
                  <a:pos x="223" y="111"/>
                </a:cxn>
                <a:cxn ang="0">
                  <a:pos x="198" y="111"/>
                </a:cxn>
                <a:cxn ang="0">
                  <a:pos x="199" y="109"/>
                </a:cxn>
                <a:cxn ang="0">
                  <a:pos x="199" y="50"/>
                </a:cxn>
                <a:cxn ang="0">
                  <a:pos x="238" y="39"/>
                </a:cxn>
                <a:cxn ang="0">
                  <a:pos x="252" y="16"/>
                </a:cxn>
                <a:cxn ang="0">
                  <a:pos x="229" y="3"/>
                </a:cxn>
                <a:cxn ang="0">
                  <a:pos x="87" y="80"/>
                </a:cxn>
                <a:cxn ang="0">
                  <a:pos x="167" y="58"/>
                </a:cxn>
                <a:cxn ang="0">
                  <a:pos x="167" y="109"/>
                </a:cxn>
                <a:cxn ang="0">
                  <a:pos x="168" y="111"/>
                </a:cxn>
                <a:cxn ang="0">
                  <a:pos x="87" y="111"/>
                </a:cxn>
                <a:cxn ang="0">
                  <a:pos x="87" y="80"/>
                </a:cxn>
                <a:cxn ang="0">
                  <a:pos x="87" y="80"/>
                </a:cxn>
                <a:cxn ang="0">
                  <a:pos x="87" y="80"/>
                </a:cxn>
              </a:cxnLst>
              <a:rect l="0" t="0" r="r" b="b"/>
              <a:pathLst>
                <a:path w="254" h="330">
                  <a:moveTo>
                    <a:pt x="229" y="3"/>
                  </a:moveTo>
                  <a:cubicBezTo>
                    <a:pt x="16" y="60"/>
                    <a:pt x="16" y="60"/>
                    <a:pt x="16" y="60"/>
                  </a:cubicBezTo>
                  <a:cubicBezTo>
                    <a:pt x="6" y="62"/>
                    <a:pt x="0" y="73"/>
                    <a:pt x="3" y="83"/>
                  </a:cubicBezTo>
                  <a:cubicBezTo>
                    <a:pt x="5" y="91"/>
                    <a:pt x="13" y="97"/>
                    <a:pt x="21" y="97"/>
                  </a:cubicBezTo>
                  <a:cubicBezTo>
                    <a:pt x="23" y="97"/>
                    <a:pt x="24" y="97"/>
                    <a:pt x="26" y="96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32" y="111"/>
                    <a:pt x="32" y="111"/>
                    <a:pt x="32" y="111"/>
                  </a:cubicBezTo>
                  <a:cubicBezTo>
                    <a:pt x="26" y="111"/>
                    <a:pt x="21" y="115"/>
                    <a:pt x="21" y="121"/>
                  </a:cubicBezTo>
                  <a:cubicBezTo>
                    <a:pt x="21" y="174"/>
                    <a:pt x="21" y="174"/>
                    <a:pt x="21" y="174"/>
                  </a:cubicBezTo>
                  <a:cubicBezTo>
                    <a:pt x="21" y="180"/>
                    <a:pt x="24" y="189"/>
                    <a:pt x="27" y="193"/>
                  </a:cubicBezTo>
                  <a:cubicBezTo>
                    <a:pt x="46" y="219"/>
                    <a:pt x="46" y="219"/>
                    <a:pt x="46" y="219"/>
                  </a:cubicBezTo>
                  <a:cubicBezTo>
                    <a:pt x="50" y="224"/>
                    <a:pt x="53" y="232"/>
                    <a:pt x="53" y="238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53" y="265"/>
                    <a:pt x="58" y="270"/>
                    <a:pt x="63" y="270"/>
                  </a:cubicBezTo>
                  <a:cubicBezTo>
                    <a:pt x="74" y="270"/>
                    <a:pt x="74" y="270"/>
                    <a:pt x="74" y="270"/>
                  </a:cubicBezTo>
                  <a:cubicBezTo>
                    <a:pt x="75" y="271"/>
                    <a:pt x="75" y="273"/>
                    <a:pt x="76" y="274"/>
                  </a:cubicBezTo>
                  <a:cubicBezTo>
                    <a:pt x="75" y="276"/>
                    <a:pt x="74" y="279"/>
                    <a:pt x="74" y="283"/>
                  </a:cubicBezTo>
                  <a:cubicBezTo>
                    <a:pt x="74" y="286"/>
                    <a:pt x="75" y="289"/>
                    <a:pt x="76" y="291"/>
                  </a:cubicBezTo>
                  <a:cubicBezTo>
                    <a:pt x="75" y="294"/>
                    <a:pt x="74" y="297"/>
                    <a:pt x="74" y="300"/>
                  </a:cubicBezTo>
                  <a:cubicBezTo>
                    <a:pt x="74" y="307"/>
                    <a:pt x="78" y="313"/>
                    <a:pt x="83" y="313"/>
                  </a:cubicBezTo>
                  <a:cubicBezTo>
                    <a:pt x="99" y="313"/>
                    <a:pt x="99" y="313"/>
                    <a:pt x="99" y="313"/>
                  </a:cubicBezTo>
                  <a:cubicBezTo>
                    <a:pt x="99" y="314"/>
                    <a:pt x="99" y="316"/>
                    <a:pt x="99" y="317"/>
                  </a:cubicBezTo>
                  <a:cubicBezTo>
                    <a:pt x="99" y="324"/>
                    <a:pt x="103" y="330"/>
                    <a:pt x="108" y="330"/>
                  </a:cubicBezTo>
                  <a:cubicBezTo>
                    <a:pt x="146" y="330"/>
                    <a:pt x="146" y="330"/>
                    <a:pt x="146" y="330"/>
                  </a:cubicBezTo>
                  <a:cubicBezTo>
                    <a:pt x="151" y="330"/>
                    <a:pt x="156" y="324"/>
                    <a:pt x="156" y="317"/>
                  </a:cubicBezTo>
                  <a:cubicBezTo>
                    <a:pt x="156" y="316"/>
                    <a:pt x="155" y="314"/>
                    <a:pt x="155" y="313"/>
                  </a:cubicBezTo>
                  <a:cubicBezTo>
                    <a:pt x="171" y="313"/>
                    <a:pt x="171" y="313"/>
                    <a:pt x="171" y="313"/>
                  </a:cubicBezTo>
                  <a:cubicBezTo>
                    <a:pt x="177" y="313"/>
                    <a:pt x="181" y="307"/>
                    <a:pt x="181" y="300"/>
                  </a:cubicBezTo>
                  <a:cubicBezTo>
                    <a:pt x="181" y="297"/>
                    <a:pt x="180" y="294"/>
                    <a:pt x="178" y="291"/>
                  </a:cubicBezTo>
                  <a:cubicBezTo>
                    <a:pt x="180" y="289"/>
                    <a:pt x="181" y="286"/>
                    <a:pt x="181" y="283"/>
                  </a:cubicBezTo>
                  <a:cubicBezTo>
                    <a:pt x="181" y="279"/>
                    <a:pt x="180" y="276"/>
                    <a:pt x="178" y="274"/>
                  </a:cubicBezTo>
                  <a:cubicBezTo>
                    <a:pt x="179" y="273"/>
                    <a:pt x="180" y="271"/>
                    <a:pt x="180" y="270"/>
                  </a:cubicBezTo>
                  <a:cubicBezTo>
                    <a:pt x="191" y="270"/>
                    <a:pt x="191" y="270"/>
                    <a:pt x="191" y="270"/>
                  </a:cubicBezTo>
                  <a:cubicBezTo>
                    <a:pt x="197" y="270"/>
                    <a:pt x="202" y="265"/>
                    <a:pt x="202" y="259"/>
                  </a:cubicBezTo>
                  <a:cubicBezTo>
                    <a:pt x="202" y="238"/>
                    <a:pt x="202" y="238"/>
                    <a:pt x="202" y="238"/>
                  </a:cubicBezTo>
                  <a:cubicBezTo>
                    <a:pt x="202" y="232"/>
                    <a:pt x="204" y="224"/>
                    <a:pt x="208" y="219"/>
                  </a:cubicBezTo>
                  <a:cubicBezTo>
                    <a:pt x="227" y="193"/>
                    <a:pt x="227" y="193"/>
                    <a:pt x="227" y="193"/>
                  </a:cubicBezTo>
                  <a:cubicBezTo>
                    <a:pt x="231" y="189"/>
                    <a:pt x="233" y="180"/>
                    <a:pt x="233" y="174"/>
                  </a:cubicBezTo>
                  <a:cubicBezTo>
                    <a:pt x="233" y="121"/>
                    <a:pt x="233" y="121"/>
                    <a:pt x="233" y="121"/>
                  </a:cubicBezTo>
                  <a:cubicBezTo>
                    <a:pt x="233" y="115"/>
                    <a:pt x="229" y="111"/>
                    <a:pt x="223" y="111"/>
                  </a:cubicBezTo>
                  <a:cubicBezTo>
                    <a:pt x="198" y="111"/>
                    <a:pt x="198" y="111"/>
                    <a:pt x="198" y="111"/>
                  </a:cubicBezTo>
                  <a:cubicBezTo>
                    <a:pt x="198" y="110"/>
                    <a:pt x="199" y="109"/>
                    <a:pt x="199" y="109"/>
                  </a:cubicBezTo>
                  <a:cubicBezTo>
                    <a:pt x="199" y="50"/>
                    <a:pt x="199" y="50"/>
                    <a:pt x="199" y="50"/>
                  </a:cubicBezTo>
                  <a:cubicBezTo>
                    <a:pt x="238" y="39"/>
                    <a:pt x="238" y="39"/>
                    <a:pt x="238" y="39"/>
                  </a:cubicBezTo>
                  <a:cubicBezTo>
                    <a:pt x="248" y="37"/>
                    <a:pt x="254" y="26"/>
                    <a:pt x="252" y="16"/>
                  </a:cubicBezTo>
                  <a:cubicBezTo>
                    <a:pt x="249" y="6"/>
                    <a:pt x="239" y="0"/>
                    <a:pt x="229" y="3"/>
                  </a:cubicBezTo>
                  <a:close/>
                  <a:moveTo>
                    <a:pt x="87" y="80"/>
                  </a:moveTo>
                  <a:cubicBezTo>
                    <a:pt x="167" y="58"/>
                    <a:pt x="167" y="58"/>
                    <a:pt x="167" y="58"/>
                  </a:cubicBezTo>
                  <a:cubicBezTo>
                    <a:pt x="167" y="109"/>
                    <a:pt x="167" y="109"/>
                    <a:pt x="167" y="109"/>
                  </a:cubicBezTo>
                  <a:cubicBezTo>
                    <a:pt x="167" y="109"/>
                    <a:pt x="167" y="110"/>
                    <a:pt x="168" y="111"/>
                  </a:cubicBezTo>
                  <a:cubicBezTo>
                    <a:pt x="87" y="111"/>
                    <a:pt x="87" y="111"/>
                    <a:pt x="87" y="111"/>
                  </a:cubicBezTo>
                  <a:lnTo>
                    <a:pt x="87" y="80"/>
                  </a:lnTo>
                  <a:close/>
                  <a:moveTo>
                    <a:pt x="87" y="80"/>
                  </a:moveTo>
                  <a:cubicBezTo>
                    <a:pt x="87" y="80"/>
                    <a:pt x="87" y="80"/>
                    <a:pt x="87" y="8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/>
          </p:nvSpPr>
          <p:spPr bwMode="auto">
            <a:xfrm>
              <a:off x="8453506" y="4419072"/>
              <a:ext cx="373519" cy="143268"/>
            </a:xfrm>
            <a:custGeom>
              <a:avLst/>
              <a:gdLst/>
              <a:ahLst/>
              <a:cxnLst>
                <a:cxn ang="0">
                  <a:pos x="229" y="2"/>
                </a:cxn>
                <a:cxn ang="0">
                  <a:pos x="16" y="59"/>
                </a:cxn>
                <a:cxn ang="0">
                  <a:pos x="3" y="83"/>
                </a:cxn>
                <a:cxn ang="0">
                  <a:pos x="21" y="97"/>
                </a:cxn>
                <a:cxn ang="0">
                  <a:pos x="26" y="96"/>
                </a:cxn>
                <a:cxn ang="0">
                  <a:pos x="238" y="39"/>
                </a:cxn>
                <a:cxn ang="0">
                  <a:pos x="252" y="16"/>
                </a:cxn>
                <a:cxn ang="0">
                  <a:pos x="229" y="2"/>
                </a:cxn>
                <a:cxn ang="0">
                  <a:pos x="229" y="2"/>
                </a:cxn>
                <a:cxn ang="0">
                  <a:pos x="229" y="2"/>
                </a:cxn>
              </a:cxnLst>
              <a:rect l="0" t="0" r="r" b="b"/>
              <a:pathLst>
                <a:path w="254" h="97">
                  <a:moveTo>
                    <a:pt x="229" y="2"/>
                  </a:moveTo>
                  <a:cubicBezTo>
                    <a:pt x="16" y="59"/>
                    <a:pt x="16" y="59"/>
                    <a:pt x="16" y="59"/>
                  </a:cubicBezTo>
                  <a:cubicBezTo>
                    <a:pt x="6" y="62"/>
                    <a:pt x="0" y="72"/>
                    <a:pt x="3" y="83"/>
                  </a:cubicBezTo>
                  <a:cubicBezTo>
                    <a:pt x="5" y="91"/>
                    <a:pt x="13" y="97"/>
                    <a:pt x="21" y="97"/>
                  </a:cubicBezTo>
                  <a:cubicBezTo>
                    <a:pt x="23" y="97"/>
                    <a:pt x="24" y="96"/>
                    <a:pt x="26" y="96"/>
                  </a:cubicBezTo>
                  <a:cubicBezTo>
                    <a:pt x="238" y="39"/>
                    <a:pt x="238" y="39"/>
                    <a:pt x="238" y="39"/>
                  </a:cubicBezTo>
                  <a:cubicBezTo>
                    <a:pt x="248" y="36"/>
                    <a:pt x="254" y="26"/>
                    <a:pt x="252" y="16"/>
                  </a:cubicBezTo>
                  <a:cubicBezTo>
                    <a:pt x="249" y="6"/>
                    <a:pt x="239" y="0"/>
                    <a:pt x="229" y="2"/>
                  </a:cubicBezTo>
                  <a:close/>
                  <a:moveTo>
                    <a:pt x="229" y="2"/>
                  </a:moveTo>
                  <a:cubicBezTo>
                    <a:pt x="229" y="2"/>
                    <a:pt x="229" y="2"/>
                    <a:pt x="229" y="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8453506" y="4332088"/>
              <a:ext cx="373519" cy="143268"/>
            </a:xfrm>
            <a:custGeom>
              <a:avLst/>
              <a:gdLst/>
              <a:ahLst/>
              <a:cxnLst>
                <a:cxn ang="0">
                  <a:pos x="3" y="83"/>
                </a:cxn>
                <a:cxn ang="0">
                  <a:pos x="21" y="97"/>
                </a:cxn>
                <a:cxn ang="0">
                  <a:pos x="26" y="97"/>
                </a:cxn>
                <a:cxn ang="0">
                  <a:pos x="238" y="40"/>
                </a:cxn>
                <a:cxn ang="0">
                  <a:pos x="252" y="16"/>
                </a:cxn>
                <a:cxn ang="0">
                  <a:pos x="229" y="3"/>
                </a:cxn>
                <a:cxn ang="0">
                  <a:pos x="16" y="60"/>
                </a:cxn>
                <a:cxn ang="0">
                  <a:pos x="3" y="83"/>
                </a:cxn>
                <a:cxn ang="0">
                  <a:pos x="3" y="83"/>
                </a:cxn>
                <a:cxn ang="0">
                  <a:pos x="3" y="83"/>
                </a:cxn>
              </a:cxnLst>
              <a:rect l="0" t="0" r="r" b="b"/>
              <a:pathLst>
                <a:path w="254" h="97">
                  <a:moveTo>
                    <a:pt x="3" y="83"/>
                  </a:moveTo>
                  <a:cubicBezTo>
                    <a:pt x="5" y="92"/>
                    <a:pt x="13" y="97"/>
                    <a:pt x="21" y="97"/>
                  </a:cubicBezTo>
                  <a:cubicBezTo>
                    <a:pt x="23" y="97"/>
                    <a:pt x="24" y="97"/>
                    <a:pt x="26" y="97"/>
                  </a:cubicBezTo>
                  <a:cubicBezTo>
                    <a:pt x="238" y="40"/>
                    <a:pt x="238" y="40"/>
                    <a:pt x="238" y="40"/>
                  </a:cubicBezTo>
                  <a:cubicBezTo>
                    <a:pt x="248" y="37"/>
                    <a:pt x="254" y="26"/>
                    <a:pt x="252" y="16"/>
                  </a:cubicBezTo>
                  <a:cubicBezTo>
                    <a:pt x="249" y="6"/>
                    <a:pt x="239" y="0"/>
                    <a:pt x="229" y="3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6" y="63"/>
                    <a:pt x="0" y="73"/>
                    <a:pt x="3" y="83"/>
                  </a:cubicBezTo>
                  <a:close/>
                  <a:moveTo>
                    <a:pt x="3" y="83"/>
                  </a:moveTo>
                  <a:cubicBezTo>
                    <a:pt x="3" y="83"/>
                    <a:pt x="3" y="83"/>
                    <a:pt x="3" y="8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2" name="Freeform 16"/>
            <p:cNvSpPr>
              <a:spLocks noEditPoints="1"/>
            </p:cNvSpPr>
            <p:nvPr/>
          </p:nvSpPr>
          <p:spPr bwMode="auto">
            <a:xfrm>
              <a:off x="8453506" y="4288596"/>
              <a:ext cx="220018" cy="101055"/>
            </a:xfrm>
            <a:custGeom>
              <a:avLst/>
              <a:gdLst/>
              <a:ahLst/>
              <a:cxnLst>
                <a:cxn ang="0">
                  <a:pos x="21" y="69"/>
                </a:cxn>
                <a:cxn ang="0">
                  <a:pos x="26" y="68"/>
                </a:cxn>
                <a:cxn ang="0">
                  <a:pos x="134" y="39"/>
                </a:cxn>
                <a:cxn ang="0">
                  <a:pos x="147" y="16"/>
                </a:cxn>
                <a:cxn ang="0">
                  <a:pos x="124" y="3"/>
                </a:cxn>
                <a:cxn ang="0">
                  <a:pos x="16" y="32"/>
                </a:cxn>
                <a:cxn ang="0">
                  <a:pos x="3" y="55"/>
                </a:cxn>
                <a:cxn ang="0">
                  <a:pos x="21" y="69"/>
                </a:cxn>
                <a:cxn ang="0">
                  <a:pos x="21" y="69"/>
                </a:cxn>
                <a:cxn ang="0">
                  <a:pos x="21" y="69"/>
                </a:cxn>
              </a:cxnLst>
              <a:rect l="0" t="0" r="r" b="b"/>
              <a:pathLst>
                <a:path w="150" h="69">
                  <a:moveTo>
                    <a:pt x="21" y="69"/>
                  </a:moveTo>
                  <a:cubicBezTo>
                    <a:pt x="23" y="69"/>
                    <a:pt x="24" y="69"/>
                    <a:pt x="26" y="68"/>
                  </a:cubicBezTo>
                  <a:cubicBezTo>
                    <a:pt x="134" y="39"/>
                    <a:pt x="134" y="39"/>
                    <a:pt x="134" y="39"/>
                  </a:cubicBezTo>
                  <a:cubicBezTo>
                    <a:pt x="144" y="36"/>
                    <a:pt x="150" y="26"/>
                    <a:pt x="147" y="16"/>
                  </a:cubicBezTo>
                  <a:cubicBezTo>
                    <a:pt x="144" y="6"/>
                    <a:pt x="134" y="0"/>
                    <a:pt x="124" y="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6" y="34"/>
                    <a:pt x="0" y="45"/>
                    <a:pt x="3" y="55"/>
                  </a:cubicBezTo>
                  <a:cubicBezTo>
                    <a:pt x="5" y="63"/>
                    <a:pt x="13" y="69"/>
                    <a:pt x="21" y="69"/>
                  </a:cubicBezTo>
                  <a:close/>
                  <a:moveTo>
                    <a:pt x="21" y="69"/>
                  </a:moveTo>
                  <a:cubicBezTo>
                    <a:pt x="21" y="69"/>
                    <a:pt x="21" y="69"/>
                    <a:pt x="21" y="69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23" name="Freeform 110"/>
          <p:cNvSpPr>
            <a:spLocks noEditPoints="1"/>
          </p:cNvSpPr>
          <p:nvPr/>
        </p:nvSpPr>
        <p:spPr bwMode="auto">
          <a:xfrm>
            <a:off x="3931385" y="2806382"/>
            <a:ext cx="342204" cy="317565"/>
          </a:xfrm>
          <a:custGeom>
            <a:avLst/>
            <a:gdLst/>
            <a:ahLst/>
            <a:cxnLst>
              <a:cxn ang="0">
                <a:pos x="8" y="10"/>
              </a:cxn>
              <a:cxn ang="0">
                <a:pos x="0" y="10"/>
              </a:cxn>
              <a:cxn ang="0">
                <a:pos x="0" y="5"/>
              </a:cxn>
              <a:cxn ang="0">
                <a:pos x="8" y="5"/>
              </a:cxn>
              <a:cxn ang="0">
                <a:pos x="8" y="10"/>
              </a:cxn>
              <a:cxn ang="0">
                <a:pos x="33" y="30"/>
              </a:cxn>
              <a:cxn ang="0">
                <a:pos x="0" y="30"/>
              </a:cxn>
              <a:cxn ang="0">
                <a:pos x="0" y="25"/>
              </a:cxn>
              <a:cxn ang="0">
                <a:pos x="33" y="25"/>
              </a:cxn>
              <a:cxn ang="0">
                <a:pos x="33" y="30"/>
              </a:cxn>
              <a:cxn ang="0">
                <a:pos x="13" y="49"/>
              </a:cxn>
              <a:cxn ang="0">
                <a:pos x="0" y="49"/>
              </a:cxn>
              <a:cxn ang="0">
                <a:pos x="0" y="44"/>
              </a:cxn>
              <a:cxn ang="0">
                <a:pos x="13" y="44"/>
              </a:cxn>
              <a:cxn ang="0">
                <a:pos x="13" y="49"/>
              </a:cxn>
              <a:cxn ang="0">
                <a:pos x="24" y="3"/>
              </a:cxn>
              <a:cxn ang="0">
                <a:pos x="24" y="13"/>
              </a:cxn>
              <a:cxn ang="0">
                <a:pos x="22" y="15"/>
              </a:cxn>
              <a:cxn ang="0">
                <a:pos x="12" y="15"/>
              </a:cxn>
              <a:cxn ang="0">
                <a:pos x="9" y="13"/>
              </a:cxn>
              <a:cxn ang="0">
                <a:pos x="9" y="3"/>
              </a:cxn>
              <a:cxn ang="0">
                <a:pos x="12" y="0"/>
              </a:cxn>
              <a:cxn ang="0">
                <a:pos x="22" y="0"/>
              </a:cxn>
              <a:cxn ang="0">
                <a:pos x="24" y="3"/>
              </a:cxn>
              <a:cxn ang="0">
                <a:pos x="29" y="42"/>
              </a:cxn>
              <a:cxn ang="0">
                <a:pos x="29" y="51"/>
              </a:cxn>
              <a:cxn ang="0">
                <a:pos x="26" y="54"/>
              </a:cxn>
              <a:cxn ang="0">
                <a:pos x="17" y="54"/>
              </a:cxn>
              <a:cxn ang="0">
                <a:pos x="14" y="51"/>
              </a:cxn>
              <a:cxn ang="0">
                <a:pos x="14" y="42"/>
              </a:cxn>
              <a:cxn ang="0">
                <a:pos x="17" y="39"/>
              </a:cxn>
              <a:cxn ang="0">
                <a:pos x="26" y="39"/>
              </a:cxn>
              <a:cxn ang="0">
                <a:pos x="29" y="42"/>
              </a:cxn>
              <a:cxn ang="0">
                <a:pos x="58" y="10"/>
              </a:cxn>
              <a:cxn ang="0">
                <a:pos x="25" y="10"/>
              </a:cxn>
              <a:cxn ang="0">
                <a:pos x="25" y="5"/>
              </a:cxn>
              <a:cxn ang="0">
                <a:pos x="58" y="5"/>
              </a:cxn>
              <a:cxn ang="0">
                <a:pos x="58" y="10"/>
              </a:cxn>
              <a:cxn ang="0">
                <a:pos x="58" y="49"/>
              </a:cxn>
              <a:cxn ang="0">
                <a:pos x="30" y="49"/>
              </a:cxn>
              <a:cxn ang="0">
                <a:pos x="30" y="44"/>
              </a:cxn>
              <a:cxn ang="0">
                <a:pos x="58" y="44"/>
              </a:cxn>
              <a:cxn ang="0">
                <a:pos x="58" y="49"/>
              </a:cxn>
              <a:cxn ang="0">
                <a:pos x="48" y="22"/>
              </a:cxn>
              <a:cxn ang="0">
                <a:pos x="48" y="32"/>
              </a:cxn>
              <a:cxn ang="0">
                <a:pos x="46" y="34"/>
              </a:cxn>
              <a:cxn ang="0">
                <a:pos x="36" y="34"/>
              </a:cxn>
              <a:cxn ang="0">
                <a:pos x="34" y="32"/>
              </a:cxn>
              <a:cxn ang="0">
                <a:pos x="34" y="22"/>
              </a:cxn>
              <a:cxn ang="0">
                <a:pos x="36" y="20"/>
              </a:cxn>
              <a:cxn ang="0">
                <a:pos x="46" y="20"/>
              </a:cxn>
              <a:cxn ang="0">
                <a:pos x="48" y="22"/>
              </a:cxn>
              <a:cxn ang="0">
                <a:pos x="58" y="30"/>
              </a:cxn>
              <a:cxn ang="0">
                <a:pos x="50" y="30"/>
              </a:cxn>
              <a:cxn ang="0">
                <a:pos x="50" y="25"/>
              </a:cxn>
              <a:cxn ang="0">
                <a:pos x="58" y="25"/>
              </a:cxn>
              <a:cxn ang="0">
                <a:pos x="58" y="30"/>
              </a:cxn>
            </a:cxnLst>
            <a:rect l="0" t="0" r="r" b="b"/>
            <a:pathLst>
              <a:path w="58" h="54">
                <a:moveTo>
                  <a:pt x="8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0" y="5"/>
                  <a:pt x="0" y="5"/>
                </a:cubicBezTo>
                <a:cubicBezTo>
                  <a:pt x="8" y="5"/>
                  <a:pt x="8" y="5"/>
                  <a:pt x="8" y="5"/>
                </a:cubicBezTo>
                <a:lnTo>
                  <a:pt x="8" y="10"/>
                </a:lnTo>
                <a:close/>
                <a:moveTo>
                  <a:pt x="33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25"/>
                  <a:pt x="0" y="25"/>
                  <a:pt x="0" y="25"/>
                </a:cubicBezTo>
                <a:cubicBezTo>
                  <a:pt x="33" y="25"/>
                  <a:pt x="33" y="25"/>
                  <a:pt x="33" y="25"/>
                </a:cubicBezTo>
                <a:lnTo>
                  <a:pt x="33" y="30"/>
                </a:lnTo>
                <a:close/>
                <a:moveTo>
                  <a:pt x="13" y="49"/>
                </a:moveTo>
                <a:cubicBezTo>
                  <a:pt x="0" y="49"/>
                  <a:pt x="0" y="49"/>
                  <a:pt x="0" y="49"/>
                </a:cubicBezTo>
                <a:cubicBezTo>
                  <a:pt x="0" y="44"/>
                  <a:pt x="0" y="44"/>
                  <a:pt x="0" y="44"/>
                </a:cubicBezTo>
                <a:cubicBezTo>
                  <a:pt x="13" y="44"/>
                  <a:pt x="13" y="44"/>
                  <a:pt x="13" y="44"/>
                </a:cubicBezTo>
                <a:lnTo>
                  <a:pt x="13" y="49"/>
                </a:lnTo>
                <a:close/>
                <a:moveTo>
                  <a:pt x="24" y="3"/>
                </a:moveTo>
                <a:cubicBezTo>
                  <a:pt x="24" y="13"/>
                  <a:pt x="24" y="13"/>
                  <a:pt x="24" y="13"/>
                </a:cubicBezTo>
                <a:cubicBezTo>
                  <a:pt x="24" y="14"/>
                  <a:pt x="23" y="15"/>
                  <a:pt x="22" y="15"/>
                </a:cubicBezTo>
                <a:cubicBezTo>
                  <a:pt x="12" y="15"/>
                  <a:pt x="12" y="15"/>
                  <a:pt x="12" y="15"/>
                </a:cubicBezTo>
                <a:cubicBezTo>
                  <a:pt x="11" y="15"/>
                  <a:pt x="9" y="14"/>
                  <a:pt x="9" y="13"/>
                </a:cubicBezTo>
                <a:cubicBezTo>
                  <a:pt x="9" y="3"/>
                  <a:pt x="9" y="3"/>
                  <a:pt x="9" y="3"/>
                </a:cubicBezTo>
                <a:cubicBezTo>
                  <a:pt x="9" y="2"/>
                  <a:pt x="11" y="0"/>
                  <a:pt x="1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3" y="0"/>
                  <a:pt x="24" y="2"/>
                  <a:pt x="24" y="3"/>
                </a:cubicBezTo>
                <a:close/>
                <a:moveTo>
                  <a:pt x="29" y="42"/>
                </a:moveTo>
                <a:cubicBezTo>
                  <a:pt x="29" y="51"/>
                  <a:pt x="29" y="51"/>
                  <a:pt x="29" y="51"/>
                </a:cubicBezTo>
                <a:cubicBezTo>
                  <a:pt x="29" y="53"/>
                  <a:pt x="28" y="54"/>
                  <a:pt x="26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5" y="54"/>
                  <a:pt x="14" y="53"/>
                  <a:pt x="14" y="51"/>
                </a:cubicBezTo>
                <a:cubicBezTo>
                  <a:pt x="14" y="42"/>
                  <a:pt x="14" y="42"/>
                  <a:pt x="14" y="42"/>
                </a:cubicBezTo>
                <a:cubicBezTo>
                  <a:pt x="14" y="40"/>
                  <a:pt x="15" y="39"/>
                  <a:pt x="17" y="39"/>
                </a:cubicBezTo>
                <a:cubicBezTo>
                  <a:pt x="26" y="39"/>
                  <a:pt x="26" y="39"/>
                  <a:pt x="26" y="39"/>
                </a:cubicBezTo>
                <a:cubicBezTo>
                  <a:pt x="28" y="39"/>
                  <a:pt x="29" y="40"/>
                  <a:pt x="29" y="42"/>
                </a:cubicBezTo>
                <a:close/>
                <a:moveTo>
                  <a:pt x="58" y="10"/>
                </a:moveTo>
                <a:cubicBezTo>
                  <a:pt x="25" y="10"/>
                  <a:pt x="25" y="10"/>
                  <a:pt x="25" y="10"/>
                </a:cubicBezTo>
                <a:cubicBezTo>
                  <a:pt x="25" y="5"/>
                  <a:pt x="25" y="5"/>
                  <a:pt x="25" y="5"/>
                </a:cubicBezTo>
                <a:cubicBezTo>
                  <a:pt x="58" y="5"/>
                  <a:pt x="58" y="5"/>
                  <a:pt x="58" y="5"/>
                </a:cubicBezTo>
                <a:lnTo>
                  <a:pt x="58" y="10"/>
                </a:lnTo>
                <a:close/>
                <a:moveTo>
                  <a:pt x="58" y="49"/>
                </a:moveTo>
                <a:cubicBezTo>
                  <a:pt x="30" y="49"/>
                  <a:pt x="30" y="49"/>
                  <a:pt x="30" y="49"/>
                </a:cubicBezTo>
                <a:cubicBezTo>
                  <a:pt x="30" y="44"/>
                  <a:pt x="30" y="44"/>
                  <a:pt x="30" y="44"/>
                </a:cubicBezTo>
                <a:cubicBezTo>
                  <a:pt x="58" y="44"/>
                  <a:pt x="58" y="44"/>
                  <a:pt x="58" y="44"/>
                </a:cubicBezTo>
                <a:lnTo>
                  <a:pt x="58" y="49"/>
                </a:lnTo>
                <a:close/>
                <a:moveTo>
                  <a:pt x="48" y="22"/>
                </a:moveTo>
                <a:cubicBezTo>
                  <a:pt x="48" y="32"/>
                  <a:pt x="48" y="32"/>
                  <a:pt x="48" y="32"/>
                </a:cubicBezTo>
                <a:cubicBezTo>
                  <a:pt x="48" y="33"/>
                  <a:pt x="47" y="34"/>
                  <a:pt x="46" y="34"/>
                </a:cubicBezTo>
                <a:cubicBezTo>
                  <a:pt x="36" y="34"/>
                  <a:pt x="36" y="34"/>
                  <a:pt x="36" y="34"/>
                </a:cubicBezTo>
                <a:cubicBezTo>
                  <a:pt x="35" y="34"/>
                  <a:pt x="34" y="33"/>
                  <a:pt x="34" y="32"/>
                </a:cubicBezTo>
                <a:cubicBezTo>
                  <a:pt x="34" y="22"/>
                  <a:pt x="34" y="22"/>
                  <a:pt x="34" y="22"/>
                </a:cubicBezTo>
                <a:cubicBezTo>
                  <a:pt x="34" y="21"/>
                  <a:pt x="35" y="20"/>
                  <a:pt x="36" y="20"/>
                </a:cubicBezTo>
                <a:cubicBezTo>
                  <a:pt x="46" y="20"/>
                  <a:pt x="46" y="20"/>
                  <a:pt x="46" y="20"/>
                </a:cubicBezTo>
                <a:cubicBezTo>
                  <a:pt x="47" y="20"/>
                  <a:pt x="48" y="21"/>
                  <a:pt x="48" y="22"/>
                </a:cubicBezTo>
                <a:close/>
                <a:moveTo>
                  <a:pt x="58" y="30"/>
                </a:moveTo>
                <a:cubicBezTo>
                  <a:pt x="50" y="30"/>
                  <a:pt x="50" y="30"/>
                  <a:pt x="50" y="30"/>
                </a:cubicBezTo>
                <a:cubicBezTo>
                  <a:pt x="50" y="25"/>
                  <a:pt x="50" y="25"/>
                  <a:pt x="50" y="25"/>
                </a:cubicBezTo>
                <a:cubicBezTo>
                  <a:pt x="58" y="25"/>
                  <a:pt x="58" y="25"/>
                  <a:pt x="58" y="25"/>
                </a:cubicBezTo>
                <a:lnTo>
                  <a:pt x="58" y="3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557934" y="1812355"/>
            <a:ext cx="2747010" cy="715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5533645" y="1378015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5582222" y="3853086"/>
            <a:ext cx="2747010" cy="715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557934" y="3418746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76822" y="2837721"/>
            <a:ext cx="2747010" cy="715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452533" y="2403381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/>
      <p:bldP spid="25" grpId="0" bldLvl="0"/>
      <p:bldP spid="26" grpId="0" bldLvl="0"/>
      <p:bldP spid="27" grpId="0" bldLvl="0"/>
      <p:bldP spid="28" grpId="0" bldLvl="0"/>
      <p:bldP spid="29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21475999"/>
              </p:ext>
            </p:extLst>
          </p:nvPr>
        </p:nvGraphicFramePr>
        <p:xfrm>
          <a:off x="929194" y="1466026"/>
          <a:ext cx="1438646" cy="1483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36"/>
          <p:cNvSpPr txBox="1"/>
          <p:nvPr/>
        </p:nvSpPr>
        <p:spPr>
          <a:xfrm>
            <a:off x="899592" y="3398602"/>
            <a:ext cx="1669606" cy="692497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box.</a:t>
            </a:r>
          </a:p>
        </p:txBody>
      </p:sp>
      <p:sp>
        <p:nvSpPr>
          <p:cNvPr id="7" name="TextBox 37"/>
          <p:cNvSpPr txBox="1"/>
          <p:nvPr/>
        </p:nvSpPr>
        <p:spPr>
          <a:xfrm>
            <a:off x="983163" y="3075807"/>
            <a:ext cx="1476000" cy="325858"/>
          </a:xfrm>
          <a:prstGeom prst="rect">
            <a:avLst/>
          </a:prstGeom>
          <a:noFill/>
        </p:spPr>
        <p:txBody>
          <a:bodyPr wrap="square" lIns="91360" tIns="0" rIns="9136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a title</a:t>
            </a:r>
          </a:p>
        </p:txBody>
      </p:sp>
      <p:sp>
        <p:nvSpPr>
          <p:cNvPr id="8" name="TextBox 38"/>
          <p:cNvSpPr txBox="1"/>
          <p:nvPr/>
        </p:nvSpPr>
        <p:spPr>
          <a:xfrm>
            <a:off x="1331640" y="1923678"/>
            <a:ext cx="769601" cy="584695"/>
          </a:xfrm>
          <a:prstGeom prst="rect">
            <a:avLst/>
          </a:prstGeom>
          <a:noFill/>
        </p:spPr>
        <p:txBody>
          <a:bodyPr wrap="none" lIns="91360" tIns="45680" rIns="91360" bIns="45680" rtlCol="0">
            <a:spAutoFit/>
          </a:bodyPr>
          <a:lstStyle/>
          <a:p>
            <a:r>
              <a:rPr lang="en-US" altLang="zh-CN" sz="3200" dirty="0">
                <a:solidFill>
                  <a:srgbClr val="BA8D2D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75</a:t>
            </a:r>
            <a:r>
              <a:rPr lang="en-US" altLang="zh-CN" sz="1100" dirty="0">
                <a:solidFill>
                  <a:srgbClr val="BA8D2D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%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2569198" y="1437626"/>
            <a:ext cx="0" cy="2660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439802" y="1437626"/>
            <a:ext cx="0" cy="2660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1"/>
          <p:cNvSpPr txBox="1"/>
          <p:nvPr/>
        </p:nvSpPr>
        <p:spPr>
          <a:xfrm>
            <a:off x="2792772" y="1860309"/>
            <a:ext cx="2437006" cy="672924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text.</a:t>
            </a:r>
          </a:p>
        </p:txBody>
      </p:sp>
      <p:sp>
        <p:nvSpPr>
          <p:cNvPr id="12" name="TextBox 42"/>
          <p:cNvSpPr txBox="1"/>
          <p:nvPr/>
        </p:nvSpPr>
        <p:spPr>
          <a:xfrm>
            <a:off x="2792775" y="1593868"/>
            <a:ext cx="1702990" cy="325858"/>
          </a:xfrm>
          <a:prstGeom prst="rect">
            <a:avLst/>
          </a:prstGeom>
          <a:noFill/>
        </p:spPr>
        <p:txBody>
          <a:bodyPr wrap="square" lIns="91360" tIns="0" rIns="9136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a title</a:t>
            </a:r>
          </a:p>
        </p:txBody>
      </p:sp>
      <p:sp>
        <p:nvSpPr>
          <p:cNvPr id="13" name="Freeform 26"/>
          <p:cNvSpPr>
            <a:spLocks noEditPoints="1"/>
          </p:cNvSpPr>
          <p:nvPr/>
        </p:nvSpPr>
        <p:spPr bwMode="auto">
          <a:xfrm>
            <a:off x="2872196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4" name="Freeform 26"/>
          <p:cNvSpPr>
            <a:spLocks noEditPoints="1"/>
          </p:cNvSpPr>
          <p:nvPr/>
        </p:nvSpPr>
        <p:spPr bwMode="auto">
          <a:xfrm>
            <a:off x="3052592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5" name="Freeform 26"/>
          <p:cNvSpPr>
            <a:spLocks noEditPoints="1"/>
          </p:cNvSpPr>
          <p:nvPr/>
        </p:nvSpPr>
        <p:spPr bwMode="auto">
          <a:xfrm>
            <a:off x="3233000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6" name="Freeform 26"/>
          <p:cNvSpPr>
            <a:spLocks noEditPoints="1"/>
          </p:cNvSpPr>
          <p:nvPr/>
        </p:nvSpPr>
        <p:spPr bwMode="auto">
          <a:xfrm>
            <a:off x="3413402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7" name="Freeform 26"/>
          <p:cNvSpPr>
            <a:spLocks noEditPoints="1"/>
          </p:cNvSpPr>
          <p:nvPr/>
        </p:nvSpPr>
        <p:spPr bwMode="auto">
          <a:xfrm>
            <a:off x="3593803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8" name="Freeform 26"/>
          <p:cNvSpPr>
            <a:spLocks noEditPoints="1"/>
          </p:cNvSpPr>
          <p:nvPr/>
        </p:nvSpPr>
        <p:spPr bwMode="auto">
          <a:xfrm>
            <a:off x="3774204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9" name="Freeform 26"/>
          <p:cNvSpPr>
            <a:spLocks noEditPoints="1"/>
          </p:cNvSpPr>
          <p:nvPr/>
        </p:nvSpPr>
        <p:spPr bwMode="auto">
          <a:xfrm>
            <a:off x="3954605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0" name="Freeform 26"/>
          <p:cNvSpPr>
            <a:spLocks noEditPoints="1"/>
          </p:cNvSpPr>
          <p:nvPr/>
        </p:nvSpPr>
        <p:spPr bwMode="auto">
          <a:xfrm>
            <a:off x="4135007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1" name="Freeform 26"/>
          <p:cNvSpPr>
            <a:spLocks noEditPoints="1"/>
          </p:cNvSpPr>
          <p:nvPr/>
        </p:nvSpPr>
        <p:spPr bwMode="auto">
          <a:xfrm>
            <a:off x="4269054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2" name="Freeform 26"/>
          <p:cNvSpPr>
            <a:spLocks noEditPoints="1"/>
          </p:cNvSpPr>
          <p:nvPr/>
        </p:nvSpPr>
        <p:spPr bwMode="auto">
          <a:xfrm>
            <a:off x="4495809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3" name="Freeform 26"/>
          <p:cNvSpPr>
            <a:spLocks noEditPoints="1"/>
          </p:cNvSpPr>
          <p:nvPr/>
        </p:nvSpPr>
        <p:spPr bwMode="auto">
          <a:xfrm>
            <a:off x="2872196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4" name="Freeform 26"/>
          <p:cNvSpPr>
            <a:spLocks noEditPoints="1"/>
          </p:cNvSpPr>
          <p:nvPr/>
        </p:nvSpPr>
        <p:spPr bwMode="auto">
          <a:xfrm>
            <a:off x="3052592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5" name="Freeform 26"/>
          <p:cNvSpPr>
            <a:spLocks noEditPoints="1"/>
          </p:cNvSpPr>
          <p:nvPr/>
        </p:nvSpPr>
        <p:spPr bwMode="auto">
          <a:xfrm>
            <a:off x="3220300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9" name="Freeform 26"/>
          <p:cNvSpPr>
            <a:spLocks noEditPoints="1"/>
          </p:cNvSpPr>
          <p:nvPr/>
        </p:nvSpPr>
        <p:spPr bwMode="auto">
          <a:xfrm>
            <a:off x="3413402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0" name="Freeform 26"/>
          <p:cNvSpPr>
            <a:spLocks noEditPoints="1"/>
          </p:cNvSpPr>
          <p:nvPr/>
        </p:nvSpPr>
        <p:spPr bwMode="auto">
          <a:xfrm>
            <a:off x="3593803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1" name="Freeform 26"/>
          <p:cNvSpPr>
            <a:spLocks noEditPoints="1"/>
          </p:cNvSpPr>
          <p:nvPr/>
        </p:nvSpPr>
        <p:spPr bwMode="auto">
          <a:xfrm>
            <a:off x="3774204" y="2878064"/>
            <a:ext cx="133949" cy="341801"/>
          </a:xfrm>
          <a:custGeom>
            <a:avLst/>
            <a:gdLst>
              <a:gd name="T0" fmla="*/ 45 w 89"/>
              <a:gd name="T1" fmla="*/ 41 h 227"/>
              <a:gd name="T2" fmla="*/ 65 w 89"/>
              <a:gd name="T3" fmla="*/ 20 h 227"/>
              <a:gd name="T4" fmla="*/ 45 w 89"/>
              <a:gd name="T5" fmla="*/ 0 h 227"/>
              <a:gd name="T6" fmla="*/ 24 w 89"/>
              <a:gd name="T7" fmla="*/ 20 h 227"/>
              <a:gd name="T8" fmla="*/ 45 w 89"/>
              <a:gd name="T9" fmla="*/ 41 h 227"/>
              <a:gd name="T10" fmla="*/ 89 w 89"/>
              <a:gd name="T11" fmla="*/ 60 h 227"/>
              <a:gd name="T12" fmla="*/ 89 w 89"/>
              <a:gd name="T13" fmla="*/ 60 h 227"/>
              <a:gd name="T14" fmla="*/ 72 w 89"/>
              <a:gd name="T15" fmla="*/ 44 h 227"/>
              <a:gd name="T16" fmla="*/ 18 w 89"/>
              <a:gd name="T17" fmla="*/ 44 h 227"/>
              <a:gd name="T18" fmla="*/ 0 w 89"/>
              <a:gd name="T19" fmla="*/ 60 h 227"/>
              <a:gd name="T20" fmla="*/ 0 w 89"/>
              <a:gd name="T21" fmla="*/ 60 h 227"/>
              <a:gd name="T22" fmla="*/ 0 w 89"/>
              <a:gd name="T23" fmla="*/ 119 h 227"/>
              <a:gd name="T24" fmla="*/ 9 w 89"/>
              <a:gd name="T25" fmla="*/ 128 h 227"/>
              <a:gd name="T26" fmla="*/ 18 w 89"/>
              <a:gd name="T27" fmla="*/ 119 h 227"/>
              <a:gd name="T28" fmla="*/ 18 w 89"/>
              <a:gd name="T29" fmla="*/ 76 h 227"/>
              <a:gd name="T30" fmla="*/ 20 w 89"/>
              <a:gd name="T31" fmla="*/ 76 h 227"/>
              <a:gd name="T32" fmla="*/ 22 w 89"/>
              <a:gd name="T33" fmla="*/ 76 h 227"/>
              <a:gd name="T34" fmla="*/ 21 w 89"/>
              <a:gd name="T35" fmla="*/ 78 h 227"/>
              <a:gd name="T36" fmla="*/ 21 w 89"/>
              <a:gd name="T37" fmla="*/ 216 h 227"/>
              <a:gd name="T38" fmla="*/ 32 w 89"/>
              <a:gd name="T39" fmla="*/ 227 h 227"/>
              <a:gd name="T40" fmla="*/ 43 w 89"/>
              <a:gd name="T41" fmla="*/ 216 h 227"/>
              <a:gd name="T42" fmla="*/ 43 w 89"/>
              <a:gd name="T43" fmla="*/ 152 h 227"/>
              <a:gd name="T44" fmla="*/ 46 w 89"/>
              <a:gd name="T45" fmla="*/ 152 h 227"/>
              <a:gd name="T46" fmla="*/ 46 w 89"/>
              <a:gd name="T47" fmla="*/ 216 h 227"/>
              <a:gd name="T48" fmla="*/ 57 w 89"/>
              <a:gd name="T49" fmla="*/ 227 h 227"/>
              <a:gd name="T50" fmla="*/ 68 w 89"/>
              <a:gd name="T51" fmla="*/ 216 h 227"/>
              <a:gd name="T52" fmla="*/ 68 w 89"/>
              <a:gd name="T53" fmla="*/ 78 h 227"/>
              <a:gd name="T54" fmla="*/ 68 w 89"/>
              <a:gd name="T55" fmla="*/ 76 h 227"/>
              <a:gd name="T56" fmla="*/ 71 w 89"/>
              <a:gd name="T57" fmla="*/ 76 h 227"/>
              <a:gd name="T58" fmla="*/ 71 w 89"/>
              <a:gd name="T59" fmla="*/ 119 h 227"/>
              <a:gd name="T60" fmla="*/ 80 w 89"/>
              <a:gd name="T61" fmla="*/ 128 h 227"/>
              <a:gd name="T62" fmla="*/ 89 w 89"/>
              <a:gd name="T63" fmla="*/ 119 h 227"/>
              <a:gd name="T64" fmla="*/ 89 w 89"/>
              <a:gd name="T65" fmla="*/ 6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" h="227">
                <a:moveTo>
                  <a:pt x="45" y="41"/>
                </a:moveTo>
                <a:cubicBezTo>
                  <a:pt x="56" y="41"/>
                  <a:pt x="65" y="32"/>
                  <a:pt x="65" y="20"/>
                </a:cubicBezTo>
                <a:cubicBezTo>
                  <a:pt x="65" y="9"/>
                  <a:pt x="56" y="0"/>
                  <a:pt x="45" y="0"/>
                </a:cubicBezTo>
                <a:cubicBezTo>
                  <a:pt x="33" y="0"/>
                  <a:pt x="24" y="9"/>
                  <a:pt x="24" y="20"/>
                </a:cubicBezTo>
                <a:cubicBezTo>
                  <a:pt x="24" y="32"/>
                  <a:pt x="33" y="41"/>
                  <a:pt x="45" y="41"/>
                </a:cubicBezTo>
                <a:close/>
                <a:moveTo>
                  <a:pt x="89" y="60"/>
                </a:moveTo>
                <a:cubicBezTo>
                  <a:pt x="89" y="60"/>
                  <a:pt x="89" y="60"/>
                  <a:pt x="89" y="60"/>
                </a:cubicBezTo>
                <a:cubicBezTo>
                  <a:pt x="88" y="51"/>
                  <a:pt x="81" y="44"/>
                  <a:pt x="72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9" y="44"/>
                  <a:pt x="1" y="51"/>
                  <a:pt x="0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24"/>
                  <a:pt x="4" y="128"/>
                  <a:pt x="9" y="128"/>
                </a:cubicBezTo>
                <a:cubicBezTo>
                  <a:pt x="14" y="128"/>
                  <a:pt x="18" y="124"/>
                  <a:pt x="18" y="119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20" y="76"/>
                </a:cubicBezTo>
                <a:cubicBezTo>
                  <a:pt x="22" y="76"/>
                  <a:pt x="22" y="76"/>
                  <a:pt x="22" y="76"/>
                </a:cubicBezTo>
                <a:cubicBezTo>
                  <a:pt x="21" y="76"/>
                  <a:pt x="21" y="77"/>
                  <a:pt x="21" y="78"/>
                </a:cubicBezTo>
                <a:cubicBezTo>
                  <a:pt x="21" y="216"/>
                  <a:pt x="21" y="216"/>
                  <a:pt x="21" y="216"/>
                </a:cubicBezTo>
                <a:cubicBezTo>
                  <a:pt x="21" y="222"/>
                  <a:pt x="26" y="227"/>
                  <a:pt x="32" y="227"/>
                </a:cubicBezTo>
                <a:cubicBezTo>
                  <a:pt x="38" y="227"/>
                  <a:pt x="43" y="222"/>
                  <a:pt x="43" y="216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6" y="222"/>
                  <a:pt x="51" y="227"/>
                  <a:pt x="57" y="227"/>
                </a:cubicBezTo>
                <a:cubicBezTo>
                  <a:pt x="63" y="227"/>
                  <a:pt x="68" y="222"/>
                  <a:pt x="68" y="216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7"/>
                  <a:pt x="68" y="76"/>
                  <a:pt x="68" y="76"/>
                </a:cubicBezTo>
                <a:cubicBezTo>
                  <a:pt x="71" y="76"/>
                  <a:pt x="71" y="76"/>
                  <a:pt x="71" y="76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4"/>
                  <a:pt x="75" y="128"/>
                  <a:pt x="80" y="128"/>
                </a:cubicBezTo>
                <a:cubicBezTo>
                  <a:pt x="85" y="128"/>
                  <a:pt x="89" y="124"/>
                  <a:pt x="89" y="119"/>
                </a:cubicBezTo>
                <a:cubicBezTo>
                  <a:pt x="89" y="60"/>
                  <a:pt x="89" y="60"/>
                  <a:pt x="89" y="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2873457" y="3497418"/>
            <a:ext cx="379594" cy="384388"/>
            <a:chOff x="7358063" y="6635750"/>
            <a:chExt cx="628650" cy="636588"/>
          </a:xfrm>
          <a:solidFill>
            <a:srgbClr val="BA8D2D"/>
          </a:solidFill>
        </p:grpSpPr>
        <p:sp>
          <p:nvSpPr>
            <p:cNvPr id="33" name="Freeform 908"/>
            <p:cNvSpPr/>
            <p:nvPr/>
          </p:nvSpPr>
          <p:spPr bwMode="auto">
            <a:xfrm>
              <a:off x="7534275" y="6754813"/>
              <a:ext cx="212725" cy="431800"/>
            </a:xfrm>
            <a:custGeom>
              <a:avLst/>
              <a:gdLst>
                <a:gd name="T0" fmla="*/ 35 w 134"/>
                <a:gd name="T1" fmla="*/ 272 h 272"/>
                <a:gd name="T2" fmla="*/ 99 w 134"/>
                <a:gd name="T3" fmla="*/ 272 h 272"/>
                <a:gd name="T4" fmla="*/ 99 w 134"/>
                <a:gd name="T5" fmla="*/ 69 h 272"/>
                <a:gd name="T6" fmla="*/ 134 w 134"/>
                <a:gd name="T7" fmla="*/ 69 h 272"/>
                <a:gd name="T8" fmla="*/ 66 w 134"/>
                <a:gd name="T9" fmla="*/ 0 h 272"/>
                <a:gd name="T10" fmla="*/ 0 w 134"/>
                <a:gd name="T11" fmla="*/ 69 h 272"/>
                <a:gd name="T12" fmla="*/ 35 w 134"/>
                <a:gd name="T13" fmla="*/ 69 h 272"/>
                <a:gd name="T14" fmla="*/ 35 w 134"/>
                <a:gd name="T15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4" h="272">
                  <a:moveTo>
                    <a:pt x="35" y="272"/>
                  </a:moveTo>
                  <a:lnTo>
                    <a:pt x="99" y="272"/>
                  </a:lnTo>
                  <a:lnTo>
                    <a:pt x="99" y="69"/>
                  </a:lnTo>
                  <a:lnTo>
                    <a:pt x="134" y="69"/>
                  </a:lnTo>
                  <a:lnTo>
                    <a:pt x="66" y="0"/>
                  </a:lnTo>
                  <a:lnTo>
                    <a:pt x="0" y="69"/>
                  </a:lnTo>
                  <a:lnTo>
                    <a:pt x="35" y="69"/>
                  </a:lnTo>
                  <a:lnTo>
                    <a:pt x="35" y="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100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4" name="Freeform 909"/>
            <p:cNvSpPr/>
            <p:nvPr/>
          </p:nvSpPr>
          <p:spPr bwMode="auto">
            <a:xfrm>
              <a:off x="7361238" y="6924675"/>
              <a:ext cx="209550" cy="261938"/>
            </a:xfrm>
            <a:custGeom>
              <a:avLst/>
              <a:gdLst>
                <a:gd name="T0" fmla="*/ 35 w 132"/>
                <a:gd name="T1" fmla="*/ 165 h 165"/>
                <a:gd name="T2" fmla="*/ 97 w 132"/>
                <a:gd name="T3" fmla="*/ 165 h 165"/>
                <a:gd name="T4" fmla="*/ 97 w 132"/>
                <a:gd name="T5" fmla="*/ 68 h 165"/>
                <a:gd name="T6" fmla="*/ 132 w 132"/>
                <a:gd name="T7" fmla="*/ 68 h 165"/>
                <a:gd name="T8" fmla="*/ 66 w 132"/>
                <a:gd name="T9" fmla="*/ 0 h 165"/>
                <a:gd name="T10" fmla="*/ 0 w 132"/>
                <a:gd name="T11" fmla="*/ 68 h 165"/>
                <a:gd name="T12" fmla="*/ 35 w 132"/>
                <a:gd name="T13" fmla="*/ 68 h 165"/>
                <a:gd name="T14" fmla="*/ 35 w 132"/>
                <a:gd name="T15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165">
                  <a:moveTo>
                    <a:pt x="35" y="165"/>
                  </a:moveTo>
                  <a:lnTo>
                    <a:pt x="97" y="165"/>
                  </a:lnTo>
                  <a:lnTo>
                    <a:pt x="97" y="68"/>
                  </a:lnTo>
                  <a:lnTo>
                    <a:pt x="132" y="68"/>
                  </a:lnTo>
                  <a:lnTo>
                    <a:pt x="66" y="0"/>
                  </a:lnTo>
                  <a:lnTo>
                    <a:pt x="0" y="68"/>
                  </a:lnTo>
                  <a:lnTo>
                    <a:pt x="35" y="68"/>
                  </a:lnTo>
                  <a:lnTo>
                    <a:pt x="3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100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5" name="Rectangle 910"/>
            <p:cNvSpPr>
              <a:spLocks noChangeArrowheads="1"/>
            </p:cNvSpPr>
            <p:nvPr/>
          </p:nvSpPr>
          <p:spPr bwMode="auto">
            <a:xfrm>
              <a:off x="7358063" y="7213600"/>
              <a:ext cx="628650" cy="58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100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6" name="Oval 911"/>
            <p:cNvSpPr>
              <a:spLocks noChangeArrowheads="1"/>
            </p:cNvSpPr>
            <p:nvPr/>
          </p:nvSpPr>
          <p:spPr bwMode="auto">
            <a:xfrm>
              <a:off x="7818438" y="6635750"/>
              <a:ext cx="85725" cy="1079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100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7" name="Freeform 912"/>
            <p:cNvSpPr/>
            <p:nvPr/>
          </p:nvSpPr>
          <p:spPr bwMode="auto">
            <a:xfrm>
              <a:off x="7758113" y="6751638"/>
              <a:ext cx="203200" cy="434975"/>
            </a:xfrm>
            <a:custGeom>
              <a:avLst/>
              <a:gdLst>
                <a:gd name="T0" fmla="*/ 7 w 54"/>
                <a:gd name="T1" fmla="*/ 61 h 116"/>
                <a:gd name="T2" fmla="*/ 8 w 54"/>
                <a:gd name="T3" fmla="*/ 61 h 116"/>
                <a:gd name="T4" fmla="*/ 9 w 54"/>
                <a:gd name="T5" fmla="*/ 61 h 116"/>
                <a:gd name="T6" fmla="*/ 11 w 54"/>
                <a:gd name="T7" fmla="*/ 116 h 116"/>
                <a:gd name="T8" fmla="*/ 26 w 54"/>
                <a:gd name="T9" fmla="*/ 116 h 116"/>
                <a:gd name="T10" fmla="*/ 26 w 54"/>
                <a:gd name="T11" fmla="*/ 61 h 116"/>
                <a:gd name="T12" fmla="*/ 28 w 54"/>
                <a:gd name="T13" fmla="*/ 61 h 116"/>
                <a:gd name="T14" fmla="*/ 30 w 54"/>
                <a:gd name="T15" fmla="*/ 116 h 116"/>
                <a:gd name="T16" fmla="*/ 45 w 54"/>
                <a:gd name="T17" fmla="*/ 116 h 116"/>
                <a:gd name="T18" fmla="*/ 45 w 54"/>
                <a:gd name="T19" fmla="*/ 61 h 116"/>
                <a:gd name="T20" fmla="*/ 46 w 54"/>
                <a:gd name="T21" fmla="*/ 61 h 116"/>
                <a:gd name="T22" fmla="*/ 47 w 54"/>
                <a:gd name="T23" fmla="*/ 61 h 116"/>
                <a:gd name="T24" fmla="*/ 47 w 54"/>
                <a:gd name="T25" fmla="*/ 61 h 116"/>
                <a:gd name="T26" fmla="*/ 54 w 54"/>
                <a:gd name="T27" fmla="*/ 61 h 116"/>
                <a:gd name="T28" fmla="*/ 50 w 54"/>
                <a:gd name="T29" fmla="*/ 8 h 116"/>
                <a:gd name="T30" fmla="*/ 43 w 54"/>
                <a:gd name="T31" fmla="*/ 1 h 116"/>
                <a:gd name="T32" fmla="*/ 37 w 54"/>
                <a:gd name="T33" fmla="*/ 0 h 116"/>
                <a:gd name="T34" fmla="*/ 37 w 54"/>
                <a:gd name="T35" fmla="*/ 1 h 116"/>
                <a:gd name="T36" fmla="*/ 41 w 54"/>
                <a:gd name="T37" fmla="*/ 5 h 116"/>
                <a:gd name="T38" fmla="*/ 36 w 54"/>
                <a:gd name="T39" fmla="*/ 8 h 116"/>
                <a:gd name="T40" fmla="*/ 38 w 54"/>
                <a:gd name="T41" fmla="*/ 12 h 116"/>
                <a:gd name="T42" fmla="*/ 31 w 54"/>
                <a:gd name="T43" fmla="*/ 28 h 116"/>
                <a:gd name="T44" fmla="*/ 30 w 54"/>
                <a:gd name="T45" fmla="*/ 6 h 116"/>
                <a:gd name="T46" fmla="*/ 31 w 54"/>
                <a:gd name="T47" fmla="*/ 5 h 116"/>
                <a:gd name="T48" fmla="*/ 30 w 54"/>
                <a:gd name="T49" fmla="*/ 0 h 116"/>
                <a:gd name="T50" fmla="*/ 25 w 54"/>
                <a:gd name="T51" fmla="*/ 0 h 116"/>
                <a:gd name="T52" fmla="*/ 23 w 54"/>
                <a:gd name="T53" fmla="*/ 5 h 116"/>
                <a:gd name="T54" fmla="*/ 24 w 54"/>
                <a:gd name="T55" fmla="*/ 6 h 116"/>
                <a:gd name="T56" fmla="*/ 23 w 54"/>
                <a:gd name="T57" fmla="*/ 29 h 116"/>
                <a:gd name="T58" fmla="*/ 16 w 54"/>
                <a:gd name="T59" fmla="*/ 12 h 116"/>
                <a:gd name="T60" fmla="*/ 18 w 54"/>
                <a:gd name="T61" fmla="*/ 8 h 116"/>
                <a:gd name="T62" fmla="*/ 13 w 54"/>
                <a:gd name="T63" fmla="*/ 5 h 116"/>
                <a:gd name="T64" fmla="*/ 17 w 54"/>
                <a:gd name="T65" fmla="*/ 1 h 116"/>
                <a:gd name="T66" fmla="*/ 17 w 54"/>
                <a:gd name="T67" fmla="*/ 0 h 116"/>
                <a:gd name="T68" fmla="*/ 11 w 54"/>
                <a:gd name="T69" fmla="*/ 1 h 116"/>
                <a:gd name="T70" fmla="*/ 4 w 54"/>
                <a:gd name="T71" fmla="*/ 8 h 116"/>
                <a:gd name="T72" fmla="*/ 0 w 54"/>
                <a:gd name="T73" fmla="*/ 61 h 116"/>
                <a:gd name="T74" fmla="*/ 7 w 54"/>
                <a:gd name="T75" fmla="*/ 61 h 116"/>
                <a:gd name="T76" fmla="*/ 7 w 54"/>
                <a:gd name="T77" fmla="*/ 6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4" h="116">
                  <a:moveTo>
                    <a:pt x="7" y="61"/>
                  </a:moveTo>
                  <a:cubicBezTo>
                    <a:pt x="8" y="61"/>
                    <a:pt x="8" y="61"/>
                    <a:pt x="8" y="61"/>
                  </a:cubicBezTo>
                  <a:cubicBezTo>
                    <a:pt x="8" y="61"/>
                    <a:pt x="9" y="61"/>
                    <a:pt x="9" y="61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26" y="116"/>
                    <a:pt x="26" y="116"/>
                    <a:pt x="26" y="116"/>
                  </a:cubicBezTo>
                  <a:cubicBezTo>
                    <a:pt x="27" y="100"/>
                    <a:pt x="27" y="72"/>
                    <a:pt x="26" y="61"/>
                  </a:cubicBezTo>
                  <a:cubicBezTo>
                    <a:pt x="27" y="61"/>
                    <a:pt x="27" y="61"/>
                    <a:pt x="28" y="61"/>
                  </a:cubicBezTo>
                  <a:cubicBezTo>
                    <a:pt x="30" y="116"/>
                    <a:pt x="30" y="116"/>
                    <a:pt x="30" y="116"/>
                  </a:cubicBezTo>
                  <a:cubicBezTo>
                    <a:pt x="45" y="116"/>
                    <a:pt x="45" y="116"/>
                    <a:pt x="45" y="116"/>
                  </a:cubicBezTo>
                  <a:cubicBezTo>
                    <a:pt x="46" y="100"/>
                    <a:pt x="45" y="72"/>
                    <a:pt x="45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7" y="61"/>
                    <a:pt x="47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9" y="61"/>
                    <a:pt x="52" y="61"/>
                    <a:pt x="54" y="61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0" y="4"/>
                    <a:pt x="47" y="1"/>
                    <a:pt x="43" y="1"/>
                  </a:cubicBezTo>
                  <a:cubicBezTo>
                    <a:pt x="43" y="1"/>
                    <a:pt x="38" y="1"/>
                    <a:pt x="37" y="0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6" y="1"/>
                    <a:pt x="11" y="1"/>
                    <a:pt x="11" y="1"/>
                  </a:cubicBezTo>
                  <a:cubicBezTo>
                    <a:pt x="8" y="1"/>
                    <a:pt x="5" y="4"/>
                    <a:pt x="4" y="8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3" y="61"/>
                    <a:pt x="5" y="61"/>
                    <a:pt x="7" y="61"/>
                  </a:cubicBezTo>
                  <a:cubicBezTo>
                    <a:pt x="7" y="61"/>
                    <a:pt x="7" y="61"/>
                    <a:pt x="7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100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38" name="TextBox 65"/>
          <p:cNvSpPr txBox="1"/>
          <p:nvPr/>
        </p:nvSpPr>
        <p:spPr>
          <a:xfrm>
            <a:off x="3353768" y="3440033"/>
            <a:ext cx="1876017" cy="692497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text.</a:t>
            </a:r>
          </a:p>
        </p:txBody>
      </p:sp>
      <p:graphicFrame>
        <p:nvGraphicFramePr>
          <p:cNvPr id="39" name="图表 38"/>
          <p:cNvGraphicFramePr/>
          <p:nvPr/>
        </p:nvGraphicFramePr>
        <p:xfrm>
          <a:off x="5655826" y="1592611"/>
          <a:ext cx="2905110" cy="1805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0" name="TextBox 67"/>
          <p:cNvSpPr txBox="1"/>
          <p:nvPr/>
        </p:nvSpPr>
        <p:spPr>
          <a:xfrm>
            <a:off x="5652120" y="3450575"/>
            <a:ext cx="2808312" cy="492362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text.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28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:c="http://schemas.openxmlformats.org/drawingml/2006/chart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7" grpId="0"/>
      <p:bldP spid="8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9" grpId="0" bldLvl="0" animBg="1"/>
      <p:bldP spid="30" grpId="0" bldLvl="0" animBg="1"/>
      <p:bldP spid="31" grpId="0" bldLvl="0" animBg="1"/>
      <p:bldP spid="38" grpId="0"/>
      <p:bldGraphic spid="39" grpId="0">
        <p:bldAsOne/>
      </p:bldGraphic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A673B2E2-D866-4EAF-8FC7-AE7577D388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/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12" name="正五边形 11"/>
          <p:cNvSpPr/>
          <p:nvPr/>
        </p:nvSpPr>
        <p:spPr>
          <a:xfrm>
            <a:off x="3465856" y="1997581"/>
            <a:ext cx="1138555" cy="1090295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outerShdw blurRad="127000" dist="1016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03</a:t>
            </a:r>
          </a:p>
        </p:txBody>
      </p:sp>
      <p:sp>
        <p:nvSpPr>
          <p:cNvPr id="9" name="TextBox 29"/>
          <p:cNvSpPr txBox="1"/>
          <p:nvPr/>
        </p:nvSpPr>
        <p:spPr>
          <a:xfrm>
            <a:off x="4788024" y="1851670"/>
            <a:ext cx="4062413" cy="23302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rgbClr val="BA8D2D">
                  <a:lumMod val="75000"/>
                </a:srgbClr>
              </a:buClr>
              <a:buSzPct val="145000"/>
              <a:buFont typeface="Arial" panose="020B0604020202020204"/>
              <a:buNone/>
              <a:tabLst/>
              <a:defRPr/>
            </a:pPr>
            <a:r>
              <a:rPr kumimoji="0" lang="zh-CN" altLang="en-US" sz="3600" b="1" i="1" u="none" strike="noStrike" kern="1200" cap="none" normalizeH="0" baseline="0" noProof="0" dirty="0">
                <a:ln>
                  <a:noFill/>
                </a:ln>
                <a:solidFill>
                  <a:srgbClr val="293247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Excellent project presentation</a:t>
            </a:r>
            <a:endParaRPr kumimoji="0" lang="en-US" altLang="zh-CN" sz="3600" b="1" i="1" u="none" strike="noStrike" kern="1200" cap="none" normalizeH="0" baseline="0" noProof="0" dirty="0">
              <a:ln>
                <a:noFill/>
              </a:ln>
              <a:solidFill>
                <a:srgbClr val="293247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rgbClr val="BA8D2D">
                  <a:lumMod val="75000"/>
                </a:srgbClr>
              </a:buClr>
              <a:buSzPct val="145000"/>
              <a:buFont typeface="Arial" panose="020B0604020202020204"/>
              <a:buNone/>
              <a:tabLst/>
              <a:defRPr/>
            </a:pP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Lorem ipsum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sit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amet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,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consectetur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adipiscing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elit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. Integer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quam</a:t>
            </a:r>
            <a:endParaRPr kumimoji="0" lang="en-GB" altLang="zh-CN" sz="1100" b="0" i="0" u="none" strike="noStrike" kern="1200" cap="none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90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149082" y="1068398"/>
            <a:ext cx="5994918" cy="1739906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03200" dist="152400" dir="5400000" algn="t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57589" y="1672590"/>
            <a:ext cx="1897380" cy="112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313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33300" y="1238250"/>
            <a:ext cx="189738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313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" r="54"/>
          <a:stretch/>
        </p:blipFill>
        <p:spPr>
          <a:xfrm>
            <a:off x="4572000" y="1800842"/>
            <a:ext cx="3853437" cy="257175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81876" y="3564993"/>
            <a:ext cx="3071560" cy="106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57589" y="3102662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6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1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28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149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/>
      <p:bldP spid="12" grpId="0" bldLvl="0"/>
      <p:bldP spid="13" grpId="0" bldLvl="0"/>
      <p:bldP spid="14" grpId="0" bldLvl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d0a8f099-e09d-4f3f-b5c4-15a4593f429b"/>
          <p:cNvGrpSpPr>
            <a:grpSpLocks noChangeAspect="1"/>
          </p:cNvGrpSpPr>
          <p:nvPr/>
        </p:nvGrpSpPr>
        <p:grpSpPr>
          <a:xfrm>
            <a:off x="3495676" y="1736099"/>
            <a:ext cx="2152652" cy="2211846"/>
            <a:chOff x="4833170" y="2051499"/>
            <a:chExt cx="2637450" cy="2709979"/>
          </a:xfrm>
        </p:grpSpPr>
        <p:grpSp>
          <p:nvGrpSpPr>
            <p:cNvPr id="32" name="Group 25"/>
            <p:cNvGrpSpPr/>
            <p:nvPr/>
          </p:nvGrpSpPr>
          <p:grpSpPr>
            <a:xfrm rot="2700000">
              <a:off x="4822854" y="2089284"/>
              <a:ext cx="2616623" cy="2595992"/>
              <a:chOff x="4567237" y="1765300"/>
              <a:chExt cx="3422651" cy="3395663"/>
            </a:xfrm>
          </p:grpSpPr>
          <p:sp>
            <p:nvSpPr>
              <p:cNvPr id="37" name="Freeform: Shape 10"/>
              <p:cNvSpPr/>
              <p:nvPr/>
            </p:nvSpPr>
            <p:spPr>
              <a:xfrm flipV="1">
                <a:off x="4567237" y="1765300"/>
                <a:ext cx="1711326" cy="2068513"/>
              </a:xfrm>
              <a:custGeom>
                <a:avLst/>
                <a:gdLst>
                  <a:gd name="connsiteX0" fmla="*/ 0 w 1711326"/>
                  <a:gd name="connsiteY0" fmla="*/ 2068513 h 2068513"/>
                  <a:gd name="connsiteX1" fmla="*/ 1354138 w 1711326"/>
                  <a:gd name="connsiteY1" fmla="*/ 2068513 h 2068513"/>
                  <a:gd name="connsiteX2" fmla="*/ 1711326 w 1711326"/>
                  <a:gd name="connsiteY2" fmla="*/ 1711326 h 2068513"/>
                  <a:gd name="connsiteX3" fmla="*/ 0 w 1711326"/>
                  <a:gd name="connsiteY3" fmla="*/ 0 h 2068513"/>
                  <a:gd name="connsiteX4" fmla="*/ 0 w 1711326"/>
                  <a:gd name="connsiteY4" fmla="*/ 2068513 h 20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1326" h="2068513">
                    <a:moveTo>
                      <a:pt x="0" y="2068513"/>
                    </a:moveTo>
                    <a:lnTo>
                      <a:pt x="1354138" y="2068513"/>
                    </a:lnTo>
                    <a:lnTo>
                      <a:pt x="1711326" y="1711326"/>
                    </a:lnTo>
                    <a:lnTo>
                      <a:pt x="0" y="0"/>
                    </a:lnTo>
                    <a:lnTo>
                      <a:pt x="0" y="2068513"/>
                    </a:lnTo>
                    <a:close/>
                  </a:path>
                </a:pathLst>
              </a:custGeom>
              <a:solidFill>
                <a:schemeClr val="accent1"/>
              </a:solidFill>
              <a:ln w="762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165"/>
                <a:endParaRPr sz="1400" dirty="0">
                  <a:solidFill>
                    <a:prstClr val="white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38" name="Freeform: Shape 23"/>
              <p:cNvSpPr/>
              <p:nvPr/>
            </p:nvSpPr>
            <p:spPr>
              <a:xfrm>
                <a:off x="4567237" y="3463131"/>
                <a:ext cx="2068513" cy="1697832"/>
              </a:xfrm>
              <a:custGeom>
                <a:avLst/>
                <a:gdLst>
                  <a:gd name="connsiteX0" fmla="*/ 370681 w 2068513"/>
                  <a:gd name="connsiteY0" fmla="*/ 0 h 1697832"/>
                  <a:gd name="connsiteX1" fmla="*/ 2068513 w 2068513"/>
                  <a:gd name="connsiteY1" fmla="*/ 1697832 h 1697832"/>
                  <a:gd name="connsiteX2" fmla="*/ 0 w 2068513"/>
                  <a:gd name="connsiteY2" fmla="*/ 1697832 h 1697832"/>
                  <a:gd name="connsiteX3" fmla="*/ 0 w 2068513"/>
                  <a:gd name="connsiteY3" fmla="*/ 370681 h 1697832"/>
                  <a:gd name="connsiteX4" fmla="*/ 370681 w 2068513"/>
                  <a:gd name="connsiteY4" fmla="*/ 0 h 1697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68513" h="1697832">
                    <a:moveTo>
                      <a:pt x="370681" y="0"/>
                    </a:moveTo>
                    <a:lnTo>
                      <a:pt x="2068513" y="1697832"/>
                    </a:lnTo>
                    <a:lnTo>
                      <a:pt x="0" y="1697832"/>
                    </a:lnTo>
                    <a:lnTo>
                      <a:pt x="0" y="370681"/>
                    </a:lnTo>
                    <a:lnTo>
                      <a:pt x="37068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762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165"/>
                <a:endParaRPr sz="1400" dirty="0">
                  <a:solidFill>
                    <a:prstClr val="white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39" name="Freeform: Shape 20"/>
              <p:cNvSpPr/>
              <p:nvPr/>
            </p:nvSpPr>
            <p:spPr>
              <a:xfrm flipH="1">
                <a:off x="6278562" y="3092450"/>
                <a:ext cx="1711326" cy="2068513"/>
              </a:xfrm>
              <a:custGeom>
                <a:avLst/>
                <a:gdLst>
                  <a:gd name="connsiteX0" fmla="*/ 0 w 1711326"/>
                  <a:gd name="connsiteY0" fmla="*/ 0 h 2068513"/>
                  <a:gd name="connsiteX1" fmla="*/ 0 w 1711326"/>
                  <a:gd name="connsiteY1" fmla="*/ 2068513 h 2068513"/>
                  <a:gd name="connsiteX2" fmla="*/ 1354138 w 1711326"/>
                  <a:gd name="connsiteY2" fmla="*/ 2068513 h 2068513"/>
                  <a:gd name="connsiteX3" fmla="*/ 1711326 w 1711326"/>
                  <a:gd name="connsiteY3" fmla="*/ 1711326 h 2068513"/>
                  <a:gd name="connsiteX4" fmla="*/ 0 w 1711326"/>
                  <a:gd name="connsiteY4" fmla="*/ 0 h 20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1326" h="2068513">
                    <a:moveTo>
                      <a:pt x="0" y="0"/>
                    </a:moveTo>
                    <a:lnTo>
                      <a:pt x="0" y="2068513"/>
                    </a:lnTo>
                    <a:lnTo>
                      <a:pt x="1354138" y="2068513"/>
                    </a:lnTo>
                    <a:lnTo>
                      <a:pt x="1711326" y="17113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2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165"/>
                <a:endParaRPr sz="1400" dirty="0">
                  <a:solidFill>
                    <a:prstClr val="white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40" name="Freeform: Shape 13"/>
              <p:cNvSpPr/>
              <p:nvPr/>
            </p:nvSpPr>
            <p:spPr>
              <a:xfrm flipH="1" flipV="1">
                <a:off x="5921374" y="1765300"/>
                <a:ext cx="2068513" cy="2068513"/>
              </a:xfrm>
              <a:custGeom>
                <a:avLst/>
                <a:gdLst>
                  <a:gd name="connsiteX0" fmla="*/ 2068513 w 2068513"/>
                  <a:gd name="connsiteY0" fmla="*/ 2068513 h 2068513"/>
                  <a:gd name="connsiteX1" fmla="*/ 0 w 2068513"/>
                  <a:gd name="connsiteY1" fmla="*/ 2068513 h 2068513"/>
                  <a:gd name="connsiteX2" fmla="*/ 0 w 2068513"/>
                  <a:gd name="connsiteY2" fmla="*/ 0 h 2068513"/>
                  <a:gd name="connsiteX3" fmla="*/ 1 w 2068513"/>
                  <a:gd name="connsiteY3" fmla="*/ 1 h 2068513"/>
                  <a:gd name="connsiteX4" fmla="*/ 1 w 2068513"/>
                  <a:gd name="connsiteY4" fmla="*/ 741363 h 2068513"/>
                  <a:gd name="connsiteX5" fmla="*/ 370682 w 2068513"/>
                  <a:gd name="connsiteY5" fmla="*/ 370682 h 2068513"/>
                  <a:gd name="connsiteX6" fmla="*/ 2068513 w 2068513"/>
                  <a:gd name="connsiteY6" fmla="*/ 2068513 h 20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68513" h="2068513">
                    <a:moveTo>
                      <a:pt x="2068513" y="2068513"/>
                    </a:moveTo>
                    <a:lnTo>
                      <a:pt x="0" y="2068513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741363"/>
                    </a:lnTo>
                    <a:lnTo>
                      <a:pt x="370682" y="370682"/>
                    </a:lnTo>
                    <a:lnTo>
                      <a:pt x="2068513" y="2068513"/>
                    </a:lnTo>
                    <a:close/>
                  </a:path>
                </a:pathLst>
              </a:custGeom>
              <a:solidFill>
                <a:schemeClr val="accent2"/>
              </a:solidFill>
              <a:ln w="762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165"/>
                <a:endParaRPr sz="1400" dirty="0">
                  <a:solidFill>
                    <a:prstClr val="white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  <p:sp>
          <p:nvSpPr>
            <p:cNvPr id="33" name="Freeform: Shape 21"/>
            <p:cNvSpPr/>
            <p:nvPr/>
          </p:nvSpPr>
          <p:spPr bwMode="auto">
            <a:xfrm>
              <a:off x="4849521" y="3186897"/>
              <a:ext cx="199613" cy="359303"/>
            </a:xfrm>
            <a:custGeom>
              <a:avLst/>
              <a:gdLst>
                <a:gd name="T0" fmla="*/ 159 w 159"/>
                <a:gd name="T1" fmla="*/ 50 h 286"/>
                <a:gd name="T2" fmla="*/ 114 w 159"/>
                <a:gd name="T3" fmla="*/ 50 h 286"/>
                <a:gd name="T4" fmla="*/ 114 w 159"/>
                <a:gd name="T5" fmla="*/ 50 h 286"/>
                <a:gd name="T6" fmla="*/ 111 w 159"/>
                <a:gd name="T7" fmla="*/ 51 h 286"/>
                <a:gd name="T8" fmla="*/ 107 w 159"/>
                <a:gd name="T9" fmla="*/ 54 h 286"/>
                <a:gd name="T10" fmla="*/ 103 w 159"/>
                <a:gd name="T11" fmla="*/ 60 h 286"/>
                <a:gd name="T12" fmla="*/ 102 w 159"/>
                <a:gd name="T13" fmla="*/ 66 h 286"/>
                <a:gd name="T14" fmla="*/ 102 w 159"/>
                <a:gd name="T15" fmla="*/ 99 h 286"/>
                <a:gd name="T16" fmla="*/ 159 w 159"/>
                <a:gd name="T17" fmla="*/ 99 h 286"/>
                <a:gd name="T18" fmla="*/ 159 w 159"/>
                <a:gd name="T19" fmla="*/ 146 h 286"/>
                <a:gd name="T20" fmla="*/ 102 w 159"/>
                <a:gd name="T21" fmla="*/ 146 h 286"/>
                <a:gd name="T22" fmla="*/ 102 w 159"/>
                <a:gd name="T23" fmla="*/ 286 h 286"/>
                <a:gd name="T24" fmla="*/ 50 w 159"/>
                <a:gd name="T25" fmla="*/ 286 h 286"/>
                <a:gd name="T26" fmla="*/ 50 w 159"/>
                <a:gd name="T27" fmla="*/ 146 h 286"/>
                <a:gd name="T28" fmla="*/ 0 w 159"/>
                <a:gd name="T29" fmla="*/ 146 h 286"/>
                <a:gd name="T30" fmla="*/ 0 w 159"/>
                <a:gd name="T31" fmla="*/ 99 h 286"/>
                <a:gd name="T32" fmla="*/ 50 w 159"/>
                <a:gd name="T33" fmla="*/ 99 h 286"/>
                <a:gd name="T34" fmla="*/ 50 w 159"/>
                <a:gd name="T35" fmla="*/ 71 h 286"/>
                <a:gd name="T36" fmla="*/ 50 w 159"/>
                <a:gd name="T37" fmla="*/ 71 h 286"/>
                <a:gd name="T38" fmla="*/ 50 w 159"/>
                <a:gd name="T39" fmla="*/ 64 h 286"/>
                <a:gd name="T40" fmla="*/ 51 w 159"/>
                <a:gd name="T41" fmla="*/ 57 h 286"/>
                <a:gd name="T42" fmla="*/ 52 w 159"/>
                <a:gd name="T43" fmla="*/ 50 h 286"/>
                <a:gd name="T44" fmla="*/ 54 w 159"/>
                <a:gd name="T45" fmla="*/ 43 h 286"/>
                <a:gd name="T46" fmla="*/ 57 w 159"/>
                <a:gd name="T47" fmla="*/ 37 h 286"/>
                <a:gd name="T48" fmla="*/ 60 w 159"/>
                <a:gd name="T49" fmla="*/ 31 h 286"/>
                <a:gd name="T50" fmla="*/ 63 w 159"/>
                <a:gd name="T51" fmla="*/ 26 h 286"/>
                <a:gd name="T52" fmla="*/ 67 w 159"/>
                <a:gd name="T53" fmla="*/ 21 h 286"/>
                <a:gd name="T54" fmla="*/ 72 w 159"/>
                <a:gd name="T55" fmla="*/ 16 h 286"/>
                <a:gd name="T56" fmla="*/ 78 w 159"/>
                <a:gd name="T57" fmla="*/ 12 h 286"/>
                <a:gd name="T58" fmla="*/ 83 w 159"/>
                <a:gd name="T59" fmla="*/ 8 h 286"/>
                <a:gd name="T60" fmla="*/ 88 w 159"/>
                <a:gd name="T61" fmla="*/ 5 h 286"/>
                <a:gd name="T62" fmla="*/ 94 w 159"/>
                <a:gd name="T63" fmla="*/ 3 h 286"/>
                <a:gd name="T64" fmla="*/ 100 w 159"/>
                <a:gd name="T65" fmla="*/ 1 h 286"/>
                <a:gd name="T66" fmla="*/ 108 w 159"/>
                <a:gd name="T67" fmla="*/ 0 h 286"/>
                <a:gd name="T68" fmla="*/ 114 w 159"/>
                <a:gd name="T69" fmla="*/ 0 h 286"/>
                <a:gd name="T70" fmla="*/ 159 w 159"/>
                <a:gd name="T71" fmla="*/ 0 h 286"/>
                <a:gd name="T72" fmla="*/ 159 w 159"/>
                <a:gd name="T73" fmla="*/ 5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9" h="286">
                  <a:moveTo>
                    <a:pt x="159" y="50"/>
                  </a:moveTo>
                  <a:lnTo>
                    <a:pt x="114" y="50"/>
                  </a:lnTo>
                  <a:lnTo>
                    <a:pt x="114" y="50"/>
                  </a:lnTo>
                  <a:lnTo>
                    <a:pt x="111" y="51"/>
                  </a:lnTo>
                  <a:lnTo>
                    <a:pt x="107" y="54"/>
                  </a:lnTo>
                  <a:lnTo>
                    <a:pt x="103" y="60"/>
                  </a:lnTo>
                  <a:lnTo>
                    <a:pt x="102" y="66"/>
                  </a:lnTo>
                  <a:lnTo>
                    <a:pt x="102" y="99"/>
                  </a:lnTo>
                  <a:lnTo>
                    <a:pt x="159" y="99"/>
                  </a:lnTo>
                  <a:lnTo>
                    <a:pt x="159" y="146"/>
                  </a:lnTo>
                  <a:lnTo>
                    <a:pt x="102" y="146"/>
                  </a:lnTo>
                  <a:lnTo>
                    <a:pt x="102" y="286"/>
                  </a:lnTo>
                  <a:lnTo>
                    <a:pt x="50" y="286"/>
                  </a:lnTo>
                  <a:lnTo>
                    <a:pt x="50" y="146"/>
                  </a:lnTo>
                  <a:lnTo>
                    <a:pt x="0" y="146"/>
                  </a:lnTo>
                  <a:lnTo>
                    <a:pt x="0" y="99"/>
                  </a:lnTo>
                  <a:lnTo>
                    <a:pt x="50" y="99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64"/>
                  </a:lnTo>
                  <a:lnTo>
                    <a:pt x="51" y="57"/>
                  </a:lnTo>
                  <a:lnTo>
                    <a:pt x="52" y="50"/>
                  </a:lnTo>
                  <a:lnTo>
                    <a:pt x="54" y="43"/>
                  </a:lnTo>
                  <a:lnTo>
                    <a:pt x="57" y="37"/>
                  </a:lnTo>
                  <a:lnTo>
                    <a:pt x="60" y="31"/>
                  </a:lnTo>
                  <a:lnTo>
                    <a:pt x="63" y="26"/>
                  </a:lnTo>
                  <a:lnTo>
                    <a:pt x="67" y="21"/>
                  </a:lnTo>
                  <a:lnTo>
                    <a:pt x="72" y="16"/>
                  </a:lnTo>
                  <a:lnTo>
                    <a:pt x="78" y="12"/>
                  </a:lnTo>
                  <a:lnTo>
                    <a:pt x="83" y="8"/>
                  </a:lnTo>
                  <a:lnTo>
                    <a:pt x="88" y="5"/>
                  </a:lnTo>
                  <a:lnTo>
                    <a:pt x="94" y="3"/>
                  </a:lnTo>
                  <a:lnTo>
                    <a:pt x="100" y="1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59" y="0"/>
                  </a:lnTo>
                  <a:lnTo>
                    <a:pt x="159" y="50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2"/>
              </a:solidFill>
            </a:ln>
          </p:spPr>
          <p:txBody>
            <a:bodyPr anchor="ctr"/>
            <a:lstStyle/>
            <a:p>
              <a:pPr algn="ctr" defTabSz="685165"/>
              <a:endParaRPr sz="1400" dirty="0">
                <a:solidFill>
                  <a:prstClr val="black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4" name="Freeform: Shape 26"/>
            <p:cNvSpPr/>
            <p:nvPr/>
          </p:nvSpPr>
          <p:spPr bwMode="auto">
            <a:xfrm>
              <a:off x="5949020" y="2051499"/>
              <a:ext cx="364295" cy="299419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2"/>
              </a:solidFill>
            </a:ln>
          </p:spPr>
          <p:txBody>
            <a:bodyPr anchor="ctr"/>
            <a:lstStyle/>
            <a:p>
              <a:pPr algn="ctr" defTabSz="685165"/>
              <a:endParaRPr sz="1400" dirty="0">
                <a:solidFill>
                  <a:prstClr val="black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5" name="Freeform: Shape 29"/>
            <p:cNvSpPr/>
            <p:nvPr/>
          </p:nvSpPr>
          <p:spPr bwMode="auto">
            <a:xfrm>
              <a:off x="5997166" y="4387227"/>
              <a:ext cx="388375" cy="374251"/>
            </a:xfrm>
            <a:custGeom>
              <a:avLst/>
              <a:gdLst>
                <a:gd name="T0" fmla="*/ 0 w 208"/>
                <a:gd name="T1" fmla="*/ 68 h 201"/>
                <a:gd name="T2" fmla="*/ 8 w 208"/>
                <a:gd name="T3" fmla="*/ 78 h 201"/>
                <a:gd name="T4" fmla="*/ 31 w 208"/>
                <a:gd name="T5" fmla="*/ 72 h 201"/>
                <a:gd name="T6" fmla="*/ 64 w 208"/>
                <a:gd name="T7" fmla="*/ 172 h 201"/>
                <a:gd name="T8" fmla="*/ 106 w 208"/>
                <a:gd name="T9" fmla="*/ 189 h 201"/>
                <a:gd name="T10" fmla="*/ 197 w 208"/>
                <a:gd name="T11" fmla="*/ 62 h 201"/>
                <a:gd name="T12" fmla="*/ 114 w 208"/>
                <a:gd name="T13" fmla="*/ 67 h 201"/>
                <a:gd name="T14" fmla="*/ 137 w 208"/>
                <a:gd name="T15" fmla="*/ 94 h 201"/>
                <a:gd name="T16" fmla="*/ 109 w 208"/>
                <a:gd name="T17" fmla="*/ 130 h 201"/>
                <a:gd name="T18" fmla="*/ 93 w 208"/>
                <a:gd name="T19" fmla="*/ 90 h 201"/>
                <a:gd name="T20" fmla="*/ 60 w 208"/>
                <a:gd name="T21" fmla="*/ 22 h 201"/>
                <a:gd name="T22" fmla="*/ 0 w 208"/>
                <a:gd name="T23" fmla="*/ 6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201">
                  <a:moveTo>
                    <a:pt x="0" y="68"/>
                  </a:move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25" y="65"/>
                    <a:pt x="31" y="72"/>
                  </a:cubicBezTo>
                  <a:cubicBezTo>
                    <a:pt x="36" y="78"/>
                    <a:pt x="57" y="157"/>
                    <a:pt x="64" y="172"/>
                  </a:cubicBezTo>
                  <a:cubicBezTo>
                    <a:pt x="70" y="184"/>
                    <a:pt x="87" y="201"/>
                    <a:pt x="106" y="189"/>
                  </a:cubicBezTo>
                  <a:cubicBezTo>
                    <a:pt x="125" y="177"/>
                    <a:pt x="186" y="124"/>
                    <a:pt x="197" y="62"/>
                  </a:cubicBezTo>
                  <a:cubicBezTo>
                    <a:pt x="208" y="0"/>
                    <a:pt x="123" y="13"/>
                    <a:pt x="114" y="67"/>
                  </a:cubicBezTo>
                  <a:cubicBezTo>
                    <a:pt x="137" y="54"/>
                    <a:pt x="149" y="73"/>
                    <a:pt x="137" y="94"/>
                  </a:cubicBezTo>
                  <a:cubicBezTo>
                    <a:pt x="126" y="116"/>
                    <a:pt x="115" y="130"/>
                    <a:pt x="109" y="130"/>
                  </a:cubicBezTo>
                  <a:cubicBezTo>
                    <a:pt x="104" y="130"/>
                    <a:pt x="100" y="116"/>
                    <a:pt x="93" y="90"/>
                  </a:cubicBezTo>
                  <a:cubicBezTo>
                    <a:pt x="87" y="64"/>
                    <a:pt x="87" y="17"/>
                    <a:pt x="60" y="22"/>
                  </a:cubicBezTo>
                  <a:cubicBezTo>
                    <a:pt x="34" y="27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2"/>
              </a:solidFill>
            </a:ln>
          </p:spPr>
          <p:txBody>
            <a:bodyPr anchor="ctr"/>
            <a:lstStyle/>
            <a:p>
              <a:pPr algn="ctr" defTabSz="685165"/>
              <a:endParaRPr sz="1400" dirty="0">
                <a:solidFill>
                  <a:prstClr val="black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6" name="Freeform: Shape 32"/>
            <p:cNvSpPr/>
            <p:nvPr/>
          </p:nvSpPr>
          <p:spPr bwMode="auto">
            <a:xfrm>
              <a:off x="7143001" y="3159921"/>
              <a:ext cx="327619" cy="327010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2"/>
              </a:solidFill>
            </a:ln>
          </p:spPr>
          <p:txBody>
            <a:bodyPr anchor="ctr"/>
            <a:lstStyle/>
            <a:p>
              <a:pPr algn="ctr" defTabSz="685165"/>
              <a:endParaRPr sz="1400" dirty="0">
                <a:solidFill>
                  <a:prstClr val="black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610137" y="1388858"/>
            <a:ext cx="2495727" cy="966199"/>
            <a:chOff x="6462713" y="2410788"/>
            <a:chExt cx="3327636" cy="1288265"/>
          </a:xfrm>
        </p:grpSpPr>
        <p:sp>
          <p:nvSpPr>
            <p:cNvPr id="42" name="矩形 41"/>
            <p:cNvSpPr/>
            <p:nvPr/>
          </p:nvSpPr>
          <p:spPr>
            <a:xfrm>
              <a:off x="6462713" y="2763412"/>
              <a:ext cx="3327636" cy="93564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 defTabSz="685165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 and choose to keep only the text.</a:t>
              </a:r>
            </a:p>
          </p:txBody>
        </p:sp>
        <p:sp>
          <p:nvSpPr>
            <p:cNvPr id="43" name="矩形 42"/>
            <p:cNvSpPr/>
            <p:nvPr/>
          </p:nvSpPr>
          <p:spPr>
            <a:xfrm>
              <a:off x="6462713" y="2410788"/>
              <a:ext cx="2241975" cy="41036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defRPr/>
              </a:pPr>
              <a:r>
                <a:rPr lang="zh-CN" altLang="en-US" sz="1400" b="1" kern="0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Click to add text    </a:t>
              </a:r>
              <a:endParaRPr lang="en-US" altLang="zh-CN" sz="14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5610137" y="3361646"/>
            <a:ext cx="2495727" cy="966199"/>
            <a:chOff x="6462713" y="2410788"/>
            <a:chExt cx="3327636" cy="1288265"/>
          </a:xfrm>
        </p:grpSpPr>
        <p:sp>
          <p:nvSpPr>
            <p:cNvPr id="45" name="矩形 44"/>
            <p:cNvSpPr/>
            <p:nvPr/>
          </p:nvSpPr>
          <p:spPr>
            <a:xfrm>
              <a:off x="6462713" y="2763412"/>
              <a:ext cx="3327636" cy="93564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 defTabSz="685165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 and choose to keep only the text.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6462713" y="2410788"/>
              <a:ext cx="2241975" cy="41036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defRPr/>
              </a:pPr>
              <a:r>
                <a:rPr lang="zh-CN" altLang="en-US" sz="1400" b="1" kern="0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Click to add text    </a:t>
              </a:r>
              <a:endParaRPr lang="en-US" altLang="zh-CN" sz="14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994129" y="1388858"/>
            <a:ext cx="2495729" cy="966199"/>
            <a:chOff x="6462713" y="2410788"/>
            <a:chExt cx="3327638" cy="1288265"/>
          </a:xfrm>
        </p:grpSpPr>
        <p:sp>
          <p:nvSpPr>
            <p:cNvPr id="48" name="矩形 47"/>
            <p:cNvSpPr/>
            <p:nvPr/>
          </p:nvSpPr>
          <p:spPr>
            <a:xfrm>
              <a:off x="6462713" y="2763412"/>
              <a:ext cx="3327635" cy="93564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defTabSz="685165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 and choose to keep only the text.</a:t>
              </a:r>
            </a:p>
          </p:txBody>
        </p:sp>
        <p:sp>
          <p:nvSpPr>
            <p:cNvPr id="49" name="矩形 48"/>
            <p:cNvSpPr/>
            <p:nvPr/>
          </p:nvSpPr>
          <p:spPr>
            <a:xfrm>
              <a:off x="7548375" y="2410788"/>
              <a:ext cx="2241976" cy="41036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defRPr/>
              </a:pPr>
              <a:r>
                <a:rPr lang="zh-CN" altLang="en-US" sz="1400" b="1" kern="0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Click to add text    </a:t>
              </a:r>
              <a:endParaRPr lang="en-US" altLang="zh-CN" sz="14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994129" y="3361646"/>
            <a:ext cx="2495729" cy="966199"/>
            <a:chOff x="6462713" y="2410788"/>
            <a:chExt cx="3327638" cy="1288265"/>
          </a:xfrm>
        </p:grpSpPr>
        <p:sp>
          <p:nvSpPr>
            <p:cNvPr id="51" name="矩形 50"/>
            <p:cNvSpPr/>
            <p:nvPr/>
          </p:nvSpPr>
          <p:spPr>
            <a:xfrm>
              <a:off x="6462713" y="2763412"/>
              <a:ext cx="3327635" cy="93564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defTabSz="685165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 and choose to keep only the text.</a:t>
              </a:r>
            </a:p>
          </p:txBody>
        </p:sp>
        <p:sp>
          <p:nvSpPr>
            <p:cNvPr id="52" name="矩形 51"/>
            <p:cNvSpPr/>
            <p:nvPr/>
          </p:nvSpPr>
          <p:spPr>
            <a:xfrm>
              <a:off x="7548375" y="2410788"/>
              <a:ext cx="2241976" cy="41036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defRPr/>
              </a:pPr>
              <a:r>
                <a:rPr lang="zh-CN" altLang="en-US" sz="1400" b="1" kern="0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Click to add text    </a:t>
              </a:r>
              <a:endParaRPr lang="en-US" altLang="zh-CN" sz="14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文本框 4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6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2"/>
          <p:cNvSpPr/>
          <p:nvPr/>
        </p:nvSpPr>
        <p:spPr>
          <a:xfrm>
            <a:off x="2998470" y="1925955"/>
            <a:ext cx="1531144" cy="15316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l"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1" name="Oval 42"/>
          <p:cNvSpPr/>
          <p:nvPr/>
        </p:nvSpPr>
        <p:spPr>
          <a:xfrm>
            <a:off x="4679791" y="1906905"/>
            <a:ext cx="1531144" cy="15316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l"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2" name="Oval 8"/>
          <p:cNvSpPr/>
          <p:nvPr/>
        </p:nvSpPr>
        <p:spPr>
          <a:xfrm>
            <a:off x="4321016" y="2444115"/>
            <a:ext cx="496253" cy="496253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grpSp>
        <p:nvGrpSpPr>
          <p:cNvPr id="13" name="Group 9"/>
          <p:cNvGrpSpPr/>
          <p:nvPr/>
        </p:nvGrpSpPr>
        <p:grpSpPr>
          <a:xfrm>
            <a:off x="4441984" y="2581275"/>
            <a:ext cx="276701" cy="245269"/>
            <a:chOff x="3555073" y="633913"/>
            <a:chExt cx="348342" cy="308461"/>
          </a:xfrm>
          <a:solidFill>
            <a:srgbClr val="FEBF00"/>
          </a:solidFill>
        </p:grpSpPr>
        <p:sp>
          <p:nvSpPr>
            <p:cNvPr id="14" name="Freeform 10"/>
            <p:cNvSpPr/>
            <p:nvPr/>
          </p:nvSpPr>
          <p:spPr bwMode="auto">
            <a:xfrm>
              <a:off x="3695282" y="722401"/>
              <a:ext cx="208133" cy="219973"/>
            </a:xfrm>
            <a:custGeom>
              <a:avLst/>
              <a:gdLst>
                <a:gd name="T0" fmla="*/ 692 w 1002"/>
                <a:gd name="T1" fmla="*/ 0 h 1058"/>
                <a:gd name="T2" fmla="*/ 692 w 1002"/>
                <a:gd name="T3" fmla="*/ 352 h 1058"/>
                <a:gd name="T4" fmla="*/ 690 w 1002"/>
                <a:gd name="T5" fmla="*/ 389 h 1058"/>
                <a:gd name="T6" fmla="*/ 684 w 1002"/>
                <a:gd name="T7" fmla="*/ 426 h 1058"/>
                <a:gd name="T8" fmla="*/ 675 w 1002"/>
                <a:gd name="T9" fmla="*/ 463 h 1058"/>
                <a:gd name="T10" fmla="*/ 663 w 1002"/>
                <a:gd name="T11" fmla="*/ 496 h 1058"/>
                <a:gd name="T12" fmla="*/ 647 w 1002"/>
                <a:gd name="T13" fmla="*/ 529 h 1058"/>
                <a:gd name="T14" fmla="*/ 628 w 1002"/>
                <a:gd name="T15" fmla="*/ 560 h 1058"/>
                <a:gd name="T16" fmla="*/ 607 w 1002"/>
                <a:gd name="T17" fmla="*/ 588 h 1058"/>
                <a:gd name="T18" fmla="*/ 583 w 1002"/>
                <a:gd name="T19" fmla="*/ 615 h 1058"/>
                <a:gd name="T20" fmla="*/ 557 w 1002"/>
                <a:gd name="T21" fmla="*/ 638 h 1058"/>
                <a:gd name="T22" fmla="*/ 528 w 1002"/>
                <a:gd name="T23" fmla="*/ 659 h 1058"/>
                <a:gd name="T24" fmla="*/ 497 w 1002"/>
                <a:gd name="T25" fmla="*/ 678 h 1058"/>
                <a:gd name="T26" fmla="*/ 465 w 1002"/>
                <a:gd name="T27" fmla="*/ 694 h 1058"/>
                <a:gd name="T28" fmla="*/ 431 w 1002"/>
                <a:gd name="T29" fmla="*/ 707 h 1058"/>
                <a:gd name="T30" fmla="*/ 395 w 1002"/>
                <a:gd name="T31" fmla="*/ 716 h 1058"/>
                <a:gd name="T32" fmla="*/ 359 w 1002"/>
                <a:gd name="T33" fmla="*/ 722 h 1058"/>
                <a:gd name="T34" fmla="*/ 320 w 1002"/>
                <a:gd name="T35" fmla="*/ 723 h 1058"/>
                <a:gd name="T36" fmla="*/ 0 w 1002"/>
                <a:gd name="T37" fmla="*/ 723 h 1058"/>
                <a:gd name="T38" fmla="*/ 17 w 1002"/>
                <a:gd name="T39" fmla="*/ 752 h 1058"/>
                <a:gd name="T40" fmla="*/ 37 w 1002"/>
                <a:gd name="T41" fmla="*/ 777 h 1058"/>
                <a:gd name="T42" fmla="*/ 61 w 1002"/>
                <a:gd name="T43" fmla="*/ 800 h 1058"/>
                <a:gd name="T44" fmla="*/ 87 w 1002"/>
                <a:gd name="T45" fmla="*/ 819 h 1058"/>
                <a:gd name="T46" fmla="*/ 116 w 1002"/>
                <a:gd name="T47" fmla="*/ 835 h 1058"/>
                <a:gd name="T48" fmla="*/ 147 w 1002"/>
                <a:gd name="T49" fmla="*/ 846 h 1058"/>
                <a:gd name="T50" fmla="*/ 181 w 1002"/>
                <a:gd name="T51" fmla="*/ 854 h 1058"/>
                <a:gd name="T52" fmla="*/ 216 w 1002"/>
                <a:gd name="T53" fmla="*/ 856 h 1058"/>
                <a:gd name="T54" fmla="*/ 880 w 1002"/>
                <a:gd name="T55" fmla="*/ 1058 h 1058"/>
                <a:gd name="T56" fmla="*/ 794 w 1002"/>
                <a:gd name="T57" fmla="*/ 854 h 1058"/>
                <a:gd name="T58" fmla="*/ 837 w 1002"/>
                <a:gd name="T59" fmla="*/ 844 h 1058"/>
                <a:gd name="T60" fmla="*/ 876 w 1002"/>
                <a:gd name="T61" fmla="*/ 828 h 1058"/>
                <a:gd name="T62" fmla="*/ 911 w 1002"/>
                <a:gd name="T63" fmla="*/ 804 h 1058"/>
                <a:gd name="T64" fmla="*/ 942 w 1002"/>
                <a:gd name="T65" fmla="*/ 775 h 1058"/>
                <a:gd name="T66" fmla="*/ 967 w 1002"/>
                <a:gd name="T67" fmla="*/ 740 h 1058"/>
                <a:gd name="T68" fmla="*/ 986 w 1002"/>
                <a:gd name="T69" fmla="*/ 703 h 1058"/>
                <a:gd name="T70" fmla="*/ 998 w 1002"/>
                <a:gd name="T71" fmla="*/ 661 h 1058"/>
                <a:gd name="T72" fmla="*/ 1002 w 1002"/>
                <a:gd name="T73" fmla="*/ 617 h 1058"/>
                <a:gd name="T74" fmla="*/ 1002 w 1002"/>
                <a:gd name="T75" fmla="*/ 241 h 1058"/>
                <a:gd name="T76" fmla="*/ 997 w 1002"/>
                <a:gd name="T77" fmla="*/ 192 h 1058"/>
                <a:gd name="T78" fmla="*/ 983 w 1002"/>
                <a:gd name="T79" fmla="*/ 147 h 1058"/>
                <a:gd name="T80" fmla="*/ 961 w 1002"/>
                <a:gd name="T81" fmla="*/ 106 h 1058"/>
                <a:gd name="T82" fmla="*/ 932 w 1002"/>
                <a:gd name="T83" fmla="*/ 71 h 1058"/>
                <a:gd name="T84" fmla="*/ 896 w 1002"/>
                <a:gd name="T85" fmla="*/ 41 h 1058"/>
                <a:gd name="T86" fmla="*/ 856 w 1002"/>
                <a:gd name="T87" fmla="*/ 19 h 1058"/>
                <a:gd name="T88" fmla="*/ 811 w 1002"/>
                <a:gd name="T89" fmla="*/ 5 h 1058"/>
                <a:gd name="T90" fmla="*/ 763 w 1002"/>
                <a:gd name="T91" fmla="*/ 0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02" h="1058">
                  <a:moveTo>
                    <a:pt x="763" y="0"/>
                  </a:moveTo>
                  <a:lnTo>
                    <a:pt x="692" y="0"/>
                  </a:lnTo>
                  <a:lnTo>
                    <a:pt x="692" y="352"/>
                  </a:lnTo>
                  <a:lnTo>
                    <a:pt x="692" y="352"/>
                  </a:lnTo>
                  <a:lnTo>
                    <a:pt x="692" y="370"/>
                  </a:lnTo>
                  <a:lnTo>
                    <a:pt x="690" y="389"/>
                  </a:lnTo>
                  <a:lnTo>
                    <a:pt x="688" y="408"/>
                  </a:lnTo>
                  <a:lnTo>
                    <a:pt x="684" y="426"/>
                  </a:lnTo>
                  <a:lnTo>
                    <a:pt x="680" y="444"/>
                  </a:lnTo>
                  <a:lnTo>
                    <a:pt x="675" y="463"/>
                  </a:lnTo>
                  <a:lnTo>
                    <a:pt x="669" y="479"/>
                  </a:lnTo>
                  <a:lnTo>
                    <a:pt x="663" y="496"/>
                  </a:lnTo>
                  <a:lnTo>
                    <a:pt x="655" y="512"/>
                  </a:lnTo>
                  <a:lnTo>
                    <a:pt x="647" y="529"/>
                  </a:lnTo>
                  <a:lnTo>
                    <a:pt x="638" y="544"/>
                  </a:lnTo>
                  <a:lnTo>
                    <a:pt x="628" y="560"/>
                  </a:lnTo>
                  <a:lnTo>
                    <a:pt x="618" y="573"/>
                  </a:lnTo>
                  <a:lnTo>
                    <a:pt x="607" y="588"/>
                  </a:lnTo>
                  <a:lnTo>
                    <a:pt x="596" y="601"/>
                  </a:lnTo>
                  <a:lnTo>
                    <a:pt x="583" y="615"/>
                  </a:lnTo>
                  <a:lnTo>
                    <a:pt x="569" y="627"/>
                  </a:lnTo>
                  <a:lnTo>
                    <a:pt x="557" y="638"/>
                  </a:lnTo>
                  <a:lnTo>
                    <a:pt x="542" y="649"/>
                  </a:lnTo>
                  <a:lnTo>
                    <a:pt x="528" y="659"/>
                  </a:lnTo>
                  <a:lnTo>
                    <a:pt x="513" y="669"/>
                  </a:lnTo>
                  <a:lnTo>
                    <a:pt x="497" y="678"/>
                  </a:lnTo>
                  <a:lnTo>
                    <a:pt x="481" y="687"/>
                  </a:lnTo>
                  <a:lnTo>
                    <a:pt x="465" y="694"/>
                  </a:lnTo>
                  <a:lnTo>
                    <a:pt x="449" y="701"/>
                  </a:lnTo>
                  <a:lnTo>
                    <a:pt x="431" y="707"/>
                  </a:lnTo>
                  <a:lnTo>
                    <a:pt x="414" y="712"/>
                  </a:lnTo>
                  <a:lnTo>
                    <a:pt x="395" y="716"/>
                  </a:lnTo>
                  <a:lnTo>
                    <a:pt x="376" y="719"/>
                  </a:lnTo>
                  <a:lnTo>
                    <a:pt x="359" y="722"/>
                  </a:lnTo>
                  <a:lnTo>
                    <a:pt x="339" y="723"/>
                  </a:lnTo>
                  <a:lnTo>
                    <a:pt x="320" y="723"/>
                  </a:lnTo>
                  <a:lnTo>
                    <a:pt x="0" y="723"/>
                  </a:lnTo>
                  <a:lnTo>
                    <a:pt x="0" y="723"/>
                  </a:lnTo>
                  <a:lnTo>
                    <a:pt x="9" y="738"/>
                  </a:lnTo>
                  <a:lnTo>
                    <a:pt x="17" y="752"/>
                  </a:lnTo>
                  <a:lnTo>
                    <a:pt x="27" y="764"/>
                  </a:lnTo>
                  <a:lnTo>
                    <a:pt x="37" y="777"/>
                  </a:lnTo>
                  <a:lnTo>
                    <a:pt x="48" y="789"/>
                  </a:lnTo>
                  <a:lnTo>
                    <a:pt x="61" y="800"/>
                  </a:lnTo>
                  <a:lnTo>
                    <a:pt x="73" y="810"/>
                  </a:lnTo>
                  <a:lnTo>
                    <a:pt x="87" y="819"/>
                  </a:lnTo>
                  <a:lnTo>
                    <a:pt x="101" y="828"/>
                  </a:lnTo>
                  <a:lnTo>
                    <a:pt x="116" y="835"/>
                  </a:lnTo>
                  <a:lnTo>
                    <a:pt x="132" y="841"/>
                  </a:lnTo>
                  <a:lnTo>
                    <a:pt x="147" y="846"/>
                  </a:lnTo>
                  <a:lnTo>
                    <a:pt x="163" y="850"/>
                  </a:lnTo>
                  <a:lnTo>
                    <a:pt x="181" y="854"/>
                  </a:lnTo>
                  <a:lnTo>
                    <a:pt x="198" y="855"/>
                  </a:lnTo>
                  <a:lnTo>
                    <a:pt x="216" y="856"/>
                  </a:lnTo>
                  <a:lnTo>
                    <a:pt x="574" y="856"/>
                  </a:lnTo>
                  <a:lnTo>
                    <a:pt x="880" y="1058"/>
                  </a:lnTo>
                  <a:lnTo>
                    <a:pt x="794" y="854"/>
                  </a:lnTo>
                  <a:lnTo>
                    <a:pt x="794" y="854"/>
                  </a:lnTo>
                  <a:lnTo>
                    <a:pt x="816" y="850"/>
                  </a:lnTo>
                  <a:lnTo>
                    <a:pt x="837" y="844"/>
                  </a:lnTo>
                  <a:lnTo>
                    <a:pt x="857" y="836"/>
                  </a:lnTo>
                  <a:lnTo>
                    <a:pt x="876" y="828"/>
                  </a:lnTo>
                  <a:lnTo>
                    <a:pt x="895" y="816"/>
                  </a:lnTo>
                  <a:lnTo>
                    <a:pt x="911" y="804"/>
                  </a:lnTo>
                  <a:lnTo>
                    <a:pt x="927" y="790"/>
                  </a:lnTo>
                  <a:lnTo>
                    <a:pt x="942" y="775"/>
                  </a:lnTo>
                  <a:lnTo>
                    <a:pt x="956" y="758"/>
                  </a:lnTo>
                  <a:lnTo>
                    <a:pt x="967" y="740"/>
                  </a:lnTo>
                  <a:lnTo>
                    <a:pt x="977" y="722"/>
                  </a:lnTo>
                  <a:lnTo>
                    <a:pt x="986" y="703"/>
                  </a:lnTo>
                  <a:lnTo>
                    <a:pt x="993" y="682"/>
                  </a:lnTo>
                  <a:lnTo>
                    <a:pt x="998" y="661"/>
                  </a:lnTo>
                  <a:lnTo>
                    <a:pt x="1001" y="640"/>
                  </a:lnTo>
                  <a:lnTo>
                    <a:pt x="1002" y="617"/>
                  </a:lnTo>
                  <a:lnTo>
                    <a:pt x="1002" y="241"/>
                  </a:lnTo>
                  <a:lnTo>
                    <a:pt x="1002" y="241"/>
                  </a:lnTo>
                  <a:lnTo>
                    <a:pt x="1001" y="216"/>
                  </a:lnTo>
                  <a:lnTo>
                    <a:pt x="997" y="192"/>
                  </a:lnTo>
                  <a:lnTo>
                    <a:pt x="991" y="169"/>
                  </a:lnTo>
                  <a:lnTo>
                    <a:pt x="983" y="147"/>
                  </a:lnTo>
                  <a:lnTo>
                    <a:pt x="973" y="126"/>
                  </a:lnTo>
                  <a:lnTo>
                    <a:pt x="961" y="106"/>
                  </a:lnTo>
                  <a:lnTo>
                    <a:pt x="947" y="88"/>
                  </a:lnTo>
                  <a:lnTo>
                    <a:pt x="932" y="71"/>
                  </a:lnTo>
                  <a:lnTo>
                    <a:pt x="915" y="55"/>
                  </a:lnTo>
                  <a:lnTo>
                    <a:pt x="896" y="41"/>
                  </a:lnTo>
                  <a:lnTo>
                    <a:pt x="876" y="30"/>
                  </a:lnTo>
                  <a:lnTo>
                    <a:pt x="856" y="19"/>
                  </a:lnTo>
                  <a:lnTo>
                    <a:pt x="834" y="12"/>
                  </a:lnTo>
                  <a:lnTo>
                    <a:pt x="811" y="5"/>
                  </a:lnTo>
                  <a:lnTo>
                    <a:pt x="786" y="2"/>
                  </a:lnTo>
                  <a:lnTo>
                    <a:pt x="763" y="0"/>
                  </a:lnTo>
                  <a:lnTo>
                    <a:pt x="763" y="0"/>
                  </a:lnTo>
                  <a:close/>
                </a:path>
              </a:pathLst>
            </a:custGeom>
            <a:solidFill>
              <a:srgbClr val="BA8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15" name="Freeform 11"/>
            <p:cNvSpPr/>
            <p:nvPr/>
          </p:nvSpPr>
          <p:spPr bwMode="auto">
            <a:xfrm>
              <a:off x="3555073" y="633913"/>
              <a:ext cx="269825" cy="277926"/>
            </a:xfrm>
            <a:custGeom>
              <a:avLst/>
              <a:gdLst>
                <a:gd name="T0" fmla="*/ 303 w 1299"/>
                <a:gd name="T1" fmla="*/ 0 h 1338"/>
                <a:gd name="T2" fmla="*/ 288 w 1299"/>
                <a:gd name="T3" fmla="*/ 0 h 1338"/>
                <a:gd name="T4" fmla="*/ 257 w 1299"/>
                <a:gd name="T5" fmla="*/ 2 h 1338"/>
                <a:gd name="T6" fmla="*/ 227 w 1299"/>
                <a:gd name="T7" fmla="*/ 9 h 1338"/>
                <a:gd name="T8" fmla="*/ 186 w 1299"/>
                <a:gd name="T9" fmla="*/ 24 h 1338"/>
                <a:gd name="T10" fmla="*/ 134 w 1299"/>
                <a:gd name="T11" fmla="*/ 51 h 1338"/>
                <a:gd name="T12" fmla="*/ 89 w 1299"/>
                <a:gd name="T13" fmla="*/ 88 h 1338"/>
                <a:gd name="T14" fmla="*/ 53 w 1299"/>
                <a:gd name="T15" fmla="*/ 133 h 1338"/>
                <a:gd name="T16" fmla="*/ 24 w 1299"/>
                <a:gd name="T17" fmla="*/ 184 h 1338"/>
                <a:gd name="T18" fmla="*/ 10 w 1299"/>
                <a:gd name="T19" fmla="*/ 227 h 1338"/>
                <a:gd name="T20" fmla="*/ 4 w 1299"/>
                <a:gd name="T21" fmla="*/ 257 h 1338"/>
                <a:gd name="T22" fmla="*/ 0 w 1299"/>
                <a:gd name="T23" fmla="*/ 287 h 1338"/>
                <a:gd name="T24" fmla="*/ 0 w 1299"/>
                <a:gd name="T25" fmla="*/ 779 h 1338"/>
                <a:gd name="T26" fmla="*/ 2 w 1299"/>
                <a:gd name="T27" fmla="*/ 807 h 1338"/>
                <a:gd name="T28" fmla="*/ 12 w 1299"/>
                <a:gd name="T29" fmla="*/ 862 h 1338"/>
                <a:gd name="T30" fmla="*/ 31 w 1299"/>
                <a:gd name="T31" fmla="*/ 912 h 1338"/>
                <a:gd name="T32" fmla="*/ 59 w 1299"/>
                <a:gd name="T33" fmla="*/ 958 h 1338"/>
                <a:gd name="T34" fmla="*/ 95 w 1299"/>
                <a:gd name="T35" fmla="*/ 998 h 1338"/>
                <a:gd name="T36" fmla="*/ 136 w 1299"/>
                <a:gd name="T37" fmla="*/ 1032 h 1338"/>
                <a:gd name="T38" fmla="*/ 184 w 1299"/>
                <a:gd name="T39" fmla="*/ 1058 h 1338"/>
                <a:gd name="T40" fmla="*/ 236 w 1299"/>
                <a:gd name="T41" fmla="*/ 1074 h 1338"/>
                <a:gd name="T42" fmla="*/ 155 w 1299"/>
                <a:gd name="T43" fmla="*/ 1338 h 1338"/>
                <a:gd name="T44" fmla="*/ 996 w 1299"/>
                <a:gd name="T45" fmla="*/ 1081 h 1338"/>
                <a:gd name="T46" fmla="*/ 1012 w 1299"/>
                <a:gd name="T47" fmla="*/ 1081 h 1338"/>
                <a:gd name="T48" fmla="*/ 1042 w 1299"/>
                <a:gd name="T49" fmla="*/ 1078 h 1338"/>
                <a:gd name="T50" fmla="*/ 1072 w 1299"/>
                <a:gd name="T51" fmla="*/ 1073 h 1338"/>
                <a:gd name="T52" fmla="*/ 1115 w 1299"/>
                <a:gd name="T53" fmla="*/ 1058 h 1338"/>
                <a:gd name="T54" fmla="*/ 1166 w 1299"/>
                <a:gd name="T55" fmla="*/ 1030 h 1338"/>
                <a:gd name="T56" fmla="*/ 1211 w 1299"/>
                <a:gd name="T57" fmla="*/ 993 h 1338"/>
                <a:gd name="T58" fmla="*/ 1248 w 1299"/>
                <a:gd name="T59" fmla="*/ 948 h 1338"/>
                <a:gd name="T60" fmla="*/ 1275 w 1299"/>
                <a:gd name="T61" fmla="*/ 897 h 1338"/>
                <a:gd name="T62" fmla="*/ 1290 w 1299"/>
                <a:gd name="T63" fmla="*/ 855 h 1338"/>
                <a:gd name="T64" fmla="*/ 1297 w 1299"/>
                <a:gd name="T65" fmla="*/ 825 h 1338"/>
                <a:gd name="T66" fmla="*/ 1299 w 1299"/>
                <a:gd name="T67" fmla="*/ 795 h 1338"/>
                <a:gd name="T68" fmla="*/ 1299 w 1299"/>
                <a:gd name="T69" fmla="*/ 303 h 1338"/>
                <a:gd name="T70" fmla="*/ 1299 w 1299"/>
                <a:gd name="T71" fmla="*/ 287 h 1338"/>
                <a:gd name="T72" fmla="*/ 1297 w 1299"/>
                <a:gd name="T73" fmla="*/ 257 h 1338"/>
                <a:gd name="T74" fmla="*/ 1290 w 1299"/>
                <a:gd name="T75" fmla="*/ 227 h 1338"/>
                <a:gd name="T76" fmla="*/ 1275 w 1299"/>
                <a:gd name="T77" fmla="*/ 184 h 1338"/>
                <a:gd name="T78" fmla="*/ 1248 w 1299"/>
                <a:gd name="T79" fmla="*/ 133 h 1338"/>
                <a:gd name="T80" fmla="*/ 1211 w 1299"/>
                <a:gd name="T81" fmla="*/ 88 h 1338"/>
                <a:gd name="T82" fmla="*/ 1166 w 1299"/>
                <a:gd name="T83" fmla="*/ 51 h 1338"/>
                <a:gd name="T84" fmla="*/ 1115 w 1299"/>
                <a:gd name="T85" fmla="*/ 24 h 1338"/>
                <a:gd name="T86" fmla="*/ 1072 w 1299"/>
                <a:gd name="T87" fmla="*/ 9 h 1338"/>
                <a:gd name="T88" fmla="*/ 1042 w 1299"/>
                <a:gd name="T89" fmla="*/ 2 h 1338"/>
                <a:gd name="T90" fmla="*/ 1012 w 1299"/>
                <a:gd name="T91" fmla="*/ 0 h 1338"/>
                <a:gd name="T92" fmla="*/ 996 w 1299"/>
                <a:gd name="T93" fmla="*/ 0 h 1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99" h="1338">
                  <a:moveTo>
                    <a:pt x="996" y="0"/>
                  </a:moveTo>
                  <a:lnTo>
                    <a:pt x="303" y="0"/>
                  </a:lnTo>
                  <a:lnTo>
                    <a:pt x="303" y="0"/>
                  </a:lnTo>
                  <a:lnTo>
                    <a:pt x="288" y="0"/>
                  </a:lnTo>
                  <a:lnTo>
                    <a:pt x="272" y="1"/>
                  </a:lnTo>
                  <a:lnTo>
                    <a:pt x="257" y="2"/>
                  </a:lnTo>
                  <a:lnTo>
                    <a:pt x="242" y="6"/>
                  </a:lnTo>
                  <a:lnTo>
                    <a:pt x="227" y="9"/>
                  </a:lnTo>
                  <a:lnTo>
                    <a:pt x="213" y="14"/>
                  </a:lnTo>
                  <a:lnTo>
                    <a:pt x="186" y="24"/>
                  </a:lnTo>
                  <a:lnTo>
                    <a:pt x="159" y="36"/>
                  </a:lnTo>
                  <a:lnTo>
                    <a:pt x="134" y="51"/>
                  </a:lnTo>
                  <a:lnTo>
                    <a:pt x="111" y="69"/>
                  </a:lnTo>
                  <a:lnTo>
                    <a:pt x="89" y="88"/>
                  </a:lnTo>
                  <a:lnTo>
                    <a:pt x="70" y="110"/>
                  </a:lnTo>
                  <a:lnTo>
                    <a:pt x="53" y="133"/>
                  </a:lnTo>
                  <a:lnTo>
                    <a:pt x="36" y="158"/>
                  </a:lnTo>
                  <a:lnTo>
                    <a:pt x="24" y="184"/>
                  </a:lnTo>
                  <a:lnTo>
                    <a:pt x="14" y="213"/>
                  </a:lnTo>
                  <a:lnTo>
                    <a:pt x="10" y="227"/>
                  </a:lnTo>
                  <a:lnTo>
                    <a:pt x="7" y="242"/>
                  </a:lnTo>
                  <a:lnTo>
                    <a:pt x="4" y="257"/>
                  </a:lnTo>
                  <a:lnTo>
                    <a:pt x="2" y="272"/>
                  </a:lnTo>
                  <a:lnTo>
                    <a:pt x="0" y="287"/>
                  </a:lnTo>
                  <a:lnTo>
                    <a:pt x="0" y="303"/>
                  </a:lnTo>
                  <a:lnTo>
                    <a:pt x="0" y="779"/>
                  </a:lnTo>
                  <a:lnTo>
                    <a:pt x="0" y="779"/>
                  </a:lnTo>
                  <a:lnTo>
                    <a:pt x="2" y="807"/>
                  </a:lnTo>
                  <a:lnTo>
                    <a:pt x="5" y="835"/>
                  </a:lnTo>
                  <a:lnTo>
                    <a:pt x="12" y="862"/>
                  </a:lnTo>
                  <a:lnTo>
                    <a:pt x="20" y="887"/>
                  </a:lnTo>
                  <a:lnTo>
                    <a:pt x="31" y="912"/>
                  </a:lnTo>
                  <a:lnTo>
                    <a:pt x="44" y="936"/>
                  </a:lnTo>
                  <a:lnTo>
                    <a:pt x="59" y="958"/>
                  </a:lnTo>
                  <a:lnTo>
                    <a:pt x="76" y="979"/>
                  </a:lnTo>
                  <a:lnTo>
                    <a:pt x="95" y="998"/>
                  </a:lnTo>
                  <a:lnTo>
                    <a:pt x="115" y="1015"/>
                  </a:lnTo>
                  <a:lnTo>
                    <a:pt x="136" y="1032"/>
                  </a:lnTo>
                  <a:lnTo>
                    <a:pt x="160" y="1045"/>
                  </a:lnTo>
                  <a:lnTo>
                    <a:pt x="184" y="1058"/>
                  </a:lnTo>
                  <a:lnTo>
                    <a:pt x="210" y="1067"/>
                  </a:lnTo>
                  <a:lnTo>
                    <a:pt x="236" y="1074"/>
                  </a:lnTo>
                  <a:lnTo>
                    <a:pt x="263" y="1079"/>
                  </a:lnTo>
                  <a:lnTo>
                    <a:pt x="155" y="1338"/>
                  </a:lnTo>
                  <a:lnTo>
                    <a:pt x="541" y="1081"/>
                  </a:lnTo>
                  <a:lnTo>
                    <a:pt x="996" y="1081"/>
                  </a:lnTo>
                  <a:lnTo>
                    <a:pt x="996" y="1081"/>
                  </a:lnTo>
                  <a:lnTo>
                    <a:pt x="1012" y="1081"/>
                  </a:lnTo>
                  <a:lnTo>
                    <a:pt x="1027" y="1080"/>
                  </a:lnTo>
                  <a:lnTo>
                    <a:pt x="1042" y="1078"/>
                  </a:lnTo>
                  <a:lnTo>
                    <a:pt x="1057" y="1075"/>
                  </a:lnTo>
                  <a:lnTo>
                    <a:pt x="1072" y="1073"/>
                  </a:lnTo>
                  <a:lnTo>
                    <a:pt x="1086" y="1068"/>
                  </a:lnTo>
                  <a:lnTo>
                    <a:pt x="1115" y="1058"/>
                  </a:lnTo>
                  <a:lnTo>
                    <a:pt x="1141" y="1045"/>
                  </a:lnTo>
                  <a:lnTo>
                    <a:pt x="1166" y="1030"/>
                  </a:lnTo>
                  <a:lnTo>
                    <a:pt x="1189" y="1013"/>
                  </a:lnTo>
                  <a:lnTo>
                    <a:pt x="1211" y="993"/>
                  </a:lnTo>
                  <a:lnTo>
                    <a:pt x="1231" y="972"/>
                  </a:lnTo>
                  <a:lnTo>
                    <a:pt x="1248" y="948"/>
                  </a:lnTo>
                  <a:lnTo>
                    <a:pt x="1263" y="923"/>
                  </a:lnTo>
                  <a:lnTo>
                    <a:pt x="1275" y="897"/>
                  </a:lnTo>
                  <a:lnTo>
                    <a:pt x="1285" y="868"/>
                  </a:lnTo>
                  <a:lnTo>
                    <a:pt x="1290" y="855"/>
                  </a:lnTo>
                  <a:lnTo>
                    <a:pt x="1293" y="840"/>
                  </a:lnTo>
                  <a:lnTo>
                    <a:pt x="1297" y="825"/>
                  </a:lnTo>
                  <a:lnTo>
                    <a:pt x="1298" y="810"/>
                  </a:lnTo>
                  <a:lnTo>
                    <a:pt x="1299" y="795"/>
                  </a:lnTo>
                  <a:lnTo>
                    <a:pt x="1299" y="779"/>
                  </a:lnTo>
                  <a:lnTo>
                    <a:pt x="1299" y="303"/>
                  </a:lnTo>
                  <a:lnTo>
                    <a:pt x="1299" y="303"/>
                  </a:lnTo>
                  <a:lnTo>
                    <a:pt x="1299" y="287"/>
                  </a:lnTo>
                  <a:lnTo>
                    <a:pt x="1298" y="272"/>
                  </a:lnTo>
                  <a:lnTo>
                    <a:pt x="1297" y="257"/>
                  </a:lnTo>
                  <a:lnTo>
                    <a:pt x="1293" y="242"/>
                  </a:lnTo>
                  <a:lnTo>
                    <a:pt x="1290" y="227"/>
                  </a:lnTo>
                  <a:lnTo>
                    <a:pt x="1285" y="213"/>
                  </a:lnTo>
                  <a:lnTo>
                    <a:pt x="1275" y="184"/>
                  </a:lnTo>
                  <a:lnTo>
                    <a:pt x="1263" y="158"/>
                  </a:lnTo>
                  <a:lnTo>
                    <a:pt x="1248" y="133"/>
                  </a:lnTo>
                  <a:lnTo>
                    <a:pt x="1231" y="110"/>
                  </a:lnTo>
                  <a:lnTo>
                    <a:pt x="1211" y="88"/>
                  </a:lnTo>
                  <a:lnTo>
                    <a:pt x="1189" y="69"/>
                  </a:lnTo>
                  <a:lnTo>
                    <a:pt x="1166" y="51"/>
                  </a:lnTo>
                  <a:lnTo>
                    <a:pt x="1141" y="36"/>
                  </a:lnTo>
                  <a:lnTo>
                    <a:pt x="1115" y="24"/>
                  </a:lnTo>
                  <a:lnTo>
                    <a:pt x="1086" y="14"/>
                  </a:lnTo>
                  <a:lnTo>
                    <a:pt x="1072" y="9"/>
                  </a:lnTo>
                  <a:lnTo>
                    <a:pt x="1057" y="6"/>
                  </a:lnTo>
                  <a:lnTo>
                    <a:pt x="1042" y="2"/>
                  </a:lnTo>
                  <a:lnTo>
                    <a:pt x="1027" y="1"/>
                  </a:lnTo>
                  <a:lnTo>
                    <a:pt x="1012" y="0"/>
                  </a:lnTo>
                  <a:lnTo>
                    <a:pt x="996" y="0"/>
                  </a:lnTo>
                  <a:lnTo>
                    <a:pt x="996" y="0"/>
                  </a:lnTo>
                  <a:close/>
                </a:path>
              </a:pathLst>
            </a:custGeom>
            <a:solidFill>
              <a:srgbClr val="BA8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cxnSp>
        <p:nvCxnSpPr>
          <p:cNvPr id="16" name="Straight Connector 12"/>
          <p:cNvCxnSpPr/>
          <p:nvPr/>
        </p:nvCxnSpPr>
        <p:spPr>
          <a:xfrm>
            <a:off x="507683" y="2672715"/>
            <a:ext cx="2376011" cy="0"/>
          </a:xfrm>
          <a:prstGeom prst="line">
            <a:avLst/>
          </a:prstGeom>
          <a:ln>
            <a:solidFill>
              <a:srgbClr val="92B4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507683" y="1855470"/>
            <a:ext cx="1827848" cy="36814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7330" indent="-227330" algn="l" defTabSz="914400" rtl="0" eaLnBrk="1" latinLnBrk="0" hangingPunct="1">
              <a:spcBef>
                <a:spcPts val="1200"/>
              </a:spcBef>
              <a:buClr>
                <a:schemeClr val="bg2"/>
              </a:buClr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Pct val="80000"/>
              <a:buFont typeface="BentonSansF Book" pitchFamily="50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15900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BentonSansF Book" pitchFamily="50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30505" algn="l" defTabSz="91440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bg2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3000" indent="-228600" algn="l" defTabSz="914400" rtl="0" eaLnBrk="1" latinLnBrk="0" hangingPunct="1">
              <a:spcBef>
                <a:spcPts val="960"/>
              </a:spcBef>
              <a:buClr>
                <a:schemeClr val="bg2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145" indent="0" defTabSz="1828800">
              <a:buClr>
                <a:srgbClr val="1D5B2D"/>
              </a:buClr>
              <a:buSzPct val="100000"/>
              <a:buNone/>
            </a:pPr>
            <a:r>
              <a:rPr lang="zh-CN" alt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  <a:endParaRPr lang="en-US" sz="1800" b="1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cxnSp>
        <p:nvCxnSpPr>
          <p:cNvPr id="18" name="Straight Connector 14"/>
          <p:cNvCxnSpPr/>
          <p:nvPr/>
        </p:nvCxnSpPr>
        <p:spPr>
          <a:xfrm>
            <a:off x="6210776" y="2672715"/>
            <a:ext cx="2376011" cy="0"/>
          </a:xfrm>
          <a:prstGeom prst="line">
            <a:avLst/>
          </a:prstGeom>
          <a:ln>
            <a:solidFill>
              <a:srgbClr val="92B4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6650355" y="1855470"/>
            <a:ext cx="1827848" cy="36814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7330" indent="-227330" algn="l" defTabSz="914400" rtl="0" eaLnBrk="1" latinLnBrk="0" hangingPunct="1">
              <a:spcBef>
                <a:spcPts val="1200"/>
              </a:spcBef>
              <a:buClr>
                <a:schemeClr val="bg2"/>
              </a:buClr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Pct val="80000"/>
              <a:buFont typeface="BentonSansF Book" pitchFamily="50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15900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BentonSansF Book" pitchFamily="50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30505" algn="l" defTabSz="914400" rtl="0" eaLnBrk="1" latinLnBrk="0" hangingPunct="1">
              <a:spcBef>
                <a:spcPts val="0"/>
              </a:spcBef>
              <a:spcAft>
                <a:spcPts val="400"/>
              </a:spcAft>
              <a:buClr>
                <a:schemeClr val="bg2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3000" indent="-228600" algn="l" defTabSz="914400" rtl="0" eaLnBrk="1" latinLnBrk="0" hangingPunct="1">
              <a:spcBef>
                <a:spcPts val="960"/>
              </a:spcBef>
              <a:buClr>
                <a:schemeClr val="bg2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145" indent="0" algn="r" defTabSz="1828800">
              <a:buClr>
                <a:srgbClr val="1D5B2D"/>
              </a:buClr>
              <a:buSzPct val="100000"/>
              <a:buNone/>
            </a:pPr>
            <a:r>
              <a:rPr lang="zh-CN" alt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  <a:endParaRPr lang="en-US" sz="1800" b="1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grpSp>
        <p:nvGrpSpPr>
          <p:cNvPr id="20" name="Group 16"/>
          <p:cNvGrpSpPr/>
          <p:nvPr/>
        </p:nvGrpSpPr>
        <p:grpSpPr>
          <a:xfrm>
            <a:off x="511016" y="3319463"/>
            <a:ext cx="215265" cy="482918"/>
            <a:chOff x="3327401" y="4335463"/>
            <a:chExt cx="407988" cy="914400"/>
          </a:xfrm>
          <a:solidFill>
            <a:srgbClr val="293247"/>
          </a:solidFill>
        </p:grpSpPr>
        <p:sp>
          <p:nvSpPr>
            <p:cNvPr id="21" name="Freeform 58"/>
            <p:cNvSpPr/>
            <p:nvPr/>
          </p:nvSpPr>
          <p:spPr bwMode="auto">
            <a:xfrm>
              <a:off x="3455988" y="4335463"/>
              <a:ext cx="149225" cy="147638"/>
            </a:xfrm>
            <a:custGeom>
              <a:avLst/>
              <a:gdLst>
                <a:gd name="T0" fmla="*/ 283 w 283"/>
                <a:gd name="T1" fmla="*/ 144 h 278"/>
                <a:gd name="T2" fmla="*/ 280 w 283"/>
                <a:gd name="T3" fmla="*/ 111 h 278"/>
                <a:gd name="T4" fmla="*/ 270 w 283"/>
                <a:gd name="T5" fmla="*/ 80 h 278"/>
                <a:gd name="T6" fmla="*/ 251 w 283"/>
                <a:gd name="T7" fmla="*/ 52 h 278"/>
                <a:gd name="T8" fmla="*/ 227 w 283"/>
                <a:gd name="T9" fmla="*/ 29 h 278"/>
                <a:gd name="T10" fmla="*/ 197 w 283"/>
                <a:gd name="T11" fmla="*/ 12 h 278"/>
                <a:gd name="T12" fmla="*/ 165 w 283"/>
                <a:gd name="T13" fmla="*/ 1 h 278"/>
                <a:gd name="T14" fmla="*/ 132 w 283"/>
                <a:gd name="T15" fmla="*/ 0 h 278"/>
                <a:gd name="T16" fmla="*/ 97 w 283"/>
                <a:gd name="T17" fmla="*/ 6 h 278"/>
                <a:gd name="T18" fmla="*/ 66 w 283"/>
                <a:gd name="T19" fmla="*/ 24 h 278"/>
                <a:gd name="T20" fmla="*/ 39 w 283"/>
                <a:gd name="T21" fmla="*/ 46 h 278"/>
                <a:gd name="T22" fmla="*/ 19 w 283"/>
                <a:gd name="T23" fmla="*/ 76 h 278"/>
                <a:gd name="T24" fmla="*/ 6 w 283"/>
                <a:gd name="T25" fmla="*/ 108 h 278"/>
                <a:gd name="T26" fmla="*/ 0 w 283"/>
                <a:gd name="T27" fmla="*/ 142 h 278"/>
                <a:gd name="T28" fmla="*/ 4 w 283"/>
                <a:gd name="T29" fmla="*/ 177 h 278"/>
                <a:gd name="T30" fmla="*/ 14 w 283"/>
                <a:gd name="T31" fmla="*/ 201 h 278"/>
                <a:gd name="T32" fmla="*/ 23 w 283"/>
                <a:gd name="T33" fmla="*/ 217 h 278"/>
                <a:gd name="T34" fmla="*/ 35 w 283"/>
                <a:gd name="T35" fmla="*/ 233 h 278"/>
                <a:gd name="T36" fmla="*/ 50 w 283"/>
                <a:gd name="T37" fmla="*/ 248 h 278"/>
                <a:gd name="T38" fmla="*/ 67 w 283"/>
                <a:gd name="T39" fmla="*/ 260 h 278"/>
                <a:gd name="T40" fmla="*/ 86 w 283"/>
                <a:gd name="T41" fmla="*/ 268 h 278"/>
                <a:gd name="T42" fmla="*/ 105 w 283"/>
                <a:gd name="T43" fmla="*/ 274 h 278"/>
                <a:gd name="T44" fmla="*/ 125 w 283"/>
                <a:gd name="T45" fmla="*/ 278 h 278"/>
                <a:gd name="T46" fmla="*/ 157 w 283"/>
                <a:gd name="T47" fmla="*/ 278 h 278"/>
                <a:gd name="T48" fmla="*/ 187 w 283"/>
                <a:gd name="T49" fmla="*/ 272 h 278"/>
                <a:gd name="T50" fmla="*/ 207 w 283"/>
                <a:gd name="T51" fmla="*/ 265 h 278"/>
                <a:gd name="T52" fmla="*/ 224 w 283"/>
                <a:gd name="T53" fmla="*/ 256 h 278"/>
                <a:gd name="T54" fmla="*/ 240 w 283"/>
                <a:gd name="T55" fmla="*/ 244 h 278"/>
                <a:gd name="T56" fmla="*/ 255 w 283"/>
                <a:gd name="T57" fmla="*/ 229 h 278"/>
                <a:gd name="T58" fmla="*/ 266 w 283"/>
                <a:gd name="T59" fmla="*/ 213 h 278"/>
                <a:gd name="T60" fmla="*/ 275 w 283"/>
                <a:gd name="T61" fmla="*/ 194 h 278"/>
                <a:gd name="T62" fmla="*/ 280 w 283"/>
                <a:gd name="T63" fmla="*/ 17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3" h="278">
                  <a:moveTo>
                    <a:pt x="282" y="162"/>
                  </a:moveTo>
                  <a:lnTo>
                    <a:pt x="283" y="144"/>
                  </a:lnTo>
                  <a:lnTo>
                    <a:pt x="283" y="128"/>
                  </a:lnTo>
                  <a:lnTo>
                    <a:pt x="280" y="111"/>
                  </a:lnTo>
                  <a:lnTo>
                    <a:pt x="276" y="95"/>
                  </a:lnTo>
                  <a:lnTo>
                    <a:pt x="270" y="80"/>
                  </a:lnTo>
                  <a:lnTo>
                    <a:pt x="262" y="65"/>
                  </a:lnTo>
                  <a:lnTo>
                    <a:pt x="251" y="52"/>
                  </a:lnTo>
                  <a:lnTo>
                    <a:pt x="239" y="40"/>
                  </a:lnTo>
                  <a:lnTo>
                    <a:pt x="227" y="29"/>
                  </a:lnTo>
                  <a:lnTo>
                    <a:pt x="212" y="20"/>
                  </a:lnTo>
                  <a:lnTo>
                    <a:pt x="197" y="12"/>
                  </a:lnTo>
                  <a:lnTo>
                    <a:pt x="181" y="5"/>
                  </a:lnTo>
                  <a:lnTo>
                    <a:pt x="165" y="1"/>
                  </a:lnTo>
                  <a:lnTo>
                    <a:pt x="149" y="0"/>
                  </a:lnTo>
                  <a:lnTo>
                    <a:pt x="132" y="0"/>
                  </a:lnTo>
                  <a:lnTo>
                    <a:pt x="114" y="2"/>
                  </a:lnTo>
                  <a:lnTo>
                    <a:pt x="97" y="6"/>
                  </a:lnTo>
                  <a:lnTo>
                    <a:pt x="81" y="14"/>
                  </a:lnTo>
                  <a:lnTo>
                    <a:pt x="66" y="24"/>
                  </a:lnTo>
                  <a:lnTo>
                    <a:pt x="52" y="34"/>
                  </a:lnTo>
                  <a:lnTo>
                    <a:pt x="39" y="46"/>
                  </a:lnTo>
                  <a:lnTo>
                    <a:pt x="28" y="60"/>
                  </a:lnTo>
                  <a:lnTo>
                    <a:pt x="19" y="76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3" y="124"/>
                  </a:lnTo>
                  <a:lnTo>
                    <a:pt x="0" y="142"/>
                  </a:lnTo>
                  <a:lnTo>
                    <a:pt x="2" y="159"/>
                  </a:lnTo>
                  <a:lnTo>
                    <a:pt x="4" y="177"/>
                  </a:lnTo>
                  <a:lnTo>
                    <a:pt x="10" y="193"/>
                  </a:lnTo>
                  <a:lnTo>
                    <a:pt x="14" y="201"/>
                  </a:lnTo>
                  <a:lnTo>
                    <a:pt x="18" y="209"/>
                  </a:lnTo>
                  <a:lnTo>
                    <a:pt x="23" y="217"/>
                  </a:lnTo>
                  <a:lnTo>
                    <a:pt x="30" y="223"/>
                  </a:lnTo>
                  <a:lnTo>
                    <a:pt x="35" y="233"/>
                  </a:lnTo>
                  <a:lnTo>
                    <a:pt x="43" y="240"/>
                  </a:lnTo>
                  <a:lnTo>
                    <a:pt x="50" y="248"/>
                  </a:lnTo>
                  <a:lnTo>
                    <a:pt x="59" y="254"/>
                  </a:lnTo>
                  <a:lnTo>
                    <a:pt x="67" y="260"/>
                  </a:lnTo>
                  <a:lnTo>
                    <a:pt x="77" y="264"/>
                  </a:lnTo>
                  <a:lnTo>
                    <a:pt x="86" y="268"/>
                  </a:lnTo>
                  <a:lnTo>
                    <a:pt x="95" y="272"/>
                  </a:lnTo>
                  <a:lnTo>
                    <a:pt x="105" y="274"/>
                  </a:lnTo>
                  <a:lnTo>
                    <a:pt x="115" y="277"/>
                  </a:lnTo>
                  <a:lnTo>
                    <a:pt x="125" y="278"/>
                  </a:lnTo>
                  <a:lnTo>
                    <a:pt x="136" y="278"/>
                  </a:lnTo>
                  <a:lnTo>
                    <a:pt x="157" y="278"/>
                  </a:lnTo>
                  <a:lnTo>
                    <a:pt x="177" y="274"/>
                  </a:lnTo>
                  <a:lnTo>
                    <a:pt x="187" y="272"/>
                  </a:lnTo>
                  <a:lnTo>
                    <a:pt x="197" y="269"/>
                  </a:lnTo>
                  <a:lnTo>
                    <a:pt x="207" y="265"/>
                  </a:lnTo>
                  <a:lnTo>
                    <a:pt x="215" y="261"/>
                  </a:lnTo>
                  <a:lnTo>
                    <a:pt x="224" y="256"/>
                  </a:lnTo>
                  <a:lnTo>
                    <a:pt x="232" y="250"/>
                  </a:lnTo>
                  <a:lnTo>
                    <a:pt x="240" y="244"/>
                  </a:lnTo>
                  <a:lnTo>
                    <a:pt x="248" y="237"/>
                  </a:lnTo>
                  <a:lnTo>
                    <a:pt x="255" y="229"/>
                  </a:lnTo>
                  <a:lnTo>
                    <a:pt x="260" y="221"/>
                  </a:lnTo>
                  <a:lnTo>
                    <a:pt x="266" y="213"/>
                  </a:lnTo>
                  <a:lnTo>
                    <a:pt x="271" y="203"/>
                  </a:lnTo>
                  <a:lnTo>
                    <a:pt x="275" y="194"/>
                  </a:lnTo>
                  <a:lnTo>
                    <a:pt x="278" y="185"/>
                  </a:lnTo>
                  <a:lnTo>
                    <a:pt x="280" y="174"/>
                  </a:lnTo>
                  <a:lnTo>
                    <a:pt x="282" y="16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2" name="Freeform 59"/>
            <p:cNvSpPr/>
            <p:nvPr/>
          </p:nvSpPr>
          <p:spPr bwMode="auto">
            <a:xfrm>
              <a:off x="3327401" y="4506913"/>
              <a:ext cx="407988" cy="742950"/>
            </a:xfrm>
            <a:custGeom>
              <a:avLst/>
              <a:gdLst>
                <a:gd name="T0" fmla="*/ 690 w 770"/>
                <a:gd name="T1" fmla="*/ 245 h 1403"/>
                <a:gd name="T2" fmla="*/ 650 w 770"/>
                <a:gd name="T3" fmla="*/ 122 h 1403"/>
                <a:gd name="T4" fmla="*/ 616 w 770"/>
                <a:gd name="T5" fmla="*/ 60 h 1403"/>
                <a:gd name="T6" fmla="*/ 573 w 770"/>
                <a:gd name="T7" fmla="*/ 25 h 1403"/>
                <a:gd name="T8" fmla="*/ 521 w 770"/>
                <a:gd name="T9" fmla="*/ 6 h 1403"/>
                <a:gd name="T10" fmla="*/ 451 w 770"/>
                <a:gd name="T11" fmla="*/ 0 h 1403"/>
                <a:gd name="T12" fmla="*/ 323 w 770"/>
                <a:gd name="T13" fmla="*/ 0 h 1403"/>
                <a:gd name="T14" fmla="*/ 238 w 770"/>
                <a:gd name="T15" fmla="*/ 8 h 1403"/>
                <a:gd name="T16" fmla="*/ 178 w 770"/>
                <a:gd name="T17" fmla="*/ 36 h 1403"/>
                <a:gd name="T18" fmla="*/ 135 w 770"/>
                <a:gd name="T19" fmla="*/ 88 h 1403"/>
                <a:gd name="T20" fmla="*/ 95 w 770"/>
                <a:gd name="T21" fmla="*/ 197 h 1403"/>
                <a:gd name="T22" fmla="*/ 59 w 770"/>
                <a:gd name="T23" fmla="*/ 325 h 1403"/>
                <a:gd name="T24" fmla="*/ 20 w 770"/>
                <a:gd name="T25" fmla="*/ 457 h 1403"/>
                <a:gd name="T26" fmla="*/ 1 w 770"/>
                <a:gd name="T27" fmla="*/ 568 h 1403"/>
                <a:gd name="T28" fmla="*/ 24 w 770"/>
                <a:gd name="T29" fmla="*/ 596 h 1403"/>
                <a:gd name="T30" fmla="*/ 60 w 770"/>
                <a:gd name="T31" fmla="*/ 603 h 1403"/>
                <a:gd name="T32" fmla="*/ 95 w 770"/>
                <a:gd name="T33" fmla="*/ 590 h 1403"/>
                <a:gd name="T34" fmla="*/ 124 w 770"/>
                <a:gd name="T35" fmla="*/ 521 h 1403"/>
                <a:gd name="T36" fmla="*/ 175 w 770"/>
                <a:gd name="T37" fmla="*/ 342 h 1403"/>
                <a:gd name="T38" fmla="*/ 229 w 770"/>
                <a:gd name="T39" fmla="*/ 199 h 1403"/>
                <a:gd name="T40" fmla="*/ 181 w 770"/>
                <a:gd name="T41" fmla="*/ 437 h 1403"/>
                <a:gd name="T42" fmla="*/ 96 w 770"/>
                <a:gd name="T43" fmla="*/ 765 h 1403"/>
                <a:gd name="T44" fmla="*/ 202 w 770"/>
                <a:gd name="T45" fmla="*/ 848 h 1403"/>
                <a:gd name="T46" fmla="*/ 244 w 770"/>
                <a:gd name="T47" fmla="*/ 1035 h 1403"/>
                <a:gd name="T48" fmla="*/ 244 w 770"/>
                <a:gd name="T49" fmla="*/ 1284 h 1403"/>
                <a:gd name="T50" fmla="*/ 258 w 770"/>
                <a:gd name="T51" fmla="*/ 1379 h 1403"/>
                <a:gd name="T52" fmla="*/ 297 w 770"/>
                <a:gd name="T53" fmla="*/ 1401 h 1403"/>
                <a:gd name="T54" fmla="*/ 340 w 770"/>
                <a:gd name="T55" fmla="*/ 1394 h 1403"/>
                <a:gd name="T56" fmla="*/ 368 w 770"/>
                <a:gd name="T57" fmla="*/ 1359 h 1403"/>
                <a:gd name="T58" fmla="*/ 372 w 770"/>
                <a:gd name="T59" fmla="*/ 1159 h 1403"/>
                <a:gd name="T60" fmla="*/ 372 w 770"/>
                <a:gd name="T61" fmla="*/ 910 h 1403"/>
                <a:gd name="T62" fmla="*/ 412 w 770"/>
                <a:gd name="T63" fmla="*/ 907 h 1403"/>
                <a:gd name="T64" fmla="*/ 412 w 770"/>
                <a:gd name="T65" fmla="*/ 1149 h 1403"/>
                <a:gd name="T66" fmla="*/ 412 w 770"/>
                <a:gd name="T67" fmla="*/ 1336 h 1403"/>
                <a:gd name="T68" fmla="*/ 418 w 770"/>
                <a:gd name="T69" fmla="*/ 1363 h 1403"/>
                <a:gd name="T70" fmla="*/ 433 w 770"/>
                <a:gd name="T71" fmla="*/ 1386 h 1403"/>
                <a:gd name="T72" fmla="*/ 457 w 770"/>
                <a:gd name="T73" fmla="*/ 1401 h 1403"/>
                <a:gd name="T74" fmla="*/ 485 w 770"/>
                <a:gd name="T75" fmla="*/ 1403 h 1403"/>
                <a:gd name="T76" fmla="*/ 510 w 770"/>
                <a:gd name="T77" fmla="*/ 1393 h 1403"/>
                <a:gd name="T78" fmla="*/ 532 w 770"/>
                <a:gd name="T79" fmla="*/ 1367 h 1403"/>
                <a:gd name="T80" fmla="*/ 541 w 770"/>
                <a:gd name="T81" fmla="*/ 1267 h 1403"/>
                <a:gd name="T82" fmla="*/ 541 w 770"/>
                <a:gd name="T83" fmla="*/ 1028 h 1403"/>
                <a:gd name="T84" fmla="*/ 584 w 770"/>
                <a:gd name="T85" fmla="*/ 848 h 1403"/>
                <a:gd name="T86" fmla="*/ 686 w 770"/>
                <a:gd name="T87" fmla="*/ 764 h 1403"/>
                <a:gd name="T88" fmla="*/ 588 w 770"/>
                <a:gd name="T89" fmla="*/ 430 h 1403"/>
                <a:gd name="T90" fmla="*/ 532 w 770"/>
                <a:gd name="T91" fmla="*/ 189 h 1403"/>
                <a:gd name="T92" fmla="*/ 553 w 770"/>
                <a:gd name="T93" fmla="*/ 216 h 1403"/>
                <a:gd name="T94" fmla="*/ 596 w 770"/>
                <a:gd name="T95" fmla="*/ 352 h 1403"/>
                <a:gd name="T96" fmla="*/ 650 w 770"/>
                <a:gd name="T97" fmla="*/ 523 h 1403"/>
                <a:gd name="T98" fmla="*/ 678 w 770"/>
                <a:gd name="T99" fmla="*/ 584 h 1403"/>
                <a:gd name="T100" fmla="*/ 701 w 770"/>
                <a:gd name="T101" fmla="*/ 599 h 1403"/>
                <a:gd name="T102" fmla="*/ 752 w 770"/>
                <a:gd name="T103" fmla="*/ 599 h 1403"/>
                <a:gd name="T104" fmla="*/ 770 w 770"/>
                <a:gd name="T105" fmla="*/ 548 h 1403"/>
                <a:gd name="T106" fmla="*/ 762 w 770"/>
                <a:gd name="T107" fmla="*/ 486 h 1403"/>
                <a:gd name="T108" fmla="*/ 730 w 770"/>
                <a:gd name="T109" fmla="*/ 382 h 1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70" h="1403">
                  <a:moveTo>
                    <a:pt x="722" y="352"/>
                  </a:moveTo>
                  <a:lnTo>
                    <a:pt x="710" y="316"/>
                  </a:lnTo>
                  <a:lnTo>
                    <a:pt x="699" y="281"/>
                  </a:lnTo>
                  <a:lnTo>
                    <a:pt x="690" y="245"/>
                  </a:lnTo>
                  <a:lnTo>
                    <a:pt x="679" y="209"/>
                  </a:lnTo>
                  <a:lnTo>
                    <a:pt x="669" y="174"/>
                  </a:lnTo>
                  <a:lnTo>
                    <a:pt x="656" y="139"/>
                  </a:lnTo>
                  <a:lnTo>
                    <a:pt x="650" y="122"/>
                  </a:lnTo>
                  <a:lnTo>
                    <a:pt x="642" y="104"/>
                  </a:lnTo>
                  <a:lnTo>
                    <a:pt x="634" y="88"/>
                  </a:lnTo>
                  <a:lnTo>
                    <a:pt x="624" y="72"/>
                  </a:lnTo>
                  <a:lnTo>
                    <a:pt x="616" y="60"/>
                  </a:lnTo>
                  <a:lnTo>
                    <a:pt x="607" y="49"/>
                  </a:lnTo>
                  <a:lnTo>
                    <a:pt x="596" y="40"/>
                  </a:lnTo>
                  <a:lnTo>
                    <a:pt x="585" y="32"/>
                  </a:lnTo>
                  <a:lnTo>
                    <a:pt x="573" y="25"/>
                  </a:lnTo>
                  <a:lnTo>
                    <a:pt x="561" y="18"/>
                  </a:lnTo>
                  <a:lnTo>
                    <a:pt x="548" y="13"/>
                  </a:lnTo>
                  <a:lnTo>
                    <a:pt x="536" y="9"/>
                  </a:lnTo>
                  <a:lnTo>
                    <a:pt x="521" y="6"/>
                  </a:lnTo>
                  <a:lnTo>
                    <a:pt x="508" y="4"/>
                  </a:lnTo>
                  <a:lnTo>
                    <a:pt x="494" y="1"/>
                  </a:lnTo>
                  <a:lnTo>
                    <a:pt x="479" y="1"/>
                  </a:lnTo>
                  <a:lnTo>
                    <a:pt x="451" y="0"/>
                  </a:lnTo>
                  <a:lnTo>
                    <a:pt x="425" y="1"/>
                  </a:lnTo>
                  <a:lnTo>
                    <a:pt x="391" y="1"/>
                  </a:lnTo>
                  <a:lnTo>
                    <a:pt x="356" y="1"/>
                  </a:lnTo>
                  <a:lnTo>
                    <a:pt x="323" y="0"/>
                  </a:lnTo>
                  <a:lnTo>
                    <a:pt x="288" y="1"/>
                  </a:lnTo>
                  <a:lnTo>
                    <a:pt x="270" y="2"/>
                  </a:lnTo>
                  <a:lnTo>
                    <a:pt x="254" y="5"/>
                  </a:lnTo>
                  <a:lnTo>
                    <a:pt x="238" y="8"/>
                  </a:lnTo>
                  <a:lnTo>
                    <a:pt x="222" y="12"/>
                  </a:lnTo>
                  <a:lnTo>
                    <a:pt x="206" y="18"/>
                  </a:lnTo>
                  <a:lnTo>
                    <a:pt x="191" y="26"/>
                  </a:lnTo>
                  <a:lnTo>
                    <a:pt x="178" y="36"/>
                  </a:lnTo>
                  <a:lnTo>
                    <a:pt x="164" y="47"/>
                  </a:lnTo>
                  <a:lnTo>
                    <a:pt x="154" y="60"/>
                  </a:lnTo>
                  <a:lnTo>
                    <a:pt x="144" y="73"/>
                  </a:lnTo>
                  <a:lnTo>
                    <a:pt x="135" y="88"/>
                  </a:lnTo>
                  <a:lnTo>
                    <a:pt x="128" y="103"/>
                  </a:lnTo>
                  <a:lnTo>
                    <a:pt x="115" y="132"/>
                  </a:lnTo>
                  <a:lnTo>
                    <a:pt x="104" y="165"/>
                  </a:lnTo>
                  <a:lnTo>
                    <a:pt x="95" y="197"/>
                  </a:lnTo>
                  <a:lnTo>
                    <a:pt x="87" y="229"/>
                  </a:lnTo>
                  <a:lnTo>
                    <a:pt x="77" y="261"/>
                  </a:lnTo>
                  <a:lnTo>
                    <a:pt x="68" y="293"/>
                  </a:lnTo>
                  <a:lnTo>
                    <a:pt x="59" y="325"/>
                  </a:lnTo>
                  <a:lnTo>
                    <a:pt x="49" y="359"/>
                  </a:lnTo>
                  <a:lnTo>
                    <a:pt x="38" y="391"/>
                  </a:lnTo>
                  <a:lnTo>
                    <a:pt x="29" y="425"/>
                  </a:lnTo>
                  <a:lnTo>
                    <a:pt x="20" y="457"/>
                  </a:lnTo>
                  <a:lnTo>
                    <a:pt x="10" y="490"/>
                  </a:lnTo>
                  <a:lnTo>
                    <a:pt x="4" y="524"/>
                  </a:lnTo>
                  <a:lnTo>
                    <a:pt x="0" y="557"/>
                  </a:lnTo>
                  <a:lnTo>
                    <a:pt x="1" y="568"/>
                  </a:lnTo>
                  <a:lnTo>
                    <a:pt x="5" y="576"/>
                  </a:lnTo>
                  <a:lnTo>
                    <a:pt x="9" y="584"/>
                  </a:lnTo>
                  <a:lnTo>
                    <a:pt x="16" y="591"/>
                  </a:lnTo>
                  <a:lnTo>
                    <a:pt x="24" y="596"/>
                  </a:lnTo>
                  <a:lnTo>
                    <a:pt x="32" y="600"/>
                  </a:lnTo>
                  <a:lnTo>
                    <a:pt x="41" y="603"/>
                  </a:lnTo>
                  <a:lnTo>
                    <a:pt x="50" y="604"/>
                  </a:lnTo>
                  <a:lnTo>
                    <a:pt x="60" y="603"/>
                  </a:lnTo>
                  <a:lnTo>
                    <a:pt x="69" y="602"/>
                  </a:lnTo>
                  <a:lnTo>
                    <a:pt x="79" y="599"/>
                  </a:lnTo>
                  <a:lnTo>
                    <a:pt x="87" y="595"/>
                  </a:lnTo>
                  <a:lnTo>
                    <a:pt x="95" y="590"/>
                  </a:lnTo>
                  <a:lnTo>
                    <a:pt x="101" y="583"/>
                  </a:lnTo>
                  <a:lnTo>
                    <a:pt x="107" y="575"/>
                  </a:lnTo>
                  <a:lnTo>
                    <a:pt x="109" y="565"/>
                  </a:lnTo>
                  <a:lnTo>
                    <a:pt x="124" y="521"/>
                  </a:lnTo>
                  <a:lnTo>
                    <a:pt x="138" y="477"/>
                  </a:lnTo>
                  <a:lnTo>
                    <a:pt x="151" y="431"/>
                  </a:lnTo>
                  <a:lnTo>
                    <a:pt x="163" y="387"/>
                  </a:lnTo>
                  <a:lnTo>
                    <a:pt x="175" y="342"/>
                  </a:lnTo>
                  <a:lnTo>
                    <a:pt x="189" y="296"/>
                  </a:lnTo>
                  <a:lnTo>
                    <a:pt x="202" y="252"/>
                  </a:lnTo>
                  <a:lnTo>
                    <a:pt x="217" y="207"/>
                  </a:lnTo>
                  <a:lnTo>
                    <a:pt x="229" y="199"/>
                  </a:lnTo>
                  <a:lnTo>
                    <a:pt x="242" y="190"/>
                  </a:lnTo>
                  <a:lnTo>
                    <a:pt x="222" y="273"/>
                  </a:lnTo>
                  <a:lnTo>
                    <a:pt x="202" y="355"/>
                  </a:lnTo>
                  <a:lnTo>
                    <a:pt x="181" y="437"/>
                  </a:lnTo>
                  <a:lnTo>
                    <a:pt x="159" y="519"/>
                  </a:lnTo>
                  <a:lnTo>
                    <a:pt x="138" y="600"/>
                  </a:lnTo>
                  <a:lnTo>
                    <a:pt x="118" y="683"/>
                  </a:lnTo>
                  <a:lnTo>
                    <a:pt x="96" y="765"/>
                  </a:lnTo>
                  <a:lnTo>
                    <a:pt x="76" y="847"/>
                  </a:lnTo>
                  <a:lnTo>
                    <a:pt x="118" y="848"/>
                  </a:lnTo>
                  <a:lnTo>
                    <a:pt x="159" y="848"/>
                  </a:lnTo>
                  <a:lnTo>
                    <a:pt x="202" y="848"/>
                  </a:lnTo>
                  <a:lnTo>
                    <a:pt x="244" y="848"/>
                  </a:lnTo>
                  <a:lnTo>
                    <a:pt x="244" y="910"/>
                  </a:lnTo>
                  <a:lnTo>
                    <a:pt x="244" y="973"/>
                  </a:lnTo>
                  <a:lnTo>
                    <a:pt x="244" y="1035"/>
                  </a:lnTo>
                  <a:lnTo>
                    <a:pt x="244" y="1098"/>
                  </a:lnTo>
                  <a:lnTo>
                    <a:pt x="244" y="1159"/>
                  </a:lnTo>
                  <a:lnTo>
                    <a:pt x="244" y="1221"/>
                  </a:lnTo>
                  <a:lnTo>
                    <a:pt x="244" y="1284"/>
                  </a:lnTo>
                  <a:lnTo>
                    <a:pt x="245" y="1346"/>
                  </a:lnTo>
                  <a:lnTo>
                    <a:pt x="248" y="1359"/>
                  </a:lnTo>
                  <a:lnTo>
                    <a:pt x="252" y="1370"/>
                  </a:lnTo>
                  <a:lnTo>
                    <a:pt x="258" y="1379"/>
                  </a:lnTo>
                  <a:lnTo>
                    <a:pt x="266" y="1387"/>
                  </a:lnTo>
                  <a:lnTo>
                    <a:pt x="276" y="1394"/>
                  </a:lnTo>
                  <a:lnTo>
                    <a:pt x="286" y="1398"/>
                  </a:lnTo>
                  <a:lnTo>
                    <a:pt x="297" y="1401"/>
                  </a:lnTo>
                  <a:lnTo>
                    <a:pt x="308" y="1402"/>
                  </a:lnTo>
                  <a:lnTo>
                    <a:pt x="319" y="1401"/>
                  </a:lnTo>
                  <a:lnTo>
                    <a:pt x="329" y="1398"/>
                  </a:lnTo>
                  <a:lnTo>
                    <a:pt x="340" y="1394"/>
                  </a:lnTo>
                  <a:lnTo>
                    <a:pt x="349" y="1389"/>
                  </a:lnTo>
                  <a:lnTo>
                    <a:pt x="357" y="1381"/>
                  </a:lnTo>
                  <a:lnTo>
                    <a:pt x="363" y="1371"/>
                  </a:lnTo>
                  <a:lnTo>
                    <a:pt x="368" y="1359"/>
                  </a:lnTo>
                  <a:lnTo>
                    <a:pt x="370" y="1347"/>
                  </a:lnTo>
                  <a:lnTo>
                    <a:pt x="372" y="1284"/>
                  </a:lnTo>
                  <a:lnTo>
                    <a:pt x="372" y="1222"/>
                  </a:lnTo>
                  <a:lnTo>
                    <a:pt x="372" y="1159"/>
                  </a:lnTo>
                  <a:lnTo>
                    <a:pt x="372" y="1098"/>
                  </a:lnTo>
                  <a:lnTo>
                    <a:pt x="372" y="1035"/>
                  </a:lnTo>
                  <a:lnTo>
                    <a:pt x="372" y="973"/>
                  </a:lnTo>
                  <a:lnTo>
                    <a:pt x="372" y="910"/>
                  </a:lnTo>
                  <a:lnTo>
                    <a:pt x="372" y="848"/>
                  </a:lnTo>
                  <a:lnTo>
                    <a:pt x="392" y="847"/>
                  </a:lnTo>
                  <a:lnTo>
                    <a:pt x="411" y="847"/>
                  </a:lnTo>
                  <a:lnTo>
                    <a:pt x="412" y="907"/>
                  </a:lnTo>
                  <a:lnTo>
                    <a:pt x="412" y="968"/>
                  </a:lnTo>
                  <a:lnTo>
                    <a:pt x="412" y="1028"/>
                  </a:lnTo>
                  <a:lnTo>
                    <a:pt x="412" y="1088"/>
                  </a:lnTo>
                  <a:lnTo>
                    <a:pt x="412" y="1149"/>
                  </a:lnTo>
                  <a:lnTo>
                    <a:pt x="412" y="1209"/>
                  </a:lnTo>
                  <a:lnTo>
                    <a:pt x="412" y="1269"/>
                  </a:lnTo>
                  <a:lnTo>
                    <a:pt x="412" y="1330"/>
                  </a:lnTo>
                  <a:lnTo>
                    <a:pt x="412" y="1336"/>
                  </a:lnTo>
                  <a:lnTo>
                    <a:pt x="412" y="1343"/>
                  </a:lnTo>
                  <a:lnTo>
                    <a:pt x="414" y="1350"/>
                  </a:lnTo>
                  <a:lnTo>
                    <a:pt x="415" y="1357"/>
                  </a:lnTo>
                  <a:lnTo>
                    <a:pt x="418" y="1363"/>
                  </a:lnTo>
                  <a:lnTo>
                    <a:pt x="420" y="1370"/>
                  </a:lnTo>
                  <a:lnTo>
                    <a:pt x="425" y="1375"/>
                  </a:lnTo>
                  <a:lnTo>
                    <a:pt x="429" y="1381"/>
                  </a:lnTo>
                  <a:lnTo>
                    <a:pt x="433" y="1386"/>
                  </a:lnTo>
                  <a:lnTo>
                    <a:pt x="438" y="1391"/>
                  </a:lnTo>
                  <a:lnTo>
                    <a:pt x="443" y="1394"/>
                  </a:lnTo>
                  <a:lnTo>
                    <a:pt x="450" y="1398"/>
                  </a:lnTo>
                  <a:lnTo>
                    <a:pt x="457" y="1401"/>
                  </a:lnTo>
                  <a:lnTo>
                    <a:pt x="463" y="1402"/>
                  </a:lnTo>
                  <a:lnTo>
                    <a:pt x="470" y="1403"/>
                  </a:lnTo>
                  <a:lnTo>
                    <a:pt x="477" y="1403"/>
                  </a:lnTo>
                  <a:lnTo>
                    <a:pt x="485" y="1403"/>
                  </a:lnTo>
                  <a:lnTo>
                    <a:pt x="492" y="1402"/>
                  </a:lnTo>
                  <a:lnTo>
                    <a:pt x="498" y="1399"/>
                  </a:lnTo>
                  <a:lnTo>
                    <a:pt x="504" y="1397"/>
                  </a:lnTo>
                  <a:lnTo>
                    <a:pt x="510" y="1393"/>
                  </a:lnTo>
                  <a:lnTo>
                    <a:pt x="516" y="1389"/>
                  </a:lnTo>
                  <a:lnTo>
                    <a:pt x="520" y="1385"/>
                  </a:lnTo>
                  <a:lnTo>
                    <a:pt x="524" y="1379"/>
                  </a:lnTo>
                  <a:lnTo>
                    <a:pt x="532" y="1367"/>
                  </a:lnTo>
                  <a:lnTo>
                    <a:pt x="537" y="1354"/>
                  </a:lnTo>
                  <a:lnTo>
                    <a:pt x="540" y="1340"/>
                  </a:lnTo>
                  <a:lnTo>
                    <a:pt x="540" y="1327"/>
                  </a:lnTo>
                  <a:lnTo>
                    <a:pt x="541" y="1267"/>
                  </a:lnTo>
                  <a:lnTo>
                    <a:pt x="542" y="1208"/>
                  </a:lnTo>
                  <a:lnTo>
                    <a:pt x="542" y="1147"/>
                  </a:lnTo>
                  <a:lnTo>
                    <a:pt x="541" y="1087"/>
                  </a:lnTo>
                  <a:lnTo>
                    <a:pt x="541" y="1028"/>
                  </a:lnTo>
                  <a:lnTo>
                    <a:pt x="541" y="968"/>
                  </a:lnTo>
                  <a:lnTo>
                    <a:pt x="541" y="907"/>
                  </a:lnTo>
                  <a:lnTo>
                    <a:pt x="542" y="848"/>
                  </a:lnTo>
                  <a:lnTo>
                    <a:pt x="584" y="848"/>
                  </a:lnTo>
                  <a:lnTo>
                    <a:pt x="626" y="848"/>
                  </a:lnTo>
                  <a:lnTo>
                    <a:pt x="667" y="848"/>
                  </a:lnTo>
                  <a:lnTo>
                    <a:pt x="709" y="848"/>
                  </a:lnTo>
                  <a:lnTo>
                    <a:pt x="686" y="764"/>
                  </a:lnTo>
                  <a:lnTo>
                    <a:pt x="662" y="681"/>
                  </a:lnTo>
                  <a:lnTo>
                    <a:pt x="636" y="598"/>
                  </a:lnTo>
                  <a:lnTo>
                    <a:pt x="612" y="515"/>
                  </a:lnTo>
                  <a:lnTo>
                    <a:pt x="588" y="430"/>
                  </a:lnTo>
                  <a:lnTo>
                    <a:pt x="564" y="347"/>
                  </a:lnTo>
                  <a:lnTo>
                    <a:pt x="541" y="264"/>
                  </a:lnTo>
                  <a:lnTo>
                    <a:pt x="521" y="179"/>
                  </a:lnTo>
                  <a:lnTo>
                    <a:pt x="532" y="189"/>
                  </a:lnTo>
                  <a:lnTo>
                    <a:pt x="542" y="198"/>
                  </a:lnTo>
                  <a:lnTo>
                    <a:pt x="547" y="203"/>
                  </a:lnTo>
                  <a:lnTo>
                    <a:pt x="551" y="210"/>
                  </a:lnTo>
                  <a:lnTo>
                    <a:pt x="553" y="216"/>
                  </a:lnTo>
                  <a:lnTo>
                    <a:pt x="556" y="224"/>
                  </a:lnTo>
                  <a:lnTo>
                    <a:pt x="571" y="265"/>
                  </a:lnTo>
                  <a:lnTo>
                    <a:pt x="584" y="308"/>
                  </a:lnTo>
                  <a:lnTo>
                    <a:pt x="596" y="352"/>
                  </a:lnTo>
                  <a:lnTo>
                    <a:pt x="610" y="395"/>
                  </a:lnTo>
                  <a:lnTo>
                    <a:pt x="623" y="438"/>
                  </a:lnTo>
                  <a:lnTo>
                    <a:pt x="636" y="481"/>
                  </a:lnTo>
                  <a:lnTo>
                    <a:pt x="650" y="523"/>
                  </a:lnTo>
                  <a:lnTo>
                    <a:pt x="664" y="565"/>
                  </a:lnTo>
                  <a:lnTo>
                    <a:pt x="669" y="572"/>
                  </a:lnTo>
                  <a:lnTo>
                    <a:pt x="673" y="579"/>
                  </a:lnTo>
                  <a:lnTo>
                    <a:pt x="678" y="584"/>
                  </a:lnTo>
                  <a:lnTo>
                    <a:pt x="683" y="590"/>
                  </a:lnTo>
                  <a:lnTo>
                    <a:pt x="689" y="592"/>
                  </a:lnTo>
                  <a:lnTo>
                    <a:pt x="695" y="596"/>
                  </a:lnTo>
                  <a:lnTo>
                    <a:pt x="701" y="599"/>
                  </a:lnTo>
                  <a:lnTo>
                    <a:pt x="709" y="600"/>
                  </a:lnTo>
                  <a:lnTo>
                    <a:pt x="722" y="602"/>
                  </a:lnTo>
                  <a:lnTo>
                    <a:pt x="737" y="602"/>
                  </a:lnTo>
                  <a:lnTo>
                    <a:pt x="752" y="599"/>
                  </a:lnTo>
                  <a:lnTo>
                    <a:pt x="765" y="595"/>
                  </a:lnTo>
                  <a:lnTo>
                    <a:pt x="769" y="579"/>
                  </a:lnTo>
                  <a:lnTo>
                    <a:pt x="770" y="564"/>
                  </a:lnTo>
                  <a:lnTo>
                    <a:pt x="770" y="548"/>
                  </a:lnTo>
                  <a:lnTo>
                    <a:pt x="769" y="533"/>
                  </a:lnTo>
                  <a:lnTo>
                    <a:pt x="768" y="517"/>
                  </a:lnTo>
                  <a:lnTo>
                    <a:pt x="765" y="502"/>
                  </a:lnTo>
                  <a:lnTo>
                    <a:pt x="762" y="486"/>
                  </a:lnTo>
                  <a:lnTo>
                    <a:pt x="758" y="472"/>
                  </a:lnTo>
                  <a:lnTo>
                    <a:pt x="749" y="442"/>
                  </a:lnTo>
                  <a:lnTo>
                    <a:pt x="740" y="411"/>
                  </a:lnTo>
                  <a:lnTo>
                    <a:pt x="730" y="382"/>
                  </a:lnTo>
                  <a:lnTo>
                    <a:pt x="722" y="35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3" name="Group 19"/>
          <p:cNvGrpSpPr/>
          <p:nvPr/>
        </p:nvGrpSpPr>
        <p:grpSpPr>
          <a:xfrm>
            <a:off x="527209" y="2804636"/>
            <a:ext cx="183833" cy="470535"/>
            <a:chOff x="3647164" y="2464482"/>
            <a:chExt cx="231047" cy="591857"/>
          </a:xfrm>
          <a:solidFill>
            <a:srgbClr val="293247"/>
          </a:solidFill>
        </p:grpSpPr>
        <p:sp>
          <p:nvSpPr>
            <p:cNvPr id="24" name="Freeform 56"/>
            <p:cNvSpPr/>
            <p:nvPr/>
          </p:nvSpPr>
          <p:spPr bwMode="auto">
            <a:xfrm>
              <a:off x="3716795" y="2464482"/>
              <a:ext cx="96006" cy="96006"/>
            </a:xfrm>
            <a:custGeom>
              <a:avLst/>
              <a:gdLst>
                <a:gd name="T0" fmla="*/ 262 w 273"/>
                <a:gd name="T1" fmla="*/ 182 h 271"/>
                <a:gd name="T2" fmla="*/ 266 w 273"/>
                <a:gd name="T3" fmla="*/ 173 h 271"/>
                <a:gd name="T4" fmla="*/ 269 w 273"/>
                <a:gd name="T5" fmla="*/ 165 h 271"/>
                <a:gd name="T6" fmla="*/ 272 w 273"/>
                <a:gd name="T7" fmla="*/ 155 h 271"/>
                <a:gd name="T8" fmla="*/ 273 w 273"/>
                <a:gd name="T9" fmla="*/ 146 h 271"/>
                <a:gd name="T10" fmla="*/ 273 w 273"/>
                <a:gd name="T11" fmla="*/ 137 h 271"/>
                <a:gd name="T12" fmla="*/ 273 w 273"/>
                <a:gd name="T13" fmla="*/ 127 h 271"/>
                <a:gd name="T14" fmla="*/ 272 w 273"/>
                <a:gd name="T15" fmla="*/ 119 h 271"/>
                <a:gd name="T16" fmla="*/ 270 w 273"/>
                <a:gd name="T17" fmla="*/ 110 h 271"/>
                <a:gd name="T18" fmla="*/ 265 w 273"/>
                <a:gd name="T19" fmla="*/ 92 h 271"/>
                <a:gd name="T20" fmla="*/ 257 w 273"/>
                <a:gd name="T21" fmla="*/ 76 h 271"/>
                <a:gd name="T22" fmla="*/ 246 w 273"/>
                <a:gd name="T23" fmla="*/ 60 h 271"/>
                <a:gd name="T24" fmla="*/ 236 w 273"/>
                <a:gd name="T25" fmla="*/ 45 h 271"/>
                <a:gd name="T26" fmla="*/ 222 w 273"/>
                <a:gd name="T27" fmla="*/ 33 h 271"/>
                <a:gd name="T28" fmla="*/ 207 w 273"/>
                <a:gd name="T29" fmla="*/ 23 h 271"/>
                <a:gd name="T30" fmla="*/ 191 w 273"/>
                <a:gd name="T31" fmla="*/ 13 h 271"/>
                <a:gd name="T32" fmla="*/ 174 w 273"/>
                <a:gd name="T33" fmla="*/ 6 h 271"/>
                <a:gd name="T34" fmla="*/ 165 w 273"/>
                <a:gd name="T35" fmla="*/ 4 h 271"/>
                <a:gd name="T36" fmla="*/ 157 w 273"/>
                <a:gd name="T37" fmla="*/ 1 h 271"/>
                <a:gd name="T38" fmla="*/ 147 w 273"/>
                <a:gd name="T39" fmla="*/ 0 h 271"/>
                <a:gd name="T40" fmla="*/ 138 w 273"/>
                <a:gd name="T41" fmla="*/ 0 h 271"/>
                <a:gd name="T42" fmla="*/ 128 w 273"/>
                <a:gd name="T43" fmla="*/ 0 h 271"/>
                <a:gd name="T44" fmla="*/ 119 w 273"/>
                <a:gd name="T45" fmla="*/ 1 h 271"/>
                <a:gd name="T46" fmla="*/ 110 w 273"/>
                <a:gd name="T47" fmla="*/ 2 h 271"/>
                <a:gd name="T48" fmla="*/ 100 w 273"/>
                <a:gd name="T49" fmla="*/ 5 h 271"/>
                <a:gd name="T50" fmla="*/ 92 w 273"/>
                <a:gd name="T51" fmla="*/ 6 h 271"/>
                <a:gd name="T52" fmla="*/ 84 w 273"/>
                <a:gd name="T53" fmla="*/ 9 h 271"/>
                <a:gd name="T54" fmla="*/ 76 w 273"/>
                <a:gd name="T55" fmla="*/ 13 h 271"/>
                <a:gd name="T56" fmla="*/ 68 w 273"/>
                <a:gd name="T57" fmla="*/ 17 h 271"/>
                <a:gd name="T58" fmla="*/ 53 w 273"/>
                <a:gd name="T59" fmla="*/ 27 h 271"/>
                <a:gd name="T60" fmla="*/ 41 w 273"/>
                <a:gd name="T61" fmla="*/ 37 h 271"/>
                <a:gd name="T62" fmla="*/ 29 w 273"/>
                <a:gd name="T63" fmla="*/ 49 h 271"/>
                <a:gd name="T64" fmla="*/ 20 w 273"/>
                <a:gd name="T65" fmla="*/ 64 h 271"/>
                <a:gd name="T66" fmla="*/ 12 w 273"/>
                <a:gd name="T67" fmla="*/ 79 h 271"/>
                <a:gd name="T68" fmla="*/ 6 w 273"/>
                <a:gd name="T69" fmla="*/ 95 h 271"/>
                <a:gd name="T70" fmla="*/ 2 w 273"/>
                <a:gd name="T71" fmla="*/ 112 h 271"/>
                <a:gd name="T72" fmla="*/ 0 w 273"/>
                <a:gd name="T73" fmla="*/ 129 h 271"/>
                <a:gd name="T74" fmla="*/ 0 w 273"/>
                <a:gd name="T75" fmla="*/ 146 h 271"/>
                <a:gd name="T76" fmla="*/ 2 w 273"/>
                <a:gd name="T77" fmla="*/ 163 h 271"/>
                <a:gd name="T78" fmla="*/ 6 w 273"/>
                <a:gd name="T79" fmla="*/ 179 h 271"/>
                <a:gd name="T80" fmla="*/ 12 w 273"/>
                <a:gd name="T81" fmla="*/ 196 h 271"/>
                <a:gd name="T82" fmla="*/ 21 w 273"/>
                <a:gd name="T83" fmla="*/ 210 h 271"/>
                <a:gd name="T84" fmla="*/ 32 w 273"/>
                <a:gd name="T85" fmla="*/ 224 h 271"/>
                <a:gd name="T86" fmla="*/ 39 w 273"/>
                <a:gd name="T87" fmla="*/ 232 h 271"/>
                <a:gd name="T88" fmla="*/ 44 w 273"/>
                <a:gd name="T89" fmla="*/ 238 h 271"/>
                <a:gd name="T90" fmla="*/ 51 w 273"/>
                <a:gd name="T91" fmla="*/ 244 h 271"/>
                <a:gd name="T92" fmla="*/ 59 w 273"/>
                <a:gd name="T93" fmla="*/ 249 h 271"/>
                <a:gd name="T94" fmla="*/ 73 w 273"/>
                <a:gd name="T95" fmla="*/ 259 h 271"/>
                <a:gd name="T96" fmla="*/ 89 w 273"/>
                <a:gd name="T97" fmla="*/ 264 h 271"/>
                <a:gd name="T98" fmla="*/ 107 w 273"/>
                <a:gd name="T99" fmla="*/ 269 h 271"/>
                <a:gd name="T100" fmla="*/ 124 w 273"/>
                <a:gd name="T101" fmla="*/ 271 h 271"/>
                <a:gd name="T102" fmla="*/ 142 w 273"/>
                <a:gd name="T103" fmla="*/ 271 h 271"/>
                <a:gd name="T104" fmla="*/ 159 w 273"/>
                <a:gd name="T105" fmla="*/ 269 h 271"/>
                <a:gd name="T106" fmla="*/ 177 w 273"/>
                <a:gd name="T107" fmla="*/ 265 h 271"/>
                <a:gd name="T108" fmla="*/ 193 w 273"/>
                <a:gd name="T109" fmla="*/ 259 h 271"/>
                <a:gd name="T110" fmla="*/ 209 w 273"/>
                <a:gd name="T111" fmla="*/ 251 h 271"/>
                <a:gd name="T112" fmla="*/ 224 w 273"/>
                <a:gd name="T113" fmla="*/ 240 h 271"/>
                <a:gd name="T114" fmla="*/ 236 w 273"/>
                <a:gd name="T115" fmla="*/ 229 h 271"/>
                <a:gd name="T116" fmla="*/ 248 w 273"/>
                <a:gd name="T117" fmla="*/ 214 h 271"/>
                <a:gd name="T118" fmla="*/ 252 w 273"/>
                <a:gd name="T119" fmla="*/ 208 h 271"/>
                <a:gd name="T120" fmla="*/ 256 w 273"/>
                <a:gd name="T121" fmla="*/ 200 h 271"/>
                <a:gd name="T122" fmla="*/ 260 w 273"/>
                <a:gd name="T123" fmla="*/ 192 h 271"/>
                <a:gd name="T124" fmla="*/ 262 w 273"/>
                <a:gd name="T125" fmla="*/ 18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3" h="271">
                  <a:moveTo>
                    <a:pt x="262" y="182"/>
                  </a:moveTo>
                  <a:lnTo>
                    <a:pt x="266" y="173"/>
                  </a:lnTo>
                  <a:lnTo>
                    <a:pt x="269" y="165"/>
                  </a:lnTo>
                  <a:lnTo>
                    <a:pt x="272" y="155"/>
                  </a:lnTo>
                  <a:lnTo>
                    <a:pt x="273" y="146"/>
                  </a:lnTo>
                  <a:lnTo>
                    <a:pt x="273" y="137"/>
                  </a:lnTo>
                  <a:lnTo>
                    <a:pt x="273" y="127"/>
                  </a:lnTo>
                  <a:lnTo>
                    <a:pt x="272" y="119"/>
                  </a:lnTo>
                  <a:lnTo>
                    <a:pt x="270" y="110"/>
                  </a:lnTo>
                  <a:lnTo>
                    <a:pt x="265" y="92"/>
                  </a:lnTo>
                  <a:lnTo>
                    <a:pt x="257" y="76"/>
                  </a:lnTo>
                  <a:lnTo>
                    <a:pt x="246" y="60"/>
                  </a:lnTo>
                  <a:lnTo>
                    <a:pt x="236" y="45"/>
                  </a:lnTo>
                  <a:lnTo>
                    <a:pt x="222" y="33"/>
                  </a:lnTo>
                  <a:lnTo>
                    <a:pt x="207" y="23"/>
                  </a:lnTo>
                  <a:lnTo>
                    <a:pt x="191" y="13"/>
                  </a:lnTo>
                  <a:lnTo>
                    <a:pt x="174" y="6"/>
                  </a:lnTo>
                  <a:lnTo>
                    <a:pt x="165" y="4"/>
                  </a:lnTo>
                  <a:lnTo>
                    <a:pt x="157" y="1"/>
                  </a:lnTo>
                  <a:lnTo>
                    <a:pt x="147" y="0"/>
                  </a:lnTo>
                  <a:lnTo>
                    <a:pt x="138" y="0"/>
                  </a:lnTo>
                  <a:lnTo>
                    <a:pt x="128" y="0"/>
                  </a:lnTo>
                  <a:lnTo>
                    <a:pt x="119" y="1"/>
                  </a:lnTo>
                  <a:lnTo>
                    <a:pt x="110" y="2"/>
                  </a:lnTo>
                  <a:lnTo>
                    <a:pt x="100" y="5"/>
                  </a:lnTo>
                  <a:lnTo>
                    <a:pt x="92" y="6"/>
                  </a:lnTo>
                  <a:lnTo>
                    <a:pt x="84" y="9"/>
                  </a:lnTo>
                  <a:lnTo>
                    <a:pt x="76" y="13"/>
                  </a:lnTo>
                  <a:lnTo>
                    <a:pt x="68" y="17"/>
                  </a:lnTo>
                  <a:lnTo>
                    <a:pt x="53" y="27"/>
                  </a:lnTo>
                  <a:lnTo>
                    <a:pt x="41" y="37"/>
                  </a:lnTo>
                  <a:lnTo>
                    <a:pt x="29" y="49"/>
                  </a:lnTo>
                  <a:lnTo>
                    <a:pt x="20" y="64"/>
                  </a:lnTo>
                  <a:lnTo>
                    <a:pt x="12" y="79"/>
                  </a:lnTo>
                  <a:lnTo>
                    <a:pt x="6" y="95"/>
                  </a:lnTo>
                  <a:lnTo>
                    <a:pt x="2" y="112"/>
                  </a:lnTo>
                  <a:lnTo>
                    <a:pt x="0" y="129"/>
                  </a:lnTo>
                  <a:lnTo>
                    <a:pt x="0" y="146"/>
                  </a:lnTo>
                  <a:lnTo>
                    <a:pt x="2" y="163"/>
                  </a:lnTo>
                  <a:lnTo>
                    <a:pt x="6" y="179"/>
                  </a:lnTo>
                  <a:lnTo>
                    <a:pt x="12" y="196"/>
                  </a:lnTo>
                  <a:lnTo>
                    <a:pt x="21" y="210"/>
                  </a:lnTo>
                  <a:lnTo>
                    <a:pt x="32" y="224"/>
                  </a:lnTo>
                  <a:lnTo>
                    <a:pt x="39" y="232"/>
                  </a:lnTo>
                  <a:lnTo>
                    <a:pt x="44" y="238"/>
                  </a:lnTo>
                  <a:lnTo>
                    <a:pt x="51" y="244"/>
                  </a:lnTo>
                  <a:lnTo>
                    <a:pt x="59" y="249"/>
                  </a:lnTo>
                  <a:lnTo>
                    <a:pt x="73" y="259"/>
                  </a:lnTo>
                  <a:lnTo>
                    <a:pt x="89" y="264"/>
                  </a:lnTo>
                  <a:lnTo>
                    <a:pt x="107" y="269"/>
                  </a:lnTo>
                  <a:lnTo>
                    <a:pt x="124" y="271"/>
                  </a:lnTo>
                  <a:lnTo>
                    <a:pt x="142" y="271"/>
                  </a:lnTo>
                  <a:lnTo>
                    <a:pt x="159" y="269"/>
                  </a:lnTo>
                  <a:lnTo>
                    <a:pt x="177" y="265"/>
                  </a:lnTo>
                  <a:lnTo>
                    <a:pt x="193" y="259"/>
                  </a:lnTo>
                  <a:lnTo>
                    <a:pt x="209" y="251"/>
                  </a:lnTo>
                  <a:lnTo>
                    <a:pt x="224" y="240"/>
                  </a:lnTo>
                  <a:lnTo>
                    <a:pt x="236" y="229"/>
                  </a:lnTo>
                  <a:lnTo>
                    <a:pt x="248" y="214"/>
                  </a:lnTo>
                  <a:lnTo>
                    <a:pt x="252" y="208"/>
                  </a:lnTo>
                  <a:lnTo>
                    <a:pt x="256" y="200"/>
                  </a:lnTo>
                  <a:lnTo>
                    <a:pt x="260" y="192"/>
                  </a:lnTo>
                  <a:lnTo>
                    <a:pt x="262" y="18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5" name="Freeform 57"/>
            <p:cNvSpPr/>
            <p:nvPr/>
          </p:nvSpPr>
          <p:spPr bwMode="auto">
            <a:xfrm>
              <a:off x="3647164" y="2569982"/>
              <a:ext cx="231047" cy="486357"/>
            </a:xfrm>
            <a:custGeom>
              <a:avLst/>
              <a:gdLst>
                <a:gd name="T0" fmla="*/ 566 w 658"/>
                <a:gd name="T1" fmla="*/ 20 h 1383"/>
                <a:gd name="T2" fmla="*/ 506 w 658"/>
                <a:gd name="T3" fmla="*/ 4 h 1383"/>
                <a:gd name="T4" fmla="*/ 396 w 658"/>
                <a:gd name="T5" fmla="*/ 0 h 1383"/>
                <a:gd name="T6" fmla="*/ 259 w 658"/>
                <a:gd name="T7" fmla="*/ 0 h 1383"/>
                <a:gd name="T8" fmla="*/ 136 w 658"/>
                <a:gd name="T9" fmla="*/ 8 h 1383"/>
                <a:gd name="T10" fmla="*/ 74 w 658"/>
                <a:gd name="T11" fmla="*/ 27 h 1383"/>
                <a:gd name="T12" fmla="*/ 40 w 658"/>
                <a:gd name="T13" fmla="*/ 53 h 1383"/>
                <a:gd name="T14" fmla="*/ 16 w 658"/>
                <a:gd name="T15" fmla="*/ 90 h 1383"/>
                <a:gd name="T16" fmla="*/ 4 w 658"/>
                <a:gd name="T17" fmla="*/ 131 h 1383"/>
                <a:gd name="T18" fmla="*/ 2 w 658"/>
                <a:gd name="T19" fmla="*/ 220 h 1383"/>
                <a:gd name="T20" fmla="*/ 0 w 658"/>
                <a:gd name="T21" fmla="*/ 448 h 1383"/>
                <a:gd name="T22" fmla="*/ 2 w 658"/>
                <a:gd name="T23" fmla="*/ 629 h 1383"/>
                <a:gd name="T24" fmla="*/ 19 w 658"/>
                <a:gd name="T25" fmla="*/ 665 h 1383"/>
                <a:gd name="T26" fmla="*/ 42 w 658"/>
                <a:gd name="T27" fmla="*/ 676 h 1383"/>
                <a:gd name="T28" fmla="*/ 73 w 658"/>
                <a:gd name="T29" fmla="*/ 676 h 1383"/>
                <a:gd name="T30" fmla="*/ 97 w 658"/>
                <a:gd name="T31" fmla="*/ 657 h 1383"/>
                <a:gd name="T32" fmla="*/ 117 w 658"/>
                <a:gd name="T33" fmla="*/ 602 h 1383"/>
                <a:gd name="T34" fmla="*/ 118 w 658"/>
                <a:gd name="T35" fmla="*/ 452 h 1383"/>
                <a:gd name="T36" fmla="*/ 118 w 658"/>
                <a:gd name="T37" fmla="*/ 273 h 1383"/>
                <a:gd name="T38" fmla="*/ 153 w 658"/>
                <a:gd name="T39" fmla="*/ 296 h 1383"/>
                <a:gd name="T40" fmla="*/ 153 w 658"/>
                <a:gd name="T41" fmla="*/ 566 h 1383"/>
                <a:gd name="T42" fmla="*/ 153 w 658"/>
                <a:gd name="T43" fmla="*/ 836 h 1383"/>
                <a:gd name="T44" fmla="*/ 153 w 658"/>
                <a:gd name="T45" fmla="*/ 1107 h 1383"/>
                <a:gd name="T46" fmla="*/ 154 w 658"/>
                <a:gd name="T47" fmla="*/ 1323 h 1383"/>
                <a:gd name="T48" fmla="*/ 175 w 658"/>
                <a:gd name="T49" fmla="*/ 1363 h 1383"/>
                <a:gd name="T50" fmla="*/ 215 w 658"/>
                <a:gd name="T51" fmla="*/ 1382 h 1383"/>
                <a:gd name="T52" fmla="*/ 262 w 658"/>
                <a:gd name="T53" fmla="*/ 1379 h 1383"/>
                <a:gd name="T54" fmla="*/ 299 w 658"/>
                <a:gd name="T55" fmla="*/ 1349 h 1383"/>
                <a:gd name="T56" fmla="*/ 311 w 658"/>
                <a:gd name="T57" fmla="*/ 1272 h 1383"/>
                <a:gd name="T58" fmla="*/ 311 w 658"/>
                <a:gd name="T59" fmla="*/ 1030 h 1383"/>
                <a:gd name="T60" fmla="*/ 313 w 658"/>
                <a:gd name="T61" fmla="*/ 745 h 1383"/>
                <a:gd name="T62" fmla="*/ 347 w 658"/>
                <a:gd name="T63" fmla="*/ 756 h 1383"/>
                <a:gd name="T64" fmla="*/ 347 w 658"/>
                <a:gd name="T65" fmla="*/ 1082 h 1383"/>
                <a:gd name="T66" fmla="*/ 350 w 658"/>
                <a:gd name="T67" fmla="*/ 1333 h 1383"/>
                <a:gd name="T68" fmla="*/ 361 w 658"/>
                <a:gd name="T69" fmla="*/ 1359 h 1383"/>
                <a:gd name="T70" fmla="*/ 388 w 658"/>
                <a:gd name="T71" fmla="*/ 1378 h 1383"/>
                <a:gd name="T72" fmla="*/ 444 w 658"/>
                <a:gd name="T73" fmla="*/ 1379 h 1383"/>
                <a:gd name="T74" fmla="*/ 484 w 658"/>
                <a:gd name="T75" fmla="*/ 1355 h 1383"/>
                <a:gd name="T76" fmla="*/ 496 w 658"/>
                <a:gd name="T77" fmla="*/ 1331 h 1383"/>
                <a:gd name="T78" fmla="*/ 499 w 658"/>
                <a:gd name="T79" fmla="*/ 1240 h 1383"/>
                <a:gd name="T80" fmla="*/ 499 w 658"/>
                <a:gd name="T81" fmla="*/ 971 h 1383"/>
                <a:gd name="T82" fmla="*/ 499 w 658"/>
                <a:gd name="T83" fmla="*/ 700 h 1383"/>
                <a:gd name="T84" fmla="*/ 499 w 658"/>
                <a:gd name="T85" fmla="*/ 429 h 1383"/>
                <a:gd name="T86" fmla="*/ 510 w 658"/>
                <a:gd name="T87" fmla="*/ 226 h 1383"/>
                <a:gd name="T88" fmla="*/ 542 w 658"/>
                <a:gd name="T89" fmla="*/ 273 h 1383"/>
                <a:gd name="T90" fmla="*/ 542 w 658"/>
                <a:gd name="T91" fmla="*/ 461 h 1383"/>
                <a:gd name="T92" fmla="*/ 543 w 658"/>
                <a:gd name="T93" fmla="*/ 617 h 1383"/>
                <a:gd name="T94" fmla="*/ 565 w 658"/>
                <a:gd name="T95" fmla="*/ 662 h 1383"/>
                <a:gd name="T96" fmla="*/ 589 w 658"/>
                <a:gd name="T97" fmla="*/ 676 h 1383"/>
                <a:gd name="T98" fmla="*/ 618 w 658"/>
                <a:gd name="T99" fmla="*/ 676 h 1383"/>
                <a:gd name="T100" fmla="*/ 638 w 658"/>
                <a:gd name="T101" fmla="*/ 665 h 1383"/>
                <a:gd name="T102" fmla="*/ 653 w 658"/>
                <a:gd name="T103" fmla="*/ 639 h 1383"/>
                <a:gd name="T104" fmla="*/ 658 w 658"/>
                <a:gd name="T105" fmla="*/ 555 h 1383"/>
                <a:gd name="T106" fmla="*/ 658 w 658"/>
                <a:gd name="T107" fmla="*/ 360 h 1383"/>
                <a:gd name="T108" fmla="*/ 658 w 658"/>
                <a:gd name="T109" fmla="*/ 192 h 1383"/>
                <a:gd name="T110" fmla="*/ 648 w 658"/>
                <a:gd name="T111" fmla="*/ 111 h 1383"/>
                <a:gd name="T112" fmla="*/ 629 w 658"/>
                <a:gd name="T113" fmla="*/ 71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58" h="1383">
                  <a:moveTo>
                    <a:pt x="605" y="45"/>
                  </a:moveTo>
                  <a:lnTo>
                    <a:pt x="593" y="36"/>
                  </a:lnTo>
                  <a:lnTo>
                    <a:pt x="579" y="27"/>
                  </a:lnTo>
                  <a:lnTo>
                    <a:pt x="566" y="20"/>
                  </a:lnTo>
                  <a:lnTo>
                    <a:pt x="551" y="15"/>
                  </a:lnTo>
                  <a:lnTo>
                    <a:pt x="536" y="11"/>
                  </a:lnTo>
                  <a:lnTo>
                    <a:pt x="522" y="6"/>
                  </a:lnTo>
                  <a:lnTo>
                    <a:pt x="506" y="4"/>
                  </a:lnTo>
                  <a:lnTo>
                    <a:pt x="491" y="2"/>
                  </a:lnTo>
                  <a:lnTo>
                    <a:pt x="459" y="0"/>
                  </a:lnTo>
                  <a:lnTo>
                    <a:pt x="427" y="0"/>
                  </a:lnTo>
                  <a:lnTo>
                    <a:pt x="396" y="0"/>
                  </a:lnTo>
                  <a:lnTo>
                    <a:pt x="365" y="0"/>
                  </a:lnTo>
                  <a:lnTo>
                    <a:pt x="330" y="1"/>
                  </a:lnTo>
                  <a:lnTo>
                    <a:pt x="294" y="0"/>
                  </a:lnTo>
                  <a:lnTo>
                    <a:pt x="259" y="0"/>
                  </a:lnTo>
                  <a:lnTo>
                    <a:pt x="223" y="0"/>
                  </a:lnTo>
                  <a:lnTo>
                    <a:pt x="188" y="1"/>
                  </a:lnTo>
                  <a:lnTo>
                    <a:pt x="153" y="4"/>
                  </a:lnTo>
                  <a:lnTo>
                    <a:pt x="136" y="8"/>
                  </a:lnTo>
                  <a:lnTo>
                    <a:pt x="118" y="12"/>
                  </a:lnTo>
                  <a:lnTo>
                    <a:pt x="101" y="16"/>
                  </a:lnTo>
                  <a:lnTo>
                    <a:pt x="85" y="23"/>
                  </a:lnTo>
                  <a:lnTo>
                    <a:pt x="74" y="27"/>
                  </a:lnTo>
                  <a:lnTo>
                    <a:pt x="65" y="32"/>
                  </a:lnTo>
                  <a:lnTo>
                    <a:pt x="55" y="39"/>
                  </a:lnTo>
                  <a:lnTo>
                    <a:pt x="47" y="45"/>
                  </a:lnTo>
                  <a:lnTo>
                    <a:pt x="40" y="53"/>
                  </a:lnTo>
                  <a:lnTo>
                    <a:pt x="32" y="61"/>
                  </a:lnTo>
                  <a:lnTo>
                    <a:pt x="27" y="70"/>
                  </a:lnTo>
                  <a:lnTo>
                    <a:pt x="22" y="79"/>
                  </a:lnTo>
                  <a:lnTo>
                    <a:pt x="16" y="90"/>
                  </a:lnTo>
                  <a:lnTo>
                    <a:pt x="12" y="99"/>
                  </a:lnTo>
                  <a:lnTo>
                    <a:pt x="8" y="110"/>
                  </a:lnTo>
                  <a:lnTo>
                    <a:pt x="6" y="120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2" y="153"/>
                  </a:lnTo>
                  <a:lnTo>
                    <a:pt x="2" y="163"/>
                  </a:lnTo>
                  <a:lnTo>
                    <a:pt x="2" y="220"/>
                  </a:lnTo>
                  <a:lnTo>
                    <a:pt x="2" y="277"/>
                  </a:lnTo>
                  <a:lnTo>
                    <a:pt x="0" y="334"/>
                  </a:lnTo>
                  <a:lnTo>
                    <a:pt x="0" y="390"/>
                  </a:lnTo>
                  <a:lnTo>
                    <a:pt x="0" y="448"/>
                  </a:lnTo>
                  <a:lnTo>
                    <a:pt x="2" y="504"/>
                  </a:lnTo>
                  <a:lnTo>
                    <a:pt x="2" y="562"/>
                  </a:lnTo>
                  <a:lnTo>
                    <a:pt x="2" y="618"/>
                  </a:lnTo>
                  <a:lnTo>
                    <a:pt x="2" y="629"/>
                  </a:lnTo>
                  <a:lnTo>
                    <a:pt x="4" y="638"/>
                  </a:lnTo>
                  <a:lnTo>
                    <a:pt x="7" y="649"/>
                  </a:lnTo>
                  <a:lnTo>
                    <a:pt x="12" y="658"/>
                  </a:lnTo>
                  <a:lnTo>
                    <a:pt x="19" y="665"/>
                  </a:lnTo>
                  <a:lnTo>
                    <a:pt x="28" y="672"/>
                  </a:lnTo>
                  <a:lnTo>
                    <a:pt x="32" y="673"/>
                  </a:lnTo>
                  <a:lnTo>
                    <a:pt x="38" y="676"/>
                  </a:lnTo>
                  <a:lnTo>
                    <a:pt x="42" y="676"/>
                  </a:lnTo>
                  <a:lnTo>
                    <a:pt x="47" y="676"/>
                  </a:lnTo>
                  <a:lnTo>
                    <a:pt x="57" y="677"/>
                  </a:lnTo>
                  <a:lnTo>
                    <a:pt x="65" y="677"/>
                  </a:lnTo>
                  <a:lnTo>
                    <a:pt x="73" y="676"/>
                  </a:lnTo>
                  <a:lnTo>
                    <a:pt x="79" y="672"/>
                  </a:lnTo>
                  <a:lnTo>
                    <a:pt x="86" y="667"/>
                  </a:lnTo>
                  <a:lnTo>
                    <a:pt x="91" y="663"/>
                  </a:lnTo>
                  <a:lnTo>
                    <a:pt x="97" y="657"/>
                  </a:lnTo>
                  <a:lnTo>
                    <a:pt x="101" y="650"/>
                  </a:lnTo>
                  <a:lnTo>
                    <a:pt x="109" y="635"/>
                  </a:lnTo>
                  <a:lnTo>
                    <a:pt x="114" y="619"/>
                  </a:lnTo>
                  <a:lnTo>
                    <a:pt x="117" y="602"/>
                  </a:lnTo>
                  <a:lnTo>
                    <a:pt x="117" y="587"/>
                  </a:lnTo>
                  <a:lnTo>
                    <a:pt x="118" y="541"/>
                  </a:lnTo>
                  <a:lnTo>
                    <a:pt x="118" y="497"/>
                  </a:lnTo>
                  <a:lnTo>
                    <a:pt x="118" y="452"/>
                  </a:lnTo>
                  <a:lnTo>
                    <a:pt x="117" y="407"/>
                  </a:lnTo>
                  <a:lnTo>
                    <a:pt x="117" y="362"/>
                  </a:lnTo>
                  <a:lnTo>
                    <a:pt x="117" y="318"/>
                  </a:lnTo>
                  <a:lnTo>
                    <a:pt x="118" y="273"/>
                  </a:lnTo>
                  <a:lnTo>
                    <a:pt x="118" y="228"/>
                  </a:lnTo>
                  <a:lnTo>
                    <a:pt x="136" y="228"/>
                  </a:lnTo>
                  <a:lnTo>
                    <a:pt x="152" y="228"/>
                  </a:lnTo>
                  <a:lnTo>
                    <a:pt x="153" y="296"/>
                  </a:lnTo>
                  <a:lnTo>
                    <a:pt x="153" y="363"/>
                  </a:lnTo>
                  <a:lnTo>
                    <a:pt x="153" y="430"/>
                  </a:lnTo>
                  <a:lnTo>
                    <a:pt x="153" y="499"/>
                  </a:lnTo>
                  <a:lnTo>
                    <a:pt x="153" y="566"/>
                  </a:lnTo>
                  <a:lnTo>
                    <a:pt x="153" y="634"/>
                  </a:lnTo>
                  <a:lnTo>
                    <a:pt x="153" y="701"/>
                  </a:lnTo>
                  <a:lnTo>
                    <a:pt x="153" y="769"/>
                  </a:lnTo>
                  <a:lnTo>
                    <a:pt x="153" y="836"/>
                  </a:lnTo>
                  <a:lnTo>
                    <a:pt x="153" y="903"/>
                  </a:lnTo>
                  <a:lnTo>
                    <a:pt x="153" y="972"/>
                  </a:lnTo>
                  <a:lnTo>
                    <a:pt x="153" y="1039"/>
                  </a:lnTo>
                  <a:lnTo>
                    <a:pt x="153" y="1107"/>
                  </a:lnTo>
                  <a:lnTo>
                    <a:pt x="153" y="1174"/>
                  </a:lnTo>
                  <a:lnTo>
                    <a:pt x="153" y="1243"/>
                  </a:lnTo>
                  <a:lnTo>
                    <a:pt x="154" y="1310"/>
                  </a:lnTo>
                  <a:lnTo>
                    <a:pt x="154" y="1323"/>
                  </a:lnTo>
                  <a:lnTo>
                    <a:pt x="157" y="1335"/>
                  </a:lnTo>
                  <a:lnTo>
                    <a:pt x="161" y="1346"/>
                  </a:lnTo>
                  <a:lnTo>
                    <a:pt x="168" y="1355"/>
                  </a:lnTo>
                  <a:lnTo>
                    <a:pt x="175" y="1363"/>
                  </a:lnTo>
                  <a:lnTo>
                    <a:pt x="184" y="1370"/>
                  </a:lnTo>
                  <a:lnTo>
                    <a:pt x="193" y="1375"/>
                  </a:lnTo>
                  <a:lnTo>
                    <a:pt x="204" y="1379"/>
                  </a:lnTo>
                  <a:lnTo>
                    <a:pt x="215" y="1382"/>
                  </a:lnTo>
                  <a:lnTo>
                    <a:pt x="227" y="1383"/>
                  </a:lnTo>
                  <a:lnTo>
                    <a:pt x="239" y="1383"/>
                  </a:lnTo>
                  <a:lnTo>
                    <a:pt x="251" y="1382"/>
                  </a:lnTo>
                  <a:lnTo>
                    <a:pt x="262" y="1379"/>
                  </a:lnTo>
                  <a:lnTo>
                    <a:pt x="274" y="1375"/>
                  </a:lnTo>
                  <a:lnTo>
                    <a:pt x="283" y="1370"/>
                  </a:lnTo>
                  <a:lnTo>
                    <a:pt x="294" y="1363"/>
                  </a:lnTo>
                  <a:lnTo>
                    <a:pt x="299" y="1349"/>
                  </a:lnTo>
                  <a:lnTo>
                    <a:pt x="303" y="1334"/>
                  </a:lnTo>
                  <a:lnTo>
                    <a:pt x="306" y="1319"/>
                  </a:lnTo>
                  <a:lnTo>
                    <a:pt x="309" y="1303"/>
                  </a:lnTo>
                  <a:lnTo>
                    <a:pt x="311" y="1272"/>
                  </a:lnTo>
                  <a:lnTo>
                    <a:pt x="313" y="1241"/>
                  </a:lnTo>
                  <a:lnTo>
                    <a:pt x="313" y="1170"/>
                  </a:lnTo>
                  <a:lnTo>
                    <a:pt x="311" y="1101"/>
                  </a:lnTo>
                  <a:lnTo>
                    <a:pt x="311" y="1030"/>
                  </a:lnTo>
                  <a:lnTo>
                    <a:pt x="311" y="958"/>
                  </a:lnTo>
                  <a:lnTo>
                    <a:pt x="311" y="887"/>
                  </a:lnTo>
                  <a:lnTo>
                    <a:pt x="313" y="816"/>
                  </a:lnTo>
                  <a:lnTo>
                    <a:pt x="313" y="745"/>
                  </a:lnTo>
                  <a:lnTo>
                    <a:pt x="313" y="674"/>
                  </a:lnTo>
                  <a:lnTo>
                    <a:pt x="330" y="674"/>
                  </a:lnTo>
                  <a:lnTo>
                    <a:pt x="347" y="674"/>
                  </a:lnTo>
                  <a:lnTo>
                    <a:pt x="347" y="756"/>
                  </a:lnTo>
                  <a:lnTo>
                    <a:pt x="347" y="838"/>
                  </a:lnTo>
                  <a:lnTo>
                    <a:pt x="347" y="918"/>
                  </a:lnTo>
                  <a:lnTo>
                    <a:pt x="347" y="1000"/>
                  </a:lnTo>
                  <a:lnTo>
                    <a:pt x="347" y="1082"/>
                  </a:lnTo>
                  <a:lnTo>
                    <a:pt x="347" y="1162"/>
                  </a:lnTo>
                  <a:lnTo>
                    <a:pt x="347" y="1244"/>
                  </a:lnTo>
                  <a:lnTo>
                    <a:pt x="349" y="1324"/>
                  </a:lnTo>
                  <a:lnTo>
                    <a:pt x="350" y="1333"/>
                  </a:lnTo>
                  <a:lnTo>
                    <a:pt x="351" y="1341"/>
                  </a:lnTo>
                  <a:lnTo>
                    <a:pt x="354" y="1347"/>
                  </a:lnTo>
                  <a:lnTo>
                    <a:pt x="357" y="1354"/>
                  </a:lnTo>
                  <a:lnTo>
                    <a:pt x="361" y="1359"/>
                  </a:lnTo>
                  <a:lnTo>
                    <a:pt x="366" y="1363"/>
                  </a:lnTo>
                  <a:lnTo>
                    <a:pt x="370" y="1369"/>
                  </a:lnTo>
                  <a:lnTo>
                    <a:pt x="377" y="1373"/>
                  </a:lnTo>
                  <a:lnTo>
                    <a:pt x="388" y="1378"/>
                  </a:lnTo>
                  <a:lnTo>
                    <a:pt x="401" y="1382"/>
                  </a:lnTo>
                  <a:lnTo>
                    <a:pt x="416" y="1383"/>
                  </a:lnTo>
                  <a:lnTo>
                    <a:pt x="429" y="1382"/>
                  </a:lnTo>
                  <a:lnTo>
                    <a:pt x="444" y="1379"/>
                  </a:lnTo>
                  <a:lnTo>
                    <a:pt x="457" y="1375"/>
                  </a:lnTo>
                  <a:lnTo>
                    <a:pt x="469" y="1369"/>
                  </a:lnTo>
                  <a:lnTo>
                    <a:pt x="480" y="1359"/>
                  </a:lnTo>
                  <a:lnTo>
                    <a:pt x="484" y="1355"/>
                  </a:lnTo>
                  <a:lnTo>
                    <a:pt x="488" y="1350"/>
                  </a:lnTo>
                  <a:lnTo>
                    <a:pt x="492" y="1343"/>
                  </a:lnTo>
                  <a:lnTo>
                    <a:pt x="495" y="1338"/>
                  </a:lnTo>
                  <a:lnTo>
                    <a:pt x="496" y="1331"/>
                  </a:lnTo>
                  <a:lnTo>
                    <a:pt x="498" y="1323"/>
                  </a:lnTo>
                  <a:lnTo>
                    <a:pt x="499" y="1316"/>
                  </a:lnTo>
                  <a:lnTo>
                    <a:pt x="498" y="1308"/>
                  </a:lnTo>
                  <a:lnTo>
                    <a:pt x="499" y="1240"/>
                  </a:lnTo>
                  <a:lnTo>
                    <a:pt x="499" y="1173"/>
                  </a:lnTo>
                  <a:lnTo>
                    <a:pt x="499" y="1106"/>
                  </a:lnTo>
                  <a:lnTo>
                    <a:pt x="499" y="1038"/>
                  </a:lnTo>
                  <a:lnTo>
                    <a:pt x="499" y="971"/>
                  </a:lnTo>
                  <a:lnTo>
                    <a:pt x="499" y="902"/>
                  </a:lnTo>
                  <a:lnTo>
                    <a:pt x="499" y="835"/>
                  </a:lnTo>
                  <a:lnTo>
                    <a:pt x="499" y="767"/>
                  </a:lnTo>
                  <a:lnTo>
                    <a:pt x="499" y="700"/>
                  </a:lnTo>
                  <a:lnTo>
                    <a:pt x="499" y="633"/>
                  </a:lnTo>
                  <a:lnTo>
                    <a:pt x="499" y="564"/>
                  </a:lnTo>
                  <a:lnTo>
                    <a:pt x="499" y="497"/>
                  </a:lnTo>
                  <a:lnTo>
                    <a:pt x="499" y="429"/>
                  </a:lnTo>
                  <a:lnTo>
                    <a:pt x="499" y="362"/>
                  </a:lnTo>
                  <a:lnTo>
                    <a:pt x="499" y="293"/>
                  </a:lnTo>
                  <a:lnTo>
                    <a:pt x="499" y="226"/>
                  </a:lnTo>
                  <a:lnTo>
                    <a:pt x="510" y="226"/>
                  </a:lnTo>
                  <a:lnTo>
                    <a:pt x="520" y="226"/>
                  </a:lnTo>
                  <a:lnTo>
                    <a:pt x="532" y="226"/>
                  </a:lnTo>
                  <a:lnTo>
                    <a:pt x="542" y="225"/>
                  </a:lnTo>
                  <a:lnTo>
                    <a:pt x="542" y="273"/>
                  </a:lnTo>
                  <a:lnTo>
                    <a:pt x="542" y="320"/>
                  </a:lnTo>
                  <a:lnTo>
                    <a:pt x="542" y="367"/>
                  </a:lnTo>
                  <a:lnTo>
                    <a:pt x="542" y="414"/>
                  </a:lnTo>
                  <a:lnTo>
                    <a:pt x="542" y="461"/>
                  </a:lnTo>
                  <a:lnTo>
                    <a:pt x="542" y="508"/>
                  </a:lnTo>
                  <a:lnTo>
                    <a:pt x="542" y="556"/>
                  </a:lnTo>
                  <a:lnTo>
                    <a:pt x="542" y="603"/>
                  </a:lnTo>
                  <a:lnTo>
                    <a:pt x="543" y="617"/>
                  </a:lnTo>
                  <a:lnTo>
                    <a:pt x="546" y="631"/>
                  </a:lnTo>
                  <a:lnTo>
                    <a:pt x="553" y="645"/>
                  </a:lnTo>
                  <a:lnTo>
                    <a:pt x="561" y="657"/>
                  </a:lnTo>
                  <a:lnTo>
                    <a:pt x="565" y="662"/>
                  </a:lnTo>
                  <a:lnTo>
                    <a:pt x="570" y="667"/>
                  </a:lnTo>
                  <a:lnTo>
                    <a:pt x="577" y="670"/>
                  </a:lnTo>
                  <a:lnTo>
                    <a:pt x="582" y="674"/>
                  </a:lnTo>
                  <a:lnTo>
                    <a:pt x="589" y="676"/>
                  </a:lnTo>
                  <a:lnTo>
                    <a:pt x="597" y="677"/>
                  </a:lnTo>
                  <a:lnTo>
                    <a:pt x="604" y="677"/>
                  </a:lnTo>
                  <a:lnTo>
                    <a:pt x="612" y="676"/>
                  </a:lnTo>
                  <a:lnTo>
                    <a:pt x="618" y="676"/>
                  </a:lnTo>
                  <a:lnTo>
                    <a:pt x="624" y="674"/>
                  </a:lnTo>
                  <a:lnTo>
                    <a:pt x="629" y="672"/>
                  </a:lnTo>
                  <a:lnTo>
                    <a:pt x="634" y="669"/>
                  </a:lnTo>
                  <a:lnTo>
                    <a:pt x="638" y="665"/>
                  </a:lnTo>
                  <a:lnTo>
                    <a:pt x="642" y="661"/>
                  </a:lnTo>
                  <a:lnTo>
                    <a:pt x="645" y="655"/>
                  </a:lnTo>
                  <a:lnTo>
                    <a:pt x="649" y="650"/>
                  </a:lnTo>
                  <a:lnTo>
                    <a:pt x="653" y="639"/>
                  </a:lnTo>
                  <a:lnTo>
                    <a:pt x="656" y="627"/>
                  </a:lnTo>
                  <a:lnTo>
                    <a:pt x="658" y="615"/>
                  </a:lnTo>
                  <a:lnTo>
                    <a:pt x="658" y="603"/>
                  </a:lnTo>
                  <a:lnTo>
                    <a:pt x="658" y="555"/>
                  </a:lnTo>
                  <a:lnTo>
                    <a:pt x="658" y="505"/>
                  </a:lnTo>
                  <a:lnTo>
                    <a:pt x="658" y="457"/>
                  </a:lnTo>
                  <a:lnTo>
                    <a:pt x="658" y="409"/>
                  </a:lnTo>
                  <a:lnTo>
                    <a:pt x="658" y="360"/>
                  </a:lnTo>
                  <a:lnTo>
                    <a:pt x="658" y="311"/>
                  </a:lnTo>
                  <a:lnTo>
                    <a:pt x="658" y="263"/>
                  </a:lnTo>
                  <a:lnTo>
                    <a:pt x="658" y="214"/>
                  </a:lnTo>
                  <a:lnTo>
                    <a:pt x="658" y="192"/>
                  </a:lnTo>
                  <a:lnTo>
                    <a:pt x="657" y="169"/>
                  </a:lnTo>
                  <a:lnTo>
                    <a:pt x="654" y="146"/>
                  </a:lnTo>
                  <a:lnTo>
                    <a:pt x="650" y="123"/>
                  </a:lnTo>
                  <a:lnTo>
                    <a:pt x="648" y="111"/>
                  </a:lnTo>
                  <a:lnTo>
                    <a:pt x="644" y="100"/>
                  </a:lnTo>
                  <a:lnTo>
                    <a:pt x="640" y="90"/>
                  </a:lnTo>
                  <a:lnTo>
                    <a:pt x="634" y="80"/>
                  </a:lnTo>
                  <a:lnTo>
                    <a:pt x="629" y="71"/>
                  </a:lnTo>
                  <a:lnTo>
                    <a:pt x="622" y="61"/>
                  </a:lnTo>
                  <a:lnTo>
                    <a:pt x="614" y="53"/>
                  </a:lnTo>
                  <a:lnTo>
                    <a:pt x="605" y="4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26" name="Rectangle 22"/>
          <p:cNvSpPr/>
          <p:nvPr/>
        </p:nvSpPr>
        <p:spPr>
          <a:xfrm>
            <a:off x="507683" y="2183391"/>
            <a:ext cx="2223135" cy="43858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 defTabSz="1828800" rtl="0">
              <a:spcBef>
                <a:spcPts val="1200"/>
              </a:spcBef>
              <a:buClr>
                <a:srgbClr val="E24848"/>
              </a:buClr>
              <a:defRPr/>
            </a:pPr>
            <a:r>
              <a:rPr lang="en-US" sz="750" kern="1200" noProof="1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Open Sans Light" panose="020B0306030504020204" pitchFamily="34" charset="0"/>
                <a:sym typeface="思源宋体 CN Light" panose="02020300000000000000" pitchFamily="18" charset="-122"/>
              </a:rPr>
              <a:t>Lorem ipsum dolor sit amet consectetur adipiscing elit nunc enim sem, commodo a rhoncus.</a:t>
            </a:r>
          </a:p>
        </p:txBody>
      </p:sp>
      <p:sp>
        <p:nvSpPr>
          <p:cNvPr id="27" name="Rectangle 23"/>
          <p:cNvSpPr/>
          <p:nvPr/>
        </p:nvSpPr>
        <p:spPr>
          <a:xfrm>
            <a:off x="6331268" y="2183391"/>
            <a:ext cx="2254091" cy="43858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 defTabSz="1828800" rtl="0">
              <a:spcBef>
                <a:spcPts val="1200"/>
              </a:spcBef>
              <a:buClr>
                <a:srgbClr val="E24848"/>
              </a:buClr>
              <a:defRPr/>
            </a:pPr>
            <a:r>
              <a:rPr lang="en-US" sz="750" kern="1200" noProof="1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Open Sans Light" panose="020B0306030504020204" pitchFamily="34" charset="0"/>
                <a:sym typeface="思源宋体 CN Light" panose="02020300000000000000" pitchFamily="18" charset="-122"/>
              </a:rPr>
              <a:t>Lorem ipsum dolor sit amet consectetur adipiscing elit nunc enim sem, commodo a rhoncus.</a:t>
            </a:r>
          </a:p>
        </p:txBody>
      </p:sp>
      <p:sp>
        <p:nvSpPr>
          <p:cNvPr id="28" name="Rounded Rectangle 24"/>
          <p:cNvSpPr/>
          <p:nvPr/>
        </p:nvSpPr>
        <p:spPr>
          <a:xfrm>
            <a:off x="836295" y="2878455"/>
            <a:ext cx="2047399" cy="38671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29" name="Rounded Rectangle 25"/>
          <p:cNvSpPr/>
          <p:nvPr/>
        </p:nvSpPr>
        <p:spPr>
          <a:xfrm>
            <a:off x="836295" y="2878455"/>
            <a:ext cx="1345406" cy="38671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l"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30" name="Rectangle 26"/>
          <p:cNvSpPr/>
          <p:nvPr/>
        </p:nvSpPr>
        <p:spPr>
          <a:xfrm>
            <a:off x="957263" y="2935684"/>
            <a:ext cx="607695" cy="27559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828800" rtl="0"/>
            <a:r>
              <a:rPr lang="en-US" sz="1200" b="1" kern="12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35 %</a:t>
            </a:r>
          </a:p>
        </p:txBody>
      </p:sp>
      <p:sp>
        <p:nvSpPr>
          <p:cNvPr id="31" name="Rounded Rectangle 27"/>
          <p:cNvSpPr/>
          <p:nvPr/>
        </p:nvSpPr>
        <p:spPr>
          <a:xfrm>
            <a:off x="836295" y="3369945"/>
            <a:ext cx="2047399" cy="38671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32" name="Rounded Rectangle 28"/>
          <p:cNvSpPr/>
          <p:nvPr/>
        </p:nvSpPr>
        <p:spPr>
          <a:xfrm>
            <a:off x="836295" y="3369945"/>
            <a:ext cx="1607820" cy="38671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l"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33" name="Rectangle 29"/>
          <p:cNvSpPr/>
          <p:nvPr/>
        </p:nvSpPr>
        <p:spPr>
          <a:xfrm>
            <a:off x="957263" y="3426698"/>
            <a:ext cx="657701" cy="27559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828800" rtl="0"/>
            <a:r>
              <a:rPr lang="en-US" sz="1200" b="1" kern="12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65 %</a:t>
            </a:r>
          </a:p>
        </p:txBody>
      </p:sp>
      <p:grpSp>
        <p:nvGrpSpPr>
          <p:cNvPr id="34" name="Group 30"/>
          <p:cNvGrpSpPr/>
          <p:nvPr/>
        </p:nvGrpSpPr>
        <p:grpSpPr>
          <a:xfrm>
            <a:off x="6263640" y="3319463"/>
            <a:ext cx="215265" cy="482918"/>
            <a:chOff x="3327401" y="4335463"/>
            <a:chExt cx="407988" cy="914400"/>
          </a:xfrm>
          <a:solidFill>
            <a:srgbClr val="BA8D2D"/>
          </a:solidFill>
        </p:grpSpPr>
        <p:sp>
          <p:nvSpPr>
            <p:cNvPr id="35" name="Freeform 58"/>
            <p:cNvSpPr/>
            <p:nvPr/>
          </p:nvSpPr>
          <p:spPr bwMode="auto">
            <a:xfrm>
              <a:off x="3455988" y="4335463"/>
              <a:ext cx="149225" cy="147638"/>
            </a:xfrm>
            <a:custGeom>
              <a:avLst/>
              <a:gdLst>
                <a:gd name="T0" fmla="*/ 283 w 283"/>
                <a:gd name="T1" fmla="*/ 144 h 278"/>
                <a:gd name="T2" fmla="*/ 280 w 283"/>
                <a:gd name="T3" fmla="*/ 111 h 278"/>
                <a:gd name="T4" fmla="*/ 270 w 283"/>
                <a:gd name="T5" fmla="*/ 80 h 278"/>
                <a:gd name="T6" fmla="*/ 251 w 283"/>
                <a:gd name="T7" fmla="*/ 52 h 278"/>
                <a:gd name="T8" fmla="*/ 227 w 283"/>
                <a:gd name="T9" fmla="*/ 29 h 278"/>
                <a:gd name="T10" fmla="*/ 197 w 283"/>
                <a:gd name="T11" fmla="*/ 12 h 278"/>
                <a:gd name="T12" fmla="*/ 165 w 283"/>
                <a:gd name="T13" fmla="*/ 1 h 278"/>
                <a:gd name="T14" fmla="*/ 132 w 283"/>
                <a:gd name="T15" fmla="*/ 0 h 278"/>
                <a:gd name="T16" fmla="*/ 97 w 283"/>
                <a:gd name="T17" fmla="*/ 6 h 278"/>
                <a:gd name="T18" fmla="*/ 66 w 283"/>
                <a:gd name="T19" fmla="*/ 24 h 278"/>
                <a:gd name="T20" fmla="*/ 39 w 283"/>
                <a:gd name="T21" fmla="*/ 46 h 278"/>
                <a:gd name="T22" fmla="*/ 19 w 283"/>
                <a:gd name="T23" fmla="*/ 76 h 278"/>
                <a:gd name="T24" fmla="*/ 6 w 283"/>
                <a:gd name="T25" fmla="*/ 108 h 278"/>
                <a:gd name="T26" fmla="*/ 0 w 283"/>
                <a:gd name="T27" fmla="*/ 142 h 278"/>
                <a:gd name="T28" fmla="*/ 4 w 283"/>
                <a:gd name="T29" fmla="*/ 177 h 278"/>
                <a:gd name="T30" fmla="*/ 14 w 283"/>
                <a:gd name="T31" fmla="*/ 201 h 278"/>
                <a:gd name="T32" fmla="*/ 23 w 283"/>
                <a:gd name="T33" fmla="*/ 217 h 278"/>
                <a:gd name="T34" fmla="*/ 35 w 283"/>
                <a:gd name="T35" fmla="*/ 233 h 278"/>
                <a:gd name="T36" fmla="*/ 50 w 283"/>
                <a:gd name="T37" fmla="*/ 248 h 278"/>
                <a:gd name="T38" fmla="*/ 67 w 283"/>
                <a:gd name="T39" fmla="*/ 260 h 278"/>
                <a:gd name="T40" fmla="*/ 86 w 283"/>
                <a:gd name="T41" fmla="*/ 268 h 278"/>
                <a:gd name="T42" fmla="*/ 105 w 283"/>
                <a:gd name="T43" fmla="*/ 274 h 278"/>
                <a:gd name="T44" fmla="*/ 125 w 283"/>
                <a:gd name="T45" fmla="*/ 278 h 278"/>
                <a:gd name="T46" fmla="*/ 157 w 283"/>
                <a:gd name="T47" fmla="*/ 278 h 278"/>
                <a:gd name="T48" fmla="*/ 187 w 283"/>
                <a:gd name="T49" fmla="*/ 272 h 278"/>
                <a:gd name="T50" fmla="*/ 207 w 283"/>
                <a:gd name="T51" fmla="*/ 265 h 278"/>
                <a:gd name="T52" fmla="*/ 224 w 283"/>
                <a:gd name="T53" fmla="*/ 256 h 278"/>
                <a:gd name="T54" fmla="*/ 240 w 283"/>
                <a:gd name="T55" fmla="*/ 244 h 278"/>
                <a:gd name="T56" fmla="*/ 255 w 283"/>
                <a:gd name="T57" fmla="*/ 229 h 278"/>
                <a:gd name="T58" fmla="*/ 266 w 283"/>
                <a:gd name="T59" fmla="*/ 213 h 278"/>
                <a:gd name="T60" fmla="*/ 275 w 283"/>
                <a:gd name="T61" fmla="*/ 194 h 278"/>
                <a:gd name="T62" fmla="*/ 280 w 283"/>
                <a:gd name="T63" fmla="*/ 17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3" h="278">
                  <a:moveTo>
                    <a:pt x="282" y="162"/>
                  </a:moveTo>
                  <a:lnTo>
                    <a:pt x="283" y="144"/>
                  </a:lnTo>
                  <a:lnTo>
                    <a:pt x="283" y="128"/>
                  </a:lnTo>
                  <a:lnTo>
                    <a:pt x="280" y="111"/>
                  </a:lnTo>
                  <a:lnTo>
                    <a:pt x="276" y="95"/>
                  </a:lnTo>
                  <a:lnTo>
                    <a:pt x="270" y="80"/>
                  </a:lnTo>
                  <a:lnTo>
                    <a:pt x="262" y="65"/>
                  </a:lnTo>
                  <a:lnTo>
                    <a:pt x="251" y="52"/>
                  </a:lnTo>
                  <a:lnTo>
                    <a:pt x="239" y="40"/>
                  </a:lnTo>
                  <a:lnTo>
                    <a:pt x="227" y="29"/>
                  </a:lnTo>
                  <a:lnTo>
                    <a:pt x="212" y="20"/>
                  </a:lnTo>
                  <a:lnTo>
                    <a:pt x="197" y="12"/>
                  </a:lnTo>
                  <a:lnTo>
                    <a:pt x="181" y="5"/>
                  </a:lnTo>
                  <a:lnTo>
                    <a:pt x="165" y="1"/>
                  </a:lnTo>
                  <a:lnTo>
                    <a:pt x="149" y="0"/>
                  </a:lnTo>
                  <a:lnTo>
                    <a:pt x="132" y="0"/>
                  </a:lnTo>
                  <a:lnTo>
                    <a:pt x="114" y="2"/>
                  </a:lnTo>
                  <a:lnTo>
                    <a:pt x="97" y="6"/>
                  </a:lnTo>
                  <a:lnTo>
                    <a:pt x="81" y="14"/>
                  </a:lnTo>
                  <a:lnTo>
                    <a:pt x="66" y="24"/>
                  </a:lnTo>
                  <a:lnTo>
                    <a:pt x="52" y="34"/>
                  </a:lnTo>
                  <a:lnTo>
                    <a:pt x="39" y="46"/>
                  </a:lnTo>
                  <a:lnTo>
                    <a:pt x="28" y="60"/>
                  </a:lnTo>
                  <a:lnTo>
                    <a:pt x="19" y="76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3" y="124"/>
                  </a:lnTo>
                  <a:lnTo>
                    <a:pt x="0" y="142"/>
                  </a:lnTo>
                  <a:lnTo>
                    <a:pt x="2" y="159"/>
                  </a:lnTo>
                  <a:lnTo>
                    <a:pt x="4" y="177"/>
                  </a:lnTo>
                  <a:lnTo>
                    <a:pt x="10" y="193"/>
                  </a:lnTo>
                  <a:lnTo>
                    <a:pt x="14" y="201"/>
                  </a:lnTo>
                  <a:lnTo>
                    <a:pt x="18" y="209"/>
                  </a:lnTo>
                  <a:lnTo>
                    <a:pt x="23" y="217"/>
                  </a:lnTo>
                  <a:lnTo>
                    <a:pt x="30" y="223"/>
                  </a:lnTo>
                  <a:lnTo>
                    <a:pt x="35" y="233"/>
                  </a:lnTo>
                  <a:lnTo>
                    <a:pt x="43" y="240"/>
                  </a:lnTo>
                  <a:lnTo>
                    <a:pt x="50" y="248"/>
                  </a:lnTo>
                  <a:lnTo>
                    <a:pt x="59" y="254"/>
                  </a:lnTo>
                  <a:lnTo>
                    <a:pt x="67" y="260"/>
                  </a:lnTo>
                  <a:lnTo>
                    <a:pt x="77" y="264"/>
                  </a:lnTo>
                  <a:lnTo>
                    <a:pt x="86" y="268"/>
                  </a:lnTo>
                  <a:lnTo>
                    <a:pt x="95" y="272"/>
                  </a:lnTo>
                  <a:lnTo>
                    <a:pt x="105" y="274"/>
                  </a:lnTo>
                  <a:lnTo>
                    <a:pt x="115" y="277"/>
                  </a:lnTo>
                  <a:lnTo>
                    <a:pt x="125" y="278"/>
                  </a:lnTo>
                  <a:lnTo>
                    <a:pt x="136" y="278"/>
                  </a:lnTo>
                  <a:lnTo>
                    <a:pt x="157" y="278"/>
                  </a:lnTo>
                  <a:lnTo>
                    <a:pt x="177" y="274"/>
                  </a:lnTo>
                  <a:lnTo>
                    <a:pt x="187" y="272"/>
                  </a:lnTo>
                  <a:lnTo>
                    <a:pt x="197" y="269"/>
                  </a:lnTo>
                  <a:lnTo>
                    <a:pt x="207" y="265"/>
                  </a:lnTo>
                  <a:lnTo>
                    <a:pt x="215" y="261"/>
                  </a:lnTo>
                  <a:lnTo>
                    <a:pt x="224" y="256"/>
                  </a:lnTo>
                  <a:lnTo>
                    <a:pt x="232" y="250"/>
                  </a:lnTo>
                  <a:lnTo>
                    <a:pt x="240" y="244"/>
                  </a:lnTo>
                  <a:lnTo>
                    <a:pt x="248" y="237"/>
                  </a:lnTo>
                  <a:lnTo>
                    <a:pt x="255" y="229"/>
                  </a:lnTo>
                  <a:lnTo>
                    <a:pt x="260" y="221"/>
                  </a:lnTo>
                  <a:lnTo>
                    <a:pt x="266" y="213"/>
                  </a:lnTo>
                  <a:lnTo>
                    <a:pt x="271" y="203"/>
                  </a:lnTo>
                  <a:lnTo>
                    <a:pt x="275" y="194"/>
                  </a:lnTo>
                  <a:lnTo>
                    <a:pt x="278" y="185"/>
                  </a:lnTo>
                  <a:lnTo>
                    <a:pt x="280" y="174"/>
                  </a:lnTo>
                  <a:lnTo>
                    <a:pt x="282" y="16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6" name="Freeform 59"/>
            <p:cNvSpPr/>
            <p:nvPr/>
          </p:nvSpPr>
          <p:spPr bwMode="auto">
            <a:xfrm>
              <a:off x="3327401" y="4506913"/>
              <a:ext cx="407988" cy="742950"/>
            </a:xfrm>
            <a:custGeom>
              <a:avLst/>
              <a:gdLst>
                <a:gd name="T0" fmla="*/ 690 w 770"/>
                <a:gd name="T1" fmla="*/ 245 h 1403"/>
                <a:gd name="T2" fmla="*/ 650 w 770"/>
                <a:gd name="T3" fmla="*/ 122 h 1403"/>
                <a:gd name="T4" fmla="*/ 616 w 770"/>
                <a:gd name="T5" fmla="*/ 60 h 1403"/>
                <a:gd name="T6" fmla="*/ 573 w 770"/>
                <a:gd name="T7" fmla="*/ 25 h 1403"/>
                <a:gd name="T8" fmla="*/ 521 w 770"/>
                <a:gd name="T9" fmla="*/ 6 h 1403"/>
                <a:gd name="T10" fmla="*/ 451 w 770"/>
                <a:gd name="T11" fmla="*/ 0 h 1403"/>
                <a:gd name="T12" fmla="*/ 323 w 770"/>
                <a:gd name="T13" fmla="*/ 0 h 1403"/>
                <a:gd name="T14" fmla="*/ 238 w 770"/>
                <a:gd name="T15" fmla="*/ 8 h 1403"/>
                <a:gd name="T16" fmla="*/ 178 w 770"/>
                <a:gd name="T17" fmla="*/ 36 h 1403"/>
                <a:gd name="T18" fmla="*/ 135 w 770"/>
                <a:gd name="T19" fmla="*/ 88 h 1403"/>
                <a:gd name="T20" fmla="*/ 95 w 770"/>
                <a:gd name="T21" fmla="*/ 197 h 1403"/>
                <a:gd name="T22" fmla="*/ 59 w 770"/>
                <a:gd name="T23" fmla="*/ 325 h 1403"/>
                <a:gd name="T24" fmla="*/ 20 w 770"/>
                <a:gd name="T25" fmla="*/ 457 h 1403"/>
                <a:gd name="T26" fmla="*/ 1 w 770"/>
                <a:gd name="T27" fmla="*/ 568 h 1403"/>
                <a:gd name="T28" fmla="*/ 24 w 770"/>
                <a:gd name="T29" fmla="*/ 596 h 1403"/>
                <a:gd name="T30" fmla="*/ 60 w 770"/>
                <a:gd name="T31" fmla="*/ 603 h 1403"/>
                <a:gd name="T32" fmla="*/ 95 w 770"/>
                <a:gd name="T33" fmla="*/ 590 h 1403"/>
                <a:gd name="T34" fmla="*/ 124 w 770"/>
                <a:gd name="T35" fmla="*/ 521 h 1403"/>
                <a:gd name="T36" fmla="*/ 175 w 770"/>
                <a:gd name="T37" fmla="*/ 342 h 1403"/>
                <a:gd name="T38" fmla="*/ 229 w 770"/>
                <a:gd name="T39" fmla="*/ 199 h 1403"/>
                <a:gd name="T40" fmla="*/ 181 w 770"/>
                <a:gd name="T41" fmla="*/ 437 h 1403"/>
                <a:gd name="T42" fmla="*/ 96 w 770"/>
                <a:gd name="T43" fmla="*/ 765 h 1403"/>
                <a:gd name="T44" fmla="*/ 202 w 770"/>
                <a:gd name="T45" fmla="*/ 848 h 1403"/>
                <a:gd name="T46" fmla="*/ 244 w 770"/>
                <a:gd name="T47" fmla="*/ 1035 h 1403"/>
                <a:gd name="T48" fmla="*/ 244 w 770"/>
                <a:gd name="T49" fmla="*/ 1284 h 1403"/>
                <a:gd name="T50" fmla="*/ 258 w 770"/>
                <a:gd name="T51" fmla="*/ 1379 h 1403"/>
                <a:gd name="T52" fmla="*/ 297 w 770"/>
                <a:gd name="T53" fmla="*/ 1401 h 1403"/>
                <a:gd name="T54" fmla="*/ 340 w 770"/>
                <a:gd name="T55" fmla="*/ 1394 h 1403"/>
                <a:gd name="T56" fmla="*/ 368 w 770"/>
                <a:gd name="T57" fmla="*/ 1359 h 1403"/>
                <a:gd name="T58" fmla="*/ 372 w 770"/>
                <a:gd name="T59" fmla="*/ 1159 h 1403"/>
                <a:gd name="T60" fmla="*/ 372 w 770"/>
                <a:gd name="T61" fmla="*/ 910 h 1403"/>
                <a:gd name="T62" fmla="*/ 412 w 770"/>
                <a:gd name="T63" fmla="*/ 907 h 1403"/>
                <a:gd name="T64" fmla="*/ 412 w 770"/>
                <a:gd name="T65" fmla="*/ 1149 h 1403"/>
                <a:gd name="T66" fmla="*/ 412 w 770"/>
                <a:gd name="T67" fmla="*/ 1336 h 1403"/>
                <a:gd name="T68" fmla="*/ 418 w 770"/>
                <a:gd name="T69" fmla="*/ 1363 h 1403"/>
                <a:gd name="T70" fmla="*/ 433 w 770"/>
                <a:gd name="T71" fmla="*/ 1386 h 1403"/>
                <a:gd name="T72" fmla="*/ 457 w 770"/>
                <a:gd name="T73" fmla="*/ 1401 h 1403"/>
                <a:gd name="T74" fmla="*/ 485 w 770"/>
                <a:gd name="T75" fmla="*/ 1403 h 1403"/>
                <a:gd name="T76" fmla="*/ 510 w 770"/>
                <a:gd name="T77" fmla="*/ 1393 h 1403"/>
                <a:gd name="T78" fmla="*/ 532 w 770"/>
                <a:gd name="T79" fmla="*/ 1367 h 1403"/>
                <a:gd name="T80" fmla="*/ 541 w 770"/>
                <a:gd name="T81" fmla="*/ 1267 h 1403"/>
                <a:gd name="T82" fmla="*/ 541 w 770"/>
                <a:gd name="T83" fmla="*/ 1028 h 1403"/>
                <a:gd name="T84" fmla="*/ 584 w 770"/>
                <a:gd name="T85" fmla="*/ 848 h 1403"/>
                <a:gd name="T86" fmla="*/ 686 w 770"/>
                <a:gd name="T87" fmla="*/ 764 h 1403"/>
                <a:gd name="T88" fmla="*/ 588 w 770"/>
                <a:gd name="T89" fmla="*/ 430 h 1403"/>
                <a:gd name="T90" fmla="*/ 532 w 770"/>
                <a:gd name="T91" fmla="*/ 189 h 1403"/>
                <a:gd name="T92" fmla="*/ 553 w 770"/>
                <a:gd name="T93" fmla="*/ 216 h 1403"/>
                <a:gd name="T94" fmla="*/ 596 w 770"/>
                <a:gd name="T95" fmla="*/ 352 h 1403"/>
                <a:gd name="T96" fmla="*/ 650 w 770"/>
                <a:gd name="T97" fmla="*/ 523 h 1403"/>
                <a:gd name="T98" fmla="*/ 678 w 770"/>
                <a:gd name="T99" fmla="*/ 584 h 1403"/>
                <a:gd name="T100" fmla="*/ 701 w 770"/>
                <a:gd name="T101" fmla="*/ 599 h 1403"/>
                <a:gd name="T102" fmla="*/ 752 w 770"/>
                <a:gd name="T103" fmla="*/ 599 h 1403"/>
                <a:gd name="T104" fmla="*/ 770 w 770"/>
                <a:gd name="T105" fmla="*/ 548 h 1403"/>
                <a:gd name="T106" fmla="*/ 762 w 770"/>
                <a:gd name="T107" fmla="*/ 486 h 1403"/>
                <a:gd name="T108" fmla="*/ 730 w 770"/>
                <a:gd name="T109" fmla="*/ 382 h 1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70" h="1403">
                  <a:moveTo>
                    <a:pt x="722" y="352"/>
                  </a:moveTo>
                  <a:lnTo>
                    <a:pt x="710" y="316"/>
                  </a:lnTo>
                  <a:lnTo>
                    <a:pt x="699" y="281"/>
                  </a:lnTo>
                  <a:lnTo>
                    <a:pt x="690" y="245"/>
                  </a:lnTo>
                  <a:lnTo>
                    <a:pt x="679" y="209"/>
                  </a:lnTo>
                  <a:lnTo>
                    <a:pt x="669" y="174"/>
                  </a:lnTo>
                  <a:lnTo>
                    <a:pt x="656" y="139"/>
                  </a:lnTo>
                  <a:lnTo>
                    <a:pt x="650" y="122"/>
                  </a:lnTo>
                  <a:lnTo>
                    <a:pt x="642" y="104"/>
                  </a:lnTo>
                  <a:lnTo>
                    <a:pt x="634" y="88"/>
                  </a:lnTo>
                  <a:lnTo>
                    <a:pt x="624" y="72"/>
                  </a:lnTo>
                  <a:lnTo>
                    <a:pt x="616" y="60"/>
                  </a:lnTo>
                  <a:lnTo>
                    <a:pt x="607" y="49"/>
                  </a:lnTo>
                  <a:lnTo>
                    <a:pt x="596" y="40"/>
                  </a:lnTo>
                  <a:lnTo>
                    <a:pt x="585" y="32"/>
                  </a:lnTo>
                  <a:lnTo>
                    <a:pt x="573" y="25"/>
                  </a:lnTo>
                  <a:lnTo>
                    <a:pt x="561" y="18"/>
                  </a:lnTo>
                  <a:lnTo>
                    <a:pt x="548" y="13"/>
                  </a:lnTo>
                  <a:lnTo>
                    <a:pt x="536" y="9"/>
                  </a:lnTo>
                  <a:lnTo>
                    <a:pt x="521" y="6"/>
                  </a:lnTo>
                  <a:lnTo>
                    <a:pt x="508" y="4"/>
                  </a:lnTo>
                  <a:lnTo>
                    <a:pt x="494" y="1"/>
                  </a:lnTo>
                  <a:lnTo>
                    <a:pt x="479" y="1"/>
                  </a:lnTo>
                  <a:lnTo>
                    <a:pt x="451" y="0"/>
                  </a:lnTo>
                  <a:lnTo>
                    <a:pt x="425" y="1"/>
                  </a:lnTo>
                  <a:lnTo>
                    <a:pt x="391" y="1"/>
                  </a:lnTo>
                  <a:lnTo>
                    <a:pt x="356" y="1"/>
                  </a:lnTo>
                  <a:lnTo>
                    <a:pt x="323" y="0"/>
                  </a:lnTo>
                  <a:lnTo>
                    <a:pt x="288" y="1"/>
                  </a:lnTo>
                  <a:lnTo>
                    <a:pt x="270" y="2"/>
                  </a:lnTo>
                  <a:lnTo>
                    <a:pt x="254" y="5"/>
                  </a:lnTo>
                  <a:lnTo>
                    <a:pt x="238" y="8"/>
                  </a:lnTo>
                  <a:lnTo>
                    <a:pt x="222" y="12"/>
                  </a:lnTo>
                  <a:lnTo>
                    <a:pt x="206" y="18"/>
                  </a:lnTo>
                  <a:lnTo>
                    <a:pt x="191" y="26"/>
                  </a:lnTo>
                  <a:lnTo>
                    <a:pt x="178" y="36"/>
                  </a:lnTo>
                  <a:lnTo>
                    <a:pt x="164" y="47"/>
                  </a:lnTo>
                  <a:lnTo>
                    <a:pt x="154" y="60"/>
                  </a:lnTo>
                  <a:lnTo>
                    <a:pt x="144" y="73"/>
                  </a:lnTo>
                  <a:lnTo>
                    <a:pt x="135" y="88"/>
                  </a:lnTo>
                  <a:lnTo>
                    <a:pt x="128" y="103"/>
                  </a:lnTo>
                  <a:lnTo>
                    <a:pt x="115" y="132"/>
                  </a:lnTo>
                  <a:lnTo>
                    <a:pt x="104" y="165"/>
                  </a:lnTo>
                  <a:lnTo>
                    <a:pt x="95" y="197"/>
                  </a:lnTo>
                  <a:lnTo>
                    <a:pt x="87" y="229"/>
                  </a:lnTo>
                  <a:lnTo>
                    <a:pt x="77" y="261"/>
                  </a:lnTo>
                  <a:lnTo>
                    <a:pt x="68" y="293"/>
                  </a:lnTo>
                  <a:lnTo>
                    <a:pt x="59" y="325"/>
                  </a:lnTo>
                  <a:lnTo>
                    <a:pt x="49" y="359"/>
                  </a:lnTo>
                  <a:lnTo>
                    <a:pt x="38" y="391"/>
                  </a:lnTo>
                  <a:lnTo>
                    <a:pt x="29" y="425"/>
                  </a:lnTo>
                  <a:lnTo>
                    <a:pt x="20" y="457"/>
                  </a:lnTo>
                  <a:lnTo>
                    <a:pt x="10" y="490"/>
                  </a:lnTo>
                  <a:lnTo>
                    <a:pt x="4" y="524"/>
                  </a:lnTo>
                  <a:lnTo>
                    <a:pt x="0" y="557"/>
                  </a:lnTo>
                  <a:lnTo>
                    <a:pt x="1" y="568"/>
                  </a:lnTo>
                  <a:lnTo>
                    <a:pt x="5" y="576"/>
                  </a:lnTo>
                  <a:lnTo>
                    <a:pt x="9" y="584"/>
                  </a:lnTo>
                  <a:lnTo>
                    <a:pt x="16" y="591"/>
                  </a:lnTo>
                  <a:lnTo>
                    <a:pt x="24" y="596"/>
                  </a:lnTo>
                  <a:lnTo>
                    <a:pt x="32" y="600"/>
                  </a:lnTo>
                  <a:lnTo>
                    <a:pt x="41" y="603"/>
                  </a:lnTo>
                  <a:lnTo>
                    <a:pt x="50" y="604"/>
                  </a:lnTo>
                  <a:lnTo>
                    <a:pt x="60" y="603"/>
                  </a:lnTo>
                  <a:lnTo>
                    <a:pt x="69" y="602"/>
                  </a:lnTo>
                  <a:lnTo>
                    <a:pt x="79" y="599"/>
                  </a:lnTo>
                  <a:lnTo>
                    <a:pt x="87" y="595"/>
                  </a:lnTo>
                  <a:lnTo>
                    <a:pt x="95" y="590"/>
                  </a:lnTo>
                  <a:lnTo>
                    <a:pt x="101" y="583"/>
                  </a:lnTo>
                  <a:lnTo>
                    <a:pt x="107" y="575"/>
                  </a:lnTo>
                  <a:lnTo>
                    <a:pt x="109" y="565"/>
                  </a:lnTo>
                  <a:lnTo>
                    <a:pt x="124" y="521"/>
                  </a:lnTo>
                  <a:lnTo>
                    <a:pt x="138" y="477"/>
                  </a:lnTo>
                  <a:lnTo>
                    <a:pt x="151" y="431"/>
                  </a:lnTo>
                  <a:lnTo>
                    <a:pt x="163" y="387"/>
                  </a:lnTo>
                  <a:lnTo>
                    <a:pt x="175" y="342"/>
                  </a:lnTo>
                  <a:lnTo>
                    <a:pt x="189" y="296"/>
                  </a:lnTo>
                  <a:lnTo>
                    <a:pt x="202" y="252"/>
                  </a:lnTo>
                  <a:lnTo>
                    <a:pt x="217" y="207"/>
                  </a:lnTo>
                  <a:lnTo>
                    <a:pt x="229" y="199"/>
                  </a:lnTo>
                  <a:lnTo>
                    <a:pt x="242" y="190"/>
                  </a:lnTo>
                  <a:lnTo>
                    <a:pt x="222" y="273"/>
                  </a:lnTo>
                  <a:lnTo>
                    <a:pt x="202" y="355"/>
                  </a:lnTo>
                  <a:lnTo>
                    <a:pt x="181" y="437"/>
                  </a:lnTo>
                  <a:lnTo>
                    <a:pt x="159" y="519"/>
                  </a:lnTo>
                  <a:lnTo>
                    <a:pt x="138" y="600"/>
                  </a:lnTo>
                  <a:lnTo>
                    <a:pt x="118" y="683"/>
                  </a:lnTo>
                  <a:lnTo>
                    <a:pt x="96" y="765"/>
                  </a:lnTo>
                  <a:lnTo>
                    <a:pt x="76" y="847"/>
                  </a:lnTo>
                  <a:lnTo>
                    <a:pt x="118" y="848"/>
                  </a:lnTo>
                  <a:lnTo>
                    <a:pt x="159" y="848"/>
                  </a:lnTo>
                  <a:lnTo>
                    <a:pt x="202" y="848"/>
                  </a:lnTo>
                  <a:lnTo>
                    <a:pt x="244" y="848"/>
                  </a:lnTo>
                  <a:lnTo>
                    <a:pt x="244" y="910"/>
                  </a:lnTo>
                  <a:lnTo>
                    <a:pt x="244" y="973"/>
                  </a:lnTo>
                  <a:lnTo>
                    <a:pt x="244" y="1035"/>
                  </a:lnTo>
                  <a:lnTo>
                    <a:pt x="244" y="1098"/>
                  </a:lnTo>
                  <a:lnTo>
                    <a:pt x="244" y="1159"/>
                  </a:lnTo>
                  <a:lnTo>
                    <a:pt x="244" y="1221"/>
                  </a:lnTo>
                  <a:lnTo>
                    <a:pt x="244" y="1284"/>
                  </a:lnTo>
                  <a:lnTo>
                    <a:pt x="245" y="1346"/>
                  </a:lnTo>
                  <a:lnTo>
                    <a:pt x="248" y="1359"/>
                  </a:lnTo>
                  <a:lnTo>
                    <a:pt x="252" y="1370"/>
                  </a:lnTo>
                  <a:lnTo>
                    <a:pt x="258" y="1379"/>
                  </a:lnTo>
                  <a:lnTo>
                    <a:pt x="266" y="1387"/>
                  </a:lnTo>
                  <a:lnTo>
                    <a:pt x="276" y="1394"/>
                  </a:lnTo>
                  <a:lnTo>
                    <a:pt x="286" y="1398"/>
                  </a:lnTo>
                  <a:lnTo>
                    <a:pt x="297" y="1401"/>
                  </a:lnTo>
                  <a:lnTo>
                    <a:pt x="308" y="1402"/>
                  </a:lnTo>
                  <a:lnTo>
                    <a:pt x="319" y="1401"/>
                  </a:lnTo>
                  <a:lnTo>
                    <a:pt x="329" y="1398"/>
                  </a:lnTo>
                  <a:lnTo>
                    <a:pt x="340" y="1394"/>
                  </a:lnTo>
                  <a:lnTo>
                    <a:pt x="349" y="1389"/>
                  </a:lnTo>
                  <a:lnTo>
                    <a:pt x="357" y="1381"/>
                  </a:lnTo>
                  <a:lnTo>
                    <a:pt x="363" y="1371"/>
                  </a:lnTo>
                  <a:lnTo>
                    <a:pt x="368" y="1359"/>
                  </a:lnTo>
                  <a:lnTo>
                    <a:pt x="370" y="1347"/>
                  </a:lnTo>
                  <a:lnTo>
                    <a:pt x="372" y="1284"/>
                  </a:lnTo>
                  <a:lnTo>
                    <a:pt x="372" y="1222"/>
                  </a:lnTo>
                  <a:lnTo>
                    <a:pt x="372" y="1159"/>
                  </a:lnTo>
                  <a:lnTo>
                    <a:pt x="372" y="1098"/>
                  </a:lnTo>
                  <a:lnTo>
                    <a:pt x="372" y="1035"/>
                  </a:lnTo>
                  <a:lnTo>
                    <a:pt x="372" y="973"/>
                  </a:lnTo>
                  <a:lnTo>
                    <a:pt x="372" y="910"/>
                  </a:lnTo>
                  <a:lnTo>
                    <a:pt x="372" y="848"/>
                  </a:lnTo>
                  <a:lnTo>
                    <a:pt x="392" y="847"/>
                  </a:lnTo>
                  <a:lnTo>
                    <a:pt x="411" y="847"/>
                  </a:lnTo>
                  <a:lnTo>
                    <a:pt x="412" y="907"/>
                  </a:lnTo>
                  <a:lnTo>
                    <a:pt x="412" y="968"/>
                  </a:lnTo>
                  <a:lnTo>
                    <a:pt x="412" y="1028"/>
                  </a:lnTo>
                  <a:lnTo>
                    <a:pt x="412" y="1088"/>
                  </a:lnTo>
                  <a:lnTo>
                    <a:pt x="412" y="1149"/>
                  </a:lnTo>
                  <a:lnTo>
                    <a:pt x="412" y="1209"/>
                  </a:lnTo>
                  <a:lnTo>
                    <a:pt x="412" y="1269"/>
                  </a:lnTo>
                  <a:lnTo>
                    <a:pt x="412" y="1330"/>
                  </a:lnTo>
                  <a:lnTo>
                    <a:pt x="412" y="1336"/>
                  </a:lnTo>
                  <a:lnTo>
                    <a:pt x="412" y="1343"/>
                  </a:lnTo>
                  <a:lnTo>
                    <a:pt x="414" y="1350"/>
                  </a:lnTo>
                  <a:lnTo>
                    <a:pt x="415" y="1357"/>
                  </a:lnTo>
                  <a:lnTo>
                    <a:pt x="418" y="1363"/>
                  </a:lnTo>
                  <a:lnTo>
                    <a:pt x="420" y="1370"/>
                  </a:lnTo>
                  <a:lnTo>
                    <a:pt x="425" y="1375"/>
                  </a:lnTo>
                  <a:lnTo>
                    <a:pt x="429" y="1381"/>
                  </a:lnTo>
                  <a:lnTo>
                    <a:pt x="433" y="1386"/>
                  </a:lnTo>
                  <a:lnTo>
                    <a:pt x="438" y="1391"/>
                  </a:lnTo>
                  <a:lnTo>
                    <a:pt x="443" y="1394"/>
                  </a:lnTo>
                  <a:lnTo>
                    <a:pt x="450" y="1398"/>
                  </a:lnTo>
                  <a:lnTo>
                    <a:pt x="457" y="1401"/>
                  </a:lnTo>
                  <a:lnTo>
                    <a:pt x="463" y="1402"/>
                  </a:lnTo>
                  <a:lnTo>
                    <a:pt x="470" y="1403"/>
                  </a:lnTo>
                  <a:lnTo>
                    <a:pt x="477" y="1403"/>
                  </a:lnTo>
                  <a:lnTo>
                    <a:pt x="485" y="1403"/>
                  </a:lnTo>
                  <a:lnTo>
                    <a:pt x="492" y="1402"/>
                  </a:lnTo>
                  <a:lnTo>
                    <a:pt x="498" y="1399"/>
                  </a:lnTo>
                  <a:lnTo>
                    <a:pt x="504" y="1397"/>
                  </a:lnTo>
                  <a:lnTo>
                    <a:pt x="510" y="1393"/>
                  </a:lnTo>
                  <a:lnTo>
                    <a:pt x="516" y="1389"/>
                  </a:lnTo>
                  <a:lnTo>
                    <a:pt x="520" y="1385"/>
                  </a:lnTo>
                  <a:lnTo>
                    <a:pt x="524" y="1379"/>
                  </a:lnTo>
                  <a:lnTo>
                    <a:pt x="532" y="1367"/>
                  </a:lnTo>
                  <a:lnTo>
                    <a:pt x="537" y="1354"/>
                  </a:lnTo>
                  <a:lnTo>
                    <a:pt x="540" y="1340"/>
                  </a:lnTo>
                  <a:lnTo>
                    <a:pt x="540" y="1327"/>
                  </a:lnTo>
                  <a:lnTo>
                    <a:pt x="541" y="1267"/>
                  </a:lnTo>
                  <a:lnTo>
                    <a:pt x="542" y="1208"/>
                  </a:lnTo>
                  <a:lnTo>
                    <a:pt x="542" y="1147"/>
                  </a:lnTo>
                  <a:lnTo>
                    <a:pt x="541" y="1087"/>
                  </a:lnTo>
                  <a:lnTo>
                    <a:pt x="541" y="1028"/>
                  </a:lnTo>
                  <a:lnTo>
                    <a:pt x="541" y="968"/>
                  </a:lnTo>
                  <a:lnTo>
                    <a:pt x="541" y="907"/>
                  </a:lnTo>
                  <a:lnTo>
                    <a:pt x="542" y="848"/>
                  </a:lnTo>
                  <a:lnTo>
                    <a:pt x="584" y="848"/>
                  </a:lnTo>
                  <a:lnTo>
                    <a:pt x="626" y="848"/>
                  </a:lnTo>
                  <a:lnTo>
                    <a:pt x="667" y="848"/>
                  </a:lnTo>
                  <a:lnTo>
                    <a:pt x="709" y="848"/>
                  </a:lnTo>
                  <a:lnTo>
                    <a:pt x="686" y="764"/>
                  </a:lnTo>
                  <a:lnTo>
                    <a:pt x="662" y="681"/>
                  </a:lnTo>
                  <a:lnTo>
                    <a:pt x="636" y="598"/>
                  </a:lnTo>
                  <a:lnTo>
                    <a:pt x="612" y="515"/>
                  </a:lnTo>
                  <a:lnTo>
                    <a:pt x="588" y="430"/>
                  </a:lnTo>
                  <a:lnTo>
                    <a:pt x="564" y="347"/>
                  </a:lnTo>
                  <a:lnTo>
                    <a:pt x="541" y="264"/>
                  </a:lnTo>
                  <a:lnTo>
                    <a:pt x="521" y="179"/>
                  </a:lnTo>
                  <a:lnTo>
                    <a:pt x="532" y="189"/>
                  </a:lnTo>
                  <a:lnTo>
                    <a:pt x="542" y="198"/>
                  </a:lnTo>
                  <a:lnTo>
                    <a:pt x="547" y="203"/>
                  </a:lnTo>
                  <a:lnTo>
                    <a:pt x="551" y="210"/>
                  </a:lnTo>
                  <a:lnTo>
                    <a:pt x="553" y="216"/>
                  </a:lnTo>
                  <a:lnTo>
                    <a:pt x="556" y="224"/>
                  </a:lnTo>
                  <a:lnTo>
                    <a:pt x="571" y="265"/>
                  </a:lnTo>
                  <a:lnTo>
                    <a:pt x="584" y="308"/>
                  </a:lnTo>
                  <a:lnTo>
                    <a:pt x="596" y="352"/>
                  </a:lnTo>
                  <a:lnTo>
                    <a:pt x="610" y="395"/>
                  </a:lnTo>
                  <a:lnTo>
                    <a:pt x="623" y="438"/>
                  </a:lnTo>
                  <a:lnTo>
                    <a:pt x="636" y="481"/>
                  </a:lnTo>
                  <a:lnTo>
                    <a:pt x="650" y="523"/>
                  </a:lnTo>
                  <a:lnTo>
                    <a:pt x="664" y="565"/>
                  </a:lnTo>
                  <a:lnTo>
                    <a:pt x="669" y="572"/>
                  </a:lnTo>
                  <a:lnTo>
                    <a:pt x="673" y="579"/>
                  </a:lnTo>
                  <a:lnTo>
                    <a:pt x="678" y="584"/>
                  </a:lnTo>
                  <a:lnTo>
                    <a:pt x="683" y="590"/>
                  </a:lnTo>
                  <a:lnTo>
                    <a:pt x="689" y="592"/>
                  </a:lnTo>
                  <a:lnTo>
                    <a:pt x="695" y="596"/>
                  </a:lnTo>
                  <a:lnTo>
                    <a:pt x="701" y="599"/>
                  </a:lnTo>
                  <a:lnTo>
                    <a:pt x="709" y="600"/>
                  </a:lnTo>
                  <a:lnTo>
                    <a:pt x="722" y="602"/>
                  </a:lnTo>
                  <a:lnTo>
                    <a:pt x="737" y="602"/>
                  </a:lnTo>
                  <a:lnTo>
                    <a:pt x="752" y="599"/>
                  </a:lnTo>
                  <a:lnTo>
                    <a:pt x="765" y="595"/>
                  </a:lnTo>
                  <a:lnTo>
                    <a:pt x="769" y="579"/>
                  </a:lnTo>
                  <a:lnTo>
                    <a:pt x="770" y="564"/>
                  </a:lnTo>
                  <a:lnTo>
                    <a:pt x="770" y="548"/>
                  </a:lnTo>
                  <a:lnTo>
                    <a:pt x="769" y="533"/>
                  </a:lnTo>
                  <a:lnTo>
                    <a:pt x="768" y="517"/>
                  </a:lnTo>
                  <a:lnTo>
                    <a:pt x="765" y="502"/>
                  </a:lnTo>
                  <a:lnTo>
                    <a:pt x="762" y="486"/>
                  </a:lnTo>
                  <a:lnTo>
                    <a:pt x="758" y="472"/>
                  </a:lnTo>
                  <a:lnTo>
                    <a:pt x="749" y="442"/>
                  </a:lnTo>
                  <a:lnTo>
                    <a:pt x="740" y="411"/>
                  </a:lnTo>
                  <a:lnTo>
                    <a:pt x="730" y="382"/>
                  </a:lnTo>
                  <a:lnTo>
                    <a:pt x="722" y="35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37" name="Group 33"/>
          <p:cNvGrpSpPr/>
          <p:nvPr/>
        </p:nvGrpSpPr>
        <p:grpSpPr>
          <a:xfrm>
            <a:off x="6279356" y="2804636"/>
            <a:ext cx="183833" cy="470535"/>
            <a:chOff x="3647164" y="2464482"/>
            <a:chExt cx="231047" cy="591857"/>
          </a:xfrm>
          <a:solidFill>
            <a:srgbClr val="BA8D2D"/>
          </a:solidFill>
        </p:grpSpPr>
        <p:sp>
          <p:nvSpPr>
            <p:cNvPr id="38" name="Freeform 56"/>
            <p:cNvSpPr/>
            <p:nvPr/>
          </p:nvSpPr>
          <p:spPr bwMode="auto">
            <a:xfrm>
              <a:off x="3716795" y="2464482"/>
              <a:ext cx="96006" cy="96006"/>
            </a:xfrm>
            <a:custGeom>
              <a:avLst/>
              <a:gdLst>
                <a:gd name="T0" fmla="*/ 262 w 273"/>
                <a:gd name="T1" fmla="*/ 182 h 271"/>
                <a:gd name="T2" fmla="*/ 266 w 273"/>
                <a:gd name="T3" fmla="*/ 173 h 271"/>
                <a:gd name="T4" fmla="*/ 269 w 273"/>
                <a:gd name="T5" fmla="*/ 165 h 271"/>
                <a:gd name="T6" fmla="*/ 272 w 273"/>
                <a:gd name="T7" fmla="*/ 155 h 271"/>
                <a:gd name="T8" fmla="*/ 273 w 273"/>
                <a:gd name="T9" fmla="*/ 146 h 271"/>
                <a:gd name="T10" fmla="*/ 273 w 273"/>
                <a:gd name="T11" fmla="*/ 137 h 271"/>
                <a:gd name="T12" fmla="*/ 273 w 273"/>
                <a:gd name="T13" fmla="*/ 127 h 271"/>
                <a:gd name="T14" fmla="*/ 272 w 273"/>
                <a:gd name="T15" fmla="*/ 119 h 271"/>
                <a:gd name="T16" fmla="*/ 270 w 273"/>
                <a:gd name="T17" fmla="*/ 110 h 271"/>
                <a:gd name="T18" fmla="*/ 265 w 273"/>
                <a:gd name="T19" fmla="*/ 92 h 271"/>
                <a:gd name="T20" fmla="*/ 257 w 273"/>
                <a:gd name="T21" fmla="*/ 76 h 271"/>
                <a:gd name="T22" fmla="*/ 246 w 273"/>
                <a:gd name="T23" fmla="*/ 60 h 271"/>
                <a:gd name="T24" fmla="*/ 236 w 273"/>
                <a:gd name="T25" fmla="*/ 45 h 271"/>
                <a:gd name="T26" fmla="*/ 222 w 273"/>
                <a:gd name="T27" fmla="*/ 33 h 271"/>
                <a:gd name="T28" fmla="*/ 207 w 273"/>
                <a:gd name="T29" fmla="*/ 23 h 271"/>
                <a:gd name="T30" fmla="*/ 191 w 273"/>
                <a:gd name="T31" fmla="*/ 13 h 271"/>
                <a:gd name="T32" fmla="*/ 174 w 273"/>
                <a:gd name="T33" fmla="*/ 6 h 271"/>
                <a:gd name="T34" fmla="*/ 165 w 273"/>
                <a:gd name="T35" fmla="*/ 4 h 271"/>
                <a:gd name="T36" fmla="*/ 157 w 273"/>
                <a:gd name="T37" fmla="*/ 1 h 271"/>
                <a:gd name="T38" fmla="*/ 147 w 273"/>
                <a:gd name="T39" fmla="*/ 0 h 271"/>
                <a:gd name="T40" fmla="*/ 138 w 273"/>
                <a:gd name="T41" fmla="*/ 0 h 271"/>
                <a:gd name="T42" fmla="*/ 128 w 273"/>
                <a:gd name="T43" fmla="*/ 0 h 271"/>
                <a:gd name="T44" fmla="*/ 119 w 273"/>
                <a:gd name="T45" fmla="*/ 1 h 271"/>
                <a:gd name="T46" fmla="*/ 110 w 273"/>
                <a:gd name="T47" fmla="*/ 2 h 271"/>
                <a:gd name="T48" fmla="*/ 100 w 273"/>
                <a:gd name="T49" fmla="*/ 5 h 271"/>
                <a:gd name="T50" fmla="*/ 92 w 273"/>
                <a:gd name="T51" fmla="*/ 6 h 271"/>
                <a:gd name="T52" fmla="*/ 84 w 273"/>
                <a:gd name="T53" fmla="*/ 9 h 271"/>
                <a:gd name="T54" fmla="*/ 76 w 273"/>
                <a:gd name="T55" fmla="*/ 13 h 271"/>
                <a:gd name="T56" fmla="*/ 68 w 273"/>
                <a:gd name="T57" fmla="*/ 17 h 271"/>
                <a:gd name="T58" fmla="*/ 53 w 273"/>
                <a:gd name="T59" fmla="*/ 27 h 271"/>
                <a:gd name="T60" fmla="*/ 41 w 273"/>
                <a:gd name="T61" fmla="*/ 37 h 271"/>
                <a:gd name="T62" fmla="*/ 29 w 273"/>
                <a:gd name="T63" fmla="*/ 49 h 271"/>
                <a:gd name="T64" fmla="*/ 20 w 273"/>
                <a:gd name="T65" fmla="*/ 64 h 271"/>
                <a:gd name="T66" fmla="*/ 12 w 273"/>
                <a:gd name="T67" fmla="*/ 79 h 271"/>
                <a:gd name="T68" fmla="*/ 6 w 273"/>
                <a:gd name="T69" fmla="*/ 95 h 271"/>
                <a:gd name="T70" fmla="*/ 2 w 273"/>
                <a:gd name="T71" fmla="*/ 112 h 271"/>
                <a:gd name="T72" fmla="*/ 0 w 273"/>
                <a:gd name="T73" fmla="*/ 129 h 271"/>
                <a:gd name="T74" fmla="*/ 0 w 273"/>
                <a:gd name="T75" fmla="*/ 146 h 271"/>
                <a:gd name="T76" fmla="*/ 2 w 273"/>
                <a:gd name="T77" fmla="*/ 163 h 271"/>
                <a:gd name="T78" fmla="*/ 6 w 273"/>
                <a:gd name="T79" fmla="*/ 179 h 271"/>
                <a:gd name="T80" fmla="*/ 12 w 273"/>
                <a:gd name="T81" fmla="*/ 196 h 271"/>
                <a:gd name="T82" fmla="*/ 21 w 273"/>
                <a:gd name="T83" fmla="*/ 210 h 271"/>
                <a:gd name="T84" fmla="*/ 32 w 273"/>
                <a:gd name="T85" fmla="*/ 224 h 271"/>
                <a:gd name="T86" fmla="*/ 39 w 273"/>
                <a:gd name="T87" fmla="*/ 232 h 271"/>
                <a:gd name="T88" fmla="*/ 44 w 273"/>
                <a:gd name="T89" fmla="*/ 238 h 271"/>
                <a:gd name="T90" fmla="*/ 51 w 273"/>
                <a:gd name="T91" fmla="*/ 244 h 271"/>
                <a:gd name="T92" fmla="*/ 59 w 273"/>
                <a:gd name="T93" fmla="*/ 249 h 271"/>
                <a:gd name="T94" fmla="*/ 73 w 273"/>
                <a:gd name="T95" fmla="*/ 259 h 271"/>
                <a:gd name="T96" fmla="*/ 89 w 273"/>
                <a:gd name="T97" fmla="*/ 264 h 271"/>
                <a:gd name="T98" fmla="*/ 107 w 273"/>
                <a:gd name="T99" fmla="*/ 269 h 271"/>
                <a:gd name="T100" fmla="*/ 124 w 273"/>
                <a:gd name="T101" fmla="*/ 271 h 271"/>
                <a:gd name="T102" fmla="*/ 142 w 273"/>
                <a:gd name="T103" fmla="*/ 271 h 271"/>
                <a:gd name="T104" fmla="*/ 159 w 273"/>
                <a:gd name="T105" fmla="*/ 269 h 271"/>
                <a:gd name="T106" fmla="*/ 177 w 273"/>
                <a:gd name="T107" fmla="*/ 265 h 271"/>
                <a:gd name="T108" fmla="*/ 193 w 273"/>
                <a:gd name="T109" fmla="*/ 259 h 271"/>
                <a:gd name="T110" fmla="*/ 209 w 273"/>
                <a:gd name="T111" fmla="*/ 251 h 271"/>
                <a:gd name="T112" fmla="*/ 224 w 273"/>
                <a:gd name="T113" fmla="*/ 240 h 271"/>
                <a:gd name="T114" fmla="*/ 236 w 273"/>
                <a:gd name="T115" fmla="*/ 229 h 271"/>
                <a:gd name="T116" fmla="*/ 248 w 273"/>
                <a:gd name="T117" fmla="*/ 214 h 271"/>
                <a:gd name="T118" fmla="*/ 252 w 273"/>
                <a:gd name="T119" fmla="*/ 208 h 271"/>
                <a:gd name="T120" fmla="*/ 256 w 273"/>
                <a:gd name="T121" fmla="*/ 200 h 271"/>
                <a:gd name="T122" fmla="*/ 260 w 273"/>
                <a:gd name="T123" fmla="*/ 192 h 271"/>
                <a:gd name="T124" fmla="*/ 262 w 273"/>
                <a:gd name="T125" fmla="*/ 18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3" h="271">
                  <a:moveTo>
                    <a:pt x="262" y="182"/>
                  </a:moveTo>
                  <a:lnTo>
                    <a:pt x="266" y="173"/>
                  </a:lnTo>
                  <a:lnTo>
                    <a:pt x="269" y="165"/>
                  </a:lnTo>
                  <a:lnTo>
                    <a:pt x="272" y="155"/>
                  </a:lnTo>
                  <a:lnTo>
                    <a:pt x="273" y="146"/>
                  </a:lnTo>
                  <a:lnTo>
                    <a:pt x="273" y="137"/>
                  </a:lnTo>
                  <a:lnTo>
                    <a:pt x="273" y="127"/>
                  </a:lnTo>
                  <a:lnTo>
                    <a:pt x="272" y="119"/>
                  </a:lnTo>
                  <a:lnTo>
                    <a:pt x="270" y="110"/>
                  </a:lnTo>
                  <a:lnTo>
                    <a:pt x="265" y="92"/>
                  </a:lnTo>
                  <a:lnTo>
                    <a:pt x="257" y="76"/>
                  </a:lnTo>
                  <a:lnTo>
                    <a:pt x="246" y="60"/>
                  </a:lnTo>
                  <a:lnTo>
                    <a:pt x="236" y="45"/>
                  </a:lnTo>
                  <a:lnTo>
                    <a:pt x="222" y="33"/>
                  </a:lnTo>
                  <a:lnTo>
                    <a:pt x="207" y="23"/>
                  </a:lnTo>
                  <a:lnTo>
                    <a:pt x="191" y="13"/>
                  </a:lnTo>
                  <a:lnTo>
                    <a:pt x="174" y="6"/>
                  </a:lnTo>
                  <a:lnTo>
                    <a:pt x="165" y="4"/>
                  </a:lnTo>
                  <a:lnTo>
                    <a:pt x="157" y="1"/>
                  </a:lnTo>
                  <a:lnTo>
                    <a:pt x="147" y="0"/>
                  </a:lnTo>
                  <a:lnTo>
                    <a:pt x="138" y="0"/>
                  </a:lnTo>
                  <a:lnTo>
                    <a:pt x="128" y="0"/>
                  </a:lnTo>
                  <a:lnTo>
                    <a:pt x="119" y="1"/>
                  </a:lnTo>
                  <a:lnTo>
                    <a:pt x="110" y="2"/>
                  </a:lnTo>
                  <a:lnTo>
                    <a:pt x="100" y="5"/>
                  </a:lnTo>
                  <a:lnTo>
                    <a:pt x="92" y="6"/>
                  </a:lnTo>
                  <a:lnTo>
                    <a:pt x="84" y="9"/>
                  </a:lnTo>
                  <a:lnTo>
                    <a:pt x="76" y="13"/>
                  </a:lnTo>
                  <a:lnTo>
                    <a:pt x="68" y="17"/>
                  </a:lnTo>
                  <a:lnTo>
                    <a:pt x="53" y="27"/>
                  </a:lnTo>
                  <a:lnTo>
                    <a:pt x="41" y="37"/>
                  </a:lnTo>
                  <a:lnTo>
                    <a:pt x="29" y="49"/>
                  </a:lnTo>
                  <a:lnTo>
                    <a:pt x="20" y="64"/>
                  </a:lnTo>
                  <a:lnTo>
                    <a:pt x="12" y="79"/>
                  </a:lnTo>
                  <a:lnTo>
                    <a:pt x="6" y="95"/>
                  </a:lnTo>
                  <a:lnTo>
                    <a:pt x="2" y="112"/>
                  </a:lnTo>
                  <a:lnTo>
                    <a:pt x="0" y="129"/>
                  </a:lnTo>
                  <a:lnTo>
                    <a:pt x="0" y="146"/>
                  </a:lnTo>
                  <a:lnTo>
                    <a:pt x="2" y="163"/>
                  </a:lnTo>
                  <a:lnTo>
                    <a:pt x="6" y="179"/>
                  </a:lnTo>
                  <a:lnTo>
                    <a:pt x="12" y="196"/>
                  </a:lnTo>
                  <a:lnTo>
                    <a:pt x="21" y="210"/>
                  </a:lnTo>
                  <a:lnTo>
                    <a:pt x="32" y="224"/>
                  </a:lnTo>
                  <a:lnTo>
                    <a:pt x="39" y="232"/>
                  </a:lnTo>
                  <a:lnTo>
                    <a:pt x="44" y="238"/>
                  </a:lnTo>
                  <a:lnTo>
                    <a:pt x="51" y="244"/>
                  </a:lnTo>
                  <a:lnTo>
                    <a:pt x="59" y="249"/>
                  </a:lnTo>
                  <a:lnTo>
                    <a:pt x="73" y="259"/>
                  </a:lnTo>
                  <a:lnTo>
                    <a:pt x="89" y="264"/>
                  </a:lnTo>
                  <a:lnTo>
                    <a:pt x="107" y="269"/>
                  </a:lnTo>
                  <a:lnTo>
                    <a:pt x="124" y="271"/>
                  </a:lnTo>
                  <a:lnTo>
                    <a:pt x="142" y="271"/>
                  </a:lnTo>
                  <a:lnTo>
                    <a:pt x="159" y="269"/>
                  </a:lnTo>
                  <a:lnTo>
                    <a:pt x="177" y="265"/>
                  </a:lnTo>
                  <a:lnTo>
                    <a:pt x="193" y="259"/>
                  </a:lnTo>
                  <a:lnTo>
                    <a:pt x="209" y="251"/>
                  </a:lnTo>
                  <a:lnTo>
                    <a:pt x="224" y="240"/>
                  </a:lnTo>
                  <a:lnTo>
                    <a:pt x="236" y="229"/>
                  </a:lnTo>
                  <a:lnTo>
                    <a:pt x="248" y="214"/>
                  </a:lnTo>
                  <a:lnTo>
                    <a:pt x="252" y="208"/>
                  </a:lnTo>
                  <a:lnTo>
                    <a:pt x="256" y="200"/>
                  </a:lnTo>
                  <a:lnTo>
                    <a:pt x="260" y="192"/>
                  </a:lnTo>
                  <a:lnTo>
                    <a:pt x="262" y="18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9" name="Freeform 57"/>
            <p:cNvSpPr/>
            <p:nvPr/>
          </p:nvSpPr>
          <p:spPr bwMode="auto">
            <a:xfrm>
              <a:off x="3647164" y="2569982"/>
              <a:ext cx="231047" cy="486357"/>
            </a:xfrm>
            <a:custGeom>
              <a:avLst/>
              <a:gdLst>
                <a:gd name="T0" fmla="*/ 566 w 658"/>
                <a:gd name="T1" fmla="*/ 20 h 1383"/>
                <a:gd name="T2" fmla="*/ 506 w 658"/>
                <a:gd name="T3" fmla="*/ 4 h 1383"/>
                <a:gd name="T4" fmla="*/ 396 w 658"/>
                <a:gd name="T5" fmla="*/ 0 h 1383"/>
                <a:gd name="T6" fmla="*/ 259 w 658"/>
                <a:gd name="T7" fmla="*/ 0 h 1383"/>
                <a:gd name="T8" fmla="*/ 136 w 658"/>
                <a:gd name="T9" fmla="*/ 8 h 1383"/>
                <a:gd name="T10" fmla="*/ 74 w 658"/>
                <a:gd name="T11" fmla="*/ 27 h 1383"/>
                <a:gd name="T12" fmla="*/ 40 w 658"/>
                <a:gd name="T13" fmla="*/ 53 h 1383"/>
                <a:gd name="T14" fmla="*/ 16 w 658"/>
                <a:gd name="T15" fmla="*/ 90 h 1383"/>
                <a:gd name="T16" fmla="*/ 4 w 658"/>
                <a:gd name="T17" fmla="*/ 131 h 1383"/>
                <a:gd name="T18" fmla="*/ 2 w 658"/>
                <a:gd name="T19" fmla="*/ 220 h 1383"/>
                <a:gd name="T20" fmla="*/ 0 w 658"/>
                <a:gd name="T21" fmla="*/ 448 h 1383"/>
                <a:gd name="T22" fmla="*/ 2 w 658"/>
                <a:gd name="T23" fmla="*/ 629 h 1383"/>
                <a:gd name="T24" fmla="*/ 19 w 658"/>
                <a:gd name="T25" fmla="*/ 665 h 1383"/>
                <a:gd name="T26" fmla="*/ 42 w 658"/>
                <a:gd name="T27" fmla="*/ 676 h 1383"/>
                <a:gd name="T28" fmla="*/ 73 w 658"/>
                <a:gd name="T29" fmla="*/ 676 h 1383"/>
                <a:gd name="T30" fmla="*/ 97 w 658"/>
                <a:gd name="T31" fmla="*/ 657 h 1383"/>
                <a:gd name="T32" fmla="*/ 117 w 658"/>
                <a:gd name="T33" fmla="*/ 602 h 1383"/>
                <a:gd name="T34" fmla="*/ 118 w 658"/>
                <a:gd name="T35" fmla="*/ 452 h 1383"/>
                <a:gd name="T36" fmla="*/ 118 w 658"/>
                <a:gd name="T37" fmla="*/ 273 h 1383"/>
                <a:gd name="T38" fmla="*/ 153 w 658"/>
                <a:gd name="T39" fmla="*/ 296 h 1383"/>
                <a:gd name="T40" fmla="*/ 153 w 658"/>
                <a:gd name="T41" fmla="*/ 566 h 1383"/>
                <a:gd name="T42" fmla="*/ 153 w 658"/>
                <a:gd name="T43" fmla="*/ 836 h 1383"/>
                <a:gd name="T44" fmla="*/ 153 w 658"/>
                <a:gd name="T45" fmla="*/ 1107 h 1383"/>
                <a:gd name="T46" fmla="*/ 154 w 658"/>
                <a:gd name="T47" fmla="*/ 1323 h 1383"/>
                <a:gd name="T48" fmla="*/ 175 w 658"/>
                <a:gd name="T49" fmla="*/ 1363 h 1383"/>
                <a:gd name="T50" fmla="*/ 215 w 658"/>
                <a:gd name="T51" fmla="*/ 1382 h 1383"/>
                <a:gd name="T52" fmla="*/ 262 w 658"/>
                <a:gd name="T53" fmla="*/ 1379 h 1383"/>
                <a:gd name="T54" fmla="*/ 299 w 658"/>
                <a:gd name="T55" fmla="*/ 1349 h 1383"/>
                <a:gd name="T56" fmla="*/ 311 w 658"/>
                <a:gd name="T57" fmla="*/ 1272 h 1383"/>
                <a:gd name="T58" fmla="*/ 311 w 658"/>
                <a:gd name="T59" fmla="*/ 1030 h 1383"/>
                <a:gd name="T60" fmla="*/ 313 w 658"/>
                <a:gd name="T61" fmla="*/ 745 h 1383"/>
                <a:gd name="T62" fmla="*/ 347 w 658"/>
                <a:gd name="T63" fmla="*/ 756 h 1383"/>
                <a:gd name="T64" fmla="*/ 347 w 658"/>
                <a:gd name="T65" fmla="*/ 1082 h 1383"/>
                <a:gd name="T66" fmla="*/ 350 w 658"/>
                <a:gd name="T67" fmla="*/ 1333 h 1383"/>
                <a:gd name="T68" fmla="*/ 361 w 658"/>
                <a:gd name="T69" fmla="*/ 1359 h 1383"/>
                <a:gd name="T70" fmla="*/ 388 w 658"/>
                <a:gd name="T71" fmla="*/ 1378 h 1383"/>
                <a:gd name="T72" fmla="*/ 444 w 658"/>
                <a:gd name="T73" fmla="*/ 1379 h 1383"/>
                <a:gd name="T74" fmla="*/ 484 w 658"/>
                <a:gd name="T75" fmla="*/ 1355 h 1383"/>
                <a:gd name="T76" fmla="*/ 496 w 658"/>
                <a:gd name="T77" fmla="*/ 1331 h 1383"/>
                <a:gd name="T78" fmla="*/ 499 w 658"/>
                <a:gd name="T79" fmla="*/ 1240 h 1383"/>
                <a:gd name="T80" fmla="*/ 499 w 658"/>
                <a:gd name="T81" fmla="*/ 971 h 1383"/>
                <a:gd name="T82" fmla="*/ 499 w 658"/>
                <a:gd name="T83" fmla="*/ 700 h 1383"/>
                <a:gd name="T84" fmla="*/ 499 w 658"/>
                <a:gd name="T85" fmla="*/ 429 h 1383"/>
                <a:gd name="T86" fmla="*/ 510 w 658"/>
                <a:gd name="T87" fmla="*/ 226 h 1383"/>
                <a:gd name="T88" fmla="*/ 542 w 658"/>
                <a:gd name="T89" fmla="*/ 273 h 1383"/>
                <a:gd name="T90" fmla="*/ 542 w 658"/>
                <a:gd name="T91" fmla="*/ 461 h 1383"/>
                <a:gd name="T92" fmla="*/ 543 w 658"/>
                <a:gd name="T93" fmla="*/ 617 h 1383"/>
                <a:gd name="T94" fmla="*/ 565 w 658"/>
                <a:gd name="T95" fmla="*/ 662 h 1383"/>
                <a:gd name="T96" fmla="*/ 589 w 658"/>
                <a:gd name="T97" fmla="*/ 676 h 1383"/>
                <a:gd name="T98" fmla="*/ 618 w 658"/>
                <a:gd name="T99" fmla="*/ 676 h 1383"/>
                <a:gd name="T100" fmla="*/ 638 w 658"/>
                <a:gd name="T101" fmla="*/ 665 h 1383"/>
                <a:gd name="T102" fmla="*/ 653 w 658"/>
                <a:gd name="T103" fmla="*/ 639 h 1383"/>
                <a:gd name="T104" fmla="*/ 658 w 658"/>
                <a:gd name="T105" fmla="*/ 555 h 1383"/>
                <a:gd name="T106" fmla="*/ 658 w 658"/>
                <a:gd name="T107" fmla="*/ 360 h 1383"/>
                <a:gd name="T108" fmla="*/ 658 w 658"/>
                <a:gd name="T109" fmla="*/ 192 h 1383"/>
                <a:gd name="T110" fmla="*/ 648 w 658"/>
                <a:gd name="T111" fmla="*/ 111 h 1383"/>
                <a:gd name="T112" fmla="*/ 629 w 658"/>
                <a:gd name="T113" fmla="*/ 71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58" h="1383">
                  <a:moveTo>
                    <a:pt x="605" y="45"/>
                  </a:moveTo>
                  <a:lnTo>
                    <a:pt x="593" y="36"/>
                  </a:lnTo>
                  <a:lnTo>
                    <a:pt x="579" y="27"/>
                  </a:lnTo>
                  <a:lnTo>
                    <a:pt x="566" y="20"/>
                  </a:lnTo>
                  <a:lnTo>
                    <a:pt x="551" y="15"/>
                  </a:lnTo>
                  <a:lnTo>
                    <a:pt x="536" y="11"/>
                  </a:lnTo>
                  <a:lnTo>
                    <a:pt x="522" y="6"/>
                  </a:lnTo>
                  <a:lnTo>
                    <a:pt x="506" y="4"/>
                  </a:lnTo>
                  <a:lnTo>
                    <a:pt x="491" y="2"/>
                  </a:lnTo>
                  <a:lnTo>
                    <a:pt x="459" y="0"/>
                  </a:lnTo>
                  <a:lnTo>
                    <a:pt x="427" y="0"/>
                  </a:lnTo>
                  <a:lnTo>
                    <a:pt x="396" y="0"/>
                  </a:lnTo>
                  <a:lnTo>
                    <a:pt x="365" y="0"/>
                  </a:lnTo>
                  <a:lnTo>
                    <a:pt x="330" y="1"/>
                  </a:lnTo>
                  <a:lnTo>
                    <a:pt x="294" y="0"/>
                  </a:lnTo>
                  <a:lnTo>
                    <a:pt x="259" y="0"/>
                  </a:lnTo>
                  <a:lnTo>
                    <a:pt x="223" y="0"/>
                  </a:lnTo>
                  <a:lnTo>
                    <a:pt x="188" y="1"/>
                  </a:lnTo>
                  <a:lnTo>
                    <a:pt x="153" y="4"/>
                  </a:lnTo>
                  <a:lnTo>
                    <a:pt x="136" y="8"/>
                  </a:lnTo>
                  <a:lnTo>
                    <a:pt x="118" y="12"/>
                  </a:lnTo>
                  <a:lnTo>
                    <a:pt x="101" y="16"/>
                  </a:lnTo>
                  <a:lnTo>
                    <a:pt x="85" y="23"/>
                  </a:lnTo>
                  <a:lnTo>
                    <a:pt x="74" y="27"/>
                  </a:lnTo>
                  <a:lnTo>
                    <a:pt x="65" y="32"/>
                  </a:lnTo>
                  <a:lnTo>
                    <a:pt x="55" y="39"/>
                  </a:lnTo>
                  <a:lnTo>
                    <a:pt x="47" y="45"/>
                  </a:lnTo>
                  <a:lnTo>
                    <a:pt x="40" y="53"/>
                  </a:lnTo>
                  <a:lnTo>
                    <a:pt x="32" y="61"/>
                  </a:lnTo>
                  <a:lnTo>
                    <a:pt x="27" y="70"/>
                  </a:lnTo>
                  <a:lnTo>
                    <a:pt x="22" y="79"/>
                  </a:lnTo>
                  <a:lnTo>
                    <a:pt x="16" y="90"/>
                  </a:lnTo>
                  <a:lnTo>
                    <a:pt x="12" y="99"/>
                  </a:lnTo>
                  <a:lnTo>
                    <a:pt x="8" y="110"/>
                  </a:lnTo>
                  <a:lnTo>
                    <a:pt x="6" y="120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2" y="153"/>
                  </a:lnTo>
                  <a:lnTo>
                    <a:pt x="2" y="163"/>
                  </a:lnTo>
                  <a:lnTo>
                    <a:pt x="2" y="220"/>
                  </a:lnTo>
                  <a:lnTo>
                    <a:pt x="2" y="277"/>
                  </a:lnTo>
                  <a:lnTo>
                    <a:pt x="0" y="334"/>
                  </a:lnTo>
                  <a:lnTo>
                    <a:pt x="0" y="390"/>
                  </a:lnTo>
                  <a:lnTo>
                    <a:pt x="0" y="448"/>
                  </a:lnTo>
                  <a:lnTo>
                    <a:pt x="2" y="504"/>
                  </a:lnTo>
                  <a:lnTo>
                    <a:pt x="2" y="562"/>
                  </a:lnTo>
                  <a:lnTo>
                    <a:pt x="2" y="618"/>
                  </a:lnTo>
                  <a:lnTo>
                    <a:pt x="2" y="629"/>
                  </a:lnTo>
                  <a:lnTo>
                    <a:pt x="4" y="638"/>
                  </a:lnTo>
                  <a:lnTo>
                    <a:pt x="7" y="649"/>
                  </a:lnTo>
                  <a:lnTo>
                    <a:pt x="12" y="658"/>
                  </a:lnTo>
                  <a:lnTo>
                    <a:pt x="19" y="665"/>
                  </a:lnTo>
                  <a:lnTo>
                    <a:pt x="28" y="672"/>
                  </a:lnTo>
                  <a:lnTo>
                    <a:pt x="32" y="673"/>
                  </a:lnTo>
                  <a:lnTo>
                    <a:pt x="38" y="676"/>
                  </a:lnTo>
                  <a:lnTo>
                    <a:pt x="42" y="676"/>
                  </a:lnTo>
                  <a:lnTo>
                    <a:pt x="47" y="676"/>
                  </a:lnTo>
                  <a:lnTo>
                    <a:pt x="57" y="677"/>
                  </a:lnTo>
                  <a:lnTo>
                    <a:pt x="65" y="677"/>
                  </a:lnTo>
                  <a:lnTo>
                    <a:pt x="73" y="676"/>
                  </a:lnTo>
                  <a:lnTo>
                    <a:pt x="79" y="672"/>
                  </a:lnTo>
                  <a:lnTo>
                    <a:pt x="86" y="667"/>
                  </a:lnTo>
                  <a:lnTo>
                    <a:pt x="91" y="663"/>
                  </a:lnTo>
                  <a:lnTo>
                    <a:pt x="97" y="657"/>
                  </a:lnTo>
                  <a:lnTo>
                    <a:pt x="101" y="650"/>
                  </a:lnTo>
                  <a:lnTo>
                    <a:pt x="109" y="635"/>
                  </a:lnTo>
                  <a:lnTo>
                    <a:pt x="114" y="619"/>
                  </a:lnTo>
                  <a:lnTo>
                    <a:pt x="117" y="602"/>
                  </a:lnTo>
                  <a:lnTo>
                    <a:pt x="117" y="587"/>
                  </a:lnTo>
                  <a:lnTo>
                    <a:pt x="118" y="541"/>
                  </a:lnTo>
                  <a:lnTo>
                    <a:pt x="118" y="497"/>
                  </a:lnTo>
                  <a:lnTo>
                    <a:pt x="118" y="452"/>
                  </a:lnTo>
                  <a:lnTo>
                    <a:pt x="117" y="407"/>
                  </a:lnTo>
                  <a:lnTo>
                    <a:pt x="117" y="362"/>
                  </a:lnTo>
                  <a:lnTo>
                    <a:pt x="117" y="318"/>
                  </a:lnTo>
                  <a:lnTo>
                    <a:pt x="118" y="273"/>
                  </a:lnTo>
                  <a:lnTo>
                    <a:pt x="118" y="228"/>
                  </a:lnTo>
                  <a:lnTo>
                    <a:pt x="136" y="228"/>
                  </a:lnTo>
                  <a:lnTo>
                    <a:pt x="152" y="228"/>
                  </a:lnTo>
                  <a:lnTo>
                    <a:pt x="153" y="296"/>
                  </a:lnTo>
                  <a:lnTo>
                    <a:pt x="153" y="363"/>
                  </a:lnTo>
                  <a:lnTo>
                    <a:pt x="153" y="430"/>
                  </a:lnTo>
                  <a:lnTo>
                    <a:pt x="153" y="499"/>
                  </a:lnTo>
                  <a:lnTo>
                    <a:pt x="153" y="566"/>
                  </a:lnTo>
                  <a:lnTo>
                    <a:pt x="153" y="634"/>
                  </a:lnTo>
                  <a:lnTo>
                    <a:pt x="153" y="701"/>
                  </a:lnTo>
                  <a:lnTo>
                    <a:pt x="153" y="769"/>
                  </a:lnTo>
                  <a:lnTo>
                    <a:pt x="153" y="836"/>
                  </a:lnTo>
                  <a:lnTo>
                    <a:pt x="153" y="903"/>
                  </a:lnTo>
                  <a:lnTo>
                    <a:pt x="153" y="972"/>
                  </a:lnTo>
                  <a:lnTo>
                    <a:pt x="153" y="1039"/>
                  </a:lnTo>
                  <a:lnTo>
                    <a:pt x="153" y="1107"/>
                  </a:lnTo>
                  <a:lnTo>
                    <a:pt x="153" y="1174"/>
                  </a:lnTo>
                  <a:lnTo>
                    <a:pt x="153" y="1243"/>
                  </a:lnTo>
                  <a:lnTo>
                    <a:pt x="154" y="1310"/>
                  </a:lnTo>
                  <a:lnTo>
                    <a:pt x="154" y="1323"/>
                  </a:lnTo>
                  <a:lnTo>
                    <a:pt x="157" y="1335"/>
                  </a:lnTo>
                  <a:lnTo>
                    <a:pt x="161" y="1346"/>
                  </a:lnTo>
                  <a:lnTo>
                    <a:pt x="168" y="1355"/>
                  </a:lnTo>
                  <a:lnTo>
                    <a:pt x="175" y="1363"/>
                  </a:lnTo>
                  <a:lnTo>
                    <a:pt x="184" y="1370"/>
                  </a:lnTo>
                  <a:lnTo>
                    <a:pt x="193" y="1375"/>
                  </a:lnTo>
                  <a:lnTo>
                    <a:pt x="204" y="1379"/>
                  </a:lnTo>
                  <a:lnTo>
                    <a:pt x="215" y="1382"/>
                  </a:lnTo>
                  <a:lnTo>
                    <a:pt x="227" y="1383"/>
                  </a:lnTo>
                  <a:lnTo>
                    <a:pt x="239" y="1383"/>
                  </a:lnTo>
                  <a:lnTo>
                    <a:pt x="251" y="1382"/>
                  </a:lnTo>
                  <a:lnTo>
                    <a:pt x="262" y="1379"/>
                  </a:lnTo>
                  <a:lnTo>
                    <a:pt x="274" y="1375"/>
                  </a:lnTo>
                  <a:lnTo>
                    <a:pt x="283" y="1370"/>
                  </a:lnTo>
                  <a:lnTo>
                    <a:pt x="294" y="1363"/>
                  </a:lnTo>
                  <a:lnTo>
                    <a:pt x="299" y="1349"/>
                  </a:lnTo>
                  <a:lnTo>
                    <a:pt x="303" y="1334"/>
                  </a:lnTo>
                  <a:lnTo>
                    <a:pt x="306" y="1319"/>
                  </a:lnTo>
                  <a:lnTo>
                    <a:pt x="309" y="1303"/>
                  </a:lnTo>
                  <a:lnTo>
                    <a:pt x="311" y="1272"/>
                  </a:lnTo>
                  <a:lnTo>
                    <a:pt x="313" y="1241"/>
                  </a:lnTo>
                  <a:lnTo>
                    <a:pt x="313" y="1170"/>
                  </a:lnTo>
                  <a:lnTo>
                    <a:pt x="311" y="1101"/>
                  </a:lnTo>
                  <a:lnTo>
                    <a:pt x="311" y="1030"/>
                  </a:lnTo>
                  <a:lnTo>
                    <a:pt x="311" y="958"/>
                  </a:lnTo>
                  <a:lnTo>
                    <a:pt x="311" y="887"/>
                  </a:lnTo>
                  <a:lnTo>
                    <a:pt x="313" y="816"/>
                  </a:lnTo>
                  <a:lnTo>
                    <a:pt x="313" y="745"/>
                  </a:lnTo>
                  <a:lnTo>
                    <a:pt x="313" y="674"/>
                  </a:lnTo>
                  <a:lnTo>
                    <a:pt x="330" y="674"/>
                  </a:lnTo>
                  <a:lnTo>
                    <a:pt x="347" y="674"/>
                  </a:lnTo>
                  <a:lnTo>
                    <a:pt x="347" y="756"/>
                  </a:lnTo>
                  <a:lnTo>
                    <a:pt x="347" y="838"/>
                  </a:lnTo>
                  <a:lnTo>
                    <a:pt x="347" y="918"/>
                  </a:lnTo>
                  <a:lnTo>
                    <a:pt x="347" y="1000"/>
                  </a:lnTo>
                  <a:lnTo>
                    <a:pt x="347" y="1082"/>
                  </a:lnTo>
                  <a:lnTo>
                    <a:pt x="347" y="1162"/>
                  </a:lnTo>
                  <a:lnTo>
                    <a:pt x="347" y="1244"/>
                  </a:lnTo>
                  <a:lnTo>
                    <a:pt x="349" y="1324"/>
                  </a:lnTo>
                  <a:lnTo>
                    <a:pt x="350" y="1333"/>
                  </a:lnTo>
                  <a:lnTo>
                    <a:pt x="351" y="1341"/>
                  </a:lnTo>
                  <a:lnTo>
                    <a:pt x="354" y="1347"/>
                  </a:lnTo>
                  <a:lnTo>
                    <a:pt x="357" y="1354"/>
                  </a:lnTo>
                  <a:lnTo>
                    <a:pt x="361" y="1359"/>
                  </a:lnTo>
                  <a:lnTo>
                    <a:pt x="366" y="1363"/>
                  </a:lnTo>
                  <a:lnTo>
                    <a:pt x="370" y="1369"/>
                  </a:lnTo>
                  <a:lnTo>
                    <a:pt x="377" y="1373"/>
                  </a:lnTo>
                  <a:lnTo>
                    <a:pt x="388" y="1378"/>
                  </a:lnTo>
                  <a:lnTo>
                    <a:pt x="401" y="1382"/>
                  </a:lnTo>
                  <a:lnTo>
                    <a:pt x="416" y="1383"/>
                  </a:lnTo>
                  <a:lnTo>
                    <a:pt x="429" y="1382"/>
                  </a:lnTo>
                  <a:lnTo>
                    <a:pt x="444" y="1379"/>
                  </a:lnTo>
                  <a:lnTo>
                    <a:pt x="457" y="1375"/>
                  </a:lnTo>
                  <a:lnTo>
                    <a:pt x="469" y="1369"/>
                  </a:lnTo>
                  <a:lnTo>
                    <a:pt x="480" y="1359"/>
                  </a:lnTo>
                  <a:lnTo>
                    <a:pt x="484" y="1355"/>
                  </a:lnTo>
                  <a:lnTo>
                    <a:pt x="488" y="1350"/>
                  </a:lnTo>
                  <a:lnTo>
                    <a:pt x="492" y="1343"/>
                  </a:lnTo>
                  <a:lnTo>
                    <a:pt x="495" y="1338"/>
                  </a:lnTo>
                  <a:lnTo>
                    <a:pt x="496" y="1331"/>
                  </a:lnTo>
                  <a:lnTo>
                    <a:pt x="498" y="1323"/>
                  </a:lnTo>
                  <a:lnTo>
                    <a:pt x="499" y="1316"/>
                  </a:lnTo>
                  <a:lnTo>
                    <a:pt x="498" y="1308"/>
                  </a:lnTo>
                  <a:lnTo>
                    <a:pt x="499" y="1240"/>
                  </a:lnTo>
                  <a:lnTo>
                    <a:pt x="499" y="1173"/>
                  </a:lnTo>
                  <a:lnTo>
                    <a:pt x="499" y="1106"/>
                  </a:lnTo>
                  <a:lnTo>
                    <a:pt x="499" y="1038"/>
                  </a:lnTo>
                  <a:lnTo>
                    <a:pt x="499" y="971"/>
                  </a:lnTo>
                  <a:lnTo>
                    <a:pt x="499" y="902"/>
                  </a:lnTo>
                  <a:lnTo>
                    <a:pt x="499" y="835"/>
                  </a:lnTo>
                  <a:lnTo>
                    <a:pt x="499" y="767"/>
                  </a:lnTo>
                  <a:lnTo>
                    <a:pt x="499" y="700"/>
                  </a:lnTo>
                  <a:lnTo>
                    <a:pt x="499" y="633"/>
                  </a:lnTo>
                  <a:lnTo>
                    <a:pt x="499" y="564"/>
                  </a:lnTo>
                  <a:lnTo>
                    <a:pt x="499" y="497"/>
                  </a:lnTo>
                  <a:lnTo>
                    <a:pt x="499" y="429"/>
                  </a:lnTo>
                  <a:lnTo>
                    <a:pt x="499" y="362"/>
                  </a:lnTo>
                  <a:lnTo>
                    <a:pt x="499" y="293"/>
                  </a:lnTo>
                  <a:lnTo>
                    <a:pt x="499" y="226"/>
                  </a:lnTo>
                  <a:lnTo>
                    <a:pt x="510" y="226"/>
                  </a:lnTo>
                  <a:lnTo>
                    <a:pt x="520" y="226"/>
                  </a:lnTo>
                  <a:lnTo>
                    <a:pt x="532" y="226"/>
                  </a:lnTo>
                  <a:lnTo>
                    <a:pt x="542" y="225"/>
                  </a:lnTo>
                  <a:lnTo>
                    <a:pt x="542" y="273"/>
                  </a:lnTo>
                  <a:lnTo>
                    <a:pt x="542" y="320"/>
                  </a:lnTo>
                  <a:lnTo>
                    <a:pt x="542" y="367"/>
                  </a:lnTo>
                  <a:lnTo>
                    <a:pt x="542" y="414"/>
                  </a:lnTo>
                  <a:lnTo>
                    <a:pt x="542" y="461"/>
                  </a:lnTo>
                  <a:lnTo>
                    <a:pt x="542" y="508"/>
                  </a:lnTo>
                  <a:lnTo>
                    <a:pt x="542" y="556"/>
                  </a:lnTo>
                  <a:lnTo>
                    <a:pt x="542" y="603"/>
                  </a:lnTo>
                  <a:lnTo>
                    <a:pt x="543" y="617"/>
                  </a:lnTo>
                  <a:lnTo>
                    <a:pt x="546" y="631"/>
                  </a:lnTo>
                  <a:lnTo>
                    <a:pt x="553" y="645"/>
                  </a:lnTo>
                  <a:lnTo>
                    <a:pt x="561" y="657"/>
                  </a:lnTo>
                  <a:lnTo>
                    <a:pt x="565" y="662"/>
                  </a:lnTo>
                  <a:lnTo>
                    <a:pt x="570" y="667"/>
                  </a:lnTo>
                  <a:lnTo>
                    <a:pt x="577" y="670"/>
                  </a:lnTo>
                  <a:lnTo>
                    <a:pt x="582" y="674"/>
                  </a:lnTo>
                  <a:lnTo>
                    <a:pt x="589" y="676"/>
                  </a:lnTo>
                  <a:lnTo>
                    <a:pt x="597" y="677"/>
                  </a:lnTo>
                  <a:lnTo>
                    <a:pt x="604" y="677"/>
                  </a:lnTo>
                  <a:lnTo>
                    <a:pt x="612" y="676"/>
                  </a:lnTo>
                  <a:lnTo>
                    <a:pt x="618" y="676"/>
                  </a:lnTo>
                  <a:lnTo>
                    <a:pt x="624" y="674"/>
                  </a:lnTo>
                  <a:lnTo>
                    <a:pt x="629" y="672"/>
                  </a:lnTo>
                  <a:lnTo>
                    <a:pt x="634" y="669"/>
                  </a:lnTo>
                  <a:lnTo>
                    <a:pt x="638" y="665"/>
                  </a:lnTo>
                  <a:lnTo>
                    <a:pt x="642" y="661"/>
                  </a:lnTo>
                  <a:lnTo>
                    <a:pt x="645" y="655"/>
                  </a:lnTo>
                  <a:lnTo>
                    <a:pt x="649" y="650"/>
                  </a:lnTo>
                  <a:lnTo>
                    <a:pt x="653" y="639"/>
                  </a:lnTo>
                  <a:lnTo>
                    <a:pt x="656" y="627"/>
                  </a:lnTo>
                  <a:lnTo>
                    <a:pt x="658" y="615"/>
                  </a:lnTo>
                  <a:lnTo>
                    <a:pt x="658" y="603"/>
                  </a:lnTo>
                  <a:lnTo>
                    <a:pt x="658" y="555"/>
                  </a:lnTo>
                  <a:lnTo>
                    <a:pt x="658" y="505"/>
                  </a:lnTo>
                  <a:lnTo>
                    <a:pt x="658" y="457"/>
                  </a:lnTo>
                  <a:lnTo>
                    <a:pt x="658" y="409"/>
                  </a:lnTo>
                  <a:lnTo>
                    <a:pt x="658" y="360"/>
                  </a:lnTo>
                  <a:lnTo>
                    <a:pt x="658" y="311"/>
                  </a:lnTo>
                  <a:lnTo>
                    <a:pt x="658" y="263"/>
                  </a:lnTo>
                  <a:lnTo>
                    <a:pt x="658" y="214"/>
                  </a:lnTo>
                  <a:lnTo>
                    <a:pt x="658" y="192"/>
                  </a:lnTo>
                  <a:lnTo>
                    <a:pt x="657" y="169"/>
                  </a:lnTo>
                  <a:lnTo>
                    <a:pt x="654" y="146"/>
                  </a:lnTo>
                  <a:lnTo>
                    <a:pt x="650" y="123"/>
                  </a:lnTo>
                  <a:lnTo>
                    <a:pt x="648" y="111"/>
                  </a:lnTo>
                  <a:lnTo>
                    <a:pt x="644" y="100"/>
                  </a:lnTo>
                  <a:lnTo>
                    <a:pt x="640" y="90"/>
                  </a:lnTo>
                  <a:lnTo>
                    <a:pt x="634" y="80"/>
                  </a:lnTo>
                  <a:lnTo>
                    <a:pt x="629" y="71"/>
                  </a:lnTo>
                  <a:lnTo>
                    <a:pt x="622" y="61"/>
                  </a:lnTo>
                  <a:lnTo>
                    <a:pt x="614" y="53"/>
                  </a:lnTo>
                  <a:lnTo>
                    <a:pt x="605" y="4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37160" tIns="68580" rIns="137160" bIns="68580" numCol="1" anchor="t" anchorCtr="0" compatLnSpc="1"/>
            <a:lstStyle/>
            <a:p>
              <a:pPr algn="l" defTabSz="1828800" rtl="0"/>
              <a:endPara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40" name="Rounded Rectangle 36"/>
          <p:cNvSpPr/>
          <p:nvPr/>
        </p:nvSpPr>
        <p:spPr>
          <a:xfrm>
            <a:off x="6588919" y="2878455"/>
            <a:ext cx="2047399" cy="38671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41" name="Rounded Rectangle 37"/>
          <p:cNvSpPr/>
          <p:nvPr/>
        </p:nvSpPr>
        <p:spPr>
          <a:xfrm>
            <a:off x="6588919" y="2878455"/>
            <a:ext cx="1345406" cy="38671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l"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42" name="Rectangle 38"/>
          <p:cNvSpPr/>
          <p:nvPr/>
        </p:nvSpPr>
        <p:spPr>
          <a:xfrm>
            <a:off x="6709886" y="2935684"/>
            <a:ext cx="690563" cy="27559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828800" rtl="0"/>
            <a:r>
              <a:rPr lang="en-US" sz="1200" b="1" kern="12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35 %</a:t>
            </a:r>
          </a:p>
        </p:txBody>
      </p:sp>
      <p:sp>
        <p:nvSpPr>
          <p:cNvPr id="43" name="Rounded Rectangle 39"/>
          <p:cNvSpPr/>
          <p:nvPr/>
        </p:nvSpPr>
        <p:spPr>
          <a:xfrm>
            <a:off x="6588919" y="3369945"/>
            <a:ext cx="2047399" cy="38671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44" name="Rounded Rectangle 40"/>
          <p:cNvSpPr/>
          <p:nvPr/>
        </p:nvSpPr>
        <p:spPr>
          <a:xfrm>
            <a:off x="6588919" y="3369945"/>
            <a:ext cx="1607820" cy="38671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l" defTabSz="1828800" rtl="0"/>
            <a:endParaRPr lang="en-US" sz="1200" kern="1200" dirty="0">
              <a:solidFill>
                <a:schemeClr val="tx1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45" name="Rectangle 41"/>
          <p:cNvSpPr/>
          <p:nvPr/>
        </p:nvSpPr>
        <p:spPr>
          <a:xfrm>
            <a:off x="6709886" y="3426698"/>
            <a:ext cx="690563" cy="27559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828800" rtl="0"/>
            <a:r>
              <a:rPr lang="en-US" sz="1200" b="1" kern="12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65 %</a:t>
            </a:r>
          </a:p>
        </p:txBody>
      </p:sp>
      <p:grpSp>
        <p:nvGrpSpPr>
          <p:cNvPr id="46" name="Group 34"/>
          <p:cNvGrpSpPr/>
          <p:nvPr/>
        </p:nvGrpSpPr>
        <p:grpSpPr>
          <a:xfrm>
            <a:off x="3420207" y="2407490"/>
            <a:ext cx="610773" cy="572474"/>
            <a:chOff x="4836122" y="1968640"/>
            <a:chExt cx="400024" cy="374940"/>
          </a:xfrm>
          <a:solidFill>
            <a:schemeClr val="bg1"/>
          </a:solidFill>
        </p:grpSpPr>
        <p:sp>
          <p:nvSpPr>
            <p:cNvPr id="47" name="Freeform 111"/>
            <p:cNvSpPr>
              <a:spLocks noEditPoints="1"/>
            </p:cNvSpPr>
            <p:nvPr/>
          </p:nvSpPr>
          <p:spPr bwMode="auto">
            <a:xfrm>
              <a:off x="4886290" y="2018808"/>
              <a:ext cx="301008" cy="199352"/>
            </a:xfrm>
            <a:custGeom>
              <a:avLst/>
              <a:gdLst>
                <a:gd name="T0" fmla="*/ 92 w 96"/>
                <a:gd name="T1" fmla="*/ 0 h 64"/>
                <a:gd name="T2" fmla="*/ 4 w 96"/>
                <a:gd name="T3" fmla="*/ 0 h 64"/>
                <a:gd name="T4" fmla="*/ 0 w 96"/>
                <a:gd name="T5" fmla="*/ 4 h 64"/>
                <a:gd name="T6" fmla="*/ 0 w 96"/>
                <a:gd name="T7" fmla="*/ 60 h 64"/>
                <a:gd name="T8" fmla="*/ 4 w 96"/>
                <a:gd name="T9" fmla="*/ 64 h 64"/>
                <a:gd name="T10" fmla="*/ 92 w 96"/>
                <a:gd name="T11" fmla="*/ 64 h 64"/>
                <a:gd name="T12" fmla="*/ 96 w 96"/>
                <a:gd name="T13" fmla="*/ 60 h 64"/>
                <a:gd name="T14" fmla="*/ 96 w 96"/>
                <a:gd name="T15" fmla="*/ 4 h 64"/>
                <a:gd name="T16" fmla="*/ 92 w 96"/>
                <a:gd name="T17" fmla="*/ 0 h 64"/>
                <a:gd name="T18" fmla="*/ 92 w 96"/>
                <a:gd name="T19" fmla="*/ 60 h 64"/>
                <a:gd name="T20" fmla="*/ 4 w 96"/>
                <a:gd name="T21" fmla="*/ 60 h 64"/>
                <a:gd name="T22" fmla="*/ 4 w 96"/>
                <a:gd name="T23" fmla="*/ 4 h 64"/>
                <a:gd name="T24" fmla="*/ 92 w 96"/>
                <a:gd name="T25" fmla="*/ 4 h 64"/>
                <a:gd name="T26" fmla="*/ 92 w 96"/>
                <a:gd name="T27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" h="64">
                  <a:moveTo>
                    <a:pt x="92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2"/>
                    <a:pt x="2" y="64"/>
                    <a:pt x="4" y="64"/>
                  </a:cubicBezTo>
                  <a:cubicBezTo>
                    <a:pt x="92" y="64"/>
                    <a:pt x="92" y="64"/>
                    <a:pt x="92" y="64"/>
                  </a:cubicBezTo>
                  <a:cubicBezTo>
                    <a:pt x="94" y="64"/>
                    <a:pt x="96" y="62"/>
                    <a:pt x="96" y="60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2"/>
                    <a:pt x="94" y="0"/>
                    <a:pt x="92" y="0"/>
                  </a:cubicBezTo>
                  <a:close/>
                  <a:moveTo>
                    <a:pt x="92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92" y="4"/>
                    <a:pt x="92" y="4"/>
                    <a:pt x="92" y="4"/>
                  </a:cubicBezTo>
                  <a:lnTo>
                    <a:pt x="9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48" name="Freeform 112"/>
            <p:cNvSpPr>
              <a:spLocks noEditPoints="1"/>
            </p:cNvSpPr>
            <p:nvPr/>
          </p:nvSpPr>
          <p:spPr bwMode="auto">
            <a:xfrm>
              <a:off x="4836122" y="1968640"/>
              <a:ext cx="400024" cy="374940"/>
            </a:xfrm>
            <a:custGeom>
              <a:avLst/>
              <a:gdLst>
                <a:gd name="T0" fmla="*/ 116 w 128"/>
                <a:gd name="T1" fmla="*/ 0 h 120"/>
                <a:gd name="T2" fmla="*/ 12 w 128"/>
                <a:gd name="T3" fmla="*/ 0 h 120"/>
                <a:gd name="T4" fmla="*/ 0 w 128"/>
                <a:gd name="T5" fmla="*/ 12 h 120"/>
                <a:gd name="T6" fmla="*/ 0 w 128"/>
                <a:gd name="T7" fmla="*/ 92 h 120"/>
                <a:gd name="T8" fmla="*/ 12 w 128"/>
                <a:gd name="T9" fmla="*/ 104 h 120"/>
                <a:gd name="T10" fmla="*/ 52 w 128"/>
                <a:gd name="T11" fmla="*/ 104 h 120"/>
                <a:gd name="T12" fmla="*/ 52 w 128"/>
                <a:gd name="T13" fmla="*/ 109 h 120"/>
                <a:gd name="T14" fmla="*/ 27 w 128"/>
                <a:gd name="T15" fmla="*/ 112 h 120"/>
                <a:gd name="T16" fmla="*/ 24 w 128"/>
                <a:gd name="T17" fmla="*/ 116 h 120"/>
                <a:gd name="T18" fmla="*/ 28 w 128"/>
                <a:gd name="T19" fmla="*/ 120 h 120"/>
                <a:gd name="T20" fmla="*/ 100 w 128"/>
                <a:gd name="T21" fmla="*/ 120 h 120"/>
                <a:gd name="T22" fmla="*/ 104 w 128"/>
                <a:gd name="T23" fmla="*/ 116 h 120"/>
                <a:gd name="T24" fmla="*/ 101 w 128"/>
                <a:gd name="T25" fmla="*/ 112 h 120"/>
                <a:gd name="T26" fmla="*/ 76 w 128"/>
                <a:gd name="T27" fmla="*/ 109 h 120"/>
                <a:gd name="T28" fmla="*/ 76 w 128"/>
                <a:gd name="T29" fmla="*/ 104 h 120"/>
                <a:gd name="T30" fmla="*/ 116 w 128"/>
                <a:gd name="T31" fmla="*/ 104 h 120"/>
                <a:gd name="T32" fmla="*/ 128 w 128"/>
                <a:gd name="T33" fmla="*/ 92 h 120"/>
                <a:gd name="T34" fmla="*/ 128 w 128"/>
                <a:gd name="T35" fmla="*/ 12 h 120"/>
                <a:gd name="T36" fmla="*/ 116 w 128"/>
                <a:gd name="T37" fmla="*/ 0 h 120"/>
                <a:gd name="T38" fmla="*/ 120 w 128"/>
                <a:gd name="T39" fmla="*/ 92 h 120"/>
                <a:gd name="T40" fmla="*/ 116 w 128"/>
                <a:gd name="T41" fmla="*/ 96 h 120"/>
                <a:gd name="T42" fmla="*/ 80 w 128"/>
                <a:gd name="T43" fmla="*/ 96 h 120"/>
                <a:gd name="T44" fmla="*/ 48 w 128"/>
                <a:gd name="T45" fmla="*/ 96 h 120"/>
                <a:gd name="T46" fmla="*/ 12 w 128"/>
                <a:gd name="T47" fmla="*/ 96 h 120"/>
                <a:gd name="T48" fmla="*/ 8 w 128"/>
                <a:gd name="T49" fmla="*/ 92 h 120"/>
                <a:gd name="T50" fmla="*/ 8 w 128"/>
                <a:gd name="T51" fmla="*/ 12 h 120"/>
                <a:gd name="T52" fmla="*/ 12 w 128"/>
                <a:gd name="T53" fmla="*/ 8 h 120"/>
                <a:gd name="T54" fmla="*/ 116 w 128"/>
                <a:gd name="T55" fmla="*/ 8 h 120"/>
                <a:gd name="T56" fmla="*/ 120 w 128"/>
                <a:gd name="T57" fmla="*/ 12 h 120"/>
                <a:gd name="T58" fmla="*/ 120 w 128"/>
                <a:gd name="T59" fmla="*/ 9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8" h="120">
                  <a:moveTo>
                    <a:pt x="116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9"/>
                    <a:pt x="5" y="104"/>
                    <a:pt x="12" y="104"/>
                  </a:cubicBezTo>
                  <a:cubicBezTo>
                    <a:pt x="52" y="104"/>
                    <a:pt x="52" y="104"/>
                    <a:pt x="52" y="104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27" y="112"/>
                    <a:pt x="27" y="112"/>
                    <a:pt x="27" y="112"/>
                  </a:cubicBezTo>
                  <a:cubicBezTo>
                    <a:pt x="25" y="113"/>
                    <a:pt x="24" y="114"/>
                    <a:pt x="24" y="116"/>
                  </a:cubicBezTo>
                  <a:cubicBezTo>
                    <a:pt x="24" y="118"/>
                    <a:pt x="26" y="120"/>
                    <a:pt x="28" y="120"/>
                  </a:cubicBezTo>
                  <a:cubicBezTo>
                    <a:pt x="100" y="120"/>
                    <a:pt x="100" y="120"/>
                    <a:pt x="100" y="120"/>
                  </a:cubicBezTo>
                  <a:cubicBezTo>
                    <a:pt x="102" y="120"/>
                    <a:pt x="104" y="118"/>
                    <a:pt x="104" y="116"/>
                  </a:cubicBezTo>
                  <a:cubicBezTo>
                    <a:pt x="104" y="114"/>
                    <a:pt x="103" y="113"/>
                    <a:pt x="101" y="112"/>
                  </a:cubicBezTo>
                  <a:cubicBezTo>
                    <a:pt x="76" y="109"/>
                    <a:pt x="76" y="109"/>
                    <a:pt x="76" y="109"/>
                  </a:cubicBezTo>
                  <a:cubicBezTo>
                    <a:pt x="76" y="104"/>
                    <a:pt x="76" y="104"/>
                    <a:pt x="76" y="104"/>
                  </a:cubicBezTo>
                  <a:cubicBezTo>
                    <a:pt x="116" y="104"/>
                    <a:pt x="116" y="104"/>
                    <a:pt x="116" y="104"/>
                  </a:cubicBezTo>
                  <a:cubicBezTo>
                    <a:pt x="123" y="104"/>
                    <a:pt x="128" y="99"/>
                    <a:pt x="128" y="9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lose/>
                  <a:moveTo>
                    <a:pt x="120" y="92"/>
                  </a:moveTo>
                  <a:cubicBezTo>
                    <a:pt x="120" y="94"/>
                    <a:pt x="118" y="96"/>
                    <a:pt x="116" y="96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48" y="96"/>
                    <a:pt x="48" y="96"/>
                    <a:pt x="48" y="96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0" y="96"/>
                    <a:pt x="8" y="94"/>
                    <a:pt x="8" y="9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8" y="8"/>
                    <a:pt x="120" y="10"/>
                    <a:pt x="120" y="12"/>
                  </a:cubicBezTo>
                  <a:lnTo>
                    <a:pt x="120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49" name="Group 37"/>
          <p:cNvGrpSpPr/>
          <p:nvPr/>
        </p:nvGrpSpPr>
        <p:grpSpPr>
          <a:xfrm>
            <a:off x="5143740" y="2400923"/>
            <a:ext cx="610773" cy="608757"/>
            <a:chOff x="4037394" y="1144829"/>
            <a:chExt cx="400024" cy="398703"/>
          </a:xfrm>
          <a:solidFill>
            <a:schemeClr val="bg1"/>
          </a:solidFill>
        </p:grpSpPr>
        <p:sp>
          <p:nvSpPr>
            <p:cNvPr id="50" name="Freeform 124"/>
            <p:cNvSpPr>
              <a:spLocks noEditPoints="1"/>
            </p:cNvSpPr>
            <p:nvPr/>
          </p:nvSpPr>
          <p:spPr bwMode="auto">
            <a:xfrm>
              <a:off x="4037394" y="1144829"/>
              <a:ext cx="400024" cy="398703"/>
            </a:xfrm>
            <a:custGeom>
              <a:avLst/>
              <a:gdLst>
                <a:gd name="T0" fmla="*/ 109 w 128"/>
                <a:gd name="T1" fmla="*/ 48 h 128"/>
                <a:gd name="T2" fmla="*/ 114 w 128"/>
                <a:gd name="T3" fmla="*/ 33 h 128"/>
                <a:gd name="T4" fmla="*/ 105 w 128"/>
                <a:gd name="T5" fmla="*/ 15 h 128"/>
                <a:gd name="T6" fmla="*/ 95 w 128"/>
                <a:gd name="T7" fmla="*/ 14 h 128"/>
                <a:gd name="T8" fmla="*/ 80 w 128"/>
                <a:gd name="T9" fmla="*/ 19 h 128"/>
                <a:gd name="T10" fmla="*/ 69 w 128"/>
                <a:gd name="T11" fmla="*/ 0 h 128"/>
                <a:gd name="T12" fmla="*/ 51 w 128"/>
                <a:gd name="T13" fmla="*/ 6 h 128"/>
                <a:gd name="T14" fmla="*/ 43 w 128"/>
                <a:gd name="T15" fmla="*/ 21 h 128"/>
                <a:gd name="T16" fmla="*/ 28 w 128"/>
                <a:gd name="T17" fmla="*/ 13 h 128"/>
                <a:gd name="T18" fmla="*/ 15 w 128"/>
                <a:gd name="T19" fmla="*/ 23 h 128"/>
                <a:gd name="T20" fmla="*/ 21 w 128"/>
                <a:gd name="T21" fmla="*/ 43 h 128"/>
                <a:gd name="T22" fmla="*/ 6 w 128"/>
                <a:gd name="T23" fmla="*/ 51 h 128"/>
                <a:gd name="T24" fmla="*/ 0 w 128"/>
                <a:gd name="T25" fmla="*/ 69 h 128"/>
                <a:gd name="T26" fmla="*/ 19 w 128"/>
                <a:gd name="T27" fmla="*/ 80 h 128"/>
                <a:gd name="T28" fmla="*/ 14 w 128"/>
                <a:gd name="T29" fmla="*/ 95 h 128"/>
                <a:gd name="T30" fmla="*/ 23 w 128"/>
                <a:gd name="T31" fmla="*/ 113 h 128"/>
                <a:gd name="T32" fmla="*/ 33 w 128"/>
                <a:gd name="T33" fmla="*/ 114 h 128"/>
                <a:gd name="T34" fmla="*/ 48 w 128"/>
                <a:gd name="T35" fmla="*/ 109 h 128"/>
                <a:gd name="T36" fmla="*/ 59 w 128"/>
                <a:gd name="T37" fmla="*/ 128 h 128"/>
                <a:gd name="T38" fmla="*/ 77 w 128"/>
                <a:gd name="T39" fmla="*/ 122 h 128"/>
                <a:gd name="T40" fmla="*/ 85 w 128"/>
                <a:gd name="T41" fmla="*/ 107 h 128"/>
                <a:gd name="T42" fmla="*/ 100 w 128"/>
                <a:gd name="T43" fmla="*/ 115 h 128"/>
                <a:gd name="T44" fmla="*/ 113 w 128"/>
                <a:gd name="T45" fmla="*/ 105 h 128"/>
                <a:gd name="T46" fmla="*/ 107 w 128"/>
                <a:gd name="T47" fmla="*/ 85 h 128"/>
                <a:gd name="T48" fmla="*/ 122 w 128"/>
                <a:gd name="T49" fmla="*/ 77 h 128"/>
                <a:gd name="T50" fmla="*/ 128 w 128"/>
                <a:gd name="T51" fmla="*/ 59 h 128"/>
                <a:gd name="T52" fmla="*/ 108 w 128"/>
                <a:gd name="T53" fmla="*/ 72 h 128"/>
                <a:gd name="T54" fmla="*/ 100 w 128"/>
                <a:gd name="T55" fmla="*/ 81 h 128"/>
                <a:gd name="T56" fmla="*/ 107 w 128"/>
                <a:gd name="T57" fmla="*/ 100 h 128"/>
                <a:gd name="T58" fmla="*/ 89 w 128"/>
                <a:gd name="T59" fmla="*/ 101 h 128"/>
                <a:gd name="T60" fmla="*/ 81 w 128"/>
                <a:gd name="T61" fmla="*/ 100 h 128"/>
                <a:gd name="T62" fmla="*/ 72 w 128"/>
                <a:gd name="T63" fmla="*/ 108 h 128"/>
                <a:gd name="T64" fmla="*/ 59 w 128"/>
                <a:gd name="T65" fmla="*/ 120 h 128"/>
                <a:gd name="T66" fmla="*/ 51 w 128"/>
                <a:gd name="T67" fmla="*/ 102 h 128"/>
                <a:gd name="T68" fmla="*/ 43 w 128"/>
                <a:gd name="T69" fmla="*/ 99 h 128"/>
                <a:gd name="T70" fmla="*/ 28 w 128"/>
                <a:gd name="T71" fmla="*/ 107 h 128"/>
                <a:gd name="T72" fmla="*/ 27 w 128"/>
                <a:gd name="T73" fmla="*/ 89 h 128"/>
                <a:gd name="T74" fmla="*/ 26 w 128"/>
                <a:gd name="T75" fmla="*/ 77 h 128"/>
                <a:gd name="T76" fmla="*/ 8 w 128"/>
                <a:gd name="T77" fmla="*/ 69 h 128"/>
                <a:gd name="T78" fmla="*/ 20 w 128"/>
                <a:gd name="T79" fmla="*/ 56 h 128"/>
                <a:gd name="T80" fmla="*/ 28 w 128"/>
                <a:gd name="T81" fmla="*/ 47 h 128"/>
                <a:gd name="T82" fmla="*/ 21 w 128"/>
                <a:gd name="T83" fmla="*/ 28 h 128"/>
                <a:gd name="T84" fmla="*/ 39 w 128"/>
                <a:gd name="T85" fmla="*/ 27 h 128"/>
                <a:gd name="T86" fmla="*/ 47 w 128"/>
                <a:gd name="T87" fmla="*/ 28 h 128"/>
                <a:gd name="T88" fmla="*/ 56 w 128"/>
                <a:gd name="T89" fmla="*/ 20 h 128"/>
                <a:gd name="T90" fmla="*/ 69 w 128"/>
                <a:gd name="T91" fmla="*/ 8 h 128"/>
                <a:gd name="T92" fmla="*/ 77 w 128"/>
                <a:gd name="T93" fmla="*/ 26 h 128"/>
                <a:gd name="T94" fmla="*/ 85 w 128"/>
                <a:gd name="T95" fmla="*/ 29 h 128"/>
                <a:gd name="T96" fmla="*/ 100 w 128"/>
                <a:gd name="T97" fmla="*/ 21 h 128"/>
                <a:gd name="T98" fmla="*/ 101 w 128"/>
                <a:gd name="T99" fmla="*/ 39 h 128"/>
                <a:gd name="T100" fmla="*/ 102 w 128"/>
                <a:gd name="T101" fmla="*/ 51 h 128"/>
                <a:gd name="T102" fmla="*/ 120 w 128"/>
                <a:gd name="T103" fmla="*/ 59 h 128"/>
                <a:gd name="T104" fmla="*/ 108 w 128"/>
                <a:gd name="T105" fmla="*/ 7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8" h="128">
                  <a:moveTo>
                    <a:pt x="122" y="51"/>
                  </a:moveTo>
                  <a:cubicBezTo>
                    <a:pt x="109" y="48"/>
                    <a:pt x="109" y="48"/>
                    <a:pt x="109" y="48"/>
                  </a:cubicBezTo>
                  <a:cubicBezTo>
                    <a:pt x="109" y="46"/>
                    <a:pt x="108" y="45"/>
                    <a:pt x="107" y="43"/>
                  </a:cubicBezTo>
                  <a:cubicBezTo>
                    <a:pt x="114" y="33"/>
                    <a:pt x="114" y="33"/>
                    <a:pt x="114" y="33"/>
                  </a:cubicBezTo>
                  <a:cubicBezTo>
                    <a:pt x="116" y="30"/>
                    <a:pt x="116" y="25"/>
                    <a:pt x="113" y="23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4" y="13"/>
                    <a:pt x="102" y="13"/>
                    <a:pt x="100" y="13"/>
                  </a:cubicBezTo>
                  <a:cubicBezTo>
                    <a:pt x="98" y="13"/>
                    <a:pt x="97" y="13"/>
                    <a:pt x="95" y="14"/>
                  </a:cubicBezTo>
                  <a:cubicBezTo>
                    <a:pt x="85" y="21"/>
                    <a:pt x="85" y="21"/>
                    <a:pt x="85" y="21"/>
                  </a:cubicBezTo>
                  <a:cubicBezTo>
                    <a:pt x="83" y="20"/>
                    <a:pt x="82" y="19"/>
                    <a:pt x="80" y="19"/>
                  </a:cubicBezTo>
                  <a:cubicBezTo>
                    <a:pt x="77" y="6"/>
                    <a:pt x="77" y="6"/>
                    <a:pt x="77" y="6"/>
                  </a:cubicBezTo>
                  <a:cubicBezTo>
                    <a:pt x="77" y="3"/>
                    <a:pt x="73" y="0"/>
                    <a:pt x="6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5" y="0"/>
                    <a:pt x="51" y="3"/>
                    <a:pt x="51" y="6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6" y="19"/>
                    <a:pt x="45" y="20"/>
                    <a:pt x="43" y="21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1" y="13"/>
                    <a:pt x="30" y="13"/>
                    <a:pt x="28" y="13"/>
                  </a:cubicBezTo>
                  <a:cubicBezTo>
                    <a:pt x="26" y="13"/>
                    <a:pt x="24" y="13"/>
                    <a:pt x="23" y="15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2" y="25"/>
                    <a:pt x="12" y="30"/>
                    <a:pt x="14" y="3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0" y="45"/>
                    <a:pt x="19" y="46"/>
                    <a:pt x="19" y="48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55"/>
                    <a:pt x="0" y="5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3"/>
                    <a:pt x="3" y="77"/>
                    <a:pt x="6" y="77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19" y="82"/>
                    <a:pt x="20" y="83"/>
                    <a:pt x="21" y="85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2" y="98"/>
                    <a:pt x="12" y="103"/>
                    <a:pt x="15" y="105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24" y="115"/>
                    <a:pt x="26" y="115"/>
                    <a:pt x="28" y="115"/>
                  </a:cubicBezTo>
                  <a:cubicBezTo>
                    <a:pt x="30" y="115"/>
                    <a:pt x="31" y="115"/>
                    <a:pt x="33" y="114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5" y="108"/>
                    <a:pt x="46" y="109"/>
                    <a:pt x="48" y="109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1" y="125"/>
                    <a:pt x="55" y="128"/>
                    <a:pt x="59" y="128"/>
                  </a:cubicBezTo>
                  <a:cubicBezTo>
                    <a:pt x="69" y="128"/>
                    <a:pt x="69" y="128"/>
                    <a:pt x="69" y="128"/>
                  </a:cubicBezTo>
                  <a:cubicBezTo>
                    <a:pt x="73" y="128"/>
                    <a:pt x="77" y="125"/>
                    <a:pt x="77" y="122"/>
                  </a:cubicBezTo>
                  <a:cubicBezTo>
                    <a:pt x="80" y="109"/>
                    <a:pt x="80" y="109"/>
                    <a:pt x="80" y="109"/>
                  </a:cubicBezTo>
                  <a:cubicBezTo>
                    <a:pt x="82" y="109"/>
                    <a:pt x="83" y="108"/>
                    <a:pt x="85" y="107"/>
                  </a:cubicBezTo>
                  <a:cubicBezTo>
                    <a:pt x="95" y="114"/>
                    <a:pt x="95" y="114"/>
                    <a:pt x="95" y="114"/>
                  </a:cubicBezTo>
                  <a:cubicBezTo>
                    <a:pt x="97" y="115"/>
                    <a:pt x="98" y="115"/>
                    <a:pt x="100" y="115"/>
                  </a:cubicBezTo>
                  <a:cubicBezTo>
                    <a:pt x="102" y="115"/>
                    <a:pt x="104" y="115"/>
                    <a:pt x="105" y="113"/>
                  </a:cubicBezTo>
                  <a:cubicBezTo>
                    <a:pt x="113" y="105"/>
                    <a:pt x="113" y="105"/>
                    <a:pt x="113" y="105"/>
                  </a:cubicBezTo>
                  <a:cubicBezTo>
                    <a:pt x="116" y="103"/>
                    <a:pt x="116" y="98"/>
                    <a:pt x="114" y="95"/>
                  </a:cubicBezTo>
                  <a:cubicBezTo>
                    <a:pt x="107" y="85"/>
                    <a:pt x="107" y="85"/>
                    <a:pt x="107" y="85"/>
                  </a:cubicBezTo>
                  <a:cubicBezTo>
                    <a:pt x="108" y="83"/>
                    <a:pt x="109" y="82"/>
                    <a:pt x="109" y="80"/>
                  </a:cubicBezTo>
                  <a:cubicBezTo>
                    <a:pt x="122" y="77"/>
                    <a:pt x="122" y="77"/>
                    <a:pt x="122" y="77"/>
                  </a:cubicBezTo>
                  <a:cubicBezTo>
                    <a:pt x="125" y="77"/>
                    <a:pt x="128" y="73"/>
                    <a:pt x="128" y="69"/>
                  </a:cubicBezTo>
                  <a:cubicBezTo>
                    <a:pt x="128" y="59"/>
                    <a:pt x="128" y="59"/>
                    <a:pt x="128" y="59"/>
                  </a:cubicBezTo>
                  <a:cubicBezTo>
                    <a:pt x="128" y="55"/>
                    <a:pt x="125" y="51"/>
                    <a:pt x="122" y="51"/>
                  </a:cubicBezTo>
                  <a:close/>
                  <a:moveTo>
                    <a:pt x="108" y="72"/>
                  </a:moveTo>
                  <a:cubicBezTo>
                    <a:pt x="105" y="72"/>
                    <a:pt x="103" y="74"/>
                    <a:pt x="102" y="77"/>
                  </a:cubicBezTo>
                  <a:cubicBezTo>
                    <a:pt x="101" y="79"/>
                    <a:pt x="101" y="80"/>
                    <a:pt x="100" y="81"/>
                  </a:cubicBezTo>
                  <a:cubicBezTo>
                    <a:pt x="99" y="84"/>
                    <a:pt x="99" y="87"/>
                    <a:pt x="101" y="89"/>
                  </a:cubicBezTo>
                  <a:cubicBezTo>
                    <a:pt x="107" y="100"/>
                    <a:pt x="107" y="100"/>
                    <a:pt x="107" y="100"/>
                  </a:cubicBezTo>
                  <a:cubicBezTo>
                    <a:pt x="100" y="107"/>
                    <a:pt x="100" y="107"/>
                    <a:pt x="100" y="107"/>
                  </a:cubicBezTo>
                  <a:cubicBezTo>
                    <a:pt x="89" y="101"/>
                    <a:pt x="89" y="101"/>
                    <a:pt x="89" y="101"/>
                  </a:cubicBezTo>
                  <a:cubicBezTo>
                    <a:pt x="88" y="100"/>
                    <a:pt x="86" y="99"/>
                    <a:pt x="85" y="99"/>
                  </a:cubicBezTo>
                  <a:cubicBezTo>
                    <a:pt x="84" y="99"/>
                    <a:pt x="83" y="99"/>
                    <a:pt x="81" y="100"/>
                  </a:cubicBezTo>
                  <a:cubicBezTo>
                    <a:pt x="80" y="101"/>
                    <a:pt x="79" y="101"/>
                    <a:pt x="77" y="102"/>
                  </a:cubicBezTo>
                  <a:cubicBezTo>
                    <a:pt x="74" y="103"/>
                    <a:pt x="72" y="105"/>
                    <a:pt x="72" y="108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5"/>
                    <a:pt x="54" y="103"/>
                    <a:pt x="51" y="102"/>
                  </a:cubicBezTo>
                  <a:cubicBezTo>
                    <a:pt x="49" y="101"/>
                    <a:pt x="48" y="101"/>
                    <a:pt x="47" y="100"/>
                  </a:cubicBezTo>
                  <a:cubicBezTo>
                    <a:pt x="45" y="99"/>
                    <a:pt x="44" y="99"/>
                    <a:pt x="43" y="99"/>
                  </a:cubicBezTo>
                  <a:cubicBezTo>
                    <a:pt x="42" y="99"/>
                    <a:pt x="40" y="100"/>
                    <a:pt x="39" y="101"/>
                  </a:cubicBezTo>
                  <a:cubicBezTo>
                    <a:pt x="28" y="107"/>
                    <a:pt x="28" y="107"/>
                    <a:pt x="28" y="107"/>
                  </a:cubicBezTo>
                  <a:cubicBezTo>
                    <a:pt x="21" y="100"/>
                    <a:pt x="21" y="100"/>
                    <a:pt x="21" y="100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29" y="87"/>
                    <a:pt x="29" y="84"/>
                    <a:pt x="28" y="81"/>
                  </a:cubicBezTo>
                  <a:cubicBezTo>
                    <a:pt x="27" y="80"/>
                    <a:pt x="27" y="79"/>
                    <a:pt x="26" y="77"/>
                  </a:cubicBezTo>
                  <a:cubicBezTo>
                    <a:pt x="25" y="74"/>
                    <a:pt x="23" y="72"/>
                    <a:pt x="20" y="72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3" y="56"/>
                    <a:pt x="25" y="54"/>
                    <a:pt x="26" y="51"/>
                  </a:cubicBezTo>
                  <a:cubicBezTo>
                    <a:pt x="27" y="49"/>
                    <a:pt x="27" y="48"/>
                    <a:pt x="28" y="47"/>
                  </a:cubicBezTo>
                  <a:cubicBezTo>
                    <a:pt x="29" y="44"/>
                    <a:pt x="29" y="41"/>
                    <a:pt x="27" y="39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8"/>
                    <a:pt x="42" y="29"/>
                    <a:pt x="43" y="29"/>
                  </a:cubicBezTo>
                  <a:cubicBezTo>
                    <a:pt x="44" y="29"/>
                    <a:pt x="45" y="29"/>
                    <a:pt x="47" y="28"/>
                  </a:cubicBezTo>
                  <a:cubicBezTo>
                    <a:pt x="48" y="27"/>
                    <a:pt x="49" y="27"/>
                    <a:pt x="51" y="26"/>
                  </a:cubicBezTo>
                  <a:cubicBezTo>
                    <a:pt x="54" y="25"/>
                    <a:pt x="56" y="23"/>
                    <a:pt x="56" y="20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72" y="23"/>
                    <a:pt x="74" y="25"/>
                    <a:pt x="77" y="26"/>
                  </a:cubicBezTo>
                  <a:cubicBezTo>
                    <a:pt x="79" y="27"/>
                    <a:pt x="80" y="27"/>
                    <a:pt x="81" y="28"/>
                  </a:cubicBezTo>
                  <a:cubicBezTo>
                    <a:pt x="83" y="29"/>
                    <a:pt x="84" y="29"/>
                    <a:pt x="85" y="29"/>
                  </a:cubicBezTo>
                  <a:cubicBezTo>
                    <a:pt x="86" y="29"/>
                    <a:pt x="88" y="28"/>
                    <a:pt x="89" y="27"/>
                  </a:cubicBezTo>
                  <a:cubicBezTo>
                    <a:pt x="100" y="21"/>
                    <a:pt x="100" y="21"/>
                    <a:pt x="100" y="21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99" y="41"/>
                    <a:pt x="99" y="44"/>
                    <a:pt x="100" y="47"/>
                  </a:cubicBezTo>
                  <a:cubicBezTo>
                    <a:pt x="101" y="48"/>
                    <a:pt x="101" y="49"/>
                    <a:pt x="102" y="51"/>
                  </a:cubicBezTo>
                  <a:cubicBezTo>
                    <a:pt x="103" y="54"/>
                    <a:pt x="105" y="56"/>
                    <a:pt x="108" y="56"/>
                  </a:cubicBezTo>
                  <a:cubicBezTo>
                    <a:pt x="120" y="59"/>
                    <a:pt x="120" y="59"/>
                    <a:pt x="120" y="5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08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51" name="Freeform 125"/>
            <p:cNvSpPr>
              <a:spLocks noEditPoints="1"/>
            </p:cNvSpPr>
            <p:nvPr/>
          </p:nvSpPr>
          <p:spPr bwMode="auto">
            <a:xfrm>
              <a:off x="4149612" y="1257048"/>
              <a:ext cx="174268" cy="174268"/>
            </a:xfrm>
            <a:custGeom>
              <a:avLst/>
              <a:gdLst>
                <a:gd name="T0" fmla="*/ 28 w 56"/>
                <a:gd name="T1" fmla="*/ 0 h 56"/>
                <a:gd name="T2" fmla="*/ 0 w 56"/>
                <a:gd name="T3" fmla="*/ 28 h 56"/>
                <a:gd name="T4" fmla="*/ 28 w 56"/>
                <a:gd name="T5" fmla="*/ 56 h 56"/>
                <a:gd name="T6" fmla="*/ 56 w 56"/>
                <a:gd name="T7" fmla="*/ 28 h 56"/>
                <a:gd name="T8" fmla="*/ 28 w 56"/>
                <a:gd name="T9" fmla="*/ 0 h 56"/>
                <a:gd name="T10" fmla="*/ 28 w 56"/>
                <a:gd name="T11" fmla="*/ 53 h 56"/>
                <a:gd name="T12" fmla="*/ 4 w 56"/>
                <a:gd name="T13" fmla="*/ 28 h 56"/>
                <a:gd name="T14" fmla="*/ 28 w 56"/>
                <a:gd name="T15" fmla="*/ 4 h 56"/>
                <a:gd name="T16" fmla="*/ 53 w 56"/>
                <a:gd name="T17" fmla="*/ 28 h 56"/>
                <a:gd name="T18" fmla="*/ 28 w 56"/>
                <a:gd name="T19" fmla="*/ 5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  <a:moveTo>
                    <a:pt x="28" y="53"/>
                  </a:moveTo>
                  <a:cubicBezTo>
                    <a:pt x="14" y="53"/>
                    <a:pt x="4" y="42"/>
                    <a:pt x="4" y="28"/>
                  </a:cubicBezTo>
                  <a:cubicBezTo>
                    <a:pt x="4" y="14"/>
                    <a:pt x="14" y="4"/>
                    <a:pt x="28" y="4"/>
                  </a:cubicBezTo>
                  <a:cubicBezTo>
                    <a:pt x="42" y="4"/>
                    <a:pt x="53" y="14"/>
                    <a:pt x="53" y="28"/>
                  </a:cubicBezTo>
                  <a:cubicBezTo>
                    <a:pt x="53" y="42"/>
                    <a:pt x="42" y="53"/>
                    <a:pt x="28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52" name="Freeform 126"/>
            <p:cNvSpPr>
              <a:spLocks noEditPoints="1"/>
            </p:cNvSpPr>
            <p:nvPr/>
          </p:nvSpPr>
          <p:spPr bwMode="auto">
            <a:xfrm>
              <a:off x="4186578" y="1294013"/>
              <a:ext cx="100336" cy="100336"/>
            </a:xfrm>
            <a:custGeom>
              <a:avLst/>
              <a:gdLst>
                <a:gd name="T0" fmla="*/ 16 w 32"/>
                <a:gd name="T1" fmla="*/ 0 h 32"/>
                <a:gd name="T2" fmla="*/ 0 w 32"/>
                <a:gd name="T3" fmla="*/ 16 h 32"/>
                <a:gd name="T4" fmla="*/ 16 w 32"/>
                <a:gd name="T5" fmla="*/ 32 h 32"/>
                <a:gd name="T6" fmla="*/ 32 w 32"/>
                <a:gd name="T7" fmla="*/ 16 h 32"/>
                <a:gd name="T8" fmla="*/ 16 w 32"/>
                <a:gd name="T9" fmla="*/ 0 h 32"/>
                <a:gd name="T10" fmla="*/ 16 w 32"/>
                <a:gd name="T11" fmla="*/ 28 h 32"/>
                <a:gd name="T12" fmla="*/ 4 w 32"/>
                <a:gd name="T13" fmla="*/ 16 h 32"/>
                <a:gd name="T14" fmla="*/ 16 w 32"/>
                <a:gd name="T15" fmla="*/ 4 h 32"/>
                <a:gd name="T16" fmla="*/ 28 w 32"/>
                <a:gd name="T17" fmla="*/ 16 h 32"/>
                <a:gd name="T18" fmla="*/ 16 w 32"/>
                <a:gd name="T19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0"/>
                  </a:move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2"/>
                    <a:pt x="16" y="32"/>
                  </a:cubicBezTo>
                  <a:cubicBezTo>
                    <a:pt x="25" y="32"/>
                    <a:pt x="32" y="25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lose/>
                  <a:moveTo>
                    <a:pt x="16" y="28"/>
                  </a:moveTo>
                  <a:cubicBezTo>
                    <a:pt x="9" y="28"/>
                    <a:pt x="4" y="23"/>
                    <a:pt x="4" y="16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23" y="4"/>
                    <a:pt x="28" y="9"/>
                    <a:pt x="28" y="16"/>
                  </a:cubicBezTo>
                  <a:cubicBezTo>
                    <a:pt x="28" y="23"/>
                    <a:pt x="23" y="28"/>
                    <a:pt x="16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3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6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53" name="直接连接符 52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文本框 53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55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1" grpId="0" bldLvl="0" animBg="1"/>
      <p:bldP spid="12" grpId="0" bldLvl="0" animBg="1"/>
      <p:bldP spid="17" grpId="0"/>
      <p:bldP spid="19" grpId="0"/>
      <p:bldP spid="26" grpId="0"/>
      <p:bldP spid="27" grpId="0"/>
      <p:bldP spid="28" grpId="0" bldLvl="0" animBg="1"/>
      <p:bldP spid="29" grpId="0" bldLvl="0" animBg="1"/>
      <p:bldP spid="30" grpId="0"/>
      <p:bldP spid="31" grpId="0" bldLvl="0" animBg="1"/>
      <p:bldP spid="32" grpId="0" bldLvl="0" animBg="1"/>
      <p:bldP spid="33" grpId="0"/>
      <p:bldP spid="40" grpId="0" bldLvl="0" animBg="1"/>
      <p:bldP spid="41" grpId="0" bldLvl="0" animBg="1"/>
      <p:bldP spid="42" grpId="0"/>
      <p:bldP spid="43" grpId="0" bldLvl="0" animBg="1"/>
      <p:bldP spid="44" grpId="0" bldLvl="0" animBg="1"/>
      <p:bldP spid="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 txBox="1"/>
          <p:nvPr/>
        </p:nvSpPr>
        <p:spPr>
          <a:xfrm>
            <a:off x="4583870" y="1431416"/>
            <a:ext cx="1226976" cy="454819"/>
          </a:xfrm>
          <a:prstGeom prst="rect">
            <a:avLst/>
          </a:prstGeom>
        </p:spPr>
        <p:txBody>
          <a:bodyPr vert="horz" wrap="square" lIns="137160" tIns="68580" rIns="137160" bIns="685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828800"/>
            <a:r>
              <a:rPr lang="en-US" sz="27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Times New Roman" panose="02020603050405020304" pitchFamily="18" charset="0"/>
                <a:sym typeface="思源宋体 CN Light" panose="02020300000000000000" pitchFamily="18" charset="-122"/>
              </a:rPr>
              <a:t>45%</a:t>
            </a:r>
          </a:p>
        </p:txBody>
      </p:sp>
      <p:sp>
        <p:nvSpPr>
          <p:cNvPr id="13" name="Title 11"/>
          <p:cNvSpPr txBox="1"/>
          <p:nvPr/>
        </p:nvSpPr>
        <p:spPr>
          <a:xfrm>
            <a:off x="4583870" y="2113111"/>
            <a:ext cx="1226976" cy="454819"/>
          </a:xfrm>
          <a:prstGeom prst="rect">
            <a:avLst/>
          </a:prstGeom>
        </p:spPr>
        <p:txBody>
          <a:bodyPr vert="horz" wrap="square" lIns="137160" tIns="68580" rIns="137160" bIns="685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828800"/>
            <a:r>
              <a:rPr lang="en-US" sz="27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Times New Roman" panose="02020603050405020304" pitchFamily="18" charset="0"/>
                <a:sym typeface="思源宋体 CN Light" panose="02020300000000000000" pitchFamily="18" charset="-122"/>
              </a:rPr>
              <a:t>85%</a:t>
            </a:r>
          </a:p>
        </p:txBody>
      </p:sp>
      <p:sp>
        <p:nvSpPr>
          <p:cNvPr id="14" name="TextBox 34"/>
          <p:cNvSpPr txBox="1"/>
          <p:nvPr/>
        </p:nvSpPr>
        <p:spPr>
          <a:xfrm>
            <a:off x="5585484" y="1366250"/>
            <a:ext cx="2732148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lorem ipsum dolor sit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amet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consectetur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adipisicing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elit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, sed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ea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commodoconsequat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.</a:t>
            </a:r>
          </a:p>
        </p:txBody>
      </p:sp>
      <p:sp>
        <p:nvSpPr>
          <p:cNvPr id="15" name="TextBox 34"/>
          <p:cNvSpPr txBox="1"/>
          <p:nvPr/>
        </p:nvSpPr>
        <p:spPr>
          <a:xfrm>
            <a:off x="5585484" y="2075285"/>
            <a:ext cx="2732148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lorem ipsum dolor sit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amet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consectetur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adipisicing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elit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, sed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ea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commodoconsequat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.</a:t>
            </a:r>
          </a:p>
        </p:txBody>
      </p:sp>
      <p:sp>
        <p:nvSpPr>
          <p:cNvPr id="16" name="矩形 15"/>
          <p:cNvSpPr/>
          <p:nvPr/>
        </p:nvSpPr>
        <p:spPr>
          <a:xfrm>
            <a:off x="1906646" y="3775697"/>
            <a:ext cx="2132045" cy="51784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03200" dist="152400" dir="5400000" algn="t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668767" y="2923182"/>
            <a:ext cx="3107094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3600" b="1" cap="all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微软雅黑" panose="020B050302020402020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微软雅黑" panose="020B050302020402020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微软雅黑" panose="020B050302020402020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1800" b="0" spc="600" noProof="0" dirty="0">
                <a:solidFill>
                  <a:schemeClr val="accent4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The title text</a:t>
            </a:r>
            <a:endParaRPr kumimoji="0" lang="zh-CN" altLang="en-US" sz="1800" b="0" i="0" u="none" strike="noStrike" kern="1200" cap="all" spc="60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8" name="TextBox 34"/>
          <p:cNvSpPr txBox="1"/>
          <p:nvPr/>
        </p:nvSpPr>
        <p:spPr>
          <a:xfrm>
            <a:off x="4680198" y="3257714"/>
            <a:ext cx="3692618" cy="1033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lorem ipsum dolor sit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amet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,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consectetur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adipisicing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elit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, sed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commodoconsequat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.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5000"/>
                    <a:lumOff val="35000"/>
                  </a:scheme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。</a:t>
            </a:r>
            <a:r>
              <a:rPr lang="en-US" altLang="zh-CN" sz="105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lorem ipsum dolor sit </a:t>
            </a:r>
            <a:r>
              <a:rPr lang="en-US" altLang="zh-CN" sz="105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amet</a:t>
            </a:r>
            <a:r>
              <a:rPr lang="en-US" altLang="zh-CN" sz="105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, </a:t>
            </a:r>
            <a:r>
              <a:rPr lang="en-US" altLang="zh-CN" sz="105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consectetur</a:t>
            </a:r>
            <a:r>
              <a:rPr lang="en-US" altLang="zh-CN" sz="105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lang="en-US" altLang="zh-CN" sz="105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adipisicing</a:t>
            </a:r>
            <a:r>
              <a:rPr lang="en-US" altLang="zh-CN" sz="105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lang="en-US" altLang="zh-CN" sz="105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elit</a:t>
            </a:r>
            <a:r>
              <a:rPr lang="en-US" altLang="zh-CN" sz="105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, sed </a:t>
            </a:r>
            <a:r>
              <a:rPr lang="en-US" altLang="zh-CN" sz="105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ea</a:t>
            </a:r>
            <a:r>
              <a:rPr lang="en-US" altLang="zh-CN" sz="105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</a:t>
            </a:r>
            <a:r>
              <a:rPr lang="en-US" altLang="zh-CN" sz="105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commodoconsequat</a:t>
            </a:r>
            <a:r>
              <a:rPr lang="en-US" altLang="zh-CN" sz="105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.</a:t>
            </a:r>
            <a:r>
              <a:rPr lang="zh-CN" altLang="en-US" sz="105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。</a:t>
            </a:r>
            <a:endParaRPr lang="en-US" altLang="zh-CN" sz="1050" dirty="0">
              <a:solidFill>
                <a:schemeClr val="accent4">
                  <a:lumMod val="65000"/>
                  <a:lumOff val="3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941992" y="3850471"/>
            <a:ext cx="228415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3600" b="1" cap="all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微软雅黑" panose="020B050302020402020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微软雅黑" panose="020B050302020402020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微软雅黑" panose="020B050302020402020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微软雅黑" panose="020B0503020204020204" charset="-122"/>
                <a:ea typeface="微软雅黑" panose="020B0503020204020204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1800" b="0" noProof="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  <a:endParaRPr kumimoji="0" lang="zh-CN" altLang="en-US" sz="1800" b="0" i="0" u="none" strike="noStrike" kern="1200" cap="all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5" r="2755"/>
          <a:stretch/>
        </p:blipFill>
        <p:spPr>
          <a:xfrm>
            <a:off x="1021702" y="1390044"/>
            <a:ext cx="3107094" cy="2192171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3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6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28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A673B2E2-D866-4EAF-8FC7-AE7577D388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/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12" name="正五边形 11"/>
          <p:cNvSpPr/>
          <p:nvPr/>
        </p:nvSpPr>
        <p:spPr>
          <a:xfrm>
            <a:off x="3465856" y="1997581"/>
            <a:ext cx="1138555" cy="1090295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outerShdw blurRad="127000" dist="1016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04</a:t>
            </a:r>
          </a:p>
        </p:txBody>
      </p:sp>
      <p:sp>
        <p:nvSpPr>
          <p:cNvPr id="9" name="TextBox 29"/>
          <p:cNvSpPr txBox="1"/>
          <p:nvPr/>
        </p:nvSpPr>
        <p:spPr>
          <a:xfrm>
            <a:off x="4788024" y="1851670"/>
            <a:ext cx="4062413" cy="1529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rgbClr val="BA8D2D">
                  <a:lumMod val="75000"/>
                </a:srgbClr>
              </a:buClr>
              <a:buSzPct val="145000"/>
              <a:buFont typeface="Arial" panose="020B0604020202020204"/>
              <a:buNone/>
              <a:tabLst/>
              <a:defRPr/>
            </a:pPr>
            <a:r>
              <a:rPr kumimoji="0" lang="zh-CN" altLang="en-US" sz="3600" b="1" i="1" u="none" strike="noStrike" kern="1200" cap="none" spc="400" normalizeH="0" baseline="0" noProof="0" dirty="0">
                <a:ln>
                  <a:noFill/>
                </a:ln>
                <a:solidFill>
                  <a:srgbClr val="293247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Lack of work</a:t>
            </a:r>
            <a:endParaRPr kumimoji="0" lang="en-US" altLang="zh-CN" sz="3600" b="1" i="1" u="none" strike="noStrike" kern="1200" cap="none" spc="400" normalizeH="0" baseline="0" noProof="0" dirty="0">
              <a:ln>
                <a:noFill/>
              </a:ln>
              <a:solidFill>
                <a:srgbClr val="293247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rgbClr val="BA8D2D">
                  <a:lumMod val="75000"/>
                </a:srgbClr>
              </a:buClr>
              <a:buSzPct val="145000"/>
              <a:buFont typeface="Arial" panose="020B0604020202020204"/>
              <a:buNone/>
              <a:tabLst/>
              <a:defRPr/>
            </a:pPr>
            <a:r>
              <a:rPr kumimoji="0" lang="en-GB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Lorem ipsum </a:t>
            </a:r>
            <a:r>
              <a:rPr kumimoji="0" lang="en-GB" altLang="zh-CN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kumimoji="0" lang="en-GB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sit </a:t>
            </a:r>
            <a:r>
              <a:rPr kumimoji="0" lang="en-GB" altLang="zh-CN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amet</a:t>
            </a:r>
            <a:r>
              <a:rPr kumimoji="0" lang="en-GB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, </a:t>
            </a:r>
            <a:r>
              <a:rPr kumimoji="0" lang="en-GB" altLang="zh-CN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consectetur</a:t>
            </a:r>
            <a:r>
              <a:rPr kumimoji="0" lang="en-GB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adipiscing</a:t>
            </a:r>
            <a:r>
              <a:rPr kumimoji="0" lang="en-GB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elit</a:t>
            </a:r>
            <a:r>
              <a:rPr kumimoji="0" lang="en-GB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. Integer </a:t>
            </a:r>
            <a:r>
              <a:rPr kumimoji="0" lang="en-GB" altLang="zh-CN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kumimoji="0" lang="en-GB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quam</a:t>
            </a:r>
            <a:endParaRPr kumimoji="0" lang="en-GB" altLang="zh-CN" sz="11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205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组合 34"/>
          <p:cNvGrpSpPr/>
          <p:nvPr/>
        </p:nvGrpSpPr>
        <p:grpSpPr>
          <a:xfrm>
            <a:off x="1337630" y="1363840"/>
            <a:ext cx="3076973" cy="1184795"/>
            <a:chOff x="1914121" y="1817607"/>
            <a:chExt cx="4102631" cy="1579727"/>
          </a:xfrm>
        </p:grpSpPr>
        <p:sp>
          <p:nvSpPr>
            <p:cNvPr id="36" name="矩形 35"/>
            <p:cNvSpPr/>
            <p:nvPr/>
          </p:nvSpPr>
          <p:spPr>
            <a:xfrm>
              <a:off x="3847442" y="2584804"/>
              <a:ext cx="2169310" cy="812530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85000"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</a:t>
              </a:r>
            </a:p>
          </p:txBody>
        </p:sp>
        <p:sp>
          <p:nvSpPr>
            <p:cNvPr id="37" name="矩形 36"/>
            <p:cNvSpPr/>
            <p:nvPr/>
          </p:nvSpPr>
          <p:spPr>
            <a:xfrm>
              <a:off x="3847441" y="2317519"/>
              <a:ext cx="2169310" cy="214033"/>
            </a:xfrm>
            <a:prstGeom prst="rect">
              <a:avLst/>
            </a:prstGeom>
          </p:spPr>
          <p:txBody>
            <a:bodyPr wrap="none" lIns="0" tIns="0" rIns="0" bIns="0" anchor="ctr" anchorCtr="0">
              <a:normAutofit fontScale="92500" lnSpcReduction="20000"/>
            </a:bodyPr>
            <a:lstStyle/>
            <a:p>
              <a:r>
                <a:rPr lang="zh-CN" altLang="en-US" sz="1300" b="1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keyword</a:t>
              </a:r>
            </a:p>
          </p:txBody>
        </p:sp>
        <p:grpSp>
          <p:nvGrpSpPr>
            <p:cNvPr id="38" name="组合 37"/>
            <p:cNvGrpSpPr/>
            <p:nvPr/>
          </p:nvGrpSpPr>
          <p:grpSpPr>
            <a:xfrm>
              <a:off x="1914121" y="1817607"/>
              <a:ext cx="1933319" cy="1513596"/>
              <a:chOff x="952500" y="1504503"/>
              <a:chExt cx="2733178" cy="2139804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952500" y="1504503"/>
                <a:ext cx="2139804" cy="2139804"/>
              </a:xfrm>
              <a:prstGeom prst="ellipse">
                <a:avLst/>
              </a:prstGeom>
              <a:noFill/>
              <a:ln w="76200" cap="rnd">
                <a:solidFill>
                  <a:schemeClr val="tx1">
                    <a:lumMod val="40000"/>
                    <a:lumOff val="6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1090036" y="1642039"/>
                <a:ext cx="1864732" cy="1864732"/>
              </a:xfrm>
              <a:prstGeom prst="ellipse">
                <a:avLst/>
              </a:prstGeom>
              <a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grpSp>
            <p:nvGrpSpPr>
              <p:cNvPr id="41" name="组合 40"/>
              <p:cNvGrpSpPr/>
              <p:nvPr/>
            </p:nvGrpSpPr>
            <p:grpSpPr>
              <a:xfrm>
                <a:off x="2707483" y="2085308"/>
                <a:ext cx="978195" cy="978195"/>
                <a:chOff x="2707483" y="2085308"/>
                <a:chExt cx="978195" cy="978195"/>
              </a:xfrm>
            </p:grpSpPr>
            <p:sp>
              <p:nvSpPr>
                <p:cNvPr id="42" name="椭圆 41"/>
                <p:cNvSpPr/>
                <p:nvPr/>
              </p:nvSpPr>
              <p:spPr>
                <a:xfrm>
                  <a:off x="2707483" y="2085308"/>
                  <a:ext cx="978195" cy="978195"/>
                </a:xfrm>
                <a:prstGeom prst="ellipse">
                  <a:avLst/>
                </a:prstGeom>
                <a:solidFill>
                  <a:schemeClr val="accent2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endParaRPr>
                </a:p>
              </p:txBody>
            </p:sp>
            <p:sp>
              <p:nvSpPr>
                <p:cNvPr id="43" name="任意多边形 51"/>
                <p:cNvSpPr/>
                <p:nvPr/>
              </p:nvSpPr>
              <p:spPr>
                <a:xfrm>
                  <a:off x="2920429" y="2374122"/>
                  <a:ext cx="552302" cy="400566"/>
                </a:xfrm>
                <a:custGeom>
                  <a:avLst/>
                  <a:gdLst>
                    <a:gd name="connsiteX0" fmla="*/ 85725 w 338138"/>
                    <a:gd name="connsiteY0" fmla="*/ 184150 h 245240"/>
                    <a:gd name="connsiteX1" fmla="*/ 85725 w 338138"/>
                    <a:gd name="connsiteY1" fmla="*/ 219449 h 245240"/>
                    <a:gd name="connsiteX2" fmla="*/ 119953 w 338138"/>
                    <a:gd name="connsiteY2" fmla="*/ 228600 h 245240"/>
                    <a:gd name="connsiteX3" fmla="*/ 139700 w 338138"/>
                    <a:gd name="connsiteY3" fmla="*/ 190687 h 245240"/>
                    <a:gd name="connsiteX4" fmla="*/ 85725 w 338138"/>
                    <a:gd name="connsiteY4" fmla="*/ 184150 h 245240"/>
                    <a:gd name="connsiteX5" fmla="*/ 278606 w 338138"/>
                    <a:gd name="connsiteY5" fmla="*/ 74613 h 245240"/>
                    <a:gd name="connsiteX6" fmla="*/ 276225 w 338138"/>
                    <a:gd name="connsiteY6" fmla="*/ 77183 h 245240"/>
                    <a:gd name="connsiteX7" fmla="*/ 276225 w 338138"/>
                    <a:gd name="connsiteY7" fmla="*/ 127303 h 245240"/>
                    <a:gd name="connsiteX8" fmla="*/ 278606 w 338138"/>
                    <a:gd name="connsiteY8" fmla="*/ 128588 h 245240"/>
                    <a:gd name="connsiteX9" fmla="*/ 280988 w 338138"/>
                    <a:gd name="connsiteY9" fmla="*/ 127303 h 245240"/>
                    <a:gd name="connsiteX10" fmla="*/ 280988 w 338138"/>
                    <a:gd name="connsiteY10" fmla="*/ 77183 h 245240"/>
                    <a:gd name="connsiteX11" fmla="*/ 278606 w 338138"/>
                    <a:gd name="connsiteY11" fmla="*/ 74613 h 245240"/>
                    <a:gd name="connsiteX12" fmla="*/ 319882 w 338138"/>
                    <a:gd name="connsiteY12" fmla="*/ 60325 h 245240"/>
                    <a:gd name="connsiteX13" fmla="*/ 317500 w 338138"/>
                    <a:gd name="connsiteY13" fmla="*/ 62988 h 245240"/>
                    <a:gd name="connsiteX14" fmla="*/ 317500 w 338138"/>
                    <a:gd name="connsiteY14" fmla="*/ 140212 h 245240"/>
                    <a:gd name="connsiteX15" fmla="*/ 319882 w 338138"/>
                    <a:gd name="connsiteY15" fmla="*/ 142875 h 245240"/>
                    <a:gd name="connsiteX16" fmla="*/ 322263 w 338138"/>
                    <a:gd name="connsiteY16" fmla="*/ 140212 h 245240"/>
                    <a:gd name="connsiteX17" fmla="*/ 322263 w 338138"/>
                    <a:gd name="connsiteY17" fmla="*/ 62988 h 245240"/>
                    <a:gd name="connsiteX18" fmla="*/ 319882 w 338138"/>
                    <a:gd name="connsiteY18" fmla="*/ 60325 h 245240"/>
                    <a:gd name="connsiteX19" fmla="*/ 278606 w 338138"/>
                    <a:gd name="connsiteY19" fmla="*/ 58738 h 245240"/>
                    <a:gd name="connsiteX20" fmla="*/ 296863 w 338138"/>
                    <a:gd name="connsiteY20" fmla="*/ 76922 h 245240"/>
                    <a:gd name="connsiteX21" fmla="*/ 296863 w 338138"/>
                    <a:gd name="connsiteY21" fmla="*/ 127578 h 245240"/>
                    <a:gd name="connsiteX22" fmla="*/ 278606 w 338138"/>
                    <a:gd name="connsiteY22" fmla="*/ 144463 h 245240"/>
                    <a:gd name="connsiteX23" fmla="*/ 260350 w 338138"/>
                    <a:gd name="connsiteY23" fmla="*/ 127578 h 245240"/>
                    <a:gd name="connsiteX24" fmla="*/ 260350 w 338138"/>
                    <a:gd name="connsiteY24" fmla="*/ 76922 h 245240"/>
                    <a:gd name="connsiteX25" fmla="*/ 278606 w 338138"/>
                    <a:gd name="connsiteY25" fmla="*/ 58738 h 245240"/>
                    <a:gd name="connsiteX26" fmla="*/ 319882 w 338138"/>
                    <a:gd name="connsiteY26" fmla="*/ 44450 h 245240"/>
                    <a:gd name="connsiteX27" fmla="*/ 338138 w 338138"/>
                    <a:gd name="connsiteY27" fmla="*/ 63057 h 245240"/>
                    <a:gd name="connsiteX28" fmla="*/ 338138 w 338138"/>
                    <a:gd name="connsiteY28" fmla="*/ 140143 h 245240"/>
                    <a:gd name="connsiteX29" fmla="*/ 319882 w 338138"/>
                    <a:gd name="connsiteY29" fmla="*/ 158750 h 245240"/>
                    <a:gd name="connsiteX30" fmla="*/ 301625 w 338138"/>
                    <a:gd name="connsiteY30" fmla="*/ 140143 h 245240"/>
                    <a:gd name="connsiteX31" fmla="*/ 301625 w 338138"/>
                    <a:gd name="connsiteY31" fmla="*/ 63057 h 245240"/>
                    <a:gd name="connsiteX32" fmla="*/ 319882 w 338138"/>
                    <a:gd name="connsiteY32" fmla="*/ 44450 h 245240"/>
                    <a:gd name="connsiteX33" fmla="*/ 98954 w 338138"/>
                    <a:gd name="connsiteY33" fmla="*/ 44450 h 245240"/>
                    <a:gd name="connsiteX34" fmla="*/ 107950 w 338138"/>
                    <a:gd name="connsiteY34" fmla="*/ 52510 h 245240"/>
                    <a:gd name="connsiteX35" fmla="*/ 100239 w 338138"/>
                    <a:gd name="connsiteY35" fmla="*/ 60570 h 245240"/>
                    <a:gd name="connsiteX36" fmla="*/ 89958 w 338138"/>
                    <a:gd name="connsiteY36" fmla="*/ 61913 h 245240"/>
                    <a:gd name="connsiteX37" fmla="*/ 88673 w 338138"/>
                    <a:gd name="connsiteY37" fmla="*/ 61913 h 245240"/>
                    <a:gd name="connsiteX38" fmla="*/ 80962 w 338138"/>
                    <a:gd name="connsiteY38" fmla="*/ 55196 h 245240"/>
                    <a:gd name="connsiteX39" fmla="*/ 87387 w 338138"/>
                    <a:gd name="connsiteY39" fmla="*/ 45793 h 245240"/>
                    <a:gd name="connsiteX40" fmla="*/ 98954 w 338138"/>
                    <a:gd name="connsiteY40" fmla="*/ 44450 h 245240"/>
                    <a:gd name="connsiteX41" fmla="*/ 42863 w 338138"/>
                    <a:gd name="connsiteY41" fmla="*/ 41275 h 245240"/>
                    <a:gd name="connsiteX42" fmla="*/ 15875 w 338138"/>
                    <a:gd name="connsiteY42" fmla="*/ 74135 h 245240"/>
                    <a:gd name="connsiteX43" fmla="*/ 15875 w 338138"/>
                    <a:gd name="connsiteY43" fmla="*/ 130654 h 245240"/>
                    <a:gd name="connsiteX44" fmla="*/ 42863 w 338138"/>
                    <a:gd name="connsiteY44" fmla="*/ 163513 h 245240"/>
                    <a:gd name="connsiteX45" fmla="*/ 178233 w 338138"/>
                    <a:gd name="connsiteY45" fmla="*/ 36513 h 245240"/>
                    <a:gd name="connsiteX46" fmla="*/ 187325 w 338138"/>
                    <a:gd name="connsiteY46" fmla="*/ 44357 h 245240"/>
                    <a:gd name="connsiteX47" fmla="*/ 179532 w 338138"/>
                    <a:gd name="connsiteY47" fmla="*/ 52201 h 245240"/>
                    <a:gd name="connsiteX48" fmla="*/ 124979 w 338138"/>
                    <a:gd name="connsiteY48" fmla="*/ 58738 h 245240"/>
                    <a:gd name="connsiteX49" fmla="*/ 123680 w 338138"/>
                    <a:gd name="connsiteY49" fmla="*/ 58738 h 245240"/>
                    <a:gd name="connsiteX50" fmla="*/ 115887 w 338138"/>
                    <a:gd name="connsiteY50" fmla="*/ 52201 h 245240"/>
                    <a:gd name="connsiteX51" fmla="*/ 123680 w 338138"/>
                    <a:gd name="connsiteY51" fmla="*/ 43050 h 245240"/>
                    <a:gd name="connsiteX52" fmla="*/ 178233 w 338138"/>
                    <a:gd name="connsiteY52" fmla="*/ 36513 h 245240"/>
                    <a:gd name="connsiteX53" fmla="*/ 239712 w 338138"/>
                    <a:gd name="connsiteY53" fmla="*/ 17463 h 245240"/>
                    <a:gd name="connsiteX54" fmla="*/ 58737 w 338138"/>
                    <a:gd name="connsiteY54" fmla="*/ 38100 h 245240"/>
                    <a:gd name="connsiteX55" fmla="*/ 58737 w 338138"/>
                    <a:gd name="connsiteY55" fmla="*/ 165101 h 245240"/>
                    <a:gd name="connsiteX56" fmla="*/ 239712 w 338138"/>
                    <a:gd name="connsiteY56" fmla="*/ 187326 h 245240"/>
                    <a:gd name="connsiteX57" fmla="*/ 246318 w 338138"/>
                    <a:gd name="connsiteY57" fmla="*/ 0 h 245240"/>
                    <a:gd name="connsiteX58" fmla="*/ 255588 w 338138"/>
                    <a:gd name="connsiteY58" fmla="*/ 7895 h 245240"/>
                    <a:gd name="connsiteX59" fmla="*/ 255588 w 338138"/>
                    <a:gd name="connsiteY59" fmla="*/ 194745 h 245240"/>
                    <a:gd name="connsiteX60" fmla="*/ 246318 w 338138"/>
                    <a:gd name="connsiteY60" fmla="*/ 202640 h 245240"/>
                    <a:gd name="connsiteX61" fmla="*/ 157590 w 338138"/>
                    <a:gd name="connsiteY61" fmla="*/ 192114 h 245240"/>
                    <a:gd name="connsiteX62" fmla="*/ 132429 w 338138"/>
                    <a:gd name="connsiteY62" fmla="*/ 240800 h 245240"/>
                    <a:gd name="connsiteX63" fmla="*/ 123159 w 338138"/>
                    <a:gd name="connsiteY63" fmla="*/ 244747 h 245240"/>
                    <a:gd name="connsiteX64" fmla="*/ 75484 w 338138"/>
                    <a:gd name="connsiteY64" fmla="*/ 232905 h 245240"/>
                    <a:gd name="connsiteX65" fmla="*/ 70187 w 338138"/>
                    <a:gd name="connsiteY65" fmla="*/ 225010 h 245240"/>
                    <a:gd name="connsiteX66" fmla="*/ 70187 w 338138"/>
                    <a:gd name="connsiteY66" fmla="*/ 181587 h 245240"/>
                    <a:gd name="connsiteX67" fmla="*/ 43701 w 338138"/>
                    <a:gd name="connsiteY67" fmla="*/ 178955 h 245240"/>
                    <a:gd name="connsiteX68" fmla="*/ 0 w 338138"/>
                    <a:gd name="connsiteY68" fmla="*/ 130269 h 245240"/>
                    <a:gd name="connsiteX69" fmla="*/ 0 w 338138"/>
                    <a:gd name="connsiteY69" fmla="*/ 73688 h 245240"/>
                    <a:gd name="connsiteX70" fmla="*/ 43701 w 338138"/>
                    <a:gd name="connsiteY70" fmla="*/ 23685 h 245240"/>
                    <a:gd name="connsiteX71" fmla="*/ 246318 w 338138"/>
                    <a:gd name="connsiteY71" fmla="*/ 0 h 2452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338138" h="245240">
                      <a:moveTo>
                        <a:pt x="85725" y="184150"/>
                      </a:moveTo>
                      <a:cubicBezTo>
                        <a:pt x="85725" y="184150"/>
                        <a:pt x="85725" y="184150"/>
                        <a:pt x="85725" y="219449"/>
                      </a:cubicBezTo>
                      <a:cubicBezTo>
                        <a:pt x="85725" y="219449"/>
                        <a:pt x="85725" y="219449"/>
                        <a:pt x="119953" y="228600"/>
                      </a:cubicBezTo>
                      <a:lnTo>
                        <a:pt x="139700" y="190687"/>
                      </a:lnTo>
                      <a:cubicBezTo>
                        <a:pt x="129168" y="189380"/>
                        <a:pt x="96256" y="185458"/>
                        <a:pt x="85725" y="184150"/>
                      </a:cubicBezTo>
                      <a:close/>
                      <a:moveTo>
                        <a:pt x="278606" y="74613"/>
                      </a:moveTo>
                      <a:cubicBezTo>
                        <a:pt x="277416" y="74613"/>
                        <a:pt x="276225" y="75898"/>
                        <a:pt x="276225" y="77183"/>
                      </a:cubicBezTo>
                      <a:cubicBezTo>
                        <a:pt x="276225" y="77183"/>
                        <a:pt x="276225" y="77183"/>
                        <a:pt x="276225" y="127303"/>
                      </a:cubicBezTo>
                      <a:cubicBezTo>
                        <a:pt x="276225" y="128588"/>
                        <a:pt x="277416" y="128588"/>
                        <a:pt x="278606" y="128588"/>
                      </a:cubicBezTo>
                      <a:cubicBezTo>
                        <a:pt x="279797" y="128588"/>
                        <a:pt x="280988" y="128588"/>
                        <a:pt x="280988" y="127303"/>
                      </a:cubicBezTo>
                      <a:lnTo>
                        <a:pt x="280988" y="77183"/>
                      </a:lnTo>
                      <a:cubicBezTo>
                        <a:pt x="280988" y="75898"/>
                        <a:pt x="279797" y="74613"/>
                        <a:pt x="278606" y="74613"/>
                      </a:cubicBezTo>
                      <a:close/>
                      <a:moveTo>
                        <a:pt x="319882" y="60325"/>
                      </a:moveTo>
                      <a:cubicBezTo>
                        <a:pt x="318691" y="60325"/>
                        <a:pt x="317500" y="61657"/>
                        <a:pt x="317500" y="62988"/>
                      </a:cubicBezTo>
                      <a:cubicBezTo>
                        <a:pt x="317500" y="62988"/>
                        <a:pt x="317500" y="62988"/>
                        <a:pt x="317500" y="140212"/>
                      </a:cubicBezTo>
                      <a:cubicBezTo>
                        <a:pt x="317500" y="142875"/>
                        <a:pt x="318691" y="142875"/>
                        <a:pt x="319882" y="142875"/>
                      </a:cubicBezTo>
                      <a:cubicBezTo>
                        <a:pt x="321072" y="142875"/>
                        <a:pt x="322263" y="142875"/>
                        <a:pt x="322263" y="140212"/>
                      </a:cubicBezTo>
                      <a:lnTo>
                        <a:pt x="322263" y="62988"/>
                      </a:lnTo>
                      <a:cubicBezTo>
                        <a:pt x="322263" y="61657"/>
                        <a:pt x="321072" y="60325"/>
                        <a:pt x="319882" y="60325"/>
                      </a:cubicBezTo>
                      <a:close/>
                      <a:moveTo>
                        <a:pt x="278606" y="58738"/>
                      </a:moveTo>
                      <a:cubicBezTo>
                        <a:pt x="287735" y="58738"/>
                        <a:pt x="296863" y="66531"/>
                        <a:pt x="296863" y="76922"/>
                      </a:cubicBezTo>
                      <a:cubicBezTo>
                        <a:pt x="296863" y="76922"/>
                        <a:pt x="296863" y="76922"/>
                        <a:pt x="296863" y="127578"/>
                      </a:cubicBezTo>
                      <a:cubicBezTo>
                        <a:pt x="296863" y="136670"/>
                        <a:pt x="287735" y="144463"/>
                        <a:pt x="278606" y="144463"/>
                      </a:cubicBezTo>
                      <a:cubicBezTo>
                        <a:pt x="268174" y="144463"/>
                        <a:pt x="260350" y="136670"/>
                        <a:pt x="260350" y="127578"/>
                      </a:cubicBezTo>
                      <a:cubicBezTo>
                        <a:pt x="260350" y="127578"/>
                        <a:pt x="260350" y="127578"/>
                        <a:pt x="260350" y="76922"/>
                      </a:cubicBezTo>
                      <a:cubicBezTo>
                        <a:pt x="260350" y="66531"/>
                        <a:pt x="268174" y="58738"/>
                        <a:pt x="278606" y="58738"/>
                      </a:cubicBezTo>
                      <a:close/>
                      <a:moveTo>
                        <a:pt x="319882" y="44450"/>
                      </a:moveTo>
                      <a:cubicBezTo>
                        <a:pt x="330314" y="44450"/>
                        <a:pt x="338138" y="53753"/>
                        <a:pt x="338138" y="63057"/>
                      </a:cubicBezTo>
                      <a:cubicBezTo>
                        <a:pt x="338138" y="63057"/>
                        <a:pt x="338138" y="63057"/>
                        <a:pt x="338138" y="140143"/>
                      </a:cubicBezTo>
                      <a:cubicBezTo>
                        <a:pt x="338138" y="150776"/>
                        <a:pt x="330314" y="158750"/>
                        <a:pt x="319882" y="158750"/>
                      </a:cubicBezTo>
                      <a:cubicBezTo>
                        <a:pt x="310753" y="158750"/>
                        <a:pt x="301625" y="150776"/>
                        <a:pt x="301625" y="140143"/>
                      </a:cubicBezTo>
                      <a:cubicBezTo>
                        <a:pt x="301625" y="140143"/>
                        <a:pt x="301625" y="140143"/>
                        <a:pt x="301625" y="63057"/>
                      </a:cubicBezTo>
                      <a:cubicBezTo>
                        <a:pt x="301625" y="53753"/>
                        <a:pt x="310753" y="44450"/>
                        <a:pt x="319882" y="44450"/>
                      </a:cubicBezTo>
                      <a:close/>
                      <a:moveTo>
                        <a:pt x="98954" y="44450"/>
                      </a:moveTo>
                      <a:cubicBezTo>
                        <a:pt x="102809" y="44450"/>
                        <a:pt x="106665" y="47136"/>
                        <a:pt x="107950" y="52510"/>
                      </a:cubicBezTo>
                      <a:cubicBezTo>
                        <a:pt x="107950" y="56540"/>
                        <a:pt x="105379" y="60570"/>
                        <a:pt x="100239" y="60570"/>
                      </a:cubicBezTo>
                      <a:cubicBezTo>
                        <a:pt x="100239" y="60570"/>
                        <a:pt x="100239" y="60570"/>
                        <a:pt x="89958" y="61913"/>
                      </a:cubicBezTo>
                      <a:cubicBezTo>
                        <a:pt x="89958" y="61913"/>
                        <a:pt x="88673" y="61913"/>
                        <a:pt x="88673" y="61913"/>
                      </a:cubicBezTo>
                      <a:cubicBezTo>
                        <a:pt x="84817" y="61913"/>
                        <a:pt x="82247" y="59226"/>
                        <a:pt x="80962" y="55196"/>
                      </a:cubicBezTo>
                      <a:cubicBezTo>
                        <a:pt x="80962" y="51166"/>
                        <a:pt x="83532" y="47136"/>
                        <a:pt x="87387" y="45793"/>
                      </a:cubicBezTo>
                      <a:cubicBezTo>
                        <a:pt x="87387" y="45793"/>
                        <a:pt x="87387" y="45793"/>
                        <a:pt x="98954" y="44450"/>
                      </a:cubicBezTo>
                      <a:close/>
                      <a:moveTo>
                        <a:pt x="42863" y="41275"/>
                      </a:moveTo>
                      <a:cubicBezTo>
                        <a:pt x="28019" y="43904"/>
                        <a:pt x="15875" y="58362"/>
                        <a:pt x="15875" y="74135"/>
                      </a:cubicBezTo>
                      <a:cubicBezTo>
                        <a:pt x="15875" y="74135"/>
                        <a:pt x="15875" y="74135"/>
                        <a:pt x="15875" y="130654"/>
                      </a:cubicBezTo>
                      <a:cubicBezTo>
                        <a:pt x="15875" y="146426"/>
                        <a:pt x="28019" y="159570"/>
                        <a:pt x="42863" y="163513"/>
                      </a:cubicBezTo>
                      <a:close/>
                      <a:moveTo>
                        <a:pt x="178233" y="36513"/>
                      </a:moveTo>
                      <a:cubicBezTo>
                        <a:pt x="182129" y="36513"/>
                        <a:pt x="186026" y="39127"/>
                        <a:pt x="187325" y="44357"/>
                      </a:cubicBezTo>
                      <a:cubicBezTo>
                        <a:pt x="187325" y="48279"/>
                        <a:pt x="184727" y="52201"/>
                        <a:pt x="179532" y="52201"/>
                      </a:cubicBezTo>
                      <a:cubicBezTo>
                        <a:pt x="179532" y="52201"/>
                        <a:pt x="179532" y="52201"/>
                        <a:pt x="124979" y="58738"/>
                      </a:cubicBezTo>
                      <a:cubicBezTo>
                        <a:pt x="124979" y="58738"/>
                        <a:pt x="124979" y="58738"/>
                        <a:pt x="123680" y="58738"/>
                      </a:cubicBezTo>
                      <a:cubicBezTo>
                        <a:pt x="119783" y="58738"/>
                        <a:pt x="117186" y="56123"/>
                        <a:pt x="115887" y="52201"/>
                      </a:cubicBezTo>
                      <a:cubicBezTo>
                        <a:pt x="115887" y="48279"/>
                        <a:pt x="118484" y="44357"/>
                        <a:pt x="123680" y="43050"/>
                      </a:cubicBezTo>
                      <a:cubicBezTo>
                        <a:pt x="123680" y="43050"/>
                        <a:pt x="123680" y="43050"/>
                        <a:pt x="178233" y="36513"/>
                      </a:cubicBezTo>
                      <a:close/>
                      <a:moveTo>
                        <a:pt x="239712" y="17463"/>
                      </a:moveTo>
                      <a:lnTo>
                        <a:pt x="58737" y="38100"/>
                      </a:lnTo>
                      <a:lnTo>
                        <a:pt x="58737" y="165101"/>
                      </a:lnTo>
                      <a:lnTo>
                        <a:pt x="239712" y="187326"/>
                      </a:lnTo>
                      <a:close/>
                      <a:moveTo>
                        <a:pt x="246318" y="0"/>
                      </a:moveTo>
                      <a:cubicBezTo>
                        <a:pt x="251615" y="0"/>
                        <a:pt x="255588" y="3947"/>
                        <a:pt x="255588" y="7895"/>
                      </a:cubicBezTo>
                      <a:cubicBezTo>
                        <a:pt x="255588" y="7895"/>
                        <a:pt x="255588" y="7895"/>
                        <a:pt x="255588" y="194745"/>
                      </a:cubicBezTo>
                      <a:cubicBezTo>
                        <a:pt x="255588" y="200009"/>
                        <a:pt x="251615" y="203956"/>
                        <a:pt x="246318" y="202640"/>
                      </a:cubicBezTo>
                      <a:cubicBezTo>
                        <a:pt x="246318" y="202640"/>
                        <a:pt x="246318" y="202640"/>
                        <a:pt x="157590" y="192114"/>
                      </a:cubicBezTo>
                      <a:cubicBezTo>
                        <a:pt x="157590" y="192114"/>
                        <a:pt x="157590" y="192114"/>
                        <a:pt x="132429" y="240800"/>
                      </a:cubicBezTo>
                      <a:cubicBezTo>
                        <a:pt x="129780" y="244747"/>
                        <a:pt x="125807" y="246063"/>
                        <a:pt x="123159" y="244747"/>
                      </a:cubicBezTo>
                      <a:cubicBezTo>
                        <a:pt x="123159" y="244747"/>
                        <a:pt x="123159" y="244747"/>
                        <a:pt x="75484" y="232905"/>
                      </a:cubicBezTo>
                      <a:cubicBezTo>
                        <a:pt x="72836" y="232905"/>
                        <a:pt x="70187" y="228957"/>
                        <a:pt x="70187" y="225010"/>
                      </a:cubicBezTo>
                      <a:cubicBezTo>
                        <a:pt x="70187" y="225010"/>
                        <a:pt x="70187" y="225010"/>
                        <a:pt x="70187" y="181587"/>
                      </a:cubicBezTo>
                      <a:cubicBezTo>
                        <a:pt x="45026" y="178955"/>
                        <a:pt x="48998" y="180271"/>
                        <a:pt x="43701" y="178955"/>
                      </a:cubicBezTo>
                      <a:cubicBezTo>
                        <a:pt x="18540" y="176323"/>
                        <a:pt x="0" y="155270"/>
                        <a:pt x="0" y="130269"/>
                      </a:cubicBezTo>
                      <a:cubicBezTo>
                        <a:pt x="0" y="130269"/>
                        <a:pt x="0" y="130269"/>
                        <a:pt x="0" y="73688"/>
                      </a:cubicBezTo>
                      <a:cubicBezTo>
                        <a:pt x="0" y="48686"/>
                        <a:pt x="18540" y="27632"/>
                        <a:pt x="43701" y="23685"/>
                      </a:cubicBezTo>
                      <a:cubicBezTo>
                        <a:pt x="52971" y="23685"/>
                        <a:pt x="239696" y="1316"/>
                        <a:pt x="24631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100000"/>
                  </a:schemeClr>
                </a:solidFill>
                <a:ln w="762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bg1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endParaRPr>
                </a:p>
              </p:txBody>
            </p:sp>
          </p:grpSp>
        </p:grpSp>
      </p:grpSp>
      <p:grpSp>
        <p:nvGrpSpPr>
          <p:cNvPr id="44" name="组合 43"/>
          <p:cNvGrpSpPr/>
          <p:nvPr/>
        </p:nvGrpSpPr>
        <p:grpSpPr>
          <a:xfrm>
            <a:off x="1337630" y="3268969"/>
            <a:ext cx="3076973" cy="1184795"/>
            <a:chOff x="1914121" y="4358625"/>
            <a:chExt cx="4102631" cy="1579727"/>
          </a:xfrm>
        </p:grpSpPr>
        <p:sp>
          <p:nvSpPr>
            <p:cNvPr id="45" name="矩形 44"/>
            <p:cNvSpPr/>
            <p:nvPr/>
          </p:nvSpPr>
          <p:spPr>
            <a:xfrm>
              <a:off x="3847442" y="5125822"/>
              <a:ext cx="2169310" cy="812530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85000"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3847441" y="4858537"/>
              <a:ext cx="2169310" cy="214033"/>
            </a:xfrm>
            <a:prstGeom prst="rect">
              <a:avLst/>
            </a:prstGeom>
          </p:spPr>
          <p:txBody>
            <a:bodyPr wrap="none" lIns="0" tIns="0" rIns="0" bIns="0" anchor="ctr" anchorCtr="0">
              <a:normAutofit fontScale="92500" lnSpcReduction="20000"/>
            </a:bodyPr>
            <a:lstStyle/>
            <a:p>
              <a:r>
                <a:rPr lang="zh-CN" altLang="en-US" sz="1300" b="1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keyword</a:t>
              </a:r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1914121" y="4358625"/>
              <a:ext cx="1933319" cy="1513596"/>
              <a:chOff x="952500" y="4045521"/>
              <a:chExt cx="2733178" cy="2139804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952500" y="4045521"/>
                <a:ext cx="2139804" cy="2139804"/>
              </a:xfrm>
              <a:prstGeom prst="ellipse">
                <a:avLst/>
              </a:prstGeom>
              <a:noFill/>
              <a:ln w="76200" cap="rnd">
                <a:solidFill>
                  <a:schemeClr val="tx1">
                    <a:lumMod val="40000"/>
                    <a:lumOff val="6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1090036" y="4183057"/>
                <a:ext cx="1864732" cy="1864732"/>
              </a:xfrm>
              <a:prstGeom prst="ellipse">
                <a:avLst/>
              </a:prstGeom>
              <a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grpSp>
            <p:nvGrpSpPr>
              <p:cNvPr id="50" name="组合 49"/>
              <p:cNvGrpSpPr/>
              <p:nvPr/>
            </p:nvGrpSpPr>
            <p:grpSpPr>
              <a:xfrm>
                <a:off x="2707483" y="4626326"/>
                <a:ext cx="978195" cy="978195"/>
                <a:chOff x="2707483" y="4626326"/>
                <a:chExt cx="978195" cy="978195"/>
              </a:xfrm>
            </p:grpSpPr>
            <p:sp>
              <p:nvSpPr>
                <p:cNvPr id="51" name="椭圆 50"/>
                <p:cNvSpPr/>
                <p:nvPr/>
              </p:nvSpPr>
              <p:spPr>
                <a:xfrm>
                  <a:off x="2707483" y="4626326"/>
                  <a:ext cx="978195" cy="978195"/>
                </a:xfrm>
                <a:prstGeom prst="ellipse">
                  <a:avLst/>
                </a:prstGeom>
                <a:solidFill>
                  <a:schemeClr val="accent2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endParaRPr>
                </a:p>
              </p:txBody>
            </p:sp>
            <p:sp>
              <p:nvSpPr>
                <p:cNvPr id="52" name="任意多边形 52"/>
                <p:cNvSpPr/>
                <p:nvPr/>
              </p:nvSpPr>
              <p:spPr>
                <a:xfrm>
                  <a:off x="2920429" y="4839272"/>
                  <a:ext cx="552302" cy="552302"/>
                </a:xfrm>
                <a:custGeom>
                  <a:avLst/>
                  <a:gdLst>
                    <a:gd name="connsiteX0" fmla="*/ 71839 w 334963"/>
                    <a:gd name="connsiteY0" fmla="*/ 306388 h 334963"/>
                    <a:gd name="connsiteX1" fmla="*/ 263123 w 334963"/>
                    <a:gd name="connsiteY1" fmla="*/ 306388 h 334963"/>
                    <a:gd name="connsiteX2" fmla="*/ 276225 w 334963"/>
                    <a:gd name="connsiteY2" fmla="*/ 321356 h 334963"/>
                    <a:gd name="connsiteX3" fmla="*/ 263123 w 334963"/>
                    <a:gd name="connsiteY3" fmla="*/ 334963 h 334963"/>
                    <a:gd name="connsiteX4" fmla="*/ 71839 w 334963"/>
                    <a:gd name="connsiteY4" fmla="*/ 334963 h 334963"/>
                    <a:gd name="connsiteX5" fmla="*/ 58737 w 334963"/>
                    <a:gd name="connsiteY5" fmla="*/ 321356 h 334963"/>
                    <a:gd name="connsiteX6" fmla="*/ 71839 w 334963"/>
                    <a:gd name="connsiteY6" fmla="*/ 306388 h 334963"/>
                    <a:gd name="connsiteX7" fmla="*/ 85725 w 334963"/>
                    <a:gd name="connsiteY7" fmla="*/ 153988 h 334963"/>
                    <a:gd name="connsiteX8" fmla="*/ 85725 w 334963"/>
                    <a:gd name="connsiteY8" fmla="*/ 252413 h 334963"/>
                    <a:gd name="connsiteX9" fmla="*/ 249238 w 334963"/>
                    <a:gd name="connsiteY9" fmla="*/ 252413 h 334963"/>
                    <a:gd name="connsiteX10" fmla="*/ 249238 w 334963"/>
                    <a:gd name="connsiteY10" fmla="*/ 153988 h 334963"/>
                    <a:gd name="connsiteX11" fmla="*/ 166687 w 334963"/>
                    <a:gd name="connsiteY11" fmla="*/ 28575 h 334963"/>
                    <a:gd name="connsiteX12" fmla="*/ 77068 w 334963"/>
                    <a:gd name="connsiteY12" fmla="*/ 90238 h 334963"/>
                    <a:gd name="connsiteX13" fmla="*/ 66525 w 334963"/>
                    <a:gd name="connsiteY13" fmla="*/ 100734 h 334963"/>
                    <a:gd name="connsiteX14" fmla="*/ 26987 w 334963"/>
                    <a:gd name="connsiteY14" fmla="*/ 145341 h 334963"/>
                    <a:gd name="connsiteX15" fmla="*/ 57299 w 334963"/>
                    <a:gd name="connsiteY15" fmla="*/ 187325 h 334963"/>
                    <a:gd name="connsiteX16" fmla="*/ 57299 w 334963"/>
                    <a:gd name="connsiteY16" fmla="*/ 140093 h 334963"/>
                    <a:gd name="connsiteX17" fmla="*/ 70479 w 334963"/>
                    <a:gd name="connsiteY17" fmla="*/ 125662 h 334963"/>
                    <a:gd name="connsiteX18" fmla="*/ 262896 w 334963"/>
                    <a:gd name="connsiteY18" fmla="*/ 125662 h 334963"/>
                    <a:gd name="connsiteX19" fmla="*/ 276075 w 334963"/>
                    <a:gd name="connsiteY19" fmla="*/ 140093 h 334963"/>
                    <a:gd name="connsiteX20" fmla="*/ 276075 w 334963"/>
                    <a:gd name="connsiteY20" fmla="*/ 187325 h 334963"/>
                    <a:gd name="connsiteX21" fmla="*/ 306387 w 334963"/>
                    <a:gd name="connsiteY21" fmla="*/ 145341 h 334963"/>
                    <a:gd name="connsiteX22" fmla="*/ 266849 w 334963"/>
                    <a:gd name="connsiteY22" fmla="*/ 100734 h 334963"/>
                    <a:gd name="connsiteX23" fmla="*/ 256306 w 334963"/>
                    <a:gd name="connsiteY23" fmla="*/ 90238 h 334963"/>
                    <a:gd name="connsiteX24" fmla="*/ 166687 w 334963"/>
                    <a:gd name="connsiteY24" fmla="*/ 28575 h 334963"/>
                    <a:gd name="connsiteX25" fmla="*/ 167482 w 334963"/>
                    <a:gd name="connsiteY25" fmla="*/ 0 h 334963"/>
                    <a:gd name="connsiteX26" fmla="*/ 280894 w 334963"/>
                    <a:gd name="connsiteY26" fmla="*/ 75122 h 334963"/>
                    <a:gd name="connsiteX27" fmla="*/ 334963 w 334963"/>
                    <a:gd name="connsiteY27" fmla="*/ 144972 h 334963"/>
                    <a:gd name="connsiteX28" fmla="*/ 276938 w 334963"/>
                    <a:gd name="connsiteY28" fmla="*/ 216139 h 334963"/>
                    <a:gd name="connsiteX29" fmla="*/ 276938 w 334963"/>
                    <a:gd name="connsiteY29" fmla="*/ 266221 h 334963"/>
                    <a:gd name="connsiteX30" fmla="*/ 263750 w 334963"/>
                    <a:gd name="connsiteY30" fmla="*/ 279400 h 334963"/>
                    <a:gd name="connsiteX31" fmla="*/ 71213 w 334963"/>
                    <a:gd name="connsiteY31" fmla="*/ 279400 h 334963"/>
                    <a:gd name="connsiteX32" fmla="*/ 58025 w 334963"/>
                    <a:gd name="connsiteY32" fmla="*/ 266221 h 334963"/>
                    <a:gd name="connsiteX33" fmla="*/ 58025 w 334963"/>
                    <a:gd name="connsiteY33" fmla="*/ 216139 h 334963"/>
                    <a:gd name="connsiteX34" fmla="*/ 0 w 334963"/>
                    <a:gd name="connsiteY34" fmla="*/ 144972 h 334963"/>
                    <a:gd name="connsiteX35" fmla="*/ 54069 w 334963"/>
                    <a:gd name="connsiteY35" fmla="*/ 75122 h 334963"/>
                    <a:gd name="connsiteX36" fmla="*/ 167482 w 334963"/>
                    <a:gd name="connsiteY36" fmla="*/ 0 h 3349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l="l" t="t" r="r" b="b"/>
                  <a:pathLst>
                    <a:path w="334963" h="334963">
                      <a:moveTo>
                        <a:pt x="71839" y="306388"/>
                      </a:moveTo>
                      <a:cubicBezTo>
                        <a:pt x="71839" y="306388"/>
                        <a:pt x="71839" y="306388"/>
                        <a:pt x="263123" y="306388"/>
                      </a:cubicBezTo>
                      <a:cubicBezTo>
                        <a:pt x="270984" y="306388"/>
                        <a:pt x="276225" y="313192"/>
                        <a:pt x="276225" y="321356"/>
                      </a:cubicBezTo>
                      <a:cubicBezTo>
                        <a:pt x="276225" y="329520"/>
                        <a:pt x="270984" y="334963"/>
                        <a:pt x="263123" y="334963"/>
                      </a:cubicBezTo>
                      <a:cubicBezTo>
                        <a:pt x="263123" y="334963"/>
                        <a:pt x="263123" y="334963"/>
                        <a:pt x="71839" y="334963"/>
                      </a:cubicBezTo>
                      <a:cubicBezTo>
                        <a:pt x="63978" y="334963"/>
                        <a:pt x="58737" y="329520"/>
                        <a:pt x="58737" y="321356"/>
                      </a:cubicBezTo>
                      <a:cubicBezTo>
                        <a:pt x="58737" y="313192"/>
                        <a:pt x="63978" y="306388"/>
                        <a:pt x="71839" y="306388"/>
                      </a:cubicBezTo>
                      <a:close/>
                      <a:moveTo>
                        <a:pt x="85725" y="153988"/>
                      </a:moveTo>
                      <a:lnTo>
                        <a:pt x="85725" y="252413"/>
                      </a:lnTo>
                      <a:lnTo>
                        <a:pt x="249238" y="252413"/>
                      </a:lnTo>
                      <a:lnTo>
                        <a:pt x="249238" y="153988"/>
                      </a:lnTo>
                      <a:close/>
                      <a:moveTo>
                        <a:pt x="166687" y="28575"/>
                      </a:moveTo>
                      <a:cubicBezTo>
                        <a:pt x="124513" y="28575"/>
                        <a:pt x="86294" y="54815"/>
                        <a:pt x="77068" y="90238"/>
                      </a:cubicBezTo>
                      <a:cubicBezTo>
                        <a:pt x="75750" y="95486"/>
                        <a:pt x="71796" y="99422"/>
                        <a:pt x="66525" y="100734"/>
                      </a:cubicBezTo>
                      <a:cubicBezTo>
                        <a:pt x="42802" y="105982"/>
                        <a:pt x="26987" y="124350"/>
                        <a:pt x="26987" y="145341"/>
                      </a:cubicBezTo>
                      <a:cubicBezTo>
                        <a:pt x="26987" y="163709"/>
                        <a:pt x="38848" y="179453"/>
                        <a:pt x="57299" y="187325"/>
                      </a:cubicBezTo>
                      <a:cubicBezTo>
                        <a:pt x="57299" y="187325"/>
                        <a:pt x="57299" y="187325"/>
                        <a:pt x="57299" y="140093"/>
                      </a:cubicBezTo>
                      <a:cubicBezTo>
                        <a:pt x="57299" y="132222"/>
                        <a:pt x="62571" y="125662"/>
                        <a:pt x="70479" y="125662"/>
                      </a:cubicBezTo>
                      <a:cubicBezTo>
                        <a:pt x="70479" y="125662"/>
                        <a:pt x="70479" y="125662"/>
                        <a:pt x="262896" y="125662"/>
                      </a:cubicBezTo>
                      <a:cubicBezTo>
                        <a:pt x="270803" y="125662"/>
                        <a:pt x="276075" y="132222"/>
                        <a:pt x="276075" y="140093"/>
                      </a:cubicBezTo>
                      <a:cubicBezTo>
                        <a:pt x="276075" y="140093"/>
                        <a:pt x="276075" y="140093"/>
                        <a:pt x="276075" y="187325"/>
                      </a:cubicBezTo>
                      <a:cubicBezTo>
                        <a:pt x="294526" y="179453"/>
                        <a:pt x="306387" y="163709"/>
                        <a:pt x="306387" y="145341"/>
                      </a:cubicBezTo>
                      <a:cubicBezTo>
                        <a:pt x="306387" y="124350"/>
                        <a:pt x="290572" y="105982"/>
                        <a:pt x="266849" y="100734"/>
                      </a:cubicBezTo>
                      <a:cubicBezTo>
                        <a:pt x="261578" y="99422"/>
                        <a:pt x="257624" y="95486"/>
                        <a:pt x="256306" y="90238"/>
                      </a:cubicBezTo>
                      <a:cubicBezTo>
                        <a:pt x="247080" y="54815"/>
                        <a:pt x="208861" y="28575"/>
                        <a:pt x="166687" y="28575"/>
                      </a:cubicBezTo>
                      <a:close/>
                      <a:moveTo>
                        <a:pt x="167482" y="0"/>
                      </a:moveTo>
                      <a:cubicBezTo>
                        <a:pt x="220232" y="0"/>
                        <a:pt x="266388" y="30312"/>
                        <a:pt x="280894" y="75122"/>
                      </a:cubicBezTo>
                      <a:cubicBezTo>
                        <a:pt x="313863" y="85665"/>
                        <a:pt x="334963" y="113341"/>
                        <a:pt x="334963" y="144972"/>
                      </a:cubicBezTo>
                      <a:cubicBezTo>
                        <a:pt x="334963" y="177920"/>
                        <a:pt x="311225" y="206914"/>
                        <a:pt x="276938" y="216139"/>
                      </a:cubicBezTo>
                      <a:cubicBezTo>
                        <a:pt x="276938" y="216139"/>
                        <a:pt x="276938" y="216139"/>
                        <a:pt x="276938" y="266221"/>
                      </a:cubicBezTo>
                      <a:cubicBezTo>
                        <a:pt x="276938" y="274128"/>
                        <a:pt x="271663" y="279400"/>
                        <a:pt x="263750" y="279400"/>
                      </a:cubicBezTo>
                      <a:cubicBezTo>
                        <a:pt x="263750" y="279400"/>
                        <a:pt x="263750" y="279400"/>
                        <a:pt x="71213" y="279400"/>
                      </a:cubicBezTo>
                      <a:cubicBezTo>
                        <a:pt x="63300" y="279400"/>
                        <a:pt x="58025" y="274128"/>
                        <a:pt x="58025" y="266221"/>
                      </a:cubicBezTo>
                      <a:cubicBezTo>
                        <a:pt x="58025" y="266221"/>
                        <a:pt x="58025" y="266221"/>
                        <a:pt x="58025" y="216139"/>
                      </a:cubicBezTo>
                      <a:cubicBezTo>
                        <a:pt x="22419" y="206914"/>
                        <a:pt x="0" y="177920"/>
                        <a:pt x="0" y="144972"/>
                      </a:cubicBezTo>
                      <a:cubicBezTo>
                        <a:pt x="0" y="113341"/>
                        <a:pt x="21100" y="85665"/>
                        <a:pt x="54069" y="75122"/>
                      </a:cubicBezTo>
                      <a:cubicBezTo>
                        <a:pt x="68575" y="30312"/>
                        <a:pt x="114731" y="0"/>
                        <a:pt x="167482" y="0"/>
                      </a:cubicBezTo>
                      <a:close/>
                    </a:path>
                  </a:pathLst>
                </a:custGeom>
                <a:solidFill>
                  <a:schemeClr val="bg1">
                    <a:lumMod val="100000"/>
                  </a:schemeClr>
                </a:solidFill>
                <a:ln w="762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bg1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endParaRPr>
                </a:p>
              </p:txBody>
            </p:sp>
          </p:grpSp>
        </p:grpSp>
      </p:grpSp>
      <p:grpSp>
        <p:nvGrpSpPr>
          <p:cNvPr id="53" name="组合 52"/>
          <p:cNvGrpSpPr/>
          <p:nvPr/>
        </p:nvGrpSpPr>
        <p:grpSpPr>
          <a:xfrm>
            <a:off x="4729395" y="1363205"/>
            <a:ext cx="3076975" cy="1184795"/>
            <a:chOff x="6436474" y="1817607"/>
            <a:chExt cx="4102633" cy="1579727"/>
          </a:xfrm>
        </p:grpSpPr>
        <p:sp>
          <p:nvSpPr>
            <p:cNvPr id="54" name="矩形 53"/>
            <p:cNvSpPr/>
            <p:nvPr/>
          </p:nvSpPr>
          <p:spPr>
            <a:xfrm>
              <a:off x="8369797" y="2584804"/>
              <a:ext cx="2169310" cy="812530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85000"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</a:t>
              </a:r>
            </a:p>
          </p:txBody>
        </p:sp>
        <p:sp>
          <p:nvSpPr>
            <p:cNvPr id="55" name="矩形 54"/>
            <p:cNvSpPr/>
            <p:nvPr/>
          </p:nvSpPr>
          <p:spPr>
            <a:xfrm>
              <a:off x="8369796" y="2317519"/>
              <a:ext cx="2169310" cy="214033"/>
            </a:xfrm>
            <a:prstGeom prst="rect">
              <a:avLst/>
            </a:prstGeom>
          </p:spPr>
          <p:txBody>
            <a:bodyPr wrap="none" lIns="0" tIns="0" rIns="0" bIns="0" anchor="ctr" anchorCtr="0">
              <a:normAutofit fontScale="92500" lnSpcReduction="20000"/>
            </a:bodyPr>
            <a:lstStyle/>
            <a:p>
              <a:r>
                <a:rPr lang="zh-CN" altLang="en-US" sz="1300" b="1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keyword</a:t>
              </a:r>
            </a:p>
          </p:txBody>
        </p:sp>
        <p:grpSp>
          <p:nvGrpSpPr>
            <p:cNvPr id="56" name="组合 55"/>
            <p:cNvGrpSpPr/>
            <p:nvPr/>
          </p:nvGrpSpPr>
          <p:grpSpPr>
            <a:xfrm>
              <a:off x="6436474" y="1817607"/>
              <a:ext cx="1933319" cy="1513596"/>
              <a:chOff x="6298687" y="1504503"/>
              <a:chExt cx="2733178" cy="2139804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6298687" y="1504503"/>
                <a:ext cx="2139804" cy="2139804"/>
              </a:xfrm>
              <a:prstGeom prst="ellipse">
                <a:avLst/>
              </a:prstGeom>
              <a:noFill/>
              <a:ln w="76200" cap="rnd">
                <a:solidFill>
                  <a:schemeClr val="tx1">
                    <a:lumMod val="40000"/>
                    <a:lumOff val="6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6436223" y="1642039"/>
                <a:ext cx="1864732" cy="1864732"/>
              </a:xfrm>
              <a:prstGeom prst="ellipse">
                <a:avLst/>
              </a:prstGeom>
              <a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grpSp>
            <p:nvGrpSpPr>
              <p:cNvPr id="59" name="组合 58"/>
              <p:cNvGrpSpPr/>
              <p:nvPr/>
            </p:nvGrpSpPr>
            <p:grpSpPr>
              <a:xfrm>
                <a:off x="8053670" y="2085308"/>
                <a:ext cx="978195" cy="978195"/>
                <a:chOff x="8053670" y="2085308"/>
                <a:chExt cx="978195" cy="978195"/>
              </a:xfrm>
            </p:grpSpPr>
            <p:sp>
              <p:nvSpPr>
                <p:cNvPr id="60" name="椭圆 59"/>
                <p:cNvSpPr/>
                <p:nvPr/>
              </p:nvSpPr>
              <p:spPr>
                <a:xfrm>
                  <a:off x="8053670" y="2085308"/>
                  <a:ext cx="978195" cy="978195"/>
                </a:xfrm>
                <a:prstGeom prst="ellipse">
                  <a:avLst/>
                </a:prstGeom>
                <a:solidFill>
                  <a:schemeClr val="accent1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endParaRPr>
                </a:p>
              </p:txBody>
            </p:sp>
            <p:sp>
              <p:nvSpPr>
                <p:cNvPr id="61" name="任意多边形 53"/>
                <p:cNvSpPr/>
                <p:nvPr/>
              </p:nvSpPr>
              <p:spPr>
                <a:xfrm>
                  <a:off x="8266616" y="2350114"/>
                  <a:ext cx="552302" cy="448582"/>
                </a:xfrm>
                <a:custGeom>
                  <a:avLst/>
                  <a:gdLst>
                    <a:gd name="connsiteX0" fmla="*/ 242888 w 338138"/>
                    <a:gd name="connsiteY0" fmla="*/ 212725 h 274637"/>
                    <a:gd name="connsiteX1" fmla="*/ 222250 w 338138"/>
                    <a:gd name="connsiteY1" fmla="*/ 233363 h 274637"/>
                    <a:gd name="connsiteX2" fmla="*/ 242888 w 338138"/>
                    <a:gd name="connsiteY2" fmla="*/ 254001 h 274637"/>
                    <a:gd name="connsiteX3" fmla="*/ 263526 w 338138"/>
                    <a:gd name="connsiteY3" fmla="*/ 233363 h 274637"/>
                    <a:gd name="connsiteX4" fmla="*/ 242888 w 338138"/>
                    <a:gd name="connsiteY4" fmla="*/ 212725 h 274637"/>
                    <a:gd name="connsiteX5" fmla="*/ 76994 w 338138"/>
                    <a:gd name="connsiteY5" fmla="*/ 212725 h 274637"/>
                    <a:gd name="connsiteX6" fmla="*/ 57150 w 338138"/>
                    <a:gd name="connsiteY6" fmla="*/ 233363 h 274637"/>
                    <a:gd name="connsiteX7" fmla="*/ 76994 w 338138"/>
                    <a:gd name="connsiteY7" fmla="*/ 254001 h 274637"/>
                    <a:gd name="connsiteX8" fmla="*/ 96838 w 338138"/>
                    <a:gd name="connsiteY8" fmla="*/ 233363 h 274637"/>
                    <a:gd name="connsiteX9" fmla="*/ 76994 w 338138"/>
                    <a:gd name="connsiteY9" fmla="*/ 212725 h 274637"/>
                    <a:gd name="connsiteX10" fmla="*/ 198438 w 338138"/>
                    <a:gd name="connsiteY10" fmla="*/ 93662 h 274637"/>
                    <a:gd name="connsiteX11" fmla="*/ 198438 w 338138"/>
                    <a:gd name="connsiteY11" fmla="*/ 152400 h 274637"/>
                    <a:gd name="connsiteX12" fmla="*/ 271566 w 338138"/>
                    <a:gd name="connsiteY12" fmla="*/ 152400 h 274637"/>
                    <a:gd name="connsiteX13" fmla="*/ 276789 w 338138"/>
                    <a:gd name="connsiteY13" fmla="*/ 143263 h 274637"/>
                    <a:gd name="connsiteX14" fmla="*/ 254590 w 338138"/>
                    <a:gd name="connsiteY14" fmla="*/ 102799 h 274637"/>
                    <a:gd name="connsiteX15" fmla="*/ 240225 w 338138"/>
                    <a:gd name="connsiteY15" fmla="*/ 93662 h 274637"/>
                    <a:gd name="connsiteX16" fmla="*/ 198438 w 338138"/>
                    <a:gd name="connsiteY16" fmla="*/ 93662 h 274637"/>
                    <a:gd name="connsiteX17" fmla="*/ 126104 w 338138"/>
                    <a:gd name="connsiteY17" fmla="*/ 93662 h 274637"/>
                    <a:gd name="connsiteX18" fmla="*/ 111678 w 338138"/>
                    <a:gd name="connsiteY18" fmla="*/ 101494 h 274637"/>
                    <a:gd name="connsiteX19" fmla="*/ 86761 w 338138"/>
                    <a:gd name="connsiteY19" fmla="*/ 143263 h 274637"/>
                    <a:gd name="connsiteX20" fmla="*/ 90695 w 338138"/>
                    <a:gd name="connsiteY20" fmla="*/ 152400 h 274637"/>
                    <a:gd name="connsiteX21" fmla="*/ 174626 w 338138"/>
                    <a:gd name="connsiteY21" fmla="*/ 152400 h 274637"/>
                    <a:gd name="connsiteX22" fmla="*/ 174626 w 338138"/>
                    <a:gd name="connsiteY22" fmla="*/ 93662 h 274637"/>
                    <a:gd name="connsiteX23" fmla="*/ 126104 w 338138"/>
                    <a:gd name="connsiteY23" fmla="*/ 93662 h 274637"/>
                    <a:gd name="connsiteX24" fmla="*/ 117556 w 338138"/>
                    <a:gd name="connsiteY24" fmla="*/ 74612 h 274637"/>
                    <a:gd name="connsiteX25" fmla="*/ 250962 w 338138"/>
                    <a:gd name="connsiteY25" fmla="*/ 74612 h 274637"/>
                    <a:gd name="connsiteX26" fmla="*/ 270775 w 338138"/>
                    <a:gd name="connsiteY26" fmla="*/ 85140 h 274637"/>
                    <a:gd name="connsiteX27" fmla="*/ 301154 w 338138"/>
                    <a:gd name="connsiteY27" fmla="*/ 139094 h 274637"/>
                    <a:gd name="connsiteX28" fmla="*/ 317005 w 338138"/>
                    <a:gd name="connsiteY28" fmla="*/ 148305 h 274637"/>
                    <a:gd name="connsiteX29" fmla="*/ 323609 w 338138"/>
                    <a:gd name="connsiteY29" fmla="*/ 148305 h 274637"/>
                    <a:gd name="connsiteX30" fmla="*/ 338138 w 338138"/>
                    <a:gd name="connsiteY30" fmla="*/ 162781 h 274637"/>
                    <a:gd name="connsiteX31" fmla="*/ 338138 w 338138"/>
                    <a:gd name="connsiteY31" fmla="*/ 229895 h 274637"/>
                    <a:gd name="connsiteX32" fmla="*/ 323609 w 338138"/>
                    <a:gd name="connsiteY32" fmla="*/ 244370 h 274637"/>
                    <a:gd name="connsiteX33" fmla="*/ 281342 w 338138"/>
                    <a:gd name="connsiteY33" fmla="*/ 244370 h 274637"/>
                    <a:gd name="connsiteX34" fmla="*/ 243037 w 338138"/>
                    <a:gd name="connsiteY34" fmla="*/ 274637 h 274637"/>
                    <a:gd name="connsiteX35" fmla="*/ 203411 w 338138"/>
                    <a:gd name="connsiteY35" fmla="*/ 244370 h 274637"/>
                    <a:gd name="connsiteX36" fmla="*/ 116235 w 338138"/>
                    <a:gd name="connsiteY36" fmla="*/ 244370 h 274637"/>
                    <a:gd name="connsiteX37" fmla="*/ 76609 w 338138"/>
                    <a:gd name="connsiteY37" fmla="*/ 274637 h 274637"/>
                    <a:gd name="connsiteX38" fmla="*/ 38305 w 338138"/>
                    <a:gd name="connsiteY38" fmla="*/ 244370 h 274637"/>
                    <a:gd name="connsiteX39" fmla="*/ 14529 w 338138"/>
                    <a:gd name="connsiteY39" fmla="*/ 244370 h 274637"/>
                    <a:gd name="connsiteX40" fmla="*/ 0 w 338138"/>
                    <a:gd name="connsiteY40" fmla="*/ 229895 h 274637"/>
                    <a:gd name="connsiteX41" fmla="*/ 0 w 338138"/>
                    <a:gd name="connsiteY41" fmla="*/ 175941 h 274637"/>
                    <a:gd name="connsiteX42" fmla="*/ 13208 w 338138"/>
                    <a:gd name="connsiteY42" fmla="*/ 158833 h 274637"/>
                    <a:gd name="connsiteX43" fmla="*/ 44909 w 338138"/>
                    <a:gd name="connsiteY43" fmla="*/ 152253 h 274637"/>
                    <a:gd name="connsiteX44" fmla="*/ 60759 w 338138"/>
                    <a:gd name="connsiteY44" fmla="*/ 140410 h 274637"/>
                    <a:gd name="connsiteX45" fmla="*/ 96422 w 338138"/>
                    <a:gd name="connsiteY45" fmla="*/ 85140 h 274637"/>
                    <a:gd name="connsiteX46" fmla="*/ 117556 w 338138"/>
                    <a:gd name="connsiteY46" fmla="*/ 74612 h 274637"/>
                    <a:gd name="connsiteX47" fmla="*/ 200025 w 338138"/>
                    <a:gd name="connsiteY47" fmla="*/ 44749 h 274637"/>
                    <a:gd name="connsiteX48" fmla="*/ 200026 w 338138"/>
                    <a:gd name="connsiteY48" fmla="*/ 44753 h 274637"/>
                    <a:gd name="connsiteX49" fmla="*/ 200026 w 338138"/>
                    <a:gd name="connsiteY49" fmla="*/ 44754 h 274637"/>
                    <a:gd name="connsiteX50" fmla="*/ 200025 w 338138"/>
                    <a:gd name="connsiteY50" fmla="*/ 44753 h 274637"/>
                    <a:gd name="connsiteX51" fmla="*/ 187326 w 338138"/>
                    <a:gd name="connsiteY51" fmla="*/ 30162 h 274637"/>
                    <a:gd name="connsiteX52" fmla="*/ 188913 w 338138"/>
                    <a:gd name="connsiteY52" fmla="*/ 34925 h 274637"/>
                    <a:gd name="connsiteX53" fmla="*/ 185738 w 338138"/>
                    <a:gd name="connsiteY53" fmla="*/ 34925 h 274637"/>
                    <a:gd name="connsiteX54" fmla="*/ 187326 w 338138"/>
                    <a:gd name="connsiteY54" fmla="*/ 30162 h 274637"/>
                    <a:gd name="connsiteX55" fmla="*/ 129382 w 338138"/>
                    <a:gd name="connsiteY55" fmla="*/ 23812 h 274637"/>
                    <a:gd name="connsiteX56" fmla="*/ 120650 w 338138"/>
                    <a:gd name="connsiteY56" fmla="*/ 33337 h 274637"/>
                    <a:gd name="connsiteX57" fmla="*/ 129382 w 338138"/>
                    <a:gd name="connsiteY57" fmla="*/ 42862 h 274637"/>
                    <a:gd name="connsiteX58" fmla="*/ 138114 w 338138"/>
                    <a:gd name="connsiteY58" fmla="*/ 33337 h 274637"/>
                    <a:gd name="connsiteX59" fmla="*/ 129382 w 338138"/>
                    <a:gd name="connsiteY59" fmla="*/ 23812 h 274637"/>
                    <a:gd name="connsiteX60" fmla="*/ 223203 w 338138"/>
                    <a:gd name="connsiteY60" fmla="*/ 19050 h 274637"/>
                    <a:gd name="connsiteX61" fmla="*/ 220663 w 338138"/>
                    <a:gd name="connsiteY61" fmla="*/ 21620 h 274637"/>
                    <a:gd name="connsiteX62" fmla="*/ 220663 w 338138"/>
                    <a:gd name="connsiteY62" fmla="*/ 44753 h 274637"/>
                    <a:gd name="connsiteX63" fmla="*/ 223203 w 338138"/>
                    <a:gd name="connsiteY63" fmla="*/ 46038 h 274637"/>
                    <a:gd name="connsiteX64" fmla="*/ 237173 w 338138"/>
                    <a:gd name="connsiteY64" fmla="*/ 46038 h 274637"/>
                    <a:gd name="connsiteX65" fmla="*/ 239713 w 338138"/>
                    <a:gd name="connsiteY65" fmla="*/ 44753 h 274637"/>
                    <a:gd name="connsiteX66" fmla="*/ 239713 w 338138"/>
                    <a:gd name="connsiteY66" fmla="*/ 42183 h 274637"/>
                    <a:gd name="connsiteX67" fmla="*/ 237173 w 338138"/>
                    <a:gd name="connsiteY67" fmla="*/ 40897 h 274637"/>
                    <a:gd name="connsiteX68" fmla="*/ 228283 w 338138"/>
                    <a:gd name="connsiteY68" fmla="*/ 40897 h 274637"/>
                    <a:gd name="connsiteX69" fmla="*/ 227013 w 338138"/>
                    <a:gd name="connsiteY69" fmla="*/ 39612 h 274637"/>
                    <a:gd name="connsiteX70" fmla="*/ 227013 w 338138"/>
                    <a:gd name="connsiteY70" fmla="*/ 35757 h 274637"/>
                    <a:gd name="connsiteX71" fmla="*/ 228283 w 338138"/>
                    <a:gd name="connsiteY71" fmla="*/ 35757 h 274637"/>
                    <a:gd name="connsiteX72" fmla="*/ 234633 w 338138"/>
                    <a:gd name="connsiteY72" fmla="*/ 35757 h 274637"/>
                    <a:gd name="connsiteX73" fmla="*/ 235903 w 338138"/>
                    <a:gd name="connsiteY73" fmla="*/ 33187 h 274637"/>
                    <a:gd name="connsiteX74" fmla="*/ 235903 w 338138"/>
                    <a:gd name="connsiteY74" fmla="*/ 31901 h 274637"/>
                    <a:gd name="connsiteX75" fmla="*/ 234633 w 338138"/>
                    <a:gd name="connsiteY75" fmla="*/ 29331 h 274637"/>
                    <a:gd name="connsiteX76" fmla="*/ 228283 w 338138"/>
                    <a:gd name="connsiteY76" fmla="*/ 29331 h 274637"/>
                    <a:gd name="connsiteX77" fmla="*/ 227013 w 338138"/>
                    <a:gd name="connsiteY77" fmla="*/ 28046 h 274637"/>
                    <a:gd name="connsiteX78" fmla="*/ 227013 w 338138"/>
                    <a:gd name="connsiteY78" fmla="*/ 25476 h 274637"/>
                    <a:gd name="connsiteX79" fmla="*/ 228283 w 338138"/>
                    <a:gd name="connsiteY79" fmla="*/ 25476 h 274637"/>
                    <a:gd name="connsiteX80" fmla="*/ 237173 w 338138"/>
                    <a:gd name="connsiteY80" fmla="*/ 25476 h 274637"/>
                    <a:gd name="connsiteX81" fmla="*/ 239713 w 338138"/>
                    <a:gd name="connsiteY81" fmla="*/ 22905 h 274637"/>
                    <a:gd name="connsiteX82" fmla="*/ 239713 w 338138"/>
                    <a:gd name="connsiteY82" fmla="*/ 21620 h 274637"/>
                    <a:gd name="connsiteX83" fmla="*/ 237173 w 338138"/>
                    <a:gd name="connsiteY83" fmla="*/ 19050 h 274637"/>
                    <a:gd name="connsiteX84" fmla="*/ 223203 w 338138"/>
                    <a:gd name="connsiteY84" fmla="*/ 19050 h 274637"/>
                    <a:gd name="connsiteX85" fmla="*/ 186797 w 338138"/>
                    <a:gd name="connsiteY85" fmla="*/ 19050 h 274637"/>
                    <a:gd name="connsiteX86" fmla="*/ 184151 w 338138"/>
                    <a:gd name="connsiteY86" fmla="*/ 21620 h 274637"/>
                    <a:gd name="connsiteX87" fmla="*/ 177536 w 338138"/>
                    <a:gd name="connsiteY87" fmla="*/ 44753 h 274637"/>
                    <a:gd name="connsiteX88" fmla="*/ 177536 w 338138"/>
                    <a:gd name="connsiteY88" fmla="*/ 46038 h 274637"/>
                    <a:gd name="connsiteX89" fmla="*/ 178859 w 338138"/>
                    <a:gd name="connsiteY89" fmla="*/ 46038 h 274637"/>
                    <a:gd name="connsiteX90" fmla="*/ 181505 w 338138"/>
                    <a:gd name="connsiteY90" fmla="*/ 46038 h 274637"/>
                    <a:gd name="connsiteX91" fmla="*/ 184151 w 338138"/>
                    <a:gd name="connsiteY91" fmla="*/ 44753 h 274637"/>
                    <a:gd name="connsiteX92" fmla="*/ 185474 w 338138"/>
                    <a:gd name="connsiteY92" fmla="*/ 42183 h 274637"/>
                    <a:gd name="connsiteX93" fmla="*/ 185474 w 338138"/>
                    <a:gd name="connsiteY93" fmla="*/ 40897 h 274637"/>
                    <a:gd name="connsiteX94" fmla="*/ 190766 w 338138"/>
                    <a:gd name="connsiteY94" fmla="*/ 40897 h 274637"/>
                    <a:gd name="connsiteX95" fmla="*/ 192088 w 338138"/>
                    <a:gd name="connsiteY95" fmla="*/ 42183 h 274637"/>
                    <a:gd name="connsiteX96" fmla="*/ 192088 w 338138"/>
                    <a:gd name="connsiteY96" fmla="*/ 44753 h 274637"/>
                    <a:gd name="connsiteX97" fmla="*/ 194734 w 338138"/>
                    <a:gd name="connsiteY97" fmla="*/ 46038 h 274637"/>
                    <a:gd name="connsiteX98" fmla="*/ 197380 w 338138"/>
                    <a:gd name="connsiteY98" fmla="*/ 46038 h 274637"/>
                    <a:gd name="connsiteX99" fmla="*/ 200026 w 338138"/>
                    <a:gd name="connsiteY99" fmla="*/ 46038 h 274637"/>
                    <a:gd name="connsiteX100" fmla="*/ 200026 w 338138"/>
                    <a:gd name="connsiteY100" fmla="*/ 44754 h 274637"/>
                    <a:gd name="connsiteX101" fmla="*/ 201386 w 338138"/>
                    <a:gd name="connsiteY101" fmla="*/ 46038 h 274637"/>
                    <a:gd name="connsiteX102" fmla="*/ 216354 w 338138"/>
                    <a:gd name="connsiteY102" fmla="*/ 46038 h 274637"/>
                    <a:gd name="connsiteX103" fmla="*/ 219075 w 338138"/>
                    <a:gd name="connsiteY103" fmla="*/ 44753 h 274637"/>
                    <a:gd name="connsiteX104" fmla="*/ 219075 w 338138"/>
                    <a:gd name="connsiteY104" fmla="*/ 42183 h 274637"/>
                    <a:gd name="connsiteX105" fmla="*/ 216354 w 338138"/>
                    <a:gd name="connsiteY105" fmla="*/ 40897 h 274637"/>
                    <a:gd name="connsiteX106" fmla="*/ 208189 w 338138"/>
                    <a:gd name="connsiteY106" fmla="*/ 40897 h 274637"/>
                    <a:gd name="connsiteX107" fmla="*/ 206829 w 338138"/>
                    <a:gd name="connsiteY107" fmla="*/ 39612 h 274637"/>
                    <a:gd name="connsiteX108" fmla="*/ 206829 w 338138"/>
                    <a:gd name="connsiteY108" fmla="*/ 21620 h 274637"/>
                    <a:gd name="connsiteX109" fmla="*/ 205468 w 338138"/>
                    <a:gd name="connsiteY109" fmla="*/ 19050 h 274637"/>
                    <a:gd name="connsiteX110" fmla="*/ 201386 w 338138"/>
                    <a:gd name="connsiteY110" fmla="*/ 19050 h 274637"/>
                    <a:gd name="connsiteX111" fmla="*/ 200025 w 338138"/>
                    <a:gd name="connsiteY111" fmla="*/ 21620 h 274637"/>
                    <a:gd name="connsiteX112" fmla="*/ 200025 w 338138"/>
                    <a:gd name="connsiteY112" fmla="*/ 44749 h 274637"/>
                    <a:gd name="connsiteX113" fmla="*/ 199199 w 338138"/>
                    <a:gd name="connsiteY113" fmla="*/ 41861 h 274637"/>
                    <a:gd name="connsiteX114" fmla="*/ 193411 w 338138"/>
                    <a:gd name="connsiteY114" fmla="*/ 21620 h 274637"/>
                    <a:gd name="connsiteX115" fmla="*/ 190766 w 338138"/>
                    <a:gd name="connsiteY115" fmla="*/ 19050 h 274637"/>
                    <a:gd name="connsiteX116" fmla="*/ 186797 w 338138"/>
                    <a:gd name="connsiteY116" fmla="*/ 19050 h 274637"/>
                    <a:gd name="connsiteX117" fmla="*/ 165206 w 338138"/>
                    <a:gd name="connsiteY117" fmla="*/ 19050 h 274637"/>
                    <a:gd name="connsiteX118" fmla="*/ 158327 w 338138"/>
                    <a:gd name="connsiteY118" fmla="*/ 21648 h 274637"/>
                    <a:gd name="connsiteX119" fmla="*/ 155575 w 338138"/>
                    <a:gd name="connsiteY119" fmla="*/ 26843 h 274637"/>
                    <a:gd name="connsiteX120" fmla="*/ 158327 w 338138"/>
                    <a:gd name="connsiteY120" fmla="*/ 32039 h 274637"/>
                    <a:gd name="connsiteX121" fmla="*/ 165206 w 338138"/>
                    <a:gd name="connsiteY121" fmla="*/ 35935 h 274637"/>
                    <a:gd name="connsiteX122" fmla="*/ 167958 w 338138"/>
                    <a:gd name="connsiteY122" fmla="*/ 37234 h 274637"/>
                    <a:gd name="connsiteX123" fmla="*/ 169334 w 338138"/>
                    <a:gd name="connsiteY123" fmla="*/ 38533 h 274637"/>
                    <a:gd name="connsiteX124" fmla="*/ 169334 w 338138"/>
                    <a:gd name="connsiteY124" fmla="*/ 39832 h 274637"/>
                    <a:gd name="connsiteX125" fmla="*/ 167958 w 338138"/>
                    <a:gd name="connsiteY125" fmla="*/ 41131 h 274637"/>
                    <a:gd name="connsiteX126" fmla="*/ 163830 w 338138"/>
                    <a:gd name="connsiteY126" fmla="*/ 41131 h 274637"/>
                    <a:gd name="connsiteX127" fmla="*/ 162454 w 338138"/>
                    <a:gd name="connsiteY127" fmla="*/ 39832 h 274637"/>
                    <a:gd name="connsiteX128" fmla="*/ 162454 w 338138"/>
                    <a:gd name="connsiteY128" fmla="*/ 38533 h 274637"/>
                    <a:gd name="connsiteX129" fmla="*/ 159703 w 338138"/>
                    <a:gd name="connsiteY129" fmla="*/ 37234 h 274637"/>
                    <a:gd name="connsiteX130" fmla="*/ 158327 w 338138"/>
                    <a:gd name="connsiteY130" fmla="*/ 37234 h 274637"/>
                    <a:gd name="connsiteX131" fmla="*/ 156951 w 338138"/>
                    <a:gd name="connsiteY131" fmla="*/ 38533 h 274637"/>
                    <a:gd name="connsiteX132" fmla="*/ 155575 w 338138"/>
                    <a:gd name="connsiteY132" fmla="*/ 39832 h 274637"/>
                    <a:gd name="connsiteX133" fmla="*/ 155575 w 338138"/>
                    <a:gd name="connsiteY133" fmla="*/ 41131 h 274637"/>
                    <a:gd name="connsiteX134" fmla="*/ 156951 w 338138"/>
                    <a:gd name="connsiteY134" fmla="*/ 43728 h 274637"/>
                    <a:gd name="connsiteX135" fmla="*/ 159703 w 338138"/>
                    <a:gd name="connsiteY135" fmla="*/ 45027 h 274637"/>
                    <a:gd name="connsiteX136" fmla="*/ 166582 w 338138"/>
                    <a:gd name="connsiteY136" fmla="*/ 47625 h 274637"/>
                    <a:gd name="connsiteX137" fmla="*/ 173461 w 338138"/>
                    <a:gd name="connsiteY137" fmla="*/ 45027 h 274637"/>
                    <a:gd name="connsiteX138" fmla="*/ 176213 w 338138"/>
                    <a:gd name="connsiteY138" fmla="*/ 38533 h 274637"/>
                    <a:gd name="connsiteX139" fmla="*/ 173461 w 338138"/>
                    <a:gd name="connsiteY139" fmla="*/ 32039 h 274637"/>
                    <a:gd name="connsiteX140" fmla="*/ 167958 w 338138"/>
                    <a:gd name="connsiteY140" fmla="*/ 29441 h 274637"/>
                    <a:gd name="connsiteX141" fmla="*/ 163830 w 338138"/>
                    <a:gd name="connsiteY141" fmla="*/ 28142 h 274637"/>
                    <a:gd name="connsiteX142" fmla="*/ 162454 w 338138"/>
                    <a:gd name="connsiteY142" fmla="*/ 26843 h 274637"/>
                    <a:gd name="connsiteX143" fmla="*/ 162454 w 338138"/>
                    <a:gd name="connsiteY143" fmla="*/ 25544 h 274637"/>
                    <a:gd name="connsiteX144" fmla="*/ 163830 w 338138"/>
                    <a:gd name="connsiteY144" fmla="*/ 25544 h 274637"/>
                    <a:gd name="connsiteX145" fmla="*/ 165206 w 338138"/>
                    <a:gd name="connsiteY145" fmla="*/ 24246 h 274637"/>
                    <a:gd name="connsiteX146" fmla="*/ 167958 w 338138"/>
                    <a:gd name="connsiteY146" fmla="*/ 25544 h 274637"/>
                    <a:gd name="connsiteX147" fmla="*/ 167958 w 338138"/>
                    <a:gd name="connsiteY147" fmla="*/ 26843 h 274637"/>
                    <a:gd name="connsiteX148" fmla="*/ 170710 w 338138"/>
                    <a:gd name="connsiteY148" fmla="*/ 28142 h 274637"/>
                    <a:gd name="connsiteX149" fmla="*/ 172086 w 338138"/>
                    <a:gd name="connsiteY149" fmla="*/ 28142 h 274637"/>
                    <a:gd name="connsiteX150" fmla="*/ 174837 w 338138"/>
                    <a:gd name="connsiteY150" fmla="*/ 26843 h 274637"/>
                    <a:gd name="connsiteX151" fmla="*/ 176213 w 338138"/>
                    <a:gd name="connsiteY151" fmla="*/ 25544 h 274637"/>
                    <a:gd name="connsiteX152" fmla="*/ 174837 w 338138"/>
                    <a:gd name="connsiteY152" fmla="*/ 24246 h 274637"/>
                    <a:gd name="connsiteX153" fmla="*/ 174837 w 338138"/>
                    <a:gd name="connsiteY153" fmla="*/ 22947 h 274637"/>
                    <a:gd name="connsiteX154" fmla="*/ 172086 w 338138"/>
                    <a:gd name="connsiteY154" fmla="*/ 20349 h 274637"/>
                    <a:gd name="connsiteX155" fmla="*/ 165206 w 338138"/>
                    <a:gd name="connsiteY155" fmla="*/ 19050 h 274637"/>
                    <a:gd name="connsiteX156" fmla="*/ 157252 w 338138"/>
                    <a:gd name="connsiteY156" fmla="*/ 0 h 274637"/>
                    <a:gd name="connsiteX157" fmla="*/ 244236 w 338138"/>
                    <a:gd name="connsiteY157" fmla="*/ 0 h 274637"/>
                    <a:gd name="connsiteX158" fmla="*/ 250825 w 338138"/>
                    <a:gd name="connsiteY158" fmla="*/ 7970 h 274637"/>
                    <a:gd name="connsiteX159" fmla="*/ 250825 w 338138"/>
                    <a:gd name="connsiteY159" fmla="*/ 58446 h 274637"/>
                    <a:gd name="connsiteX160" fmla="*/ 244236 w 338138"/>
                    <a:gd name="connsiteY160" fmla="*/ 65088 h 274637"/>
                    <a:gd name="connsiteX161" fmla="*/ 157252 w 338138"/>
                    <a:gd name="connsiteY161" fmla="*/ 65088 h 274637"/>
                    <a:gd name="connsiteX162" fmla="*/ 148027 w 338138"/>
                    <a:gd name="connsiteY162" fmla="*/ 62431 h 274637"/>
                    <a:gd name="connsiteX163" fmla="*/ 117714 w 338138"/>
                    <a:gd name="connsiteY163" fmla="*/ 49148 h 274637"/>
                    <a:gd name="connsiteX164" fmla="*/ 111125 w 338138"/>
                    <a:gd name="connsiteY164" fmla="*/ 39850 h 274637"/>
                    <a:gd name="connsiteX165" fmla="*/ 111125 w 338138"/>
                    <a:gd name="connsiteY165" fmla="*/ 25238 h 274637"/>
                    <a:gd name="connsiteX166" fmla="*/ 117714 w 338138"/>
                    <a:gd name="connsiteY166" fmla="*/ 17268 h 274637"/>
                    <a:gd name="connsiteX167" fmla="*/ 148027 w 338138"/>
                    <a:gd name="connsiteY167" fmla="*/ 2657 h 274637"/>
                    <a:gd name="connsiteX168" fmla="*/ 157252 w 338138"/>
                    <a:gd name="connsiteY168" fmla="*/ 0 h 2746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</a:cxnLst>
                  <a:rect l="l" t="t" r="r" b="b"/>
                  <a:pathLst>
                    <a:path w="338138" h="274637">
                      <a:moveTo>
                        <a:pt x="242888" y="212725"/>
                      </a:moveTo>
                      <a:cubicBezTo>
                        <a:pt x="231490" y="212725"/>
                        <a:pt x="222250" y="221965"/>
                        <a:pt x="222250" y="233363"/>
                      </a:cubicBezTo>
                      <a:cubicBezTo>
                        <a:pt x="222250" y="244761"/>
                        <a:pt x="231490" y="254001"/>
                        <a:pt x="242888" y="254001"/>
                      </a:cubicBezTo>
                      <a:cubicBezTo>
                        <a:pt x="254286" y="254001"/>
                        <a:pt x="263526" y="244761"/>
                        <a:pt x="263526" y="233363"/>
                      </a:cubicBezTo>
                      <a:cubicBezTo>
                        <a:pt x="263526" y="221965"/>
                        <a:pt x="254286" y="212725"/>
                        <a:pt x="242888" y="212725"/>
                      </a:cubicBezTo>
                      <a:close/>
                      <a:moveTo>
                        <a:pt x="76994" y="212725"/>
                      </a:moveTo>
                      <a:cubicBezTo>
                        <a:pt x="66034" y="212725"/>
                        <a:pt x="57150" y="221965"/>
                        <a:pt x="57150" y="233363"/>
                      </a:cubicBezTo>
                      <a:cubicBezTo>
                        <a:pt x="57150" y="244761"/>
                        <a:pt x="66034" y="254001"/>
                        <a:pt x="76994" y="254001"/>
                      </a:cubicBezTo>
                      <a:cubicBezTo>
                        <a:pt x="87954" y="254001"/>
                        <a:pt x="96838" y="244761"/>
                        <a:pt x="96838" y="233363"/>
                      </a:cubicBezTo>
                      <a:cubicBezTo>
                        <a:pt x="96838" y="221965"/>
                        <a:pt x="87954" y="212725"/>
                        <a:pt x="76994" y="212725"/>
                      </a:cubicBezTo>
                      <a:close/>
                      <a:moveTo>
                        <a:pt x="198438" y="93662"/>
                      </a:moveTo>
                      <a:cubicBezTo>
                        <a:pt x="198438" y="93662"/>
                        <a:pt x="198438" y="93662"/>
                        <a:pt x="198438" y="152400"/>
                      </a:cubicBezTo>
                      <a:cubicBezTo>
                        <a:pt x="198438" y="152400"/>
                        <a:pt x="198438" y="152400"/>
                        <a:pt x="271566" y="152400"/>
                      </a:cubicBezTo>
                      <a:cubicBezTo>
                        <a:pt x="276789" y="152400"/>
                        <a:pt x="279401" y="148484"/>
                        <a:pt x="276789" y="143263"/>
                      </a:cubicBezTo>
                      <a:cubicBezTo>
                        <a:pt x="276789" y="143263"/>
                        <a:pt x="276789" y="143263"/>
                        <a:pt x="254590" y="102799"/>
                      </a:cubicBezTo>
                      <a:cubicBezTo>
                        <a:pt x="251978" y="97578"/>
                        <a:pt x="245449" y="93662"/>
                        <a:pt x="240225" y="93662"/>
                      </a:cubicBezTo>
                      <a:cubicBezTo>
                        <a:pt x="240225" y="93662"/>
                        <a:pt x="240225" y="93662"/>
                        <a:pt x="198438" y="93662"/>
                      </a:cubicBezTo>
                      <a:close/>
                      <a:moveTo>
                        <a:pt x="126104" y="93662"/>
                      </a:moveTo>
                      <a:cubicBezTo>
                        <a:pt x="120858" y="93662"/>
                        <a:pt x="114301" y="97578"/>
                        <a:pt x="111678" y="101494"/>
                      </a:cubicBezTo>
                      <a:cubicBezTo>
                        <a:pt x="111678" y="101494"/>
                        <a:pt x="111678" y="101494"/>
                        <a:pt x="86761" y="143263"/>
                      </a:cubicBezTo>
                      <a:cubicBezTo>
                        <a:pt x="84138" y="148484"/>
                        <a:pt x="85449" y="152400"/>
                        <a:pt x="90695" y="152400"/>
                      </a:cubicBezTo>
                      <a:cubicBezTo>
                        <a:pt x="90695" y="152400"/>
                        <a:pt x="90695" y="152400"/>
                        <a:pt x="174626" y="152400"/>
                      </a:cubicBezTo>
                      <a:lnTo>
                        <a:pt x="174626" y="93662"/>
                      </a:lnTo>
                      <a:cubicBezTo>
                        <a:pt x="174626" y="93662"/>
                        <a:pt x="174626" y="93662"/>
                        <a:pt x="126104" y="93662"/>
                      </a:cubicBezTo>
                      <a:close/>
                      <a:moveTo>
                        <a:pt x="117556" y="74612"/>
                      </a:moveTo>
                      <a:cubicBezTo>
                        <a:pt x="117556" y="74612"/>
                        <a:pt x="117556" y="74612"/>
                        <a:pt x="250962" y="74612"/>
                      </a:cubicBezTo>
                      <a:cubicBezTo>
                        <a:pt x="258887" y="74612"/>
                        <a:pt x="268133" y="79876"/>
                        <a:pt x="270775" y="85140"/>
                      </a:cubicBezTo>
                      <a:cubicBezTo>
                        <a:pt x="270775" y="85140"/>
                        <a:pt x="270775" y="85140"/>
                        <a:pt x="301154" y="139094"/>
                      </a:cubicBezTo>
                      <a:cubicBezTo>
                        <a:pt x="305117" y="144358"/>
                        <a:pt x="311721" y="148305"/>
                        <a:pt x="317005" y="148305"/>
                      </a:cubicBezTo>
                      <a:cubicBezTo>
                        <a:pt x="317005" y="148305"/>
                        <a:pt x="317005" y="148305"/>
                        <a:pt x="323609" y="148305"/>
                      </a:cubicBezTo>
                      <a:cubicBezTo>
                        <a:pt x="331534" y="148305"/>
                        <a:pt x="338138" y="154885"/>
                        <a:pt x="338138" y="162781"/>
                      </a:cubicBezTo>
                      <a:cubicBezTo>
                        <a:pt x="338138" y="162781"/>
                        <a:pt x="338138" y="162781"/>
                        <a:pt x="338138" y="229895"/>
                      </a:cubicBezTo>
                      <a:cubicBezTo>
                        <a:pt x="338138" y="237790"/>
                        <a:pt x="331534" y="244370"/>
                        <a:pt x="323609" y="244370"/>
                      </a:cubicBezTo>
                      <a:cubicBezTo>
                        <a:pt x="323609" y="244370"/>
                        <a:pt x="323609" y="244370"/>
                        <a:pt x="281342" y="244370"/>
                      </a:cubicBezTo>
                      <a:cubicBezTo>
                        <a:pt x="277379" y="261478"/>
                        <a:pt x="261529" y="274637"/>
                        <a:pt x="243037" y="274637"/>
                      </a:cubicBezTo>
                      <a:cubicBezTo>
                        <a:pt x="224545" y="274637"/>
                        <a:pt x="208695" y="261478"/>
                        <a:pt x="203411" y="244370"/>
                      </a:cubicBezTo>
                      <a:cubicBezTo>
                        <a:pt x="203411" y="244370"/>
                        <a:pt x="203411" y="244370"/>
                        <a:pt x="116235" y="244370"/>
                      </a:cubicBezTo>
                      <a:cubicBezTo>
                        <a:pt x="110951" y="261478"/>
                        <a:pt x="95101" y="274637"/>
                        <a:pt x="76609" y="274637"/>
                      </a:cubicBezTo>
                      <a:cubicBezTo>
                        <a:pt x="58117" y="274637"/>
                        <a:pt x="42267" y="261478"/>
                        <a:pt x="38305" y="244370"/>
                      </a:cubicBezTo>
                      <a:cubicBezTo>
                        <a:pt x="38305" y="244370"/>
                        <a:pt x="38305" y="244370"/>
                        <a:pt x="14529" y="244370"/>
                      </a:cubicBezTo>
                      <a:cubicBezTo>
                        <a:pt x="6604" y="244370"/>
                        <a:pt x="0" y="237790"/>
                        <a:pt x="0" y="229895"/>
                      </a:cubicBezTo>
                      <a:cubicBezTo>
                        <a:pt x="0" y="229895"/>
                        <a:pt x="0" y="229895"/>
                        <a:pt x="0" y="175941"/>
                      </a:cubicBezTo>
                      <a:cubicBezTo>
                        <a:pt x="0" y="168045"/>
                        <a:pt x="6604" y="160149"/>
                        <a:pt x="13208" y="158833"/>
                      </a:cubicBezTo>
                      <a:cubicBezTo>
                        <a:pt x="13208" y="158833"/>
                        <a:pt x="13208" y="158833"/>
                        <a:pt x="44909" y="152253"/>
                      </a:cubicBezTo>
                      <a:cubicBezTo>
                        <a:pt x="50192" y="150937"/>
                        <a:pt x="58117" y="145674"/>
                        <a:pt x="60759" y="140410"/>
                      </a:cubicBezTo>
                      <a:cubicBezTo>
                        <a:pt x="60759" y="140410"/>
                        <a:pt x="60759" y="140410"/>
                        <a:pt x="96422" y="85140"/>
                      </a:cubicBezTo>
                      <a:cubicBezTo>
                        <a:pt x="101705" y="78560"/>
                        <a:pt x="109631" y="74612"/>
                        <a:pt x="117556" y="74612"/>
                      </a:cubicBezTo>
                      <a:close/>
                      <a:moveTo>
                        <a:pt x="200025" y="44749"/>
                      </a:moveTo>
                      <a:lnTo>
                        <a:pt x="200026" y="44753"/>
                      </a:lnTo>
                      <a:lnTo>
                        <a:pt x="200026" y="44754"/>
                      </a:lnTo>
                      <a:lnTo>
                        <a:pt x="200025" y="44753"/>
                      </a:lnTo>
                      <a:close/>
                      <a:moveTo>
                        <a:pt x="187326" y="30162"/>
                      </a:moveTo>
                      <a:cubicBezTo>
                        <a:pt x="187326" y="30162"/>
                        <a:pt x="187326" y="30162"/>
                        <a:pt x="188913" y="34925"/>
                      </a:cubicBezTo>
                      <a:cubicBezTo>
                        <a:pt x="188913" y="34925"/>
                        <a:pt x="188913" y="34925"/>
                        <a:pt x="185738" y="34925"/>
                      </a:cubicBezTo>
                      <a:cubicBezTo>
                        <a:pt x="185738" y="34925"/>
                        <a:pt x="185738" y="34925"/>
                        <a:pt x="187326" y="30162"/>
                      </a:cubicBezTo>
                      <a:close/>
                      <a:moveTo>
                        <a:pt x="129382" y="23812"/>
                      </a:moveTo>
                      <a:cubicBezTo>
                        <a:pt x="124559" y="23812"/>
                        <a:pt x="120650" y="28076"/>
                        <a:pt x="120650" y="33337"/>
                      </a:cubicBezTo>
                      <a:cubicBezTo>
                        <a:pt x="120650" y="38598"/>
                        <a:pt x="124559" y="42862"/>
                        <a:pt x="129382" y="42862"/>
                      </a:cubicBezTo>
                      <a:cubicBezTo>
                        <a:pt x="134205" y="42862"/>
                        <a:pt x="138114" y="38598"/>
                        <a:pt x="138114" y="33337"/>
                      </a:cubicBezTo>
                      <a:cubicBezTo>
                        <a:pt x="138114" y="28076"/>
                        <a:pt x="134205" y="23812"/>
                        <a:pt x="129382" y="23812"/>
                      </a:cubicBezTo>
                      <a:close/>
                      <a:moveTo>
                        <a:pt x="223203" y="19050"/>
                      </a:moveTo>
                      <a:cubicBezTo>
                        <a:pt x="221933" y="19050"/>
                        <a:pt x="220663" y="20335"/>
                        <a:pt x="220663" y="21620"/>
                      </a:cubicBezTo>
                      <a:lnTo>
                        <a:pt x="220663" y="44753"/>
                      </a:lnTo>
                      <a:cubicBezTo>
                        <a:pt x="220663" y="46038"/>
                        <a:pt x="221933" y="46038"/>
                        <a:pt x="223203" y="46038"/>
                      </a:cubicBezTo>
                      <a:cubicBezTo>
                        <a:pt x="223203" y="46038"/>
                        <a:pt x="223203" y="46038"/>
                        <a:pt x="237173" y="46038"/>
                      </a:cubicBezTo>
                      <a:cubicBezTo>
                        <a:pt x="238443" y="46038"/>
                        <a:pt x="239713" y="46038"/>
                        <a:pt x="239713" y="44753"/>
                      </a:cubicBezTo>
                      <a:cubicBezTo>
                        <a:pt x="239713" y="44753"/>
                        <a:pt x="239713" y="44753"/>
                        <a:pt x="239713" y="42183"/>
                      </a:cubicBezTo>
                      <a:cubicBezTo>
                        <a:pt x="239713" y="40897"/>
                        <a:pt x="238443" y="40897"/>
                        <a:pt x="237173" y="40897"/>
                      </a:cubicBezTo>
                      <a:cubicBezTo>
                        <a:pt x="237173" y="40897"/>
                        <a:pt x="237173" y="40897"/>
                        <a:pt x="228283" y="40897"/>
                      </a:cubicBezTo>
                      <a:cubicBezTo>
                        <a:pt x="228283" y="40897"/>
                        <a:pt x="227013" y="39612"/>
                        <a:pt x="227013" y="39612"/>
                      </a:cubicBezTo>
                      <a:cubicBezTo>
                        <a:pt x="227013" y="39612"/>
                        <a:pt x="227013" y="39612"/>
                        <a:pt x="227013" y="35757"/>
                      </a:cubicBezTo>
                      <a:cubicBezTo>
                        <a:pt x="227013" y="35757"/>
                        <a:pt x="228283" y="35757"/>
                        <a:pt x="228283" y="35757"/>
                      </a:cubicBezTo>
                      <a:cubicBezTo>
                        <a:pt x="228283" y="35757"/>
                        <a:pt x="228283" y="35757"/>
                        <a:pt x="234633" y="35757"/>
                      </a:cubicBezTo>
                      <a:cubicBezTo>
                        <a:pt x="234633" y="35757"/>
                        <a:pt x="235903" y="34472"/>
                        <a:pt x="235903" y="33187"/>
                      </a:cubicBezTo>
                      <a:cubicBezTo>
                        <a:pt x="235903" y="33187"/>
                        <a:pt x="235903" y="33187"/>
                        <a:pt x="235903" y="31901"/>
                      </a:cubicBezTo>
                      <a:cubicBezTo>
                        <a:pt x="235903" y="30616"/>
                        <a:pt x="234633" y="29331"/>
                        <a:pt x="234633" y="29331"/>
                      </a:cubicBezTo>
                      <a:cubicBezTo>
                        <a:pt x="234633" y="29331"/>
                        <a:pt x="234633" y="29331"/>
                        <a:pt x="228283" y="29331"/>
                      </a:cubicBezTo>
                      <a:cubicBezTo>
                        <a:pt x="228283" y="29331"/>
                        <a:pt x="227013" y="29331"/>
                        <a:pt x="227013" y="28046"/>
                      </a:cubicBezTo>
                      <a:cubicBezTo>
                        <a:pt x="227013" y="28046"/>
                        <a:pt x="227013" y="28046"/>
                        <a:pt x="227013" y="25476"/>
                      </a:cubicBezTo>
                      <a:cubicBezTo>
                        <a:pt x="227013" y="25476"/>
                        <a:pt x="228283" y="25476"/>
                        <a:pt x="228283" y="25476"/>
                      </a:cubicBezTo>
                      <a:cubicBezTo>
                        <a:pt x="228283" y="25476"/>
                        <a:pt x="228283" y="25476"/>
                        <a:pt x="237173" y="25476"/>
                      </a:cubicBezTo>
                      <a:cubicBezTo>
                        <a:pt x="238443" y="25476"/>
                        <a:pt x="239713" y="24191"/>
                        <a:pt x="239713" y="22905"/>
                      </a:cubicBezTo>
                      <a:cubicBezTo>
                        <a:pt x="239713" y="22905"/>
                        <a:pt x="239713" y="22905"/>
                        <a:pt x="239713" y="21620"/>
                      </a:cubicBezTo>
                      <a:cubicBezTo>
                        <a:pt x="239713" y="20335"/>
                        <a:pt x="238443" y="19050"/>
                        <a:pt x="237173" y="19050"/>
                      </a:cubicBezTo>
                      <a:cubicBezTo>
                        <a:pt x="237173" y="19050"/>
                        <a:pt x="237173" y="19050"/>
                        <a:pt x="223203" y="19050"/>
                      </a:cubicBezTo>
                      <a:close/>
                      <a:moveTo>
                        <a:pt x="186797" y="19050"/>
                      </a:moveTo>
                      <a:cubicBezTo>
                        <a:pt x="185474" y="19050"/>
                        <a:pt x="184151" y="20335"/>
                        <a:pt x="184151" y="21620"/>
                      </a:cubicBezTo>
                      <a:cubicBezTo>
                        <a:pt x="184151" y="21620"/>
                        <a:pt x="184151" y="21620"/>
                        <a:pt x="177536" y="44753"/>
                      </a:cubicBezTo>
                      <a:cubicBezTo>
                        <a:pt x="176213" y="44753"/>
                        <a:pt x="177536" y="46038"/>
                        <a:pt x="177536" y="46038"/>
                      </a:cubicBezTo>
                      <a:cubicBezTo>
                        <a:pt x="177536" y="46038"/>
                        <a:pt x="177536" y="46038"/>
                        <a:pt x="178859" y="46038"/>
                      </a:cubicBezTo>
                      <a:cubicBezTo>
                        <a:pt x="178859" y="46038"/>
                        <a:pt x="178859" y="46038"/>
                        <a:pt x="181505" y="46038"/>
                      </a:cubicBezTo>
                      <a:cubicBezTo>
                        <a:pt x="182828" y="46038"/>
                        <a:pt x="184151" y="46038"/>
                        <a:pt x="184151" y="44753"/>
                      </a:cubicBezTo>
                      <a:cubicBezTo>
                        <a:pt x="184151" y="44753"/>
                        <a:pt x="184151" y="44753"/>
                        <a:pt x="185474" y="42183"/>
                      </a:cubicBezTo>
                      <a:cubicBezTo>
                        <a:pt x="185474" y="42183"/>
                        <a:pt x="185474" y="40897"/>
                        <a:pt x="185474" y="40897"/>
                      </a:cubicBezTo>
                      <a:cubicBezTo>
                        <a:pt x="185474" y="40897"/>
                        <a:pt x="185474" y="40897"/>
                        <a:pt x="190766" y="40897"/>
                      </a:cubicBezTo>
                      <a:cubicBezTo>
                        <a:pt x="190766" y="40897"/>
                        <a:pt x="192088" y="42183"/>
                        <a:pt x="192088" y="42183"/>
                      </a:cubicBezTo>
                      <a:cubicBezTo>
                        <a:pt x="192088" y="42183"/>
                        <a:pt x="192088" y="42183"/>
                        <a:pt x="192088" y="44753"/>
                      </a:cubicBezTo>
                      <a:cubicBezTo>
                        <a:pt x="193411" y="46038"/>
                        <a:pt x="193411" y="46038"/>
                        <a:pt x="194734" y="46038"/>
                      </a:cubicBezTo>
                      <a:cubicBezTo>
                        <a:pt x="194734" y="46038"/>
                        <a:pt x="194734" y="46038"/>
                        <a:pt x="197380" y="46038"/>
                      </a:cubicBezTo>
                      <a:cubicBezTo>
                        <a:pt x="198703" y="46038"/>
                        <a:pt x="198703" y="46038"/>
                        <a:pt x="200026" y="46038"/>
                      </a:cubicBezTo>
                      <a:lnTo>
                        <a:pt x="200026" y="44754"/>
                      </a:lnTo>
                      <a:lnTo>
                        <a:pt x="201386" y="46038"/>
                      </a:lnTo>
                      <a:cubicBezTo>
                        <a:pt x="201386" y="46038"/>
                        <a:pt x="201386" y="46038"/>
                        <a:pt x="216354" y="46038"/>
                      </a:cubicBezTo>
                      <a:cubicBezTo>
                        <a:pt x="217714" y="46038"/>
                        <a:pt x="219075" y="46038"/>
                        <a:pt x="219075" y="44753"/>
                      </a:cubicBezTo>
                      <a:cubicBezTo>
                        <a:pt x="219075" y="44753"/>
                        <a:pt x="219075" y="44753"/>
                        <a:pt x="219075" y="42183"/>
                      </a:cubicBezTo>
                      <a:cubicBezTo>
                        <a:pt x="219075" y="40897"/>
                        <a:pt x="217714" y="40897"/>
                        <a:pt x="216354" y="40897"/>
                      </a:cubicBezTo>
                      <a:cubicBezTo>
                        <a:pt x="216354" y="40897"/>
                        <a:pt x="216354" y="40897"/>
                        <a:pt x="208189" y="40897"/>
                      </a:cubicBezTo>
                      <a:cubicBezTo>
                        <a:pt x="206829" y="40897"/>
                        <a:pt x="206829" y="39612"/>
                        <a:pt x="206829" y="39612"/>
                      </a:cubicBezTo>
                      <a:cubicBezTo>
                        <a:pt x="206829" y="39612"/>
                        <a:pt x="206829" y="39612"/>
                        <a:pt x="206829" y="21620"/>
                      </a:cubicBezTo>
                      <a:cubicBezTo>
                        <a:pt x="206829" y="20335"/>
                        <a:pt x="205468" y="19050"/>
                        <a:pt x="205468" y="19050"/>
                      </a:cubicBezTo>
                      <a:cubicBezTo>
                        <a:pt x="205468" y="19050"/>
                        <a:pt x="205468" y="19050"/>
                        <a:pt x="201386" y="19050"/>
                      </a:cubicBezTo>
                      <a:cubicBezTo>
                        <a:pt x="201386" y="19050"/>
                        <a:pt x="200025" y="20335"/>
                        <a:pt x="200025" y="21620"/>
                      </a:cubicBezTo>
                      <a:lnTo>
                        <a:pt x="200025" y="44749"/>
                      </a:lnTo>
                      <a:lnTo>
                        <a:pt x="199199" y="41861"/>
                      </a:lnTo>
                      <a:cubicBezTo>
                        <a:pt x="198372" y="38970"/>
                        <a:pt x="196719" y="33187"/>
                        <a:pt x="193411" y="21620"/>
                      </a:cubicBezTo>
                      <a:cubicBezTo>
                        <a:pt x="192088" y="20335"/>
                        <a:pt x="192088" y="19050"/>
                        <a:pt x="190766" y="19050"/>
                      </a:cubicBezTo>
                      <a:cubicBezTo>
                        <a:pt x="190766" y="19050"/>
                        <a:pt x="190766" y="19050"/>
                        <a:pt x="186797" y="19050"/>
                      </a:cubicBezTo>
                      <a:close/>
                      <a:moveTo>
                        <a:pt x="165206" y="19050"/>
                      </a:moveTo>
                      <a:cubicBezTo>
                        <a:pt x="162454" y="19050"/>
                        <a:pt x="159703" y="19050"/>
                        <a:pt x="158327" y="21648"/>
                      </a:cubicBezTo>
                      <a:cubicBezTo>
                        <a:pt x="156951" y="22947"/>
                        <a:pt x="155575" y="24246"/>
                        <a:pt x="155575" y="26843"/>
                      </a:cubicBezTo>
                      <a:cubicBezTo>
                        <a:pt x="155575" y="29441"/>
                        <a:pt x="156951" y="30740"/>
                        <a:pt x="158327" y="32039"/>
                      </a:cubicBezTo>
                      <a:cubicBezTo>
                        <a:pt x="159703" y="33338"/>
                        <a:pt x="161079" y="34636"/>
                        <a:pt x="165206" y="35935"/>
                      </a:cubicBezTo>
                      <a:cubicBezTo>
                        <a:pt x="166582" y="35935"/>
                        <a:pt x="167958" y="37234"/>
                        <a:pt x="167958" y="37234"/>
                      </a:cubicBezTo>
                      <a:cubicBezTo>
                        <a:pt x="169334" y="38533"/>
                        <a:pt x="169334" y="38533"/>
                        <a:pt x="169334" y="38533"/>
                      </a:cubicBezTo>
                      <a:cubicBezTo>
                        <a:pt x="169334" y="39832"/>
                        <a:pt x="169334" y="39832"/>
                        <a:pt x="169334" y="39832"/>
                      </a:cubicBezTo>
                      <a:cubicBezTo>
                        <a:pt x="169334" y="39832"/>
                        <a:pt x="169334" y="41131"/>
                        <a:pt x="167958" y="41131"/>
                      </a:cubicBezTo>
                      <a:cubicBezTo>
                        <a:pt x="166582" y="41131"/>
                        <a:pt x="165206" y="41131"/>
                        <a:pt x="163830" y="41131"/>
                      </a:cubicBezTo>
                      <a:cubicBezTo>
                        <a:pt x="163830" y="41131"/>
                        <a:pt x="163830" y="41131"/>
                        <a:pt x="162454" y="39832"/>
                      </a:cubicBezTo>
                      <a:cubicBezTo>
                        <a:pt x="162454" y="39832"/>
                        <a:pt x="162454" y="39832"/>
                        <a:pt x="162454" y="38533"/>
                      </a:cubicBezTo>
                      <a:cubicBezTo>
                        <a:pt x="161079" y="38533"/>
                        <a:pt x="161079" y="37234"/>
                        <a:pt x="159703" y="37234"/>
                      </a:cubicBezTo>
                      <a:cubicBezTo>
                        <a:pt x="159703" y="37234"/>
                        <a:pt x="158327" y="37234"/>
                        <a:pt x="158327" y="37234"/>
                      </a:cubicBezTo>
                      <a:cubicBezTo>
                        <a:pt x="158327" y="37234"/>
                        <a:pt x="158327" y="37234"/>
                        <a:pt x="156951" y="38533"/>
                      </a:cubicBezTo>
                      <a:cubicBezTo>
                        <a:pt x="155575" y="38533"/>
                        <a:pt x="155575" y="39832"/>
                        <a:pt x="155575" y="39832"/>
                      </a:cubicBezTo>
                      <a:cubicBezTo>
                        <a:pt x="155575" y="39832"/>
                        <a:pt x="155575" y="41131"/>
                        <a:pt x="155575" y="41131"/>
                      </a:cubicBezTo>
                      <a:cubicBezTo>
                        <a:pt x="155575" y="41131"/>
                        <a:pt x="155575" y="42430"/>
                        <a:pt x="156951" y="43728"/>
                      </a:cubicBezTo>
                      <a:cubicBezTo>
                        <a:pt x="156951" y="43728"/>
                        <a:pt x="158327" y="45027"/>
                        <a:pt x="159703" y="45027"/>
                      </a:cubicBezTo>
                      <a:cubicBezTo>
                        <a:pt x="161079" y="46326"/>
                        <a:pt x="163830" y="47625"/>
                        <a:pt x="166582" y="47625"/>
                      </a:cubicBezTo>
                      <a:cubicBezTo>
                        <a:pt x="169334" y="47625"/>
                        <a:pt x="172086" y="46326"/>
                        <a:pt x="173461" y="45027"/>
                      </a:cubicBezTo>
                      <a:cubicBezTo>
                        <a:pt x="176213" y="43728"/>
                        <a:pt x="176213" y="41131"/>
                        <a:pt x="176213" y="38533"/>
                      </a:cubicBezTo>
                      <a:cubicBezTo>
                        <a:pt x="176213" y="35935"/>
                        <a:pt x="176213" y="33338"/>
                        <a:pt x="173461" y="32039"/>
                      </a:cubicBezTo>
                      <a:cubicBezTo>
                        <a:pt x="172086" y="30740"/>
                        <a:pt x="169334" y="30740"/>
                        <a:pt x="167958" y="29441"/>
                      </a:cubicBezTo>
                      <a:cubicBezTo>
                        <a:pt x="166582" y="29441"/>
                        <a:pt x="165206" y="28142"/>
                        <a:pt x="163830" y="28142"/>
                      </a:cubicBezTo>
                      <a:cubicBezTo>
                        <a:pt x="163830" y="28142"/>
                        <a:pt x="162454" y="26843"/>
                        <a:pt x="162454" y="26843"/>
                      </a:cubicBezTo>
                      <a:cubicBezTo>
                        <a:pt x="162454" y="26843"/>
                        <a:pt x="162454" y="25544"/>
                        <a:pt x="162454" y="25544"/>
                      </a:cubicBezTo>
                      <a:cubicBezTo>
                        <a:pt x="162454" y="25544"/>
                        <a:pt x="163830" y="25544"/>
                        <a:pt x="163830" y="25544"/>
                      </a:cubicBezTo>
                      <a:cubicBezTo>
                        <a:pt x="165206" y="24246"/>
                        <a:pt x="165206" y="24246"/>
                        <a:pt x="165206" y="24246"/>
                      </a:cubicBezTo>
                      <a:cubicBezTo>
                        <a:pt x="166582" y="24246"/>
                        <a:pt x="166582" y="25544"/>
                        <a:pt x="167958" y="25544"/>
                      </a:cubicBezTo>
                      <a:cubicBezTo>
                        <a:pt x="167958" y="25544"/>
                        <a:pt x="167958" y="25544"/>
                        <a:pt x="167958" y="26843"/>
                      </a:cubicBezTo>
                      <a:cubicBezTo>
                        <a:pt x="169334" y="26843"/>
                        <a:pt x="169334" y="28142"/>
                        <a:pt x="170710" y="28142"/>
                      </a:cubicBezTo>
                      <a:cubicBezTo>
                        <a:pt x="170710" y="28142"/>
                        <a:pt x="172086" y="28142"/>
                        <a:pt x="172086" y="28142"/>
                      </a:cubicBezTo>
                      <a:cubicBezTo>
                        <a:pt x="172086" y="28142"/>
                        <a:pt x="172086" y="28142"/>
                        <a:pt x="174837" y="26843"/>
                      </a:cubicBezTo>
                      <a:cubicBezTo>
                        <a:pt x="174837" y="26843"/>
                        <a:pt x="174837" y="26843"/>
                        <a:pt x="176213" y="25544"/>
                      </a:cubicBezTo>
                      <a:cubicBezTo>
                        <a:pt x="176213" y="25544"/>
                        <a:pt x="176213" y="24246"/>
                        <a:pt x="174837" y="24246"/>
                      </a:cubicBezTo>
                      <a:cubicBezTo>
                        <a:pt x="174837" y="24246"/>
                        <a:pt x="174837" y="22947"/>
                        <a:pt x="174837" y="22947"/>
                      </a:cubicBezTo>
                      <a:cubicBezTo>
                        <a:pt x="173461" y="21648"/>
                        <a:pt x="172086" y="20349"/>
                        <a:pt x="172086" y="20349"/>
                      </a:cubicBezTo>
                      <a:cubicBezTo>
                        <a:pt x="169334" y="19050"/>
                        <a:pt x="167958" y="19050"/>
                        <a:pt x="165206" y="19050"/>
                      </a:cubicBezTo>
                      <a:close/>
                      <a:moveTo>
                        <a:pt x="157252" y="0"/>
                      </a:moveTo>
                      <a:cubicBezTo>
                        <a:pt x="157252" y="0"/>
                        <a:pt x="157252" y="0"/>
                        <a:pt x="244236" y="0"/>
                      </a:cubicBezTo>
                      <a:cubicBezTo>
                        <a:pt x="248189" y="0"/>
                        <a:pt x="250825" y="3985"/>
                        <a:pt x="250825" y="7970"/>
                      </a:cubicBezTo>
                      <a:cubicBezTo>
                        <a:pt x="250825" y="7970"/>
                        <a:pt x="250825" y="7970"/>
                        <a:pt x="250825" y="58446"/>
                      </a:cubicBezTo>
                      <a:cubicBezTo>
                        <a:pt x="250825" y="62431"/>
                        <a:pt x="248189" y="65088"/>
                        <a:pt x="244236" y="65088"/>
                      </a:cubicBezTo>
                      <a:cubicBezTo>
                        <a:pt x="244236" y="65088"/>
                        <a:pt x="244236" y="65088"/>
                        <a:pt x="157252" y="65088"/>
                      </a:cubicBezTo>
                      <a:cubicBezTo>
                        <a:pt x="154617" y="65088"/>
                        <a:pt x="150663" y="63760"/>
                        <a:pt x="148027" y="62431"/>
                      </a:cubicBezTo>
                      <a:cubicBezTo>
                        <a:pt x="148027" y="62431"/>
                        <a:pt x="148027" y="62431"/>
                        <a:pt x="117714" y="49148"/>
                      </a:cubicBezTo>
                      <a:cubicBezTo>
                        <a:pt x="113761" y="47820"/>
                        <a:pt x="111125" y="43835"/>
                        <a:pt x="111125" y="39850"/>
                      </a:cubicBezTo>
                      <a:cubicBezTo>
                        <a:pt x="111125" y="39850"/>
                        <a:pt x="111125" y="39850"/>
                        <a:pt x="111125" y="25238"/>
                      </a:cubicBezTo>
                      <a:cubicBezTo>
                        <a:pt x="111125" y="22581"/>
                        <a:pt x="113761" y="18597"/>
                        <a:pt x="117714" y="17268"/>
                      </a:cubicBezTo>
                      <a:cubicBezTo>
                        <a:pt x="117714" y="17268"/>
                        <a:pt x="117714" y="17268"/>
                        <a:pt x="148027" y="2657"/>
                      </a:cubicBezTo>
                      <a:cubicBezTo>
                        <a:pt x="150663" y="1328"/>
                        <a:pt x="154617" y="0"/>
                        <a:pt x="157252" y="0"/>
                      </a:cubicBezTo>
                      <a:close/>
                    </a:path>
                  </a:pathLst>
                </a:custGeom>
                <a:solidFill>
                  <a:schemeClr val="bg1">
                    <a:lumMod val="100000"/>
                  </a:schemeClr>
                </a:solidFill>
                <a:ln w="762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bg1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endParaRPr>
                </a:p>
              </p:txBody>
            </p:sp>
          </p:grpSp>
        </p:grpSp>
      </p:grpSp>
      <p:grpSp>
        <p:nvGrpSpPr>
          <p:cNvPr id="62" name="组合 61"/>
          <p:cNvGrpSpPr/>
          <p:nvPr/>
        </p:nvGrpSpPr>
        <p:grpSpPr>
          <a:xfrm>
            <a:off x="4729395" y="3268969"/>
            <a:ext cx="3076975" cy="1184795"/>
            <a:chOff x="6436474" y="4358625"/>
            <a:chExt cx="4102633" cy="1579727"/>
          </a:xfrm>
        </p:grpSpPr>
        <p:sp>
          <p:nvSpPr>
            <p:cNvPr id="63" name="矩形 62"/>
            <p:cNvSpPr/>
            <p:nvPr/>
          </p:nvSpPr>
          <p:spPr>
            <a:xfrm>
              <a:off x="8369797" y="5125822"/>
              <a:ext cx="2169310" cy="812530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85000"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</a:t>
              </a:r>
            </a:p>
          </p:txBody>
        </p:sp>
        <p:sp>
          <p:nvSpPr>
            <p:cNvPr id="64" name="矩形 63"/>
            <p:cNvSpPr/>
            <p:nvPr/>
          </p:nvSpPr>
          <p:spPr>
            <a:xfrm>
              <a:off x="8369796" y="4858537"/>
              <a:ext cx="2169310" cy="214033"/>
            </a:xfrm>
            <a:prstGeom prst="rect">
              <a:avLst/>
            </a:prstGeom>
          </p:spPr>
          <p:txBody>
            <a:bodyPr wrap="none" lIns="0" tIns="0" rIns="0" bIns="0" anchor="ctr" anchorCtr="0">
              <a:normAutofit fontScale="92500" lnSpcReduction="20000"/>
            </a:bodyPr>
            <a:lstStyle/>
            <a:p>
              <a:r>
                <a:rPr lang="zh-CN" altLang="en-US" sz="1300" b="1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keyword</a:t>
              </a: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6436474" y="4358625"/>
              <a:ext cx="1933319" cy="1513596"/>
              <a:chOff x="6298687" y="4045521"/>
              <a:chExt cx="2733178" cy="2139804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6298687" y="4045521"/>
                <a:ext cx="2139804" cy="2139804"/>
              </a:xfrm>
              <a:prstGeom prst="ellipse">
                <a:avLst/>
              </a:prstGeom>
              <a:noFill/>
              <a:ln w="76200" cap="rnd">
                <a:solidFill>
                  <a:schemeClr val="tx1">
                    <a:lumMod val="40000"/>
                    <a:lumOff val="6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6436223" y="4183057"/>
                <a:ext cx="1864732" cy="1864732"/>
              </a:xfrm>
              <a:prstGeom prst="ellipse">
                <a:avLst/>
              </a:prstGeom>
              <a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grpSp>
            <p:nvGrpSpPr>
              <p:cNvPr id="68" name="组合 67"/>
              <p:cNvGrpSpPr/>
              <p:nvPr/>
            </p:nvGrpSpPr>
            <p:grpSpPr>
              <a:xfrm>
                <a:off x="8053670" y="4626326"/>
                <a:ext cx="978195" cy="978195"/>
                <a:chOff x="8053670" y="4626326"/>
                <a:chExt cx="978195" cy="978195"/>
              </a:xfrm>
            </p:grpSpPr>
            <p:sp>
              <p:nvSpPr>
                <p:cNvPr id="69" name="椭圆 68"/>
                <p:cNvSpPr/>
                <p:nvPr/>
              </p:nvSpPr>
              <p:spPr>
                <a:xfrm>
                  <a:off x="8053670" y="4626326"/>
                  <a:ext cx="978195" cy="978195"/>
                </a:xfrm>
                <a:prstGeom prst="ellipse">
                  <a:avLst/>
                </a:prstGeom>
                <a:solidFill>
                  <a:schemeClr val="accent1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endParaRPr>
                </a:p>
              </p:txBody>
            </p:sp>
            <p:sp>
              <p:nvSpPr>
                <p:cNvPr id="70" name="任意多边形 54"/>
                <p:cNvSpPr/>
                <p:nvPr/>
              </p:nvSpPr>
              <p:spPr>
                <a:xfrm>
                  <a:off x="8266616" y="4839272"/>
                  <a:ext cx="552302" cy="552302"/>
                </a:xfrm>
                <a:custGeom>
                  <a:avLst/>
                  <a:gdLst>
                    <a:gd name="connsiteX0" fmla="*/ 42863 w 338138"/>
                    <a:gd name="connsiteY0" fmla="*/ 120650 h 338138"/>
                    <a:gd name="connsiteX1" fmla="*/ 53976 w 338138"/>
                    <a:gd name="connsiteY1" fmla="*/ 120650 h 338138"/>
                    <a:gd name="connsiteX2" fmla="*/ 61913 w 338138"/>
                    <a:gd name="connsiteY2" fmla="*/ 158750 h 338138"/>
                    <a:gd name="connsiteX3" fmla="*/ 73026 w 338138"/>
                    <a:gd name="connsiteY3" fmla="*/ 120650 h 338138"/>
                    <a:gd name="connsiteX4" fmla="*/ 85726 w 338138"/>
                    <a:gd name="connsiteY4" fmla="*/ 120650 h 338138"/>
                    <a:gd name="connsiteX5" fmla="*/ 95251 w 338138"/>
                    <a:gd name="connsiteY5" fmla="*/ 158750 h 338138"/>
                    <a:gd name="connsiteX6" fmla="*/ 103188 w 338138"/>
                    <a:gd name="connsiteY6" fmla="*/ 120650 h 338138"/>
                    <a:gd name="connsiteX7" fmla="*/ 122238 w 338138"/>
                    <a:gd name="connsiteY7" fmla="*/ 120650 h 338138"/>
                    <a:gd name="connsiteX8" fmla="*/ 130176 w 338138"/>
                    <a:gd name="connsiteY8" fmla="*/ 158750 h 338138"/>
                    <a:gd name="connsiteX9" fmla="*/ 139701 w 338138"/>
                    <a:gd name="connsiteY9" fmla="*/ 120650 h 338138"/>
                    <a:gd name="connsiteX10" fmla="*/ 153988 w 338138"/>
                    <a:gd name="connsiteY10" fmla="*/ 120650 h 338138"/>
                    <a:gd name="connsiteX11" fmla="*/ 161926 w 338138"/>
                    <a:gd name="connsiteY11" fmla="*/ 158750 h 338138"/>
                    <a:gd name="connsiteX12" fmla="*/ 169863 w 338138"/>
                    <a:gd name="connsiteY12" fmla="*/ 120650 h 338138"/>
                    <a:gd name="connsiteX13" fmla="*/ 190501 w 338138"/>
                    <a:gd name="connsiteY13" fmla="*/ 120650 h 338138"/>
                    <a:gd name="connsiteX14" fmla="*/ 198438 w 338138"/>
                    <a:gd name="connsiteY14" fmla="*/ 158750 h 338138"/>
                    <a:gd name="connsiteX15" fmla="*/ 207963 w 338138"/>
                    <a:gd name="connsiteY15" fmla="*/ 120650 h 338138"/>
                    <a:gd name="connsiteX16" fmla="*/ 220663 w 338138"/>
                    <a:gd name="connsiteY16" fmla="*/ 120650 h 338138"/>
                    <a:gd name="connsiteX17" fmla="*/ 231776 w 338138"/>
                    <a:gd name="connsiteY17" fmla="*/ 158750 h 338138"/>
                    <a:gd name="connsiteX18" fmla="*/ 239713 w 338138"/>
                    <a:gd name="connsiteY18" fmla="*/ 120650 h 338138"/>
                    <a:gd name="connsiteX19" fmla="*/ 249238 w 338138"/>
                    <a:gd name="connsiteY19" fmla="*/ 120650 h 338138"/>
                    <a:gd name="connsiteX20" fmla="*/ 236538 w 338138"/>
                    <a:gd name="connsiteY20" fmla="*/ 174625 h 338138"/>
                    <a:gd name="connsiteX21" fmla="*/ 223838 w 338138"/>
                    <a:gd name="connsiteY21" fmla="*/ 174625 h 338138"/>
                    <a:gd name="connsiteX22" fmla="*/ 214313 w 338138"/>
                    <a:gd name="connsiteY22" fmla="*/ 134938 h 338138"/>
                    <a:gd name="connsiteX23" fmla="*/ 203201 w 338138"/>
                    <a:gd name="connsiteY23" fmla="*/ 174625 h 338138"/>
                    <a:gd name="connsiteX24" fmla="*/ 192088 w 338138"/>
                    <a:gd name="connsiteY24" fmla="*/ 174625 h 338138"/>
                    <a:gd name="connsiteX25" fmla="*/ 179388 w 338138"/>
                    <a:gd name="connsiteY25" fmla="*/ 128588 h 338138"/>
                    <a:gd name="connsiteX26" fmla="*/ 169863 w 338138"/>
                    <a:gd name="connsiteY26" fmla="*/ 174625 h 338138"/>
                    <a:gd name="connsiteX27" fmla="*/ 157163 w 338138"/>
                    <a:gd name="connsiteY27" fmla="*/ 174625 h 338138"/>
                    <a:gd name="connsiteX28" fmla="*/ 146051 w 338138"/>
                    <a:gd name="connsiteY28" fmla="*/ 134938 h 338138"/>
                    <a:gd name="connsiteX29" fmla="*/ 136526 w 338138"/>
                    <a:gd name="connsiteY29" fmla="*/ 174625 h 338138"/>
                    <a:gd name="connsiteX30" fmla="*/ 123826 w 338138"/>
                    <a:gd name="connsiteY30" fmla="*/ 174625 h 338138"/>
                    <a:gd name="connsiteX31" fmla="*/ 112713 w 338138"/>
                    <a:gd name="connsiteY31" fmla="*/ 128588 h 338138"/>
                    <a:gd name="connsiteX32" fmla="*/ 100013 w 338138"/>
                    <a:gd name="connsiteY32" fmla="*/ 174625 h 338138"/>
                    <a:gd name="connsiteX33" fmla="*/ 90488 w 338138"/>
                    <a:gd name="connsiteY33" fmla="*/ 174625 h 338138"/>
                    <a:gd name="connsiteX34" fmla="*/ 77788 w 338138"/>
                    <a:gd name="connsiteY34" fmla="*/ 134938 h 338138"/>
                    <a:gd name="connsiteX35" fmla="*/ 68263 w 338138"/>
                    <a:gd name="connsiteY35" fmla="*/ 174625 h 338138"/>
                    <a:gd name="connsiteX36" fmla="*/ 55563 w 338138"/>
                    <a:gd name="connsiteY36" fmla="*/ 174625 h 338138"/>
                    <a:gd name="connsiteX37" fmla="*/ 148432 w 338138"/>
                    <a:gd name="connsiteY37" fmla="*/ 22225 h 338138"/>
                    <a:gd name="connsiteX38" fmla="*/ 22225 w 338138"/>
                    <a:gd name="connsiteY38" fmla="*/ 148432 h 338138"/>
                    <a:gd name="connsiteX39" fmla="*/ 148432 w 338138"/>
                    <a:gd name="connsiteY39" fmla="*/ 274639 h 338138"/>
                    <a:gd name="connsiteX40" fmla="*/ 274639 w 338138"/>
                    <a:gd name="connsiteY40" fmla="*/ 148432 h 338138"/>
                    <a:gd name="connsiteX41" fmla="*/ 148432 w 338138"/>
                    <a:gd name="connsiteY41" fmla="*/ 22225 h 338138"/>
                    <a:gd name="connsiteX42" fmla="*/ 147936 w 338138"/>
                    <a:gd name="connsiteY42" fmla="*/ 0 h 338138"/>
                    <a:gd name="connsiteX43" fmla="*/ 295871 w 338138"/>
                    <a:gd name="connsiteY43" fmla="*/ 147936 h 338138"/>
                    <a:gd name="connsiteX44" fmla="*/ 258887 w 338138"/>
                    <a:gd name="connsiteY44" fmla="*/ 244358 h 338138"/>
                    <a:gd name="connsiteX45" fmla="*/ 338138 w 338138"/>
                    <a:gd name="connsiteY45" fmla="*/ 323609 h 338138"/>
                    <a:gd name="connsiteX46" fmla="*/ 323609 w 338138"/>
                    <a:gd name="connsiteY46" fmla="*/ 338138 h 338138"/>
                    <a:gd name="connsiteX47" fmla="*/ 244358 w 338138"/>
                    <a:gd name="connsiteY47" fmla="*/ 258887 h 338138"/>
                    <a:gd name="connsiteX48" fmla="*/ 147936 w 338138"/>
                    <a:gd name="connsiteY48" fmla="*/ 295871 h 338138"/>
                    <a:gd name="connsiteX49" fmla="*/ 0 w 338138"/>
                    <a:gd name="connsiteY49" fmla="*/ 147936 h 338138"/>
                    <a:gd name="connsiteX50" fmla="*/ 147936 w 338138"/>
                    <a:gd name="connsiteY50" fmla="*/ 0 h 338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</a:cxnLst>
                  <a:rect l="l" t="t" r="r" b="b"/>
                  <a:pathLst>
                    <a:path w="338138" h="338138">
                      <a:moveTo>
                        <a:pt x="42863" y="120650"/>
                      </a:moveTo>
                      <a:lnTo>
                        <a:pt x="53976" y="120650"/>
                      </a:lnTo>
                      <a:lnTo>
                        <a:pt x="61913" y="158750"/>
                      </a:lnTo>
                      <a:lnTo>
                        <a:pt x="73026" y="120650"/>
                      </a:lnTo>
                      <a:lnTo>
                        <a:pt x="85726" y="120650"/>
                      </a:lnTo>
                      <a:lnTo>
                        <a:pt x="95251" y="158750"/>
                      </a:lnTo>
                      <a:lnTo>
                        <a:pt x="103188" y="120650"/>
                      </a:lnTo>
                      <a:lnTo>
                        <a:pt x="122238" y="120650"/>
                      </a:lnTo>
                      <a:lnTo>
                        <a:pt x="130176" y="158750"/>
                      </a:lnTo>
                      <a:lnTo>
                        <a:pt x="139701" y="120650"/>
                      </a:lnTo>
                      <a:lnTo>
                        <a:pt x="153988" y="120650"/>
                      </a:lnTo>
                      <a:lnTo>
                        <a:pt x="161926" y="158750"/>
                      </a:lnTo>
                      <a:lnTo>
                        <a:pt x="169863" y="120650"/>
                      </a:lnTo>
                      <a:lnTo>
                        <a:pt x="190501" y="120650"/>
                      </a:lnTo>
                      <a:lnTo>
                        <a:pt x="198438" y="158750"/>
                      </a:lnTo>
                      <a:lnTo>
                        <a:pt x="207963" y="120650"/>
                      </a:lnTo>
                      <a:lnTo>
                        <a:pt x="220663" y="120650"/>
                      </a:lnTo>
                      <a:lnTo>
                        <a:pt x="231776" y="158750"/>
                      </a:lnTo>
                      <a:lnTo>
                        <a:pt x="239713" y="120650"/>
                      </a:lnTo>
                      <a:lnTo>
                        <a:pt x="249238" y="120650"/>
                      </a:lnTo>
                      <a:lnTo>
                        <a:pt x="236538" y="174625"/>
                      </a:lnTo>
                      <a:lnTo>
                        <a:pt x="223838" y="174625"/>
                      </a:lnTo>
                      <a:lnTo>
                        <a:pt x="214313" y="134938"/>
                      </a:lnTo>
                      <a:lnTo>
                        <a:pt x="203201" y="174625"/>
                      </a:lnTo>
                      <a:lnTo>
                        <a:pt x="192088" y="174625"/>
                      </a:lnTo>
                      <a:lnTo>
                        <a:pt x="179388" y="128588"/>
                      </a:lnTo>
                      <a:lnTo>
                        <a:pt x="169863" y="174625"/>
                      </a:lnTo>
                      <a:lnTo>
                        <a:pt x="157163" y="174625"/>
                      </a:lnTo>
                      <a:lnTo>
                        <a:pt x="146051" y="134938"/>
                      </a:lnTo>
                      <a:lnTo>
                        <a:pt x="136526" y="174625"/>
                      </a:lnTo>
                      <a:lnTo>
                        <a:pt x="123826" y="174625"/>
                      </a:lnTo>
                      <a:lnTo>
                        <a:pt x="112713" y="128588"/>
                      </a:lnTo>
                      <a:lnTo>
                        <a:pt x="100013" y="174625"/>
                      </a:lnTo>
                      <a:lnTo>
                        <a:pt x="90488" y="174625"/>
                      </a:lnTo>
                      <a:lnTo>
                        <a:pt x="77788" y="134938"/>
                      </a:lnTo>
                      <a:lnTo>
                        <a:pt x="68263" y="174625"/>
                      </a:lnTo>
                      <a:lnTo>
                        <a:pt x="55563" y="174625"/>
                      </a:lnTo>
                      <a:close/>
                      <a:moveTo>
                        <a:pt x="148432" y="22225"/>
                      </a:moveTo>
                      <a:cubicBezTo>
                        <a:pt x="78730" y="22225"/>
                        <a:pt x="22225" y="78730"/>
                        <a:pt x="22225" y="148432"/>
                      </a:cubicBezTo>
                      <a:cubicBezTo>
                        <a:pt x="22225" y="218134"/>
                        <a:pt x="78730" y="274639"/>
                        <a:pt x="148432" y="274639"/>
                      </a:cubicBezTo>
                      <a:cubicBezTo>
                        <a:pt x="218134" y="274639"/>
                        <a:pt x="274639" y="218134"/>
                        <a:pt x="274639" y="148432"/>
                      </a:cubicBezTo>
                      <a:cubicBezTo>
                        <a:pt x="274639" y="78730"/>
                        <a:pt x="218134" y="22225"/>
                        <a:pt x="148432" y="22225"/>
                      </a:cubicBezTo>
                      <a:close/>
                      <a:moveTo>
                        <a:pt x="147936" y="0"/>
                      </a:moveTo>
                      <a:cubicBezTo>
                        <a:pt x="229828" y="0"/>
                        <a:pt x="295871" y="66043"/>
                        <a:pt x="295871" y="147936"/>
                      </a:cubicBezTo>
                      <a:cubicBezTo>
                        <a:pt x="295871" y="184919"/>
                        <a:pt x="281342" y="217941"/>
                        <a:pt x="258887" y="244358"/>
                      </a:cubicBezTo>
                      <a:cubicBezTo>
                        <a:pt x="258887" y="244358"/>
                        <a:pt x="258887" y="244358"/>
                        <a:pt x="338138" y="323609"/>
                      </a:cubicBezTo>
                      <a:cubicBezTo>
                        <a:pt x="338138" y="323609"/>
                        <a:pt x="338138" y="323609"/>
                        <a:pt x="323609" y="338138"/>
                      </a:cubicBezTo>
                      <a:cubicBezTo>
                        <a:pt x="323609" y="338138"/>
                        <a:pt x="323609" y="338138"/>
                        <a:pt x="244358" y="258887"/>
                      </a:cubicBezTo>
                      <a:cubicBezTo>
                        <a:pt x="217941" y="281342"/>
                        <a:pt x="184919" y="295871"/>
                        <a:pt x="147936" y="295871"/>
                      </a:cubicBezTo>
                      <a:cubicBezTo>
                        <a:pt x="66043" y="295871"/>
                        <a:pt x="0" y="229828"/>
                        <a:pt x="0" y="147936"/>
                      </a:cubicBezTo>
                      <a:cubicBezTo>
                        <a:pt x="0" y="66043"/>
                        <a:pt x="66043" y="0"/>
                        <a:pt x="147936" y="0"/>
                      </a:cubicBezTo>
                      <a:close/>
                    </a:path>
                  </a:pathLst>
                </a:custGeom>
                <a:solidFill>
                  <a:schemeClr val="bg1">
                    <a:lumMod val="100000"/>
                  </a:schemeClr>
                </a:solidFill>
                <a:ln w="762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76200">
                      <a:solidFill>
                        <a:schemeClr val="bg1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endParaRPr>
                </a:p>
              </p:txBody>
            </p:sp>
          </p:grpSp>
        </p:grpSp>
      </p:grp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7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图片 47">
            <a:extLst>
              <a:ext uri="{FF2B5EF4-FFF2-40B4-BE49-F238E27FC236}">
                <a16:creationId xmlns:a16="http://schemas.microsoft.com/office/drawing/2014/main" id="{8F0EC598-B123-48E3-B8E0-C1EF633BF63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/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86130" y="646803"/>
            <a:ext cx="2434904" cy="561690"/>
          </a:xfrm>
          <a:prstGeom prst="rect">
            <a:avLst/>
          </a:prstGeom>
          <a:noFill/>
        </p:spPr>
        <p:txBody>
          <a:bodyPr wrap="none" lIns="68520" tIns="34289" rIns="68520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684530"/>
            <a:r>
              <a:rPr lang="en-US" altLang="zh-CN" sz="3200" b="1" dirty="0">
                <a:solidFill>
                  <a:schemeClr val="accent4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CONTENTS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581175" y="1635646"/>
            <a:ext cx="3339202" cy="590875"/>
            <a:chOff x="6629352" y="1664476"/>
            <a:chExt cx="4452269" cy="787833"/>
          </a:xfrm>
        </p:grpSpPr>
        <p:grpSp>
          <p:nvGrpSpPr>
            <p:cNvPr id="41" name="组合 40"/>
            <p:cNvGrpSpPr/>
            <p:nvPr/>
          </p:nvGrpSpPr>
          <p:grpSpPr>
            <a:xfrm>
              <a:off x="7245929" y="1664476"/>
              <a:ext cx="3835692" cy="787833"/>
              <a:chOff x="6640184" y="2027722"/>
              <a:chExt cx="3835692" cy="787833"/>
            </a:xfrm>
          </p:grpSpPr>
          <p:sp>
            <p:nvSpPr>
              <p:cNvPr id="43" name="矩形 42"/>
              <p:cNvSpPr/>
              <p:nvPr/>
            </p:nvSpPr>
            <p:spPr>
              <a:xfrm>
                <a:off x="6640184" y="2507779"/>
                <a:ext cx="3835692" cy="307776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lvl="0">
                  <a:defRPr/>
                </a:pPr>
                <a:r>
                  <a:rPr lang="en-US" altLang="zh-CN" sz="900" dirty="0">
                    <a:solidFill>
                      <a:schemeClr val="accent4">
                        <a:lumMod val="75000"/>
                        <a:lumOff val="25000"/>
                      </a:schemeClr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Overview of annual work</a:t>
                </a:r>
                <a:endParaRPr lang="zh-CN" altLang="en-US" sz="900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44" name="文本框 7"/>
              <p:cNvSpPr txBox="1"/>
              <p:nvPr/>
            </p:nvSpPr>
            <p:spPr>
              <a:xfrm>
                <a:off x="6640184" y="2027722"/>
                <a:ext cx="1614117" cy="5334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2000" b="1" dirty="0">
                    <a:solidFill>
                      <a:schemeClr val="tx2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Chapter title</a:t>
                </a:r>
              </a:p>
            </p:txBody>
          </p:sp>
        </p:grpSp>
        <p:sp>
          <p:nvSpPr>
            <p:cNvPr id="42" name="文本框 5"/>
            <p:cNvSpPr txBox="1"/>
            <p:nvPr/>
          </p:nvSpPr>
          <p:spPr>
            <a:xfrm>
              <a:off x="6629352" y="1760489"/>
              <a:ext cx="724985" cy="5334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000" b="1" dirty="0">
                  <a:solidFill>
                    <a:schemeClr val="accent2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01.</a:t>
              </a:r>
              <a:endParaRPr lang="zh-CN" altLang="en-US" sz="2000" b="1" dirty="0">
                <a:solidFill>
                  <a:schemeClr val="accent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81175" y="2597060"/>
            <a:ext cx="3330894" cy="622298"/>
            <a:chOff x="6629352" y="2670773"/>
            <a:chExt cx="4441192" cy="829731"/>
          </a:xfrm>
        </p:grpSpPr>
        <p:grpSp>
          <p:nvGrpSpPr>
            <p:cNvPr id="37" name="组合 36"/>
            <p:cNvGrpSpPr/>
            <p:nvPr/>
          </p:nvGrpSpPr>
          <p:grpSpPr>
            <a:xfrm>
              <a:off x="7220340" y="2670773"/>
              <a:ext cx="3850204" cy="829731"/>
              <a:chOff x="6614595" y="2027255"/>
              <a:chExt cx="3850204" cy="829731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6629107" y="2549210"/>
                <a:ext cx="3835692" cy="307776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lvl="0">
                  <a:defRPr/>
                </a:pPr>
                <a:r>
                  <a:rPr lang="en-US" altLang="zh-CN" sz="900" dirty="0">
                    <a:solidFill>
                      <a:schemeClr val="accent4">
                        <a:lumMod val="75000"/>
                        <a:lumOff val="25000"/>
                      </a:schemeClr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Successful projects are shown in detail</a:t>
                </a:r>
                <a:endParaRPr lang="zh-CN" altLang="en-US" sz="900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40" name="文本框 12"/>
              <p:cNvSpPr txBox="1"/>
              <p:nvPr/>
            </p:nvSpPr>
            <p:spPr>
              <a:xfrm>
                <a:off x="6614595" y="2027255"/>
                <a:ext cx="1614117" cy="5334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2000" b="1" dirty="0">
                    <a:solidFill>
                      <a:schemeClr val="tx2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Chapter title</a:t>
                </a:r>
              </a:p>
            </p:txBody>
          </p:sp>
        </p:grpSp>
        <p:sp>
          <p:nvSpPr>
            <p:cNvPr id="38" name="文本框 10"/>
            <p:cNvSpPr txBox="1"/>
            <p:nvPr/>
          </p:nvSpPr>
          <p:spPr>
            <a:xfrm>
              <a:off x="6629352" y="2767253"/>
              <a:ext cx="724985" cy="5334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000" b="1" dirty="0">
                  <a:solidFill>
                    <a:schemeClr val="accent2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02.</a:t>
              </a:r>
              <a:endParaRPr lang="zh-CN" altLang="en-US" sz="2000" b="1" dirty="0">
                <a:solidFill>
                  <a:schemeClr val="accent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81175" y="3507855"/>
            <a:ext cx="3339202" cy="590873"/>
            <a:chOff x="6629352" y="3686714"/>
            <a:chExt cx="4452269" cy="787831"/>
          </a:xfrm>
        </p:grpSpPr>
        <p:grpSp>
          <p:nvGrpSpPr>
            <p:cNvPr id="33" name="组合 32"/>
            <p:cNvGrpSpPr/>
            <p:nvPr/>
          </p:nvGrpSpPr>
          <p:grpSpPr>
            <a:xfrm>
              <a:off x="7245929" y="3686714"/>
              <a:ext cx="3835692" cy="787831"/>
              <a:chOff x="6640184" y="2036432"/>
              <a:chExt cx="3835692" cy="787831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6640184" y="2516487"/>
                <a:ext cx="3835692" cy="307776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lvl="0">
                  <a:defRPr/>
                </a:pPr>
                <a:r>
                  <a:rPr lang="en-US" altLang="zh-CN" sz="900" dirty="0">
                    <a:solidFill>
                      <a:schemeClr val="accent4">
                        <a:lumMod val="75000"/>
                        <a:lumOff val="25000"/>
                      </a:schemeClr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There are deficiencies in the work</a:t>
                </a:r>
                <a:endParaRPr lang="zh-CN" altLang="en-US" sz="900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36" name="文本框 17"/>
              <p:cNvSpPr txBox="1"/>
              <p:nvPr/>
            </p:nvSpPr>
            <p:spPr>
              <a:xfrm>
                <a:off x="6640184" y="2036432"/>
                <a:ext cx="1614117" cy="5334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2000" b="1" dirty="0">
                    <a:solidFill>
                      <a:schemeClr val="tx2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Chapter title</a:t>
                </a:r>
              </a:p>
            </p:txBody>
          </p:sp>
        </p:grpSp>
        <p:sp>
          <p:nvSpPr>
            <p:cNvPr id="34" name="文本框 15"/>
            <p:cNvSpPr txBox="1"/>
            <p:nvPr/>
          </p:nvSpPr>
          <p:spPr>
            <a:xfrm>
              <a:off x="6629352" y="3774017"/>
              <a:ext cx="724985" cy="5334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000" b="1" dirty="0">
                  <a:solidFill>
                    <a:schemeClr val="accent2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03.</a:t>
              </a:r>
              <a:endParaRPr lang="zh-CN" altLang="en-US" sz="2000" b="1" dirty="0">
                <a:solidFill>
                  <a:schemeClr val="accent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47864" y="2067694"/>
            <a:ext cx="3315858" cy="590872"/>
            <a:chOff x="755576" y="3434304"/>
            <a:chExt cx="3315858" cy="590872"/>
          </a:xfrm>
        </p:grpSpPr>
        <p:sp>
          <p:nvSpPr>
            <p:cNvPr id="31" name="矩形 30"/>
            <p:cNvSpPr/>
            <p:nvPr/>
          </p:nvSpPr>
          <p:spPr>
            <a:xfrm>
              <a:off x="1194665" y="3794344"/>
              <a:ext cx="2876769" cy="23083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>
                <a:defRPr/>
              </a:pPr>
              <a:r>
                <a:rPr lang="en-US" altLang="zh-CN" sz="900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Work target plan next year</a:t>
              </a:r>
              <a:endParaRPr lang="zh-CN" altLang="en-US" sz="9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2" name="文本框 22"/>
            <p:cNvSpPr txBox="1"/>
            <p:nvPr/>
          </p:nvSpPr>
          <p:spPr>
            <a:xfrm>
              <a:off x="1176446" y="3434304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2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Chapter title</a:t>
              </a:r>
            </a:p>
          </p:txBody>
        </p:sp>
        <p:sp>
          <p:nvSpPr>
            <p:cNvPr id="30" name="文本框 20"/>
            <p:cNvSpPr txBox="1"/>
            <p:nvPr/>
          </p:nvSpPr>
          <p:spPr>
            <a:xfrm>
              <a:off x="755576" y="3506312"/>
              <a:ext cx="5437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000" b="1" dirty="0">
                  <a:solidFill>
                    <a:schemeClr val="accent2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04.</a:t>
              </a:r>
              <a:endParaRPr lang="zh-CN" altLang="en-US" sz="2000" b="1" dirty="0">
                <a:solidFill>
                  <a:schemeClr val="accent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347864" y="3075806"/>
            <a:ext cx="3297639" cy="662880"/>
            <a:chOff x="755576" y="4140904"/>
            <a:chExt cx="3297639" cy="662880"/>
          </a:xfrm>
        </p:grpSpPr>
        <p:sp>
          <p:nvSpPr>
            <p:cNvPr id="45" name="矩形 44"/>
            <p:cNvSpPr/>
            <p:nvPr/>
          </p:nvSpPr>
          <p:spPr>
            <a:xfrm>
              <a:off x="1176446" y="4572952"/>
              <a:ext cx="2876769" cy="23083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>
                <a:defRPr/>
              </a:pPr>
              <a:r>
                <a:rPr lang="en-US" altLang="zh-CN" sz="900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Work target plan next year</a:t>
              </a:r>
              <a:endParaRPr lang="zh-CN" altLang="en-US" sz="9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46" name="文本框 22"/>
            <p:cNvSpPr txBox="1"/>
            <p:nvPr/>
          </p:nvSpPr>
          <p:spPr>
            <a:xfrm>
              <a:off x="1176446" y="4140904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2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Chapter title</a:t>
              </a:r>
            </a:p>
          </p:txBody>
        </p:sp>
        <p:sp>
          <p:nvSpPr>
            <p:cNvPr id="47" name="文本框 20"/>
            <p:cNvSpPr txBox="1"/>
            <p:nvPr/>
          </p:nvSpPr>
          <p:spPr>
            <a:xfrm>
              <a:off x="755576" y="4278389"/>
              <a:ext cx="5437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000" b="1" dirty="0">
                  <a:solidFill>
                    <a:schemeClr val="accent2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05.</a:t>
              </a:r>
              <a:endParaRPr lang="zh-CN" altLang="en-US" sz="2000" b="1" dirty="0">
                <a:solidFill>
                  <a:schemeClr val="accent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5"/>
          <p:cNvSpPr/>
          <p:nvPr/>
        </p:nvSpPr>
        <p:spPr bwMode="auto">
          <a:xfrm>
            <a:off x="4570598" y="3248189"/>
            <a:ext cx="863713" cy="937996"/>
          </a:xfrm>
          <a:custGeom>
            <a:avLst/>
            <a:gdLst>
              <a:gd name="T0" fmla="*/ 0 w 876"/>
              <a:gd name="T1" fmla="*/ 2147483647 h 952"/>
              <a:gd name="T2" fmla="*/ 0 w 876"/>
              <a:gd name="T3" fmla="*/ 2147483647 h 952"/>
              <a:gd name="T4" fmla="*/ 2147483647 w 876"/>
              <a:gd name="T5" fmla="*/ 2147483647 h 952"/>
              <a:gd name="T6" fmla="*/ 2147483647 w 876"/>
              <a:gd name="T7" fmla="*/ 0 h 952"/>
              <a:gd name="T8" fmla="*/ 2147483647 w 876"/>
              <a:gd name="T9" fmla="*/ 0 h 952"/>
              <a:gd name="T10" fmla="*/ 2147483647 w 876"/>
              <a:gd name="T11" fmla="*/ 2147483647 h 952"/>
              <a:gd name="T12" fmla="*/ 0 w 876"/>
              <a:gd name="T13" fmla="*/ 2147483647 h 9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76" h="952">
                <a:moveTo>
                  <a:pt x="0" y="30"/>
                </a:moveTo>
                <a:lnTo>
                  <a:pt x="0" y="492"/>
                </a:lnTo>
                <a:lnTo>
                  <a:pt x="876" y="952"/>
                </a:lnTo>
                <a:lnTo>
                  <a:pt x="712" y="0"/>
                </a:lnTo>
                <a:lnTo>
                  <a:pt x="378" y="0"/>
                </a:lnTo>
                <a:lnTo>
                  <a:pt x="422" y="252"/>
                </a:lnTo>
                <a:lnTo>
                  <a:pt x="0" y="3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11" tIns="34283" rIns="68511" bIns="3428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6" name="Freeform 107"/>
          <p:cNvSpPr/>
          <p:nvPr/>
        </p:nvSpPr>
        <p:spPr bwMode="auto">
          <a:xfrm>
            <a:off x="3563989" y="3248189"/>
            <a:ext cx="866888" cy="937996"/>
          </a:xfrm>
          <a:custGeom>
            <a:avLst/>
            <a:gdLst>
              <a:gd name="T0" fmla="*/ 878 w 878"/>
              <a:gd name="T1" fmla="*/ 30 h 952"/>
              <a:gd name="T2" fmla="*/ 456 w 878"/>
              <a:gd name="T3" fmla="*/ 252 h 952"/>
              <a:gd name="T4" fmla="*/ 498 w 878"/>
              <a:gd name="T5" fmla="*/ 0 h 952"/>
              <a:gd name="T6" fmla="*/ 164 w 878"/>
              <a:gd name="T7" fmla="*/ 0 h 952"/>
              <a:gd name="T8" fmla="*/ 0 w 878"/>
              <a:gd name="T9" fmla="*/ 952 h 952"/>
              <a:gd name="T10" fmla="*/ 878 w 878"/>
              <a:gd name="T11" fmla="*/ 492 h 952"/>
              <a:gd name="T12" fmla="*/ 878 w 878"/>
              <a:gd name="T13" fmla="*/ 30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8" h="952">
                <a:moveTo>
                  <a:pt x="878" y="30"/>
                </a:moveTo>
                <a:lnTo>
                  <a:pt x="456" y="252"/>
                </a:lnTo>
                <a:lnTo>
                  <a:pt x="498" y="0"/>
                </a:lnTo>
                <a:lnTo>
                  <a:pt x="164" y="0"/>
                </a:lnTo>
                <a:lnTo>
                  <a:pt x="0" y="952"/>
                </a:lnTo>
                <a:lnTo>
                  <a:pt x="878" y="492"/>
                </a:lnTo>
                <a:lnTo>
                  <a:pt x="878" y="3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11" tIns="34283" rIns="68511" bIns="34283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dirty="0">
              <a:solidFill>
                <a:schemeClr val="accent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987650" y="1311888"/>
            <a:ext cx="3022994" cy="2874298"/>
            <a:chOff x="3748193" y="2000673"/>
            <a:chExt cx="4030134" cy="3833285"/>
          </a:xfrm>
          <a:solidFill>
            <a:schemeClr val="bg1"/>
          </a:solidFill>
        </p:grpSpPr>
        <p:sp>
          <p:nvSpPr>
            <p:cNvPr id="8" name="Freeform 104"/>
            <p:cNvSpPr/>
            <p:nvPr/>
          </p:nvSpPr>
          <p:spPr bwMode="auto">
            <a:xfrm>
              <a:off x="5858511" y="4583007"/>
              <a:ext cx="1151467" cy="1250951"/>
            </a:xfrm>
            <a:custGeom>
              <a:avLst/>
              <a:gdLst>
                <a:gd name="T0" fmla="*/ 0 w 876"/>
                <a:gd name="T1" fmla="*/ 2147483647 h 952"/>
                <a:gd name="T2" fmla="*/ 0 w 876"/>
                <a:gd name="T3" fmla="*/ 2147483647 h 952"/>
                <a:gd name="T4" fmla="*/ 2147483647 w 876"/>
                <a:gd name="T5" fmla="*/ 2147483647 h 952"/>
                <a:gd name="T6" fmla="*/ 2147483647 w 876"/>
                <a:gd name="T7" fmla="*/ 0 h 952"/>
                <a:gd name="T8" fmla="*/ 2147483647 w 876"/>
                <a:gd name="T9" fmla="*/ 0 h 952"/>
                <a:gd name="T10" fmla="*/ 2147483647 w 876"/>
                <a:gd name="T11" fmla="*/ 2147483647 h 952"/>
                <a:gd name="T12" fmla="*/ 0 w 876"/>
                <a:gd name="T13" fmla="*/ 2147483647 h 9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6" h="952">
                  <a:moveTo>
                    <a:pt x="0" y="30"/>
                  </a:moveTo>
                  <a:lnTo>
                    <a:pt x="0" y="492"/>
                  </a:lnTo>
                  <a:lnTo>
                    <a:pt x="876" y="952"/>
                  </a:lnTo>
                  <a:lnTo>
                    <a:pt x="712" y="0"/>
                  </a:lnTo>
                  <a:lnTo>
                    <a:pt x="378" y="0"/>
                  </a:lnTo>
                  <a:lnTo>
                    <a:pt x="422" y="252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9" name="Freeform 106"/>
            <p:cNvSpPr/>
            <p:nvPr/>
          </p:nvSpPr>
          <p:spPr bwMode="auto">
            <a:xfrm>
              <a:off x="4516545" y="4583007"/>
              <a:ext cx="1155700" cy="1250951"/>
            </a:xfrm>
            <a:custGeom>
              <a:avLst/>
              <a:gdLst>
                <a:gd name="T0" fmla="*/ 2147483647 w 878"/>
                <a:gd name="T1" fmla="*/ 2147483647 h 952"/>
                <a:gd name="T2" fmla="*/ 2147483647 w 878"/>
                <a:gd name="T3" fmla="*/ 2147483647 h 952"/>
                <a:gd name="T4" fmla="*/ 2147483647 w 878"/>
                <a:gd name="T5" fmla="*/ 0 h 952"/>
                <a:gd name="T6" fmla="*/ 2147483647 w 878"/>
                <a:gd name="T7" fmla="*/ 0 h 952"/>
                <a:gd name="T8" fmla="*/ 0 w 878"/>
                <a:gd name="T9" fmla="*/ 2147483647 h 952"/>
                <a:gd name="T10" fmla="*/ 2147483647 w 878"/>
                <a:gd name="T11" fmla="*/ 2147483647 h 952"/>
                <a:gd name="T12" fmla="*/ 2147483647 w 878"/>
                <a:gd name="T13" fmla="*/ 2147483647 h 9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8" h="952">
                  <a:moveTo>
                    <a:pt x="878" y="30"/>
                  </a:moveTo>
                  <a:lnTo>
                    <a:pt x="456" y="252"/>
                  </a:lnTo>
                  <a:lnTo>
                    <a:pt x="498" y="0"/>
                  </a:lnTo>
                  <a:lnTo>
                    <a:pt x="164" y="0"/>
                  </a:lnTo>
                  <a:lnTo>
                    <a:pt x="0" y="952"/>
                  </a:lnTo>
                  <a:lnTo>
                    <a:pt x="878" y="492"/>
                  </a:lnTo>
                  <a:lnTo>
                    <a:pt x="878" y="3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0" name="Freeform 108"/>
            <p:cNvSpPr/>
            <p:nvPr/>
          </p:nvSpPr>
          <p:spPr bwMode="auto">
            <a:xfrm>
              <a:off x="5763260" y="2000673"/>
              <a:ext cx="2015067" cy="2370667"/>
            </a:xfrm>
            <a:custGeom>
              <a:avLst/>
              <a:gdLst>
                <a:gd name="T0" fmla="*/ 2147483647 w 1534"/>
                <a:gd name="T1" fmla="*/ 2147483647 h 1804"/>
                <a:gd name="T2" fmla="*/ 0 w 1534"/>
                <a:gd name="T3" fmla="*/ 0 h 1804"/>
                <a:gd name="T4" fmla="*/ 0 w 1534"/>
                <a:gd name="T5" fmla="*/ 2147483647 h 1804"/>
                <a:gd name="T6" fmla="*/ 2147483647 w 1534"/>
                <a:gd name="T7" fmla="*/ 2147483647 h 1804"/>
                <a:gd name="T8" fmla="*/ 2147483647 w 1534"/>
                <a:gd name="T9" fmla="*/ 2147483647 h 1804"/>
                <a:gd name="T10" fmla="*/ 2147483647 w 1534"/>
                <a:gd name="T11" fmla="*/ 2147483647 h 1804"/>
                <a:gd name="T12" fmla="*/ 2147483647 w 1534"/>
                <a:gd name="T13" fmla="*/ 2147483647 h 1804"/>
                <a:gd name="T14" fmla="*/ 2147483647 w 1534"/>
                <a:gd name="T15" fmla="*/ 2147483647 h 1804"/>
                <a:gd name="T16" fmla="*/ 2147483647 w 1534"/>
                <a:gd name="T17" fmla="*/ 2147483647 h 1804"/>
                <a:gd name="T18" fmla="*/ 2147483647 w 1534"/>
                <a:gd name="T19" fmla="*/ 2147483647 h 1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4" h="1804">
                  <a:moveTo>
                    <a:pt x="474" y="962"/>
                  </a:moveTo>
                  <a:lnTo>
                    <a:pt x="0" y="0"/>
                  </a:lnTo>
                  <a:lnTo>
                    <a:pt x="0" y="700"/>
                  </a:lnTo>
                  <a:lnTo>
                    <a:pt x="246" y="1200"/>
                  </a:lnTo>
                  <a:lnTo>
                    <a:pt x="798" y="1280"/>
                  </a:lnTo>
                  <a:lnTo>
                    <a:pt x="400" y="1670"/>
                  </a:lnTo>
                  <a:lnTo>
                    <a:pt x="422" y="1804"/>
                  </a:lnTo>
                  <a:lnTo>
                    <a:pt x="826" y="1804"/>
                  </a:lnTo>
                  <a:lnTo>
                    <a:pt x="1534" y="1116"/>
                  </a:lnTo>
                  <a:lnTo>
                    <a:pt x="474" y="9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1" name="Freeform 109"/>
            <p:cNvSpPr/>
            <p:nvPr/>
          </p:nvSpPr>
          <p:spPr bwMode="auto">
            <a:xfrm>
              <a:off x="3748193" y="2000673"/>
              <a:ext cx="2015067" cy="2370667"/>
            </a:xfrm>
            <a:custGeom>
              <a:avLst/>
              <a:gdLst>
                <a:gd name="T0" fmla="*/ 2147483647 w 1534"/>
                <a:gd name="T1" fmla="*/ 2147483647 h 1804"/>
                <a:gd name="T2" fmla="*/ 0 w 1534"/>
                <a:gd name="T3" fmla="*/ 2147483647 h 1804"/>
                <a:gd name="T4" fmla="*/ 2147483647 w 1534"/>
                <a:gd name="T5" fmla="*/ 2147483647 h 1804"/>
                <a:gd name="T6" fmla="*/ 2147483647 w 1534"/>
                <a:gd name="T7" fmla="*/ 2147483647 h 1804"/>
                <a:gd name="T8" fmla="*/ 2147483647 w 1534"/>
                <a:gd name="T9" fmla="*/ 2147483647 h 1804"/>
                <a:gd name="T10" fmla="*/ 2147483647 w 1534"/>
                <a:gd name="T11" fmla="*/ 2147483647 h 1804"/>
                <a:gd name="T12" fmla="*/ 2147483647 w 1534"/>
                <a:gd name="T13" fmla="*/ 2147483647 h 1804"/>
                <a:gd name="T14" fmla="*/ 2147483647 w 1534"/>
                <a:gd name="T15" fmla="*/ 2147483647 h 1804"/>
                <a:gd name="T16" fmla="*/ 2147483647 w 1534"/>
                <a:gd name="T17" fmla="*/ 0 h 1804"/>
                <a:gd name="T18" fmla="*/ 2147483647 w 1534"/>
                <a:gd name="T19" fmla="*/ 2147483647 h 1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4" h="1804">
                  <a:moveTo>
                    <a:pt x="1060" y="962"/>
                  </a:moveTo>
                  <a:lnTo>
                    <a:pt x="0" y="1116"/>
                  </a:lnTo>
                  <a:lnTo>
                    <a:pt x="708" y="1804"/>
                  </a:lnTo>
                  <a:lnTo>
                    <a:pt x="1112" y="1804"/>
                  </a:lnTo>
                  <a:lnTo>
                    <a:pt x="1136" y="1670"/>
                  </a:lnTo>
                  <a:lnTo>
                    <a:pt x="736" y="1280"/>
                  </a:lnTo>
                  <a:lnTo>
                    <a:pt x="1288" y="1200"/>
                  </a:lnTo>
                  <a:lnTo>
                    <a:pt x="1534" y="700"/>
                  </a:lnTo>
                  <a:lnTo>
                    <a:pt x="1534" y="0"/>
                  </a:lnTo>
                  <a:lnTo>
                    <a:pt x="1060" y="9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2" name="Freeform 121"/>
            <p:cNvSpPr/>
            <p:nvPr/>
          </p:nvSpPr>
          <p:spPr bwMode="auto">
            <a:xfrm>
              <a:off x="5462693" y="3837941"/>
              <a:ext cx="254000" cy="251884"/>
            </a:xfrm>
            <a:custGeom>
              <a:avLst/>
              <a:gdLst>
                <a:gd name="T0" fmla="*/ 2147483647 w 192"/>
                <a:gd name="T1" fmla="*/ 2147483647 h 192"/>
                <a:gd name="T2" fmla="*/ 2147483647 w 192"/>
                <a:gd name="T3" fmla="*/ 2147483647 h 192"/>
                <a:gd name="T4" fmla="*/ 2147483647 w 192"/>
                <a:gd name="T5" fmla="*/ 2147483647 h 192"/>
                <a:gd name="T6" fmla="*/ 2147483647 w 192"/>
                <a:gd name="T7" fmla="*/ 2147483647 h 192"/>
                <a:gd name="T8" fmla="*/ 2147483647 w 192"/>
                <a:gd name="T9" fmla="*/ 2147483647 h 192"/>
                <a:gd name="T10" fmla="*/ 2147483647 w 192"/>
                <a:gd name="T11" fmla="*/ 2147483647 h 192"/>
                <a:gd name="T12" fmla="*/ 2147483647 w 192"/>
                <a:gd name="T13" fmla="*/ 2147483647 h 192"/>
                <a:gd name="T14" fmla="*/ 2147483647 w 192"/>
                <a:gd name="T15" fmla="*/ 2147483647 h 192"/>
                <a:gd name="T16" fmla="*/ 2147483647 w 192"/>
                <a:gd name="T17" fmla="*/ 2147483647 h 192"/>
                <a:gd name="T18" fmla="*/ 2147483647 w 192"/>
                <a:gd name="T19" fmla="*/ 2147483647 h 192"/>
                <a:gd name="T20" fmla="*/ 2147483647 w 192"/>
                <a:gd name="T21" fmla="*/ 2147483647 h 192"/>
                <a:gd name="T22" fmla="*/ 2147483647 w 192"/>
                <a:gd name="T23" fmla="*/ 2147483647 h 192"/>
                <a:gd name="T24" fmla="*/ 2147483647 w 192"/>
                <a:gd name="T25" fmla="*/ 2147483647 h 192"/>
                <a:gd name="T26" fmla="*/ 2147483647 w 192"/>
                <a:gd name="T27" fmla="*/ 2147483647 h 192"/>
                <a:gd name="T28" fmla="*/ 2147483647 w 192"/>
                <a:gd name="T29" fmla="*/ 2147483647 h 192"/>
                <a:gd name="T30" fmla="*/ 2147483647 w 192"/>
                <a:gd name="T31" fmla="*/ 2147483647 h 192"/>
                <a:gd name="T32" fmla="*/ 2147483647 w 192"/>
                <a:gd name="T33" fmla="*/ 2147483647 h 192"/>
                <a:gd name="T34" fmla="*/ 2147483647 w 192"/>
                <a:gd name="T35" fmla="*/ 2147483647 h 192"/>
                <a:gd name="T36" fmla="*/ 0 w 192"/>
                <a:gd name="T37" fmla="*/ 2147483647 h 192"/>
                <a:gd name="T38" fmla="*/ 0 w 192"/>
                <a:gd name="T39" fmla="*/ 2147483647 h 192"/>
                <a:gd name="T40" fmla="*/ 2147483647 w 192"/>
                <a:gd name="T41" fmla="*/ 2147483647 h 192"/>
                <a:gd name="T42" fmla="*/ 2147483647 w 192"/>
                <a:gd name="T43" fmla="*/ 2147483647 h 192"/>
                <a:gd name="T44" fmla="*/ 2147483647 w 192"/>
                <a:gd name="T45" fmla="*/ 2147483647 h 192"/>
                <a:gd name="T46" fmla="*/ 2147483647 w 192"/>
                <a:gd name="T47" fmla="*/ 2147483647 h 192"/>
                <a:gd name="T48" fmla="*/ 2147483647 w 192"/>
                <a:gd name="T49" fmla="*/ 2147483647 h 192"/>
                <a:gd name="T50" fmla="*/ 2147483647 w 192"/>
                <a:gd name="T51" fmla="*/ 2147483647 h 192"/>
                <a:gd name="T52" fmla="*/ 2147483647 w 192"/>
                <a:gd name="T53" fmla="*/ 2147483647 h 192"/>
                <a:gd name="T54" fmla="*/ 2147483647 w 192"/>
                <a:gd name="T55" fmla="*/ 0 h 192"/>
                <a:gd name="T56" fmla="*/ 2147483647 w 192"/>
                <a:gd name="T57" fmla="*/ 0 h 192"/>
                <a:gd name="T58" fmla="*/ 2147483647 w 192"/>
                <a:gd name="T59" fmla="*/ 2147483647 h 192"/>
                <a:gd name="T60" fmla="*/ 2147483647 w 192"/>
                <a:gd name="T61" fmla="*/ 2147483647 h 192"/>
                <a:gd name="T62" fmla="*/ 2147483647 w 192"/>
                <a:gd name="T63" fmla="*/ 2147483647 h 192"/>
                <a:gd name="T64" fmla="*/ 2147483647 w 192"/>
                <a:gd name="T65" fmla="*/ 2147483647 h 192"/>
                <a:gd name="T66" fmla="*/ 2147483647 w 192"/>
                <a:gd name="T67" fmla="*/ 2147483647 h 192"/>
                <a:gd name="T68" fmla="*/ 2147483647 w 192"/>
                <a:gd name="T69" fmla="*/ 2147483647 h 192"/>
                <a:gd name="T70" fmla="*/ 2147483647 w 192"/>
                <a:gd name="T71" fmla="*/ 2147483647 h 192"/>
                <a:gd name="T72" fmla="*/ 2147483647 w 192"/>
                <a:gd name="T73" fmla="*/ 2147483647 h 192"/>
                <a:gd name="T74" fmla="*/ 2147483647 w 192"/>
                <a:gd name="T75" fmla="*/ 2147483647 h 19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92" h="192">
                  <a:moveTo>
                    <a:pt x="192" y="96"/>
                  </a:moveTo>
                  <a:lnTo>
                    <a:pt x="192" y="96"/>
                  </a:lnTo>
                  <a:lnTo>
                    <a:pt x="190" y="116"/>
                  </a:lnTo>
                  <a:lnTo>
                    <a:pt x="184" y="134"/>
                  </a:lnTo>
                  <a:lnTo>
                    <a:pt x="174" y="150"/>
                  </a:lnTo>
                  <a:lnTo>
                    <a:pt x="164" y="164"/>
                  </a:lnTo>
                  <a:lnTo>
                    <a:pt x="150" y="176"/>
                  </a:lnTo>
                  <a:lnTo>
                    <a:pt x="132" y="184"/>
                  </a:lnTo>
                  <a:lnTo>
                    <a:pt x="116" y="190"/>
                  </a:lnTo>
                  <a:lnTo>
                    <a:pt x="96" y="192"/>
                  </a:lnTo>
                  <a:lnTo>
                    <a:pt x="76" y="190"/>
                  </a:lnTo>
                  <a:lnTo>
                    <a:pt x="58" y="184"/>
                  </a:lnTo>
                  <a:lnTo>
                    <a:pt x="42" y="176"/>
                  </a:lnTo>
                  <a:lnTo>
                    <a:pt x="28" y="164"/>
                  </a:lnTo>
                  <a:lnTo>
                    <a:pt x="16" y="150"/>
                  </a:lnTo>
                  <a:lnTo>
                    <a:pt x="8" y="134"/>
                  </a:lnTo>
                  <a:lnTo>
                    <a:pt x="2" y="11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2" y="18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32" y="8"/>
                  </a:lnTo>
                  <a:lnTo>
                    <a:pt x="150" y="18"/>
                  </a:lnTo>
                  <a:lnTo>
                    <a:pt x="164" y="28"/>
                  </a:lnTo>
                  <a:lnTo>
                    <a:pt x="174" y="42"/>
                  </a:lnTo>
                  <a:lnTo>
                    <a:pt x="184" y="58"/>
                  </a:lnTo>
                  <a:lnTo>
                    <a:pt x="190" y="76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3" name="Freeform 122"/>
            <p:cNvSpPr/>
            <p:nvPr/>
          </p:nvSpPr>
          <p:spPr bwMode="auto">
            <a:xfrm>
              <a:off x="5765378" y="3774440"/>
              <a:ext cx="315383" cy="315384"/>
            </a:xfrm>
            <a:custGeom>
              <a:avLst/>
              <a:gdLst>
                <a:gd name="T0" fmla="*/ 2147483647 w 240"/>
                <a:gd name="T1" fmla="*/ 2147483647 h 240"/>
                <a:gd name="T2" fmla="*/ 2147483647 w 240"/>
                <a:gd name="T3" fmla="*/ 2147483647 h 240"/>
                <a:gd name="T4" fmla="*/ 2147483647 w 240"/>
                <a:gd name="T5" fmla="*/ 2147483647 h 240"/>
                <a:gd name="T6" fmla="*/ 2147483647 w 240"/>
                <a:gd name="T7" fmla="*/ 2147483647 h 240"/>
                <a:gd name="T8" fmla="*/ 2147483647 w 240"/>
                <a:gd name="T9" fmla="*/ 2147483647 h 240"/>
                <a:gd name="T10" fmla="*/ 2147483647 w 240"/>
                <a:gd name="T11" fmla="*/ 2147483647 h 240"/>
                <a:gd name="T12" fmla="*/ 2147483647 w 240"/>
                <a:gd name="T13" fmla="*/ 2147483647 h 240"/>
                <a:gd name="T14" fmla="*/ 2147483647 w 240"/>
                <a:gd name="T15" fmla="*/ 2147483647 h 240"/>
                <a:gd name="T16" fmla="*/ 2147483647 w 240"/>
                <a:gd name="T17" fmla="*/ 2147483647 h 240"/>
                <a:gd name="T18" fmla="*/ 2147483647 w 240"/>
                <a:gd name="T19" fmla="*/ 2147483647 h 240"/>
                <a:gd name="T20" fmla="*/ 2147483647 w 240"/>
                <a:gd name="T21" fmla="*/ 2147483647 h 240"/>
                <a:gd name="T22" fmla="*/ 2147483647 w 240"/>
                <a:gd name="T23" fmla="*/ 2147483647 h 240"/>
                <a:gd name="T24" fmla="*/ 2147483647 w 240"/>
                <a:gd name="T25" fmla="*/ 2147483647 h 240"/>
                <a:gd name="T26" fmla="*/ 2147483647 w 240"/>
                <a:gd name="T27" fmla="*/ 2147483647 h 240"/>
                <a:gd name="T28" fmla="*/ 2147483647 w 240"/>
                <a:gd name="T29" fmla="*/ 2147483647 h 240"/>
                <a:gd name="T30" fmla="*/ 2147483647 w 240"/>
                <a:gd name="T31" fmla="*/ 2147483647 h 240"/>
                <a:gd name="T32" fmla="*/ 2147483647 w 240"/>
                <a:gd name="T33" fmla="*/ 2147483647 h 240"/>
                <a:gd name="T34" fmla="*/ 2147483647 w 240"/>
                <a:gd name="T35" fmla="*/ 2147483647 h 240"/>
                <a:gd name="T36" fmla="*/ 2147483647 w 240"/>
                <a:gd name="T37" fmla="*/ 2147483647 h 240"/>
                <a:gd name="T38" fmla="*/ 2147483647 w 240"/>
                <a:gd name="T39" fmla="*/ 2147483647 h 240"/>
                <a:gd name="T40" fmla="*/ 2147483647 w 240"/>
                <a:gd name="T41" fmla="*/ 2147483647 h 240"/>
                <a:gd name="T42" fmla="*/ 0 w 240"/>
                <a:gd name="T43" fmla="*/ 2147483647 h 240"/>
                <a:gd name="T44" fmla="*/ 0 w 240"/>
                <a:gd name="T45" fmla="*/ 2147483647 h 240"/>
                <a:gd name="T46" fmla="*/ 0 w 240"/>
                <a:gd name="T47" fmla="*/ 2147483647 h 240"/>
                <a:gd name="T48" fmla="*/ 0 w 240"/>
                <a:gd name="T49" fmla="*/ 2147483647 h 240"/>
                <a:gd name="T50" fmla="*/ 2147483647 w 240"/>
                <a:gd name="T51" fmla="*/ 2147483647 h 240"/>
                <a:gd name="T52" fmla="*/ 2147483647 w 240"/>
                <a:gd name="T53" fmla="*/ 2147483647 h 240"/>
                <a:gd name="T54" fmla="*/ 2147483647 w 240"/>
                <a:gd name="T55" fmla="*/ 2147483647 h 240"/>
                <a:gd name="T56" fmla="*/ 2147483647 w 240"/>
                <a:gd name="T57" fmla="*/ 2147483647 h 240"/>
                <a:gd name="T58" fmla="*/ 2147483647 w 240"/>
                <a:gd name="T59" fmla="*/ 2147483647 h 240"/>
                <a:gd name="T60" fmla="*/ 2147483647 w 240"/>
                <a:gd name="T61" fmla="*/ 2147483647 h 240"/>
                <a:gd name="T62" fmla="*/ 2147483647 w 240"/>
                <a:gd name="T63" fmla="*/ 2147483647 h 240"/>
                <a:gd name="T64" fmla="*/ 2147483647 w 240"/>
                <a:gd name="T65" fmla="*/ 0 h 240"/>
                <a:gd name="T66" fmla="*/ 2147483647 w 240"/>
                <a:gd name="T67" fmla="*/ 0 h 240"/>
                <a:gd name="T68" fmla="*/ 2147483647 w 240"/>
                <a:gd name="T69" fmla="*/ 0 h 240"/>
                <a:gd name="T70" fmla="*/ 2147483647 w 240"/>
                <a:gd name="T71" fmla="*/ 0 h 240"/>
                <a:gd name="T72" fmla="*/ 2147483647 w 240"/>
                <a:gd name="T73" fmla="*/ 2147483647 h 240"/>
                <a:gd name="T74" fmla="*/ 2147483647 w 240"/>
                <a:gd name="T75" fmla="*/ 2147483647 h 240"/>
                <a:gd name="T76" fmla="*/ 2147483647 w 240"/>
                <a:gd name="T77" fmla="*/ 2147483647 h 240"/>
                <a:gd name="T78" fmla="*/ 2147483647 w 240"/>
                <a:gd name="T79" fmla="*/ 2147483647 h 240"/>
                <a:gd name="T80" fmla="*/ 2147483647 w 240"/>
                <a:gd name="T81" fmla="*/ 2147483647 h 240"/>
                <a:gd name="T82" fmla="*/ 2147483647 w 240"/>
                <a:gd name="T83" fmla="*/ 2147483647 h 240"/>
                <a:gd name="T84" fmla="*/ 2147483647 w 240"/>
                <a:gd name="T85" fmla="*/ 2147483647 h 240"/>
                <a:gd name="T86" fmla="*/ 2147483647 w 240"/>
                <a:gd name="T87" fmla="*/ 2147483647 h 240"/>
                <a:gd name="T88" fmla="*/ 2147483647 w 240"/>
                <a:gd name="T89" fmla="*/ 2147483647 h 240"/>
                <a:gd name="T90" fmla="*/ 2147483647 w 240"/>
                <a:gd name="T91" fmla="*/ 2147483647 h 24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40" h="240">
                  <a:moveTo>
                    <a:pt x="240" y="120"/>
                  </a:moveTo>
                  <a:lnTo>
                    <a:pt x="240" y="120"/>
                  </a:lnTo>
                  <a:lnTo>
                    <a:pt x="238" y="132"/>
                  </a:lnTo>
                  <a:lnTo>
                    <a:pt x="238" y="144"/>
                  </a:lnTo>
                  <a:lnTo>
                    <a:pt x="230" y="166"/>
                  </a:lnTo>
                  <a:lnTo>
                    <a:pt x="218" y="186"/>
                  </a:lnTo>
                  <a:lnTo>
                    <a:pt x="204" y="204"/>
                  </a:lnTo>
                  <a:lnTo>
                    <a:pt x="186" y="218"/>
                  </a:lnTo>
                  <a:lnTo>
                    <a:pt x="166" y="230"/>
                  </a:lnTo>
                  <a:lnTo>
                    <a:pt x="144" y="236"/>
                  </a:lnTo>
                  <a:lnTo>
                    <a:pt x="132" y="238"/>
                  </a:lnTo>
                  <a:lnTo>
                    <a:pt x="120" y="240"/>
                  </a:lnTo>
                  <a:lnTo>
                    <a:pt x="108" y="238"/>
                  </a:lnTo>
                  <a:lnTo>
                    <a:pt x="96" y="236"/>
                  </a:lnTo>
                  <a:lnTo>
                    <a:pt x="72" y="230"/>
                  </a:lnTo>
                  <a:lnTo>
                    <a:pt x="52" y="218"/>
                  </a:lnTo>
                  <a:lnTo>
                    <a:pt x="34" y="204"/>
                  </a:lnTo>
                  <a:lnTo>
                    <a:pt x="20" y="186"/>
                  </a:lnTo>
                  <a:lnTo>
                    <a:pt x="8" y="166"/>
                  </a:lnTo>
                  <a:lnTo>
                    <a:pt x="2" y="144"/>
                  </a:lnTo>
                  <a:lnTo>
                    <a:pt x="0" y="132"/>
                  </a:lnTo>
                  <a:lnTo>
                    <a:pt x="0" y="120"/>
                  </a:lnTo>
                  <a:lnTo>
                    <a:pt x="0" y="108"/>
                  </a:lnTo>
                  <a:lnTo>
                    <a:pt x="2" y="96"/>
                  </a:lnTo>
                  <a:lnTo>
                    <a:pt x="8" y="72"/>
                  </a:lnTo>
                  <a:lnTo>
                    <a:pt x="20" y="52"/>
                  </a:lnTo>
                  <a:lnTo>
                    <a:pt x="34" y="34"/>
                  </a:lnTo>
                  <a:lnTo>
                    <a:pt x="52" y="20"/>
                  </a:lnTo>
                  <a:lnTo>
                    <a:pt x="72" y="8"/>
                  </a:lnTo>
                  <a:lnTo>
                    <a:pt x="96" y="2"/>
                  </a:lnTo>
                  <a:lnTo>
                    <a:pt x="108" y="0"/>
                  </a:lnTo>
                  <a:lnTo>
                    <a:pt x="120" y="0"/>
                  </a:lnTo>
                  <a:lnTo>
                    <a:pt x="132" y="0"/>
                  </a:lnTo>
                  <a:lnTo>
                    <a:pt x="144" y="2"/>
                  </a:lnTo>
                  <a:lnTo>
                    <a:pt x="166" y="8"/>
                  </a:lnTo>
                  <a:lnTo>
                    <a:pt x="186" y="20"/>
                  </a:lnTo>
                  <a:lnTo>
                    <a:pt x="204" y="34"/>
                  </a:lnTo>
                  <a:lnTo>
                    <a:pt x="218" y="52"/>
                  </a:lnTo>
                  <a:lnTo>
                    <a:pt x="230" y="72"/>
                  </a:lnTo>
                  <a:lnTo>
                    <a:pt x="238" y="96"/>
                  </a:lnTo>
                  <a:lnTo>
                    <a:pt x="238" y="108"/>
                  </a:lnTo>
                  <a:lnTo>
                    <a:pt x="240" y="1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4" name="Freeform 123"/>
            <p:cNvSpPr/>
            <p:nvPr/>
          </p:nvSpPr>
          <p:spPr bwMode="auto">
            <a:xfrm>
              <a:off x="5462693" y="4142740"/>
              <a:ext cx="254000" cy="247651"/>
            </a:xfrm>
            <a:custGeom>
              <a:avLst/>
              <a:gdLst>
                <a:gd name="T0" fmla="*/ 2147483647 w 192"/>
                <a:gd name="T1" fmla="*/ 2147483647 h 190"/>
                <a:gd name="T2" fmla="*/ 2147483647 w 192"/>
                <a:gd name="T3" fmla="*/ 2147483647 h 190"/>
                <a:gd name="T4" fmla="*/ 2147483647 w 192"/>
                <a:gd name="T5" fmla="*/ 2147483647 h 190"/>
                <a:gd name="T6" fmla="*/ 2147483647 w 192"/>
                <a:gd name="T7" fmla="*/ 2147483647 h 190"/>
                <a:gd name="T8" fmla="*/ 2147483647 w 192"/>
                <a:gd name="T9" fmla="*/ 2147483647 h 190"/>
                <a:gd name="T10" fmla="*/ 2147483647 w 192"/>
                <a:gd name="T11" fmla="*/ 2147483647 h 190"/>
                <a:gd name="T12" fmla="*/ 2147483647 w 192"/>
                <a:gd name="T13" fmla="*/ 2147483647 h 190"/>
                <a:gd name="T14" fmla="*/ 2147483647 w 192"/>
                <a:gd name="T15" fmla="*/ 2147483647 h 190"/>
                <a:gd name="T16" fmla="*/ 2147483647 w 192"/>
                <a:gd name="T17" fmla="*/ 2147483647 h 190"/>
                <a:gd name="T18" fmla="*/ 2147483647 w 192"/>
                <a:gd name="T19" fmla="*/ 2147483647 h 190"/>
                <a:gd name="T20" fmla="*/ 2147483647 w 192"/>
                <a:gd name="T21" fmla="*/ 2147483647 h 190"/>
                <a:gd name="T22" fmla="*/ 2147483647 w 192"/>
                <a:gd name="T23" fmla="*/ 2147483647 h 190"/>
                <a:gd name="T24" fmla="*/ 2147483647 w 192"/>
                <a:gd name="T25" fmla="*/ 2147483647 h 190"/>
                <a:gd name="T26" fmla="*/ 2147483647 w 192"/>
                <a:gd name="T27" fmla="*/ 2147483647 h 190"/>
                <a:gd name="T28" fmla="*/ 2147483647 w 192"/>
                <a:gd name="T29" fmla="*/ 2147483647 h 190"/>
                <a:gd name="T30" fmla="*/ 2147483647 w 192"/>
                <a:gd name="T31" fmla="*/ 2147483647 h 190"/>
                <a:gd name="T32" fmla="*/ 2147483647 w 192"/>
                <a:gd name="T33" fmla="*/ 2147483647 h 190"/>
                <a:gd name="T34" fmla="*/ 2147483647 w 192"/>
                <a:gd name="T35" fmla="*/ 2147483647 h 190"/>
                <a:gd name="T36" fmla="*/ 0 w 192"/>
                <a:gd name="T37" fmla="*/ 2147483647 h 190"/>
                <a:gd name="T38" fmla="*/ 0 w 192"/>
                <a:gd name="T39" fmla="*/ 2147483647 h 190"/>
                <a:gd name="T40" fmla="*/ 2147483647 w 192"/>
                <a:gd name="T41" fmla="*/ 2147483647 h 190"/>
                <a:gd name="T42" fmla="*/ 2147483647 w 192"/>
                <a:gd name="T43" fmla="*/ 2147483647 h 190"/>
                <a:gd name="T44" fmla="*/ 2147483647 w 192"/>
                <a:gd name="T45" fmla="*/ 2147483647 h 190"/>
                <a:gd name="T46" fmla="*/ 2147483647 w 192"/>
                <a:gd name="T47" fmla="*/ 2147483647 h 190"/>
                <a:gd name="T48" fmla="*/ 2147483647 w 192"/>
                <a:gd name="T49" fmla="*/ 2147483647 h 190"/>
                <a:gd name="T50" fmla="*/ 2147483647 w 192"/>
                <a:gd name="T51" fmla="*/ 2147483647 h 190"/>
                <a:gd name="T52" fmla="*/ 2147483647 w 192"/>
                <a:gd name="T53" fmla="*/ 2147483647 h 190"/>
                <a:gd name="T54" fmla="*/ 2147483647 w 192"/>
                <a:gd name="T55" fmla="*/ 0 h 190"/>
                <a:gd name="T56" fmla="*/ 2147483647 w 192"/>
                <a:gd name="T57" fmla="*/ 0 h 190"/>
                <a:gd name="T58" fmla="*/ 2147483647 w 192"/>
                <a:gd name="T59" fmla="*/ 2147483647 h 190"/>
                <a:gd name="T60" fmla="*/ 2147483647 w 192"/>
                <a:gd name="T61" fmla="*/ 2147483647 h 190"/>
                <a:gd name="T62" fmla="*/ 2147483647 w 192"/>
                <a:gd name="T63" fmla="*/ 2147483647 h 190"/>
                <a:gd name="T64" fmla="*/ 2147483647 w 192"/>
                <a:gd name="T65" fmla="*/ 2147483647 h 190"/>
                <a:gd name="T66" fmla="*/ 2147483647 w 192"/>
                <a:gd name="T67" fmla="*/ 2147483647 h 190"/>
                <a:gd name="T68" fmla="*/ 2147483647 w 192"/>
                <a:gd name="T69" fmla="*/ 2147483647 h 190"/>
                <a:gd name="T70" fmla="*/ 2147483647 w 192"/>
                <a:gd name="T71" fmla="*/ 2147483647 h 190"/>
                <a:gd name="T72" fmla="*/ 2147483647 w 192"/>
                <a:gd name="T73" fmla="*/ 2147483647 h 190"/>
                <a:gd name="T74" fmla="*/ 2147483647 w 192"/>
                <a:gd name="T75" fmla="*/ 2147483647 h 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92" h="190">
                  <a:moveTo>
                    <a:pt x="192" y="94"/>
                  </a:moveTo>
                  <a:lnTo>
                    <a:pt x="192" y="94"/>
                  </a:lnTo>
                  <a:lnTo>
                    <a:pt x="190" y="114"/>
                  </a:lnTo>
                  <a:lnTo>
                    <a:pt x="184" y="132"/>
                  </a:lnTo>
                  <a:lnTo>
                    <a:pt x="174" y="148"/>
                  </a:lnTo>
                  <a:lnTo>
                    <a:pt x="164" y="162"/>
                  </a:lnTo>
                  <a:lnTo>
                    <a:pt x="150" y="174"/>
                  </a:lnTo>
                  <a:lnTo>
                    <a:pt x="132" y="182"/>
                  </a:lnTo>
                  <a:lnTo>
                    <a:pt x="116" y="188"/>
                  </a:lnTo>
                  <a:lnTo>
                    <a:pt x="96" y="190"/>
                  </a:lnTo>
                  <a:lnTo>
                    <a:pt x="76" y="188"/>
                  </a:lnTo>
                  <a:lnTo>
                    <a:pt x="58" y="182"/>
                  </a:lnTo>
                  <a:lnTo>
                    <a:pt x="42" y="174"/>
                  </a:lnTo>
                  <a:lnTo>
                    <a:pt x="28" y="162"/>
                  </a:lnTo>
                  <a:lnTo>
                    <a:pt x="16" y="148"/>
                  </a:lnTo>
                  <a:lnTo>
                    <a:pt x="8" y="132"/>
                  </a:lnTo>
                  <a:lnTo>
                    <a:pt x="2" y="114"/>
                  </a:lnTo>
                  <a:lnTo>
                    <a:pt x="0" y="94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2" y="16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32" y="8"/>
                  </a:lnTo>
                  <a:lnTo>
                    <a:pt x="150" y="16"/>
                  </a:lnTo>
                  <a:lnTo>
                    <a:pt x="164" y="28"/>
                  </a:lnTo>
                  <a:lnTo>
                    <a:pt x="174" y="42"/>
                  </a:lnTo>
                  <a:lnTo>
                    <a:pt x="184" y="58"/>
                  </a:lnTo>
                  <a:lnTo>
                    <a:pt x="190" y="76"/>
                  </a:lnTo>
                  <a:lnTo>
                    <a:pt x="192" y="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5" name="Freeform 124"/>
            <p:cNvSpPr/>
            <p:nvPr/>
          </p:nvSpPr>
          <p:spPr bwMode="auto">
            <a:xfrm>
              <a:off x="5762838" y="4124109"/>
              <a:ext cx="249767" cy="247651"/>
            </a:xfrm>
            <a:custGeom>
              <a:avLst/>
              <a:gdLst>
                <a:gd name="T0" fmla="*/ 2147483647 w 190"/>
                <a:gd name="T1" fmla="*/ 2147483647 h 190"/>
                <a:gd name="T2" fmla="*/ 2147483647 w 190"/>
                <a:gd name="T3" fmla="*/ 2147483647 h 190"/>
                <a:gd name="T4" fmla="*/ 2147483647 w 190"/>
                <a:gd name="T5" fmla="*/ 2147483647 h 190"/>
                <a:gd name="T6" fmla="*/ 2147483647 w 190"/>
                <a:gd name="T7" fmla="*/ 2147483647 h 190"/>
                <a:gd name="T8" fmla="*/ 2147483647 w 190"/>
                <a:gd name="T9" fmla="*/ 2147483647 h 190"/>
                <a:gd name="T10" fmla="*/ 2147483647 w 190"/>
                <a:gd name="T11" fmla="*/ 2147483647 h 190"/>
                <a:gd name="T12" fmla="*/ 2147483647 w 190"/>
                <a:gd name="T13" fmla="*/ 2147483647 h 190"/>
                <a:gd name="T14" fmla="*/ 2147483647 w 190"/>
                <a:gd name="T15" fmla="*/ 2147483647 h 190"/>
                <a:gd name="T16" fmla="*/ 2147483647 w 190"/>
                <a:gd name="T17" fmla="*/ 2147483647 h 190"/>
                <a:gd name="T18" fmla="*/ 2147483647 w 190"/>
                <a:gd name="T19" fmla="*/ 2147483647 h 190"/>
                <a:gd name="T20" fmla="*/ 2147483647 w 190"/>
                <a:gd name="T21" fmla="*/ 2147483647 h 190"/>
                <a:gd name="T22" fmla="*/ 2147483647 w 190"/>
                <a:gd name="T23" fmla="*/ 2147483647 h 190"/>
                <a:gd name="T24" fmla="*/ 2147483647 w 190"/>
                <a:gd name="T25" fmla="*/ 2147483647 h 190"/>
                <a:gd name="T26" fmla="*/ 2147483647 w 190"/>
                <a:gd name="T27" fmla="*/ 2147483647 h 190"/>
                <a:gd name="T28" fmla="*/ 2147483647 w 190"/>
                <a:gd name="T29" fmla="*/ 2147483647 h 190"/>
                <a:gd name="T30" fmla="*/ 2147483647 w 190"/>
                <a:gd name="T31" fmla="*/ 2147483647 h 190"/>
                <a:gd name="T32" fmla="*/ 2147483647 w 190"/>
                <a:gd name="T33" fmla="*/ 2147483647 h 190"/>
                <a:gd name="T34" fmla="*/ 2147483647 w 190"/>
                <a:gd name="T35" fmla="*/ 2147483647 h 190"/>
                <a:gd name="T36" fmla="*/ 0 w 190"/>
                <a:gd name="T37" fmla="*/ 2147483647 h 190"/>
                <a:gd name="T38" fmla="*/ 0 w 190"/>
                <a:gd name="T39" fmla="*/ 2147483647 h 190"/>
                <a:gd name="T40" fmla="*/ 2147483647 w 190"/>
                <a:gd name="T41" fmla="*/ 2147483647 h 190"/>
                <a:gd name="T42" fmla="*/ 2147483647 w 190"/>
                <a:gd name="T43" fmla="*/ 2147483647 h 190"/>
                <a:gd name="T44" fmla="*/ 2147483647 w 190"/>
                <a:gd name="T45" fmla="*/ 2147483647 h 190"/>
                <a:gd name="T46" fmla="*/ 2147483647 w 190"/>
                <a:gd name="T47" fmla="*/ 2147483647 h 190"/>
                <a:gd name="T48" fmla="*/ 2147483647 w 190"/>
                <a:gd name="T49" fmla="*/ 2147483647 h 190"/>
                <a:gd name="T50" fmla="*/ 2147483647 w 190"/>
                <a:gd name="T51" fmla="*/ 2147483647 h 190"/>
                <a:gd name="T52" fmla="*/ 2147483647 w 190"/>
                <a:gd name="T53" fmla="*/ 2147483647 h 190"/>
                <a:gd name="T54" fmla="*/ 2147483647 w 190"/>
                <a:gd name="T55" fmla="*/ 0 h 190"/>
                <a:gd name="T56" fmla="*/ 2147483647 w 190"/>
                <a:gd name="T57" fmla="*/ 0 h 190"/>
                <a:gd name="T58" fmla="*/ 2147483647 w 190"/>
                <a:gd name="T59" fmla="*/ 2147483647 h 190"/>
                <a:gd name="T60" fmla="*/ 2147483647 w 190"/>
                <a:gd name="T61" fmla="*/ 2147483647 h 190"/>
                <a:gd name="T62" fmla="*/ 2147483647 w 190"/>
                <a:gd name="T63" fmla="*/ 2147483647 h 190"/>
                <a:gd name="T64" fmla="*/ 2147483647 w 190"/>
                <a:gd name="T65" fmla="*/ 2147483647 h 190"/>
                <a:gd name="T66" fmla="*/ 2147483647 w 190"/>
                <a:gd name="T67" fmla="*/ 2147483647 h 190"/>
                <a:gd name="T68" fmla="*/ 2147483647 w 190"/>
                <a:gd name="T69" fmla="*/ 2147483647 h 190"/>
                <a:gd name="T70" fmla="*/ 2147483647 w 190"/>
                <a:gd name="T71" fmla="*/ 2147483647 h 190"/>
                <a:gd name="T72" fmla="*/ 2147483647 w 190"/>
                <a:gd name="T73" fmla="*/ 2147483647 h 190"/>
                <a:gd name="T74" fmla="*/ 2147483647 w 190"/>
                <a:gd name="T75" fmla="*/ 2147483647 h 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90" h="190">
                  <a:moveTo>
                    <a:pt x="190" y="94"/>
                  </a:moveTo>
                  <a:lnTo>
                    <a:pt x="190" y="94"/>
                  </a:lnTo>
                  <a:lnTo>
                    <a:pt x="188" y="114"/>
                  </a:lnTo>
                  <a:lnTo>
                    <a:pt x="182" y="132"/>
                  </a:lnTo>
                  <a:lnTo>
                    <a:pt x="174" y="148"/>
                  </a:lnTo>
                  <a:lnTo>
                    <a:pt x="162" y="162"/>
                  </a:lnTo>
                  <a:lnTo>
                    <a:pt x="148" y="174"/>
                  </a:lnTo>
                  <a:lnTo>
                    <a:pt x="132" y="182"/>
                  </a:lnTo>
                  <a:lnTo>
                    <a:pt x="114" y="188"/>
                  </a:lnTo>
                  <a:lnTo>
                    <a:pt x="94" y="190"/>
                  </a:lnTo>
                  <a:lnTo>
                    <a:pt x="76" y="188"/>
                  </a:lnTo>
                  <a:lnTo>
                    <a:pt x="58" y="182"/>
                  </a:lnTo>
                  <a:lnTo>
                    <a:pt x="42" y="174"/>
                  </a:lnTo>
                  <a:lnTo>
                    <a:pt x="28" y="162"/>
                  </a:lnTo>
                  <a:lnTo>
                    <a:pt x="16" y="148"/>
                  </a:lnTo>
                  <a:lnTo>
                    <a:pt x="8" y="132"/>
                  </a:lnTo>
                  <a:lnTo>
                    <a:pt x="2" y="114"/>
                  </a:lnTo>
                  <a:lnTo>
                    <a:pt x="0" y="94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2" y="16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4" y="0"/>
                  </a:lnTo>
                  <a:lnTo>
                    <a:pt x="114" y="2"/>
                  </a:lnTo>
                  <a:lnTo>
                    <a:pt x="132" y="8"/>
                  </a:lnTo>
                  <a:lnTo>
                    <a:pt x="148" y="16"/>
                  </a:lnTo>
                  <a:lnTo>
                    <a:pt x="162" y="28"/>
                  </a:lnTo>
                  <a:lnTo>
                    <a:pt x="174" y="42"/>
                  </a:lnTo>
                  <a:lnTo>
                    <a:pt x="182" y="58"/>
                  </a:lnTo>
                  <a:lnTo>
                    <a:pt x="188" y="76"/>
                  </a:lnTo>
                  <a:lnTo>
                    <a:pt x="190" y="9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16" name="矩形 1"/>
          <p:cNvSpPr>
            <a:spLocks noChangeArrowheads="1"/>
          </p:cNvSpPr>
          <p:nvPr/>
        </p:nvSpPr>
        <p:spPr bwMode="auto">
          <a:xfrm>
            <a:off x="6172057" y="1275641"/>
            <a:ext cx="2360385" cy="42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the title here</a:t>
            </a:r>
            <a:endParaRPr lang="en-US" altLang="zh-CN" sz="1600" b="1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7" name="矩形 1"/>
          <p:cNvSpPr>
            <a:spLocks noChangeArrowheads="1"/>
          </p:cNvSpPr>
          <p:nvPr/>
        </p:nvSpPr>
        <p:spPr bwMode="auto">
          <a:xfrm>
            <a:off x="979619" y="1275641"/>
            <a:ext cx="2474539" cy="42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the title here</a:t>
            </a:r>
            <a:endParaRPr lang="en-US" altLang="zh-CN" sz="1600" b="1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8" name="矩形 1"/>
          <p:cNvSpPr>
            <a:spLocks noChangeArrowheads="1"/>
          </p:cNvSpPr>
          <p:nvPr/>
        </p:nvSpPr>
        <p:spPr bwMode="auto">
          <a:xfrm>
            <a:off x="6172054" y="2794520"/>
            <a:ext cx="2360385" cy="42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the title here</a:t>
            </a:r>
            <a:endParaRPr lang="en-US" altLang="zh-CN" sz="1600" b="1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943133" y="2796092"/>
            <a:ext cx="2474539" cy="42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the title here</a:t>
            </a:r>
            <a:endParaRPr lang="en-US" altLang="zh-CN" sz="1600" b="1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059084" y="1716606"/>
            <a:ext cx="3014603" cy="661834"/>
            <a:chOff x="1177047" y="2540424"/>
            <a:chExt cx="4018947" cy="882650"/>
          </a:xfrm>
        </p:grpSpPr>
        <p:sp>
          <p:nvSpPr>
            <p:cNvPr id="21" name="任意多边形 20"/>
            <p:cNvSpPr/>
            <p:nvPr/>
          </p:nvSpPr>
          <p:spPr>
            <a:xfrm flipH="1">
              <a:off x="1177047" y="2540424"/>
              <a:ext cx="3966030" cy="821267"/>
            </a:xfrm>
            <a:custGeom>
              <a:avLst/>
              <a:gdLst>
                <a:gd name="connsiteX0" fmla="*/ 0 w 1495425"/>
                <a:gd name="connsiteY0" fmla="*/ 581025 h 581025"/>
                <a:gd name="connsiteX1" fmla="*/ 333375 w 1495425"/>
                <a:gd name="connsiteY1" fmla="*/ 0 h 581025"/>
                <a:gd name="connsiteX2" fmla="*/ 1238250 w 1495425"/>
                <a:gd name="connsiteY2" fmla="*/ 0 h 581025"/>
                <a:gd name="connsiteX3" fmla="*/ 1495425 w 1495425"/>
                <a:gd name="connsiteY3" fmla="*/ 0 h 581025"/>
                <a:gd name="connsiteX0-1" fmla="*/ 0 w 1238249"/>
                <a:gd name="connsiteY0-2" fmla="*/ 581025 h 581025"/>
                <a:gd name="connsiteX1-3" fmla="*/ 333375 w 1238249"/>
                <a:gd name="connsiteY1-4" fmla="*/ 0 h 581025"/>
                <a:gd name="connsiteX2-5" fmla="*/ 1238250 w 1238249"/>
                <a:gd name="connsiteY2-6" fmla="*/ 0 h 581025"/>
                <a:gd name="connsiteX0-7" fmla="*/ 0 w 2896333"/>
                <a:gd name="connsiteY0-8" fmla="*/ 581025 h 581025"/>
                <a:gd name="connsiteX1-9" fmla="*/ 333375 w 2896333"/>
                <a:gd name="connsiteY1-10" fmla="*/ 0 h 581025"/>
                <a:gd name="connsiteX2-11" fmla="*/ 2896333 w 2896333"/>
                <a:gd name="connsiteY2-12" fmla="*/ 0 h 581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2896333" h="581025">
                  <a:moveTo>
                    <a:pt x="0" y="581025"/>
                  </a:moveTo>
                  <a:lnTo>
                    <a:pt x="333375" y="0"/>
                  </a:lnTo>
                  <a:lnTo>
                    <a:pt x="2896333" y="0"/>
                  </a:ln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  <a:headEnd type="oval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22" name="Oval 54"/>
            <p:cNvSpPr>
              <a:spLocks noChangeArrowheads="1"/>
            </p:cNvSpPr>
            <p:nvPr/>
          </p:nvSpPr>
          <p:spPr bwMode="auto">
            <a:xfrm>
              <a:off x="5085927" y="3313007"/>
              <a:ext cx="110067" cy="110067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099306" y="1726130"/>
            <a:ext cx="2784837" cy="658659"/>
            <a:chOff x="6563360" y="2553124"/>
            <a:chExt cx="3712633" cy="878416"/>
          </a:xfrm>
        </p:grpSpPr>
        <p:sp>
          <p:nvSpPr>
            <p:cNvPr id="24" name="任意多边形 23"/>
            <p:cNvSpPr/>
            <p:nvPr/>
          </p:nvSpPr>
          <p:spPr>
            <a:xfrm>
              <a:off x="6626860" y="2553124"/>
              <a:ext cx="3649133" cy="821267"/>
            </a:xfrm>
            <a:custGeom>
              <a:avLst/>
              <a:gdLst>
                <a:gd name="connsiteX0" fmla="*/ 0 w 1495425"/>
                <a:gd name="connsiteY0" fmla="*/ 581025 h 581025"/>
                <a:gd name="connsiteX1" fmla="*/ 333375 w 1495425"/>
                <a:gd name="connsiteY1" fmla="*/ 0 h 581025"/>
                <a:gd name="connsiteX2" fmla="*/ 1238250 w 1495425"/>
                <a:gd name="connsiteY2" fmla="*/ 0 h 581025"/>
                <a:gd name="connsiteX3" fmla="*/ 1495425 w 1495425"/>
                <a:gd name="connsiteY3" fmla="*/ 0 h 581025"/>
                <a:gd name="connsiteX0-1" fmla="*/ 0 w 1238249"/>
                <a:gd name="connsiteY0-2" fmla="*/ 581025 h 581025"/>
                <a:gd name="connsiteX1-3" fmla="*/ 333375 w 1238249"/>
                <a:gd name="connsiteY1-4" fmla="*/ 0 h 581025"/>
                <a:gd name="connsiteX2-5" fmla="*/ 1238250 w 1238249"/>
                <a:gd name="connsiteY2-6" fmla="*/ 0 h 581025"/>
                <a:gd name="connsiteX0-7" fmla="*/ 0 w 2896333"/>
                <a:gd name="connsiteY0-8" fmla="*/ 581025 h 581025"/>
                <a:gd name="connsiteX1-9" fmla="*/ 333375 w 2896333"/>
                <a:gd name="connsiteY1-10" fmla="*/ 0 h 581025"/>
                <a:gd name="connsiteX2-11" fmla="*/ 2896333 w 2896333"/>
                <a:gd name="connsiteY2-12" fmla="*/ 0 h 581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2896333" h="581025">
                  <a:moveTo>
                    <a:pt x="0" y="581025"/>
                  </a:moveTo>
                  <a:lnTo>
                    <a:pt x="333375" y="0"/>
                  </a:lnTo>
                  <a:lnTo>
                    <a:pt x="2896333" y="0"/>
                  </a:ln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  <a:headEnd type="oval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25" name="Oval 54"/>
            <p:cNvSpPr>
              <a:spLocks noChangeArrowheads="1"/>
            </p:cNvSpPr>
            <p:nvPr/>
          </p:nvSpPr>
          <p:spPr bwMode="auto">
            <a:xfrm>
              <a:off x="6563360" y="3321473"/>
              <a:ext cx="110067" cy="110067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146976" y="3241839"/>
            <a:ext cx="2757847" cy="661834"/>
            <a:chOff x="6626860" y="4574541"/>
            <a:chExt cx="3676651" cy="882650"/>
          </a:xfrm>
        </p:grpSpPr>
        <p:sp>
          <p:nvSpPr>
            <p:cNvPr id="30" name="任意多边形 29"/>
            <p:cNvSpPr/>
            <p:nvPr/>
          </p:nvSpPr>
          <p:spPr>
            <a:xfrm>
              <a:off x="6686127" y="4574541"/>
              <a:ext cx="3617384" cy="827617"/>
            </a:xfrm>
            <a:custGeom>
              <a:avLst/>
              <a:gdLst>
                <a:gd name="connsiteX0" fmla="*/ 0 w 1495425"/>
                <a:gd name="connsiteY0" fmla="*/ 581025 h 581025"/>
                <a:gd name="connsiteX1" fmla="*/ 333375 w 1495425"/>
                <a:gd name="connsiteY1" fmla="*/ 0 h 581025"/>
                <a:gd name="connsiteX2" fmla="*/ 1238250 w 1495425"/>
                <a:gd name="connsiteY2" fmla="*/ 0 h 581025"/>
                <a:gd name="connsiteX3" fmla="*/ 1495425 w 1495425"/>
                <a:gd name="connsiteY3" fmla="*/ 0 h 581025"/>
                <a:gd name="connsiteX0-1" fmla="*/ 0 w 1238249"/>
                <a:gd name="connsiteY0-2" fmla="*/ 581025 h 581025"/>
                <a:gd name="connsiteX1-3" fmla="*/ 333375 w 1238249"/>
                <a:gd name="connsiteY1-4" fmla="*/ 0 h 581025"/>
                <a:gd name="connsiteX2-5" fmla="*/ 1238250 w 1238249"/>
                <a:gd name="connsiteY2-6" fmla="*/ 0 h 581025"/>
                <a:gd name="connsiteX0-7" fmla="*/ 0 w 2528430"/>
                <a:gd name="connsiteY0-8" fmla="*/ 587027 h 587027"/>
                <a:gd name="connsiteX1-9" fmla="*/ 333375 w 2528430"/>
                <a:gd name="connsiteY1-10" fmla="*/ 6002 h 587027"/>
                <a:gd name="connsiteX2-11" fmla="*/ 2528430 w 2528430"/>
                <a:gd name="connsiteY2-12" fmla="*/ 0 h 58702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2528430" h="587027">
                  <a:moveTo>
                    <a:pt x="0" y="587027"/>
                  </a:moveTo>
                  <a:lnTo>
                    <a:pt x="333375" y="6002"/>
                  </a:lnTo>
                  <a:lnTo>
                    <a:pt x="2528430" y="0"/>
                  </a:ln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  <a:headEnd type="oval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1" name="Oval 54"/>
            <p:cNvSpPr>
              <a:spLocks noChangeArrowheads="1"/>
            </p:cNvSpPr>
            <p:nvPr/>
          </p:nvSpPr>
          <p:spPr bwMode="auto">
            <a:xfrm>
              <a:off x="6626860" y="5347124"/>
              <a:ext cx="110067" cy="110067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059037" y="3241839"/>
            <a:ext cx="2730404" cy="661834"/>
            <a:chOff x="1177046" y="4574541"/>
            <a:chExt cx="3640065" cy="882650"/>
          </a:xfrm>
        </p:grpSpPr>
        <p:sp>
          <p:nvSpPr>
            <p:cNvPr id="33" name="任意多边形 32"/>
            <p:cNvSpPr/>
            <p:nvPr/>
          </p:nvSpPr>
          <p:spPr>
            <a:xfrm flipH="1">
              <a:off x="1177046" y="4574541"/>
              <a:ext cx="3574447" cy="827617"/>
            </a:xfrm>
            <a:custGeom>
              <a:avLst/>
              <a:gdLst>
                <a:gd name="connsiteX0" fmla="*/ 0 w 1495425"/>
                <a:gd name="connsiteY0" fmla="*/ 581025 h 581025"/>
                <a:gd name="connsiteX1" fmla="*/ 333375 w 1495425"/>
                <a:gd name="connsiteY1" fmla="*/ 0 h 581025"/>
                <a:gd name="connsiteX2" fmla="*/ 1238250 w 1495425"/>
                <a:gd name="connsiteY2" fmla="*/ 0 h 581025"/>
                <a:gd name="connsiteX3" fmla="*/ 1495425 w 1495425"/>
                <a:gd name="connsiteY3" fmla="*/ 0 h 581025"/>
                <a:gd name="connsiteX0-1" fmla="*/ 0 w 1238249"/>
                <a:gd name="connsiteY0-2" fmla="*/ 581025 h 581025"/>
                <a:gd name="connsiteX1-3" fmla="*/ 333375 w 1238249"/>
                <a:gd name="connsiteY1-4" fmla="*/ 0 h 581025"/>
                <a:gd name="connsiteX2-5" fmla="*/ 1238250 w 1238249"/>
                <a:gd name="connsiteY2-6" fmla="*/ 0 h 581025"/>
                <a:gd name="connsiteX0-7" fmla="*/ 0 w 2528430"/>
                <a:gd name="connsiteY0-8" fmla="*/ 587027 h 587027"/>
                <a:gd name="connsiteX1-9" fmla="*/ 333375 w 2528430"/>
                <a:gd name="connsiteY1-10" fmla="*/ 6002 h 587027"/>
                <a:gd name="connsiteX2-11" fmla="*/ 2528430 w 2528430"/>
                <a:gd name="connsiteY2-12" fmla="*/ 0 h 58702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2528430" h="587027">
                  <a:moveTo>
                    <a:pt x="0" y="587027"/>
                  </a:moveTo>
                  <a:lnTo>
                    <a:pt x="333375" y="6002"/>
                  </a:lnTo>
                  <a:lnTo>
                    <a:pt x="2528430" y="0"/>
                  </a:ln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  <a:headEnd type="oval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4" name="Oval 54"/>
            <p:cNvSpPr>
              <a:spLocks noChangeArrowheads="1"/>
            </p:cNvSpPr>
            <p:nvPr/>
          </p:nvSpPr>
          <p:spPr bwMode="auto">
            <a:xfrm>
              <a:off x="4707044" y="5347124"/>
              <a:ext cx="110067" cy="110067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dirty="0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35" name="矩形 1"/>
          <p:cNvSpPr>
            <a:spLocks noChangeArrowheads="1"/>
          </p:cNvSpPr>
          <p:nvPr/>
        </p:nvSpPr>
        <p:spPr bwMode="auto">
          <a:xfrm>
            <a:off x="915067" y="1783607"/>
            <a:ext cx="2035163" cy="53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11" tIns="34283" rIns="68511" bIns="34283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enter the brief text content, the text content needs to be refined, without unnecessary text modification, concise description sub-content.</a:t>
            </a:r>
            <a:endParaRPr lang="en-US" altLang="zh-CN" sz="10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6" name="矩形 1"/>
          <p:cNvSpPr>
            <a:spLocks noChangeArrowheads="1"/>
          </p:cNvSpPr>
          <p:nvPr/>
        </p:nvSpPr>
        <p:spPr bwMode="auto">
          <a:xfrm>
            <a:off x="940199" y="3303744"/>
            <a:ext cx="2035163" cy="53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11" tIns="34283" rIns="68511" bIns="34283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enter the brief text content, the text content needs to be refined, without unnecessary text modification, concise description sub-content.</a:t>
            </a:r>
            <a:endParaRPr lang="en-US" altLang="zh-CN" sz="10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7" name="矩形 1"/>
          <p:cNvSpPr>
            <a:spLocks noChangeArrowheads="1"/>
          </p:cNvSpPr>
          <p:nvPr/>
        </p:nvSpPr>
        <p:spPr bwMode="auto">
          <a:xfrm>
            <a:off x="6152636" y="1794445"/>
            <a:ext cx="2035163" cy="53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11" tIns="34283" rIns="68511" bIns="34283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enter the brief text content, the text content needs to be refined, without unnecessary text modification, concise description sub-content.</a:t>
            </a:r>
            <a:endParaRPr lang="en-US" altLang="zh-CN" sz="10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8" name="矩形 1"/>
          <p:cNvSpPr>
            <a:spLocks noChangeArrowheads="1"/>
          </p:cNvSpPr>
          <p:nvPr/>
        </p:nvSpPr>
        <p:spPr bwMode="auto">
          <a:xfrm>
            <a:off x="6209291" y="3316247"/>
            <a:ext cx="2035163" cy="53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11" tIns="34283" rIns="68511" bIns="34283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enter the brief text content, the text content needs to be refined, without unnecessary text modification, concise description sub-content.</a:t>
            </a:r>
            <a:endParaRPr lang="en-US" altLang="zh-CN" sz="10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28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35" grpId="0"/>
      <p:bldP spid="36" grpId="0"/>
      <p:bldP spid="37" grpId="0"/>
      <p:bldP spid="3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896259" y="1385475"/>
            <a:ext cx="1040482" cy="102611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/>
            <a:r>
              <a:rPr lang="en-US" altLang="zh-CN" sz="36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01</a:t>
            </a:r>
            <a:endParaRPr lang="zh-CN" altLang="en-US" sz="36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" y="2411654"/>
            <a:ext cx="1474640" cy="1961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/>
            <a:endParaRPr lang="zh-CN" altLang="en-US" dirty="0">
              <a:solidFill>
                <a:srgbClr val="564B45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" name="同心圆 3"/>
          <p:cNvSpPr/>
          <p:nvPr/>
        </p:nvSpPr>
        <p:spPr>
          <a:xfrm>
            <a:off x="698893" y="1203598"/>
            <a:ext cx="1423818" cy="1404156"/>
          </a:xfrm>
          <a:prstGeom prst="donut">
            <a:avLst>
              <a:gd name="adj" fmla="val 1384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/>
            <a:endParaRPr lang="zh-CN" altLang="en-US" dirty="0">
              <a:solidFill>
                <a:srgbClr val="56777F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979694" y="1786183"/>
            <a:ext cx="1040482" cy="102611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/>
            <a:r>
              <a:rPr lang="en-US" altLang="zh-CN" sz="36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02</a:t>
            </a:r>
            <a:endParaRPr lang="zh-CN" altLang="en-US" sz="3600" dirty="0">
              <a:solidFill>
                <a:schemeClr val="accent4">
                  <a:lumMod val="10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" y="2812304"/>
            <a:ext cx="5499933" cy="196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/>
            <a:endParaRPr lang="zh-CN" altLang="en-US" dirty="0">
              <a:solidFill>
                <a:srgbClr val="564B45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8" name="同心圆 7"/>
          <p:cNvSpPr/>
          <p:nvPr/>
        </p:nvSpPr>
        <p:spPr>
          <a:xfrm>
            <a:off x="4788024" y="1604306"/>
            <a:ext cx="1423818" cy="1404156"/>
          </a:xfrm>
          <a:prstGeom prst="donut">
            <a:avLst>
              <a:gd name="adj" fmla="val 1384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/>
            <a:endParaRPr lang="zh-CN" altLang="en-US" dirty="0">
              <a:solidFill>
                <a:srgbClr val="56777F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3905271" y="3437703"/>
            <a:ext cx="1040482" cy="102611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/>
            <a:r>
              <a:rPr lang="en-US" altLang="zh-CN" sz="36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03</a:t>
            </a:r>
            <a:endParaRPr lang="zh-CN" altLang="en-US" sz="36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" y="3255884"/>
            <a:ext cx="4427984" cy="1961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/>
            <a:endParaRPr lang="zh-CN" altLang="en-US" dirty="0">
              <a:solidFill>
                <a:srgbClr val="564B45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1" name="同心圆 10"/>
          <p:cNvSpPr/>
          <p:nvPr/>
        </p:nvSpPr>
        <p:spPr>
          <a:xfrm flipV="1">
            <a:off x="3707904" y="3255826"/>
            <a:ext cx="1423818" cy="1404156"/>
          </a:xfrm>
          <a:prstGeom prst="donut">
            <a:avLst>
              <a:gd name="adj" fmla="val 1384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/>
            <a:endParaRPr lang="zh-CN" altLang="en-US" dirty="0">
              <a:solidFill>
                <a:srgbClr val="56777F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4" name="TextBox 11"/>
          <p:cNvSpPr txBox="1">
            <a:spLocks noChangeArrowheads="1"/>
          </p:cNvSpPr>
          <p:nvPr/>
        </p:nvSpPr>
        <p:spPr bwMode="auto">
          <a:xfrm flipH="1">
            <a:off x="2181054" y="1714370"/>
            <a:ext cx="2390946" cy="70165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eaLnBrk="1" hangingPunct="1">
              <a:lnSpc>
                <a:spcPct val="120000"/>
              </a:lnSpc>
              <a:defRPr/>
            </a:pPr>
            <a:r>
              <a:rPr lang="zh-CN" altLang="en-US" sz="11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</a:t>
            </a:r>
            <a:r>
              <a:rPr lang="zh-CN" altLang="en-US" sz="9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。</a:t>
            </a:r>
            <a:endParaRPr lang="en-US" altLang="zh-CN" sz="9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 flipH="1">
            <a:off x="2181064" y="1419624"/>
            <a:ext cx="1628775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6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a title    </a:t>
            </a:r>
            <a:endParaRPr lang="en-US" altLang="zh-CN" sz="1600" b="1" kern="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6" name="TextBox 11"/>
          <p:cNvSpPr txBox="1">
            <a:spLocks noChangeArrowheads="1"/>
          </p:cNvSpPr>
          <p:nvPr/>
        </p:nvSpPr>
        <p:spPr bwMode="auto">
          <a:xfrm flipH="1">
            <a:off x="6444208" y="2085846"/>
            <a:ext cx="2390946" cy="70165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eaLnBrk="1" hangingPunct="1">
              <a:lnSpc>
                <a:spcPct val="120000"/>
              </a:lnSpc>
              <a:defRPr/>
            </a:pPr>
            <a:r>
              <a:rPr lang="zh-CN" altLang="en-US" sz="11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</a:t>
            </a:r>
            <a:r>
              <a:rPr lang="zh-CN" altLang="en-US" sz="9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。</a:t>
            </a:r>
            <a:endParaRPr lang="en-US" altLang="zh-CN" sz="9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 flipH="1">
            <a:off x="6444214" y="1791096"/>
            <a:ext cx="1628775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6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a title    </a:t>
            </a:r>
            <a:endParaRPr lang="en-US" altLang="zh-CN" sz="1600" b="1" kern="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 flipH="1">
            <a:off x="5397454" y="3732453"/>
            <a:ext cx="2390946" cy="70165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eaLnBrk="1" hangingPunct="1">
              <a:lnSpc>
                <a:spcPct val="120000"/>
              </a:lnSpc>
              <a:defRPr/>
            </a:pPr>
            <a:r>
              <a:rPr lang="zh-CN" altLang="en-US" sz="11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</a:t>
            </a:r>
            <a:r>
              <a:rPr lang="zh-CN" altLang="en-US" sz="9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。</a:t>
            </a:r>
            <a:endParaRPr lang="en-US" altLang="zh-CN" sz="9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 flipH="1">
            <a:off x="5397470" y="3437703"/>
            <a:ext cx="1628775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6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a title    </a:t>
            </a:r>
            <a:endParaRPr lang="en-US" altLang="zh-CN" sz="1600" b="1" kern="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12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13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28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4" grpId="0" bldLvl="0" animBg="1"/>
      <p:bldP spid="6" grpId="0"/>
      <p:bldP spid="7" grpId="0" bldLvl="0" animBg="1"/>
      <p:bldP spid="8" grpId="0" bldLvl="0" animBg="1"/>
      <p:bldP spid="9" grpId="0"/>
      <p:bldP spid="10" grpId="0" bldLvl="0" animBg="1"/>
      <p:bldP spid="11" grpId="0" bldLvl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611560" y="1526273"/>
            <a:ext cx="1675446" cy="2629653"/>
            <a:chOff x="778084" y="1038958"/>
            <a:chExt cx="1850186" cy="2900945"/>
          </a:xfrm>
        </p:grpSpPr>
        <p:sp>
          <p:nvSpPr>
            <p:cNvPr id="23" name="圆角矩形 22"/>
            <p:cNvSpPr/>
            <p:nvPr/>
          </p:nvSpPr>
          <p:spPr>
            <a:xfrm>
              <a:off x="887052" y="1038958"/>
              <a:ext cx="1632254" cy="1502650"/>
            </a:xfrm>
            <a:prstGeom prst="roundRect">
              <a:avLst>
                <a:gd name="adj" fmla="val 9350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778084" y="1947913"/>
              <a:ext cx="1850186" cy="1991990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5400">
              <a:noFill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1403141" y="1647875"/>
              <a:ext cx="600075" cy="6000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26" name="文本框 11"/>
            <p:cNvSpPr txBox="1"/>
            <p:nvPr/>
          </p:nvSpPr>
          <p:spPr>
            <a:xfrm>
              <a:off x="1304926" y="1222952"/>
              <a:ext cx="839367" cy="66208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altLang="zh-HK" sz="3300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01</a:t>
              </a:r>
              <a:endParaRPr lang="zh-HK" altLang="en-US" sz="33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27" name="文本框 64"/>
            <p:cNvSpPr txBox="1"/>
            <p:nvPr/>
          </p:nvSpPr>
          <p:spPr>
            <a:xfrm>
              <a:off x="836331" y="2434566"/>
              <a:ext cx="1719950" cy="339529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a title</a:t>
              </a:r>
              <a:endParaRPr lang="zh-HK" altLang="en-US" sz="14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28" name="文本框 65"/>
            <p:cNvSpPr txBox="1"/>
            <p:nvPr/>
          </p:nvSpPr>
          <p:spPr>
            <a:xfrm>
              <a:off x="813786" y="2788385"/>
              <a:ext cx="1634177" cy="84882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zh-CN" altLang="en-US" sz="1100" dirty="0">
                  <a:solidFill>
                    <a:schemeClr val="accent4">
                      <a:lumMod val="85000"/>
                      <a:lumOff val="1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specific text content and keep the language simple.</a:t>
              </a:r>
              <a:endParaRPr lang="zh-HK" altLang="en-US" sz="1100" dirty="0">
                <a:solidFill>
                  <a:schemeClr val="accent4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680530" y="1526273"/>
            <a:ext cx="1675446" cy="2629653"/>
            <a:chOff x="2690633" y="1038958"/>
            <a:chExt cx="1850186" cy="2900945"/>
          </a:xfrm>
        </p:grpSpPr>
        <p:sp>
          <p:nvSpPr>
            <p:cNvPr id="30" name="圆角矩形 29"/>
            <p:cNvSpPr/>
            <p:nvPr/>
          </p:nvSpPr>
          <p:spPr>
            <a:xfrm>
              <a:off x="2799601" y="1038958"/>
              <a:ext cx="1632254" cy="1502651"/>
            </a:xfrm>
            <a:prstGeom prst="roundRect">
              <a:avLst>
                <a:gd name="adj" fmla="val 9350"/>
              </a:avLst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1" name="任意多边形 30"/>
            <p:cNvSpPr/>
            <p:nvPr/>
          </p:nvSpPr>
          <p:spPr>
            <a:xfrm>
              <a:off x="2690633" y="1947912"/>
              <a:ext cx="1850186" cy="199199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5400">
              <a:noFill/>
            </a:ln>
            <a:effectLst>
              <a:outerShdw blurRad="1016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3315689" y="1647875"/>
              <a:ext cx="600075" cy="6000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3" name="文本框 48"/>
            <p:cNvSpPr txBox="1"/>
            <p:nvPr/>
          </p:nvSpPr>
          <p:spPr>
            <a:xfrm>
              <a:off x="3185327" y="1222952"/>
              <a:ext cx="894944" cy="66208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altLang="zh-HK" sz="3300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02</a:t>
              </a:r>
              <a:endParaRPr lang="zh-HK" altLang="en-US" sz="33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4" name="文本框 66"/>
            <p:cNvSpPr txBox="1"/>
            <p:nvPr/>
          </p:nvSpPr>
          <p:spPr>
            <a:xfrm>
              <a:off x="2836577" y="2434566"/>
              <a:ext cx="1544557" cy="339529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a title</a:t>
              </a:r>
              <a:endParaRPr lang="zh-HK" altLang="en-US" sz="14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5" name="文本框 67"/>
            <p:cNvSpPr txBox="1"/>
            <p:nvPr/>
          </p:nvSpPr>
          <p:spPr>
            <a:xfrm>
              <a:off x="2799598" y="2788385"/>
              <a:ext cx="1581535" cy="1035563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zh-CN" altLang="en-US" sz="1100" dirty="0">
                  <a:solidFill>
                    <a:schemeClr val="accent4">
                      <a:lumMod val="85000"/>
                      <a:lumOff val="1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specific text content and keep the language simple.</a:t>
              </a:r>
            </a:p>
            <a:p>
              <a:pPr algn="ctr"/>
              <a:endParaRPr lang="en-US" altLang="zh-CN" sz="1100" dirty="0">
                <a:solidFill>
                  <a:schemeClr val="accent4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4768762" y="1526273"/>
            <a:ext cx="1675446" cy="2629653"/>
            <a:chOff x="4603182" y="1038958"/>
            <a:chExt cx="1850186" cy="2900945"/>
          </a:xfrm>
        </p:grpSpPr>
        <p:sp>
          <p:nvSpPr>
            <p:cNvPr id="37" name="圆角矩形 36"/>
            <p:cNvSpPr/>
            <p:nvPr/>
          </p:nvSpPr>
          <p:spPr>
            <a:xfrm>
              <a:off x="4712149" y="1038958"/>
              <a:ext cx="1632254" cy="1502651"/>
            </a:xfrm>
            <a:prstGeom prst="roundRect">
              <a:avLst>
                <a:gd name="adj" fmla="val 9350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8" name="任意多边形 37"/>
            <p:cNvSpPr/>
            <p:nvPr/>
          </p:nvSpPr>
          <p:spPr>
            <a:xfrm>
              <a:off x="4603182" y="1947912"/>
              <a:ext cx="1850186" cy="199199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5400">
              <a:noFill/>
            </a:ln>
            <a:effectLst>
              <a:outerShdw blurRad="1016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5228238" y="1647875"/>
              <a:ext cx="600075" cy="6000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40" name="文本框 54"/>
            <p:cNvSpPr txBox="1"/>
            <p:nvPr/>
          </p:nvSpPr>
          <p:spPr>
            <a:xfrm>
              <a:off x="5044295" y="1222952"/>
              <a:ext cx="978584" cy="66208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altLang="zh-HK" sz="3300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03</a:t>
              </a:r>
              <a:endParaRPr lang="zh-HK" altLang="en-US" sz="33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41" name="文本框 68"/>
            <p:cNvSpPr txBox="1"/>
            <p:nvPr/>
          </p:nvSpPr>
          <p:spPr>
            <a:xfrm>
              <a:off x="4712149" y="2434566"/>
              <a:ext cx="1511239" cy="339529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a title</a:t>
              </a:r>
              <a:endParaRPr lang="zh-HK" altLang="en-US" sz="14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42" name="文本框 69"/>
            <p:cNvSpPr txBox="1"/>
            <p:nvPr/>
          </p:nvSpPr>
          <p:spPr>
            <a:xfrm>
              <a:off x="4712149" y="2788385"/>
              <a:ext cx="1511239" cy="84882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zh-CN" altLang="en-US" sz="1100" dirty="0">
                  <a:solidFill>
                    <a:schemeClr val="accent4">
                      <a:lumMod val="85000"/>
                      <a:lumOff val="1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specific text content and keep the language simple.</a:t>
              </a:r>
              <a:endParaRPr lang="zh-HK" altLang="en-US" sz="1100" dirty="0">
                <a:solidFill>
                  <a:schemeClr val="accent4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804248" y="1526273"/>
            <a:ext cx="1675446" cy="2629653"/>
            <a:chOff x="6515731" y="1038958"/>
            <a:chExt cx="1850186" cy="2900945"/>
          </a:xfrm>
        </p:grpSpPr>
        <p:sp>
          <p:nvSpPr>
            <p:cNvPr id="44" name="圆角矩形 43"/>
            <p:cNvSpPr/>
            <p:nvPr/>
          </p:nvSpPr>
          <p:spPr>
            <a:xfrm>
              <a:off x="6624698" y="1038958"/>
              <a:ext cx="1632254" cy="1502651"/>
            </a:xfrm>
            <a:prstGeom prst="roundRect">
              <a:avLst>
                <a:gd name="adj" fmla="val 9350"/>
              </a:avLst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45" name="任意多边形 44"/>
            <p:cNvSpPr/>
            <p:nvPr/>
          </p:nvSpPr>
          <p:spPr>
            <a:xfrm>
              <a:off x="6515731" y="1947912"/>
              <a:ext cx="1850186" cy="199199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5400">
              <a:noFill/>
            </a:ln>
            <a:effectLst>
              <a:outerShdw blurRad="1016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7140787" y="1647875"/>
              <a:ext cx="600075" cy="6000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HK" altLang="en-US" sz="18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47" name="文本框 60"/>
            <p:cNvSpPr txBox="1"/>
            <p:nvPr/>
          </p:nvSpPr>
          <p:spPr>
            <a:xfrm>
              <a:off x="6988992" y="1222952"/>
              <a:ext cx="876274" cy="66208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altLang="zh-HK" sz="3300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04</a:t>
              </a:r>
              <a:endParaRPr lang="zh-HK" altLang="en-US" sz="33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48" name="文本框 70"/>
            <p:cNvSpPr txBox="1"/>
            <p:nvPr/>
          </p:nvSpPr>
          <p:spPr>
            <a:xfrm>
              <a:off x="6733664" y="2434566"/>
              <a:ext cx="1377234" cy="339529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a title</a:t>
              </a:r>
              <a:endParaRPr lang="zh-HK" altLang="en-US" sz="14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49" name="文本框 71"/>
            <p:cNvSpPr txBox="1"/>
            <p:nvPr/>
          </p:nvSpPr>
          <p:spPr>
            <a:xfrm>
              <a:off x="6624698" y="2788385"/>
              <a:ext cx="1632253" cy="1035563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zh-CN" altLang="en-US" sz="1100" dirty="0">
                  <a:solidFill>
                    <a:schemeClr val="accent4">
                      <a:lumMod val="85000"/>
                      <a:lumOff val="1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specific text content and keep the language simple.</a:t>
              </a:r>
              <a:endParaRPr lang="zh-HK" altLang="en-US" sz="1100" dirty="0">
                <a:solidFill>
                  <a:schemeClr val="accent4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  <a:p>
              <a:pPr algn="ctr"/>
              <a:endParaRPr lang="zh-HK" altLang="en-US" sz="1100" dirty="0">
                <a:solidFill>
                  <a:schemeClr val="accent4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7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A673B2E2-D866-4EAF-8FC7-AE7577D388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/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12" name="正五边形 11"/>
          <p:cNvSpPr/>
          <p:nvPr/>
        </p:nvSpPr>
        <p:spPr>
          <a:xfrm>
            <a:off x="3465856" y="1997581"/>
            <a:ext cx="1138555" cy="1090295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outerShdw blurRad="127000" dist="1016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05</a:t>
            </a:r>
          </a:p>
        </p:txBody>
      </p:sp>
      <p:sp>
        <p:nvSpPr>
          <p:cNvPr id="9" name="TextBox 29"/>
          <p:cNvSpPr txBox="1"/>
          <p:nvPr/>
        </p:nvSpPr>
        <p:spPr>
          <a:xfrm>
            <a:off x="4788024" y="1851670"/>
            <a:ext cx="4062413" cy="23302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rgbClr val="BA8D2D">
                  <a:lumMod val="75000"/>
                </a:srgbClr>
              </a:buClr>
              <a:buSzPct val="145000"/>
              <a:buFont typeface="Arial" panose="020B0604020202020204"/>
              <a:buNone/>
              <a:tabLst/>
              <a:defRPr/>
            </a:pPr>
            <a:r>
              <a:rPr kumimoji="0" lang="zh-CN" altLang="en-US" sz="3600" b="1" i="1" u="none" strike="noStrike" kern="1200" cap="none" normalizeH="0" baseline="0" noProof="0" dirty="0">
                <a:ln>
                  <a:noFill/>
                </a:ln>
                <a:solidFill>
                  <a:srgbClr val="293247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Future work planning</a:t>
            </a:r>
            <a:endParaRPr kumimoji="0" lang="en-US" altLang="zh-CN" sz="3600" b="1" i="1" u="none" strike="noStrike" kern="1200" cap="none" normalizeH="0" baseline="0" noProof="0" dirty="0">
              <a:ln>
                <a:noFill/>
              </a:ln>
              <a:solidFill>
                <a:srgbClr val="293247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rgbClr val="BA8D2D">
                  <a:lumMod val="75000"/>
                </a:srgbClr>
              </a:buClr>
              <a:buSzPct val="145000"/>
              <a:buFont typeface="Arial" panose="020B0604020202020204"/>
              <a:buNone/>
              <a:tabLst/>
              <a:defRPr/>
            </a:pP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Lorem ipsum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sit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amet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,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consectetur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adipiscing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elit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. Integer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quam</a:t>
            </a:r>
            <a:endParaRPr kumimoji="0" lang="en-GB" altLang="zh-CN" sz="1100" b="0" i="0" u="none" strike="noStrike" kern="1200" cap="none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205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149082" y="1068398"/>
            <a:ext cx="5994918" cy="1739906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03200" dist="152400" dir="5400000" algn="t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57589" y="1672590"/>
            <a:ext cx="1897380" cy="112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90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lang="en-US" sz="90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900" dirty="0" err="1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900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33300" y="1238250"/>
            <a:ext cx="189738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chemeClr val="accent4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" r="54"/>
          <a:stretch/>
        </p:blipFill>
        <p:spPr>
          <a:xfrm>
            <a:off x="4572000" y="1800842"/>
            <a:ext cx="3853437" cy="257175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81876" y="3564993"/>
            <a:ext cx="3071560" cy="106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05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Please enter text </a:t>
            </a:r>
            <a:r>
              <a:rPr lang="en-US" sz="105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105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105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105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105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105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105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105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</a:t>
            </a:r>
            <a:r>
              <a:rPr lang="en-US" sz="1050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here. Please</a:t>
            </a:r>
            <a:r>
              <a:rPr lang="en-US" sz="1050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 enter text here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57589" y="3102662"/>
            <a:ext cx="2747010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4">
                    <a:lumMod val="95000"/>
                    <a:lumOff val="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Enter the title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6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1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28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/>
      <p:bldP spid="12" grpId="0" bldLvl="0"/>
      <p:bldP spid="13" grpId="0" bldLvl="0"/>
      <p:bldP spid="14" grpId="0" bldLvl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组合 129"/>
          <p:cNvGrpSpPr/>
          <p:nvPr/>
        </p:nvGrpSpPr>
        <p:grpSpPr>
          <a:xfrm>
            <a:off x="3557617" y="1687284"/>
            <a:ext cx="2041814" cy="2422117"/>
            <a:chOff x="4669152" y="2204864"/>
            <a:chExt cx="2853697" cy="3161994"/>
          </a:xfrm>
        </p:grpSpPr>
        <p:sp>
          <p:nvSpPr>
            <p:cNvPr id="139" name="矩形: 剪去单角 444"/>
            <p:cNvSpPr/>
            <p:nvPr/>
          </p:nvSpPr>
          <p:spPr>
            <a:xfrm>
              <a:off x="4669152" y="2204864"/>
              <a:ext cx="2853695" cy="3161994"/>
            </a:xfrm>
            <a:prstGeom prst="snip1Rect">
              <a:avLst>
                <a:gd name="adj" fmla="val 29383"/>
              </a:avLst>
            </a:prstGeom>
            <a:solidFill>
              <a:srgbClr val="F6F6F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4669153" y="5243677"/>
              <a:ext cx="2853695" cy="123181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41" name="任意多边形: 形状 445"/>
            <p:cNvSpPr/>
            <p:nvPr/>
          </p:nvSpPr>
          <p:spPr bwMode="auto">
            <a:xfrm>
              <a:off x="6802874" y="2204864"/>
              <a:ext cx="719975" cy="719975"/>
            </a:xfrm>
            <a:custGeom>
              <a:avLst/>
              <a:gdLst>
                <a:gd name="T0" fmla="*/ 608 w 608"/>
                <a:gd name="T1" fmla="*/ 0 h 608"/>
                <a:gd name="T2" fmla="*/ 0 w 608"/>
                <a:gd name="T3" fmla="*/ 0 h 608"/>
                <a:gd name="T4" fmla="*/ 608 w 608"/>
                <a:gd name="T5" fmla="*/ 608 h 608"/>
                <a:gd name="T6" fmla="*/ 608 w 608"/>
                <a:gd name="T7" fmla="*/ 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8" h="608">
                  <a:moveTo>
                    <a:pt x="608" y="0"/>
                  </a:moveTo>
                  <a:lnTo>
                    <a:pt x="0" y="0"/>
                  </a:lnTo>
                  <a:lnTo>
                    <a:pt x="608" y="608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prstDash val="solid"/>
              <a:round/>
            </a:ln>
            <a:effectLst/>
          </p:spPr>
          <p:txBody>
            <a:bodyPr vert="horz" wrap="square" lIns="121920" tIns="60960" rIns="121920" bIns="60960" anchor="t" anchorCtr="0" compatLnSpc="1">
              <a:normAutofit/>
            </a:bodyPr>
            <a:lstStyle/>
            <a:p>
              <a:pPr lvl="0" algn="r"/>
              <a:r>
                <a:rPr lang="en-US" altLang="zh-CN" sz="15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2</a:t>
              </a:r>
            </a:p>
          </p:txBody>
        </p:sp>
      </p:grpSp>
      <p:grpSp>
        <p:nvGrpSpPr>
          <p:cNvPr id="131" name="组合 130"/>
          <p:cNvGrpSpPr/>
          <p:nvPr/>
        </p:nvGrpSpPr>
        <p:grpSpPr>
          <a:xfrm>
            <a:off x="1187624" y="1687284"/>
            <a:ext cx="2041814" cy="2422117"/>
            <a:chOff x="247577" y="3140968"/>
            <a:chExt cx="2501994" cy="2772295"/>
          </a:xfrm>
        </p:grpSpPr>
        <p:sp>
          <p:nvSpPr>
            <p:cNvPr id="136" name="矩形: 剪去单角 437"/>
            <p:cNvSpPr/>
            <p:nvPr/>
          </p:nvSpPr>
          <p:spPr>
            <a:xfrm>
              <a:off x="247577" y="3140968"/>
              <a:ext cx="2501992" cy="2772295"/>
            </a:xfrm>
            <a:prstGeom prst="snip1Rect">
              <a:avLst>
                <a:gd name="adj" fmla="val 29383"/>
              </a:avLst>
            </a:prstGeom>
            <a:solidFill>
              <a:srgbClr val="F6F6F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47578" y="5805263"/>
              <a:ext cx="2501992" cy="108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38" name="任意多边形: 形状 438"/>
            <p:cNvSpPr/>
            <p:nvPr/>
          </p:nvSpPr>
          <p:spPr bwMode="auto">
            <a:xfrm>
              <a:off x="2118329" y="3140968"/>
              <a:ext cx="631242" cy="631242"/>
            </a:xfrm>
            <a:custGeom>
              <a:avLst/>
              <a:gdLst>
                <a:gd name="T0" fmla="*/ 608 w 608"/>
                <a:gd name="T1" fmla="*/ 0 h 608"/>
                <a:gd name="T2" fmla="*/ 0 w 608"/>
                <a:gd name="T3" fmla="*/ 0 h 608"/>
                <a:gd name="T4" fmla="*/ 608 w 608"/>
                <a:gd name="T5" fmla="*/ 608 h 608"/>
                <a:gd name="T6" fmla="*/ 608 w 608"/>
                <a:gd name="T7" fmla="*/ 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8" h="608">
                  <a:moveTo>
                    <a:pt x="608" y="0"/>
                  </a:moveTo>
                  <a:lnTo>
                    <a:pt x="0" y="0"/>
                  </a:lnTo>
                  <a:lnTo>
                    <a:pt x="608" y="608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  <a:prstDash val="solid"/>
              <a:round/>
            </a:ln>
            <a:effectLst/>
          </p:spPr>
          <p:txBody>
            <a:bodyPr vert="horz" wrap="square" lIns="121920" tIns="60960" rIns="121920" bIns="60960" anchor="t" anchorCtr="0" compatLnSpc="1">
              <a:normAutofit/>
            </a:bodyPr>
            <a:lstStyle/>
            <a:p>
              <a:pPr lvl="0" algn="r"/>
              <a:r>
                <a:rPr lang="en-US" altLang="ko-KR" sz="15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1</a:t>
              </a:r>
            </a:p>
          </p:txBody>
        </p:sp>
      </p:grpSp>
      <p:grpSp>
        <p:nvGrpSpPr>
          <p:cNvPr id="132" name="组合 131"/>
          <p:cNvGrpSpPr/>
          <p:nvPr/>
        </p:nvGrpSpPr>
        <p:grpSpPr>
          <a:xfrm>
            <a:off x="5927609" y="1687284"/>
            <a:ext cx="2041814" cy="2422117"/>
            <a:chOff x="247577" y="3140968"/>
            <a:chExt cx="2501994" cy="2772295"/>
          </a:xfrm>
        </p:grpSpPr>
        <p:sp>
          <p:nvSpPr>
            <p:cNvPr id="133" name="矩形: 剪去单角 455"/>
            <p:cNvSpPr/>
            <p:nvPr/>
          </p:nvSpPr>
          <p:spPr>
            <a:xfrm>
              <a:off x="247577" y="3140968"/>
              <a:ext cx="2501992" cy="2772295"/>
            </a:xfrm>
            <a:prstGeom prst="snip1Rect">
              <a:avLst>
                <a:gd name="adj" fmla="val 29383"/>
              </a:avLst>
            </a:prstGeom>
            <a:solidFill>
              <a:srgbClr val="F6F6F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34" name="矩形 133"/>
            <p:cNvSpPr/>
            <p:nvPr/>
          </p:nvSpPr>
          <p:spPr>
            <a:xfrm>
              <a:off x="247578" y="5805263"/>
              <a:ext cx="2501992" cy="108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135" name="任意多边形: 形状 456"/>
            <p:cNvSpPr/>
            <p:nvPr/>
          </p:nvSpPr>
          <p:spPr bwMode="auto">
            <a:xfrm>
              <a:off x="2118329" y="3140968"/>
              <a:ext cx="631242" cy="631242"/>
            </a:xfrm>
            <a:custGeom>
              <a:avLst/>
              <a:gdLst>
                <a:gd name="T0" fmla="*/ 608 w 608"/>
                <a:gd name="T1" fmla="*/ 0 h 608"/>
                <a:gd name="T2" fmla="*/ 0 w 608"/>
                <a:gd name="T3" fmla="*/ 0 h 608"/>
                <a:gd name="T4" fmla="*/ 608 w 608"/>
                <a:gd name="T5" fmla="*/ 608 h 608"/>
                <a:gd name="T6" fmla="*/ 608 w 608"/>
                <a:gd name="T7" fmla="*/ 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8" h="608">
                  <a:moveTo>
                    <a:pt x="608" y="0"/>
                  </a:moveTo>
                  <a:lnTo>
                    <a:pt x="0" y="0"/>
                  </a:lnTo>
                  <a:lnTo>
                    <a:pt x="608" y="608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  <a:prstDash val="solid"/>
              <a:round/>
            </a:ln>
            <a:effectLst/>
          </p:spPr>
          <p:txBody>
            <a:bodyPr vert="horz" wrap="square" lIns="121920" tIns="60960" rIns="121920" bIns="60960" anchor="t" anchorCtr="0" compatLnSpc="1">
              <a:normAutofit/>
            </a:bodyPr>
            <a:lstStyle/>
            <a:p>
              <a:pPr lvl="0" algn="r"/>
              <a:r>
                <a:rPr lang="en-US" altLang="ko-KR" sz="15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3</a:t>
              </a:r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1335662" y="2499446"/>
            <a:ext cx="1809498" cy="823176"/>
            <a:chOff x="874712" y="3325188"/>
            <a:chExt cx="2703113" cy="1148612"/>
          </a:xfrm>
        </p:grpSpPr>
        <p:sp>
          <p:nvSpPr>
            <p:cNvPr id="128" name="矩形 127"/>
            <p:cNvSpPr/>
            <p:nvPr/>
          </p:nvSpPr>
          <p:spPr>
            <a:xfrm>
              <a:off x="874713" y="3802063"/>
              <a:ext cx="2703112" cy="67173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>
                      <a:lumMod val="65000"/>
                      <a:lumOff val="3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specific text content and keep the language simple.</a:t>
              </a: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74712" y="3325188"/>
              <a:ext cx="2241974" cy="48259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500" b="1" dirty="0">
                  <a:solidFill>
                    <a:schemeClr val="accent4">
                      <a:lumMod val="65000"/>
                      <a:lumOff val="3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The title text</a:t>
              </a:r>
            </a:p>
          </p:txBody>
        </p:sp>
      </p:grpSp>
      <p:grpSp>
        <p:nvGrpSpPr>
          <p:cNvPr id="119" name="组合 118"/>
          <p:cNvGrpSpPr/>
          <p:nvPr/>
        </p:nvGrpSpPr>
        <p:grpSpPr>
          <a:xfrm>
            <a:off x="3705654" y="2499446"/>
            <a:ext cx="1809498" cy="823176"/>
            <a:chOff x="874712" y="3325188"/>
            <a:chExt cx="2703113" cy="1148612"/>
          </a:xfrm>
        </p:grpSpPr>
        <p:sp>
          <p:nvSpPr>
            <p:cNvPr id="126" name="矩形 125"/>
            <p:cNvSpPr/>
            <p:nvPr/>
          </p:nvSpPr>
          <p:spPr>
            <a:xfrm>
              <a:off x="874713" y="3802063"/>
              <a:ext cx="2703112" cy="67173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>
                      <a:lumMod val="65000"/>
                      <a:lumOff val="3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specific text content and keep the language simple.</a:t>
              </a:r>
            </a:p>
          </p:txBody>
        </p:sp>
        <p:sp>
          <p:nvSpPr>
            <p:cNvPr id="127" name="矩形 126"/>
            <p:cNvSpPr/>
            <p:nvPr/>
          </p:nvSpPr>
          <p:spPr>
            <a:xfrm>
              <a:off x="874712" y="3325188"/>
              <a:ext cx="2241974" cy="48259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500" b="1" dirty="0">
                  <a:solidFill>
                    <a:schemeClr val="accent4">
                      <a:lumMod val="65000"/>
                      <a:lumOff val="3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The title text</a:t>
              </a:r>
            </a:p>
          </p:txBody>
        </p:sp>
      </p:grpSp>
      <p:grpSp>
        <p:nvGrpSpPr>
          <p:cNvPr id="120" name="组合 119"/>
          <p:cNvGrpSpPr/>
          <p:nvPr/>
        </p:nvGrpSpPr>
        <p:grpSpPr>
          <a:xfrm>
            <a:off x="6077584" y="2499446"/>
            <a:ext cx="1809498" cy="823176"/>
            <a:chOff x="874712" y="3325188"/>
            <a:chExt cx="2703113" cy="1148612"/>
          </a:xfrm>
        </p:grpSpPr>
        <p:sp>
          <p:nvSpPr>
            <p:cNvPr id="124" name="矩形 123"/>
            <p:cNvSpPr/>
            <p:nvPr/>
          </p:nvSpPr>
          <p:spPr>
            <a:xfrm>
              <a:off x="874713" y="3802063"/>
              <a:ext cx="2703112" cy="67173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accent4">
                      <a:lumMod val="65000"/>
                      <a:lumOff val="3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specific text content and keep the language simple.</a:t>
              </a:r>
            </a:p>
          </p:txBody>
        </p:sp>
        <p:sp>
          <p:nvSpPr>
            <p:cNvPr id="125" name="矩形 124"/>
            <p:cNvSpPr/>
            <p:nvPr/>
          </p:nvSpPr>
          <p:spPr>
            <a:xfrm>
              <a:off x="874712" y="3325188"/>
              <a:ext cx="2241974" cy="48259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500" b="1" dirty="0">
                  <a:solidFill>
                    <a:schemeClr val="accent4">
                      <a:lumMod val="65000"/>
                      <a:lumOff val="3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The title text</a:t>
              </a:r>
            </a:p>
          </p:txBody>
        </p:sp>
      </p:grpSp>
      <p:sp>
        <p:nvSpPr>
          <p:cNvPr id="121" name="任意多边形: 形状 43"/>
          <p:cNvSpPr/>
          <p:nvPr/>
        </p:nvSpPr>
        <p:spPr>
          <a:xfrm>
            <a:off x="4258327" y="1925112"/>
            <a:ext cx="292995" cy="3136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1" h="21600" extrusionOk="0">
                <a:moveTo>
                  <a:pt x="19313" y="4353"/>
                </a:moveTo>
                <a:lnTo>
                  <a:pt x="16178" y="7496"/>
                </a:lnTo>
                <a:cubicBezTo>
                  <a:pt x="16034" y="7640"/>
                  <a:pt x="15980" y="7851"/>
                  <a:pt x="16036" y="8047"/>
                </a:cubicBezTo>
                <a:lnTo>
                  <a:pt x="18732" y="17470"/>
                </a:lnTo>
                <a:cubicBezTo>
                  <a:pt x="18788" y="17666"/>
                  <a:pt x="18734" y="17878"/>
                  <a:pt x="18590" y="18022"/>
                </a:cubicBezTo>
                <a:lnTo>
                  <a:pt x="17170" y="19445"/>
                </a:lnTo>
                <a:cubicBezTo>
                  <a:pt x="17059" y="19556"/>
                  <a:pt x="16916" y="19609"/>
                  <a:pt x="16775" y="19609"/>
                </a:cubicBezTo>
                <a:cubicBezTo>
                  <a:pt x="16581" y="19609"/>
                  <a:pt x="16390" y="19510"/>
                  <a:pt x="16285" y="19322"/>
                </a:cubicBezTo>
                <a:lnTo>
                  <a:pt x="12375" y="12317"/>
                </a:lnTo>
                <a:cubicBezTo>
                  <a:pt x="12271" y="12129"/>
                  <a:pt x="12079" y="12029"/>
                  <a:pt x="11886" y="12029"/>
                </a:cubicBezTo>
                <a:cubicBezTo>
                  <a:pt x="11744" y="12029"/>
                  <a:pt x="11602" y="12083"/>
                  <a:pt x="11491" y="12194"/>
                </a:cubicBezTo>
                <a:lnTo>
                  <a:pt x="8519" y="15172"/>
                </a:lnTo>
                <a:cubicBezTo>
                  <a:pt x="8388" y="15304"/>
                  <a:pt x="8330" y="15492"/>
                  <a:pt x="8365" y="15674"/>
                </a:cubicBezTo>
                <a:lnTo>
                  <a:pt x="8996" y="18989"/>
                </a:lnTo>
                <a:cubicBezTo>
                  <a:pt x="9031" y="19171"/>
                  <a:pt x="8973" y="19359"/>
                  <a:pt x="8842" y="19491"/>
                </a:cubicBezTo>
                <a:lnTo>
                  <a:pt x="8441" y="19893"/>
                </a:lnTo>
                <a:cubicBezTo>
                  <a:pt x="8330" y="20004"/>
                  <a:pt x="8187" y="20058"/>
                  <a:pt x="8046" y="20058"/>
                </a:cubicBezTo>
                <a:cubicBezTo>
                  <a:pt x="7852" y="20058"/>
                  <a:pt x="7661" y="19958"/>
                  <a:pt x="7556" y="19770"/>
                </a:cubicBezTo>
                <a:lnTo>
                  <a:pt x="5577" y="16226"/>
                </a:lnTo>
                <a:cubicBezTo>
                  <a:pt x="5526" y="16136"/>
                  <a:pt x="5452" y="16061"/>
                  <a:pt x="5362" y="16010"/>
                </a:cubicBezTo>
                <a:lnTo>
                  <a:pt x="1826" y="14027"/>
                </a:lnTo>
                <a:cubicBezTo>
                  <a:pt x="1502" y="13845"/>
                  <a:pt x="1441" y="13403"/>
                  <a:pt x="1703" y="13141"/>
                </a:cubicBezTo>
                <a:lnTo>
                  <a:pt x="2105" y="12738"/>
                </a:lnTo>
                <a:cubicBezTo>
                  <a:pt x="2211" y="12632"/>
                  <a:pt x="2354" y="12574"/>
                  <a:pt x="2501" y="12574"/>
                </a:cubicBezTo>
                <a:cubicBezTo>
                  <a:pt x="2536" y="12574"/>
                  <a:pt x="2571" y="12577"/>
                  <a:pt x="2606" y="12584"/>
                </a:cubicBezTo>
                <a:lnTo>
                  <a:pt x="5913" y="13216"/>
                </a:lnTo>
                <a:cubicBezTo>
                  <a:pt x="5948" y="13223"/>
                  <a:pt x="5983" y="13226"/>
                  <a:pt x="6018" y="13226"/>
                </a:cubicBezTo>
                <a:cubicBezTo>
                  <a:pt x="6165" y="13226"/>
                  <a:pt x="6308" y="13168"/>
                  <a:pt x="6414" y="13062"/>
                </a:cubicBezTo>
                <a:lnTo>
                  <a:pt x="9385" y="10083"/>
                </a:lnTo>
                <a:cubicBezTo>
                  <a:pt x="9648" y="9820"/>
                  <a:pt x="9587" y="9379"/>
                  <a:pt x="9263" y="9197"/>
                </a:cubicBezTo>
                <a:lnTo>
                  <a:pt x="2273" y="5278"/>
                </a:lnTo>
                <a:cubicBezTo>
                  <a:pt x="1949" y="5097"/>
                  <a:pt x="1888" y="4655"/>
                  <a:pt x="2150" y="4392"/>
                </a:cubicBezTo>
                <a:lnTo>
                  <a:pt x="3571" y="2968"/>
                </a:lnTo>
                <a:cubicBezTo>
                  <a:pt x="3677" y="2862"/>
                  <a:pt x="3820" y="2804"/>
                  <a:pt x="3966" y="2804"/>
                </a:cubicBezTo>
                <a:cubicBezTo>
                  <a:pt x="4018" y="2804"/>
                  <a:pt x="4070" y="2811"/>
                  <a:pt x="4121" y="2826"/>
                </a:cubicBezTo>
                <a:lnTo>
                  <a:pt x="13523" y="5528"/>
                </a:lnTo>
                <a:cubicBezTo>
                  <a:pt x="13574" y="5543"/>
                  <a:pt x="13625" y="5550"/>
                  <a:pt x="13677" y="5550"/>
                </a:cubicBezTo>
                <a:cubicBezTo>
                  <a:pt x="13823" y="5550"/>
                  <a:pt x="13966" y="5493"/>
                  <a:pt x="14073" y="5386"/>
                </a:cubicBezTo>
                <a:lnTo>
                  <a:pt x="17208" y="2243"/>
                </a:lnTo>
                <a:cubicBezTo>
                  <a:pt x="17593" y="1857"/>
                  <a:pt x="18321" y="1542"/>
                  <a:pt x="18937" y="1542"/>
                </a:cubicBezTo>
                <a:cubicBezTo>
                  <a:pt x="19252" y="1542"/>
                  <a:pt x="19538" y="1624"/>
                  <a:pt x="19734" y="1821"/>
                </a:cubicBezTo>
                <a:cubicBezTo>
                  <a:pt x="20316" y="2404"/>
                  <a:pt x="19895" y="3770"/>
                  <a:pt x="19313" y="4353"/>
                </a:cubicBezTo>
                <a:cubicBezTo>
                  <a:pt x="19313" y="4353"/>
                  <a:pt x="19313" y="4353"/>
                  <a:pt x="19313" y="4353"/>
                </a:cubicBezTo>
                <a:close/>
                <a:moveTo>
                  <a:pt x="20822" y="731"/>
                </a:moveTo>
                <a:cubicBezTo>
                  <a:pt x="20557" y="465"/>
                  <a:pt x="20235" y="268"/>
                  <a:pt x="19866" y="145"/>
                </a:cubicBezTo>
                <a:cubicBezTo>
                  <a:pt x="19578" y="49"/>
                  <a:pt x="19266" y="0"/>
                  <a:pt x="18937" y="0"/>
                </a:cubicBezTo>
                <a:cubicBezTo>
                  <a:pt x="18441" y="0"/>
                  <a:pt x="17909" y="111"/>
                  <a:pt x="17399" y="322"/>
                </a:cubicBezTo>
                <a:cubicBezTo>
                  <a:pt x="16897" y="530"/>
                  <a:pt x="16455" y="817"/>
                  <a:pt x="16120" y="1153"/>
                </a:cubicBezTo>
                <a:lnTo>
                  <a:pt x="13392" y="3887"/>
                </a:lnTo>
                <a:lnTo>
                  <a:pt x="4545" y="1343"/>
                </a:lnTo>
                <a:cubicBezTo>
                  <a:pt x="4357" y="1289"/>
                  <a:pt x="4162" y="1262"/>
                  <a:pt x="3966" y="1262"/>
                </a:cubicBezTo>
                <a:cubicBezTo>
                  <a:pt x="3691" y="1262"/>
                  <a:pt x="3423" y="1315"/>
                  <a:pt x="3169" y="1420"/>
                </a:cubicBezTo>
                <a:cubicBezTo>
                  <a:pt x="2911" y="1526"/>
                  <a:pt x="2680" y="1680"/>
                  <a:pt x="2482" y="1878"/>
                </a:cubicBezTo>
                <a:lnTo>
                  <a:pt x="1062" y="3301"/>
                </a:lnTo>
                <a:cubicBezTo>
                  <a:pt x="828" y="3536"/>
                  <a:pt x="650" y="3827"/>
                  <a:pt x="549" y="4142"/>
                </a:cubicBezTo>
                <a:cubicBezTo>
                  <a:pt x="452" y="4442"/>
                  <a:pt x="424" y="4765"/>
                  <a:pt x="467" y="5077"/>
                </a:cubicBezTo>
                <a:cubicBezTo>
                  <a:pt x="511" y="5389"/>
                  <a:pt x="625" y="5693"/>
                  <a:pt x="799" y="5955"/>
                </a:cubicBezTo>
                <a:cubicBezTo>
                  <a:pt x="982" y="6230"/>
                  <a:pt x="1232" y="6462"/>
                  <a:pt x="1522" y="6624"/>
                </a:cubicBezTo>
                <a:lnTo>
                  <a:pt x="7382" y="9910"/>
                </a:lnTo>
                <a:lnTo>
                  <a:pt x="5692" y="11604"/>
                </a:lnTo>
                <a:lnTo>
                  <a:pt x="2894" y="11069"/>
                </a:lnTo>
                <a:cubicBezTo>
                  <a:pt x="2765" y="11044"/>
                  <a:pt x="2632" y="11031"/>
                  <a:pt x="2501" y="11031"/>
                </a:cubicBezTo>
                <a:cubicBezTo>
                  <a:pt x="2225" y="11031"/>
                  <a:pt x="1956" y="11085"/>
                  <a:pt x="1701" y="11190"/>
                </a:cubicBezTo>
                <a:cubicBezTo>
                  <a:pt x="1444" y="11296"/>
                  <a:pt x="1213" y="11450"/>
                  <a:pt x="1017" y="11647"/>
                </a:cubicBezTo>
                <a:lnTo>
                  <a:pt x="615" y="12050"/>
                </a:lnTo>
                <a:cubicBezTo>
                  <a:pt x="380" y="12285"/>
                  <a:pt x="203" y="12576"/>
                  <a:pt x="101" y="12891"/>
                </a:cubicBezTo>
                <a:cubicBezTo>
                  <a:pt x="5" y="13191"/>
                  <a:pt x="-23" y="13513"/>
                  <a:pt x="20" y="13826"/>
                </a:cubicBezTo>
                <a:cubicBezTo>
                  <a:pt x="63" y="14138"/>
                  <a:pt x="178" y="14441"/>
                  <a:pt x="352" y="14703"/>
                </a:cubicBezTo>
                <a:cubicBezTo>
                  <a:pt x="535" y="14979"/>
                  <a:pt x="785" y="15210"/>
                  <a:pt x="1074" y="15373"/>
                </a:cubicBezTo>
                <a:lnTo>
                  <a:pt x="4369" y="17221"/>
                </a:lnTo>
                <a:lnTo>
                  <a:pt x="6213" y="20524"/>
                </a:lnTo>
                <a:cubicBezTo>
                  <a:pt x="6584" y="21188"/>
                  <a:pt x="7286" y="21600"/>
                  <a:pt x="8046" y="21600"/>
                </a:cubicBezTo>
                <a:cubicBezTo>
                  <a:pt x="8606" y="21600"/>
                  <a:pt x="9132" y="21381"/>
                  <a:pt x="9529" y="20984"/>
                </a:cubicBezTo>
                <a:lnTo>
                  <a:pt x="9930" y="20581"/>
                </a:lnTo>
                <a:cubicBezTo>
                  <a:pt x="10422" y="20088"/>
                  <a:pt x="10638" y="19385"/>
                  <a:pt x="10508" y="18700"/>
                </a:cubicBezTo>
                <a:lnTo>
                  <a:pt x="9974" y="15896"/>
                </a:lnTo>
                <a:lnTo>
                  <a:pt x="11664" y="14201"/>
                </a:lnTo>
                <a:lnTo>
                  <a:pt x="14942" y="20075"/>
                </a:lnTo>
                <a:cubicBezTo>
                  <a:pt x="15313" y="20739"/>
                  <a:pt x="16015" y="21152"/>
                  <a:pt x="16775" y="21152"/>
                </a:cubicBezTo>
                <a:cubicBezTo>
                  <a:pt x="17335" y="21152"/>
                  <a:pt x="17861" y="20933"/>
                  <a:pt x="18258" y="20536"/>
                </a:cubicBezTo>
                <a:lnTo>
                  <a:pt x="19678" y="19113"/>
                </a:lnTo>
                <a:cubicBezTo>
                  <a:pt x="20217" y="18572"/>
                  <a:pt x="20422" y="17780"/>
                  <a:pt x="20211" y="17045"/>
                </a:cubicBezTo>
                <a:lnTo>
                  <a:pt x="17674" y="8178"/>
                </a:lnTo>
                <a:lnTo>
                  <a:pt x="20402" y="5443"/>
                </a:lnTo>
                <a:cubicBezTo>
                  <a:pt x="20900" y="4943"/>
                  <a:pt x="21298" y="4185"/>
                  <a:pt x="21464" y="3413"/>
                </a:cubicBezTo>
                <a:cubicBezTo>
                  <a:pt x="21559" y="2971"/>
                  <a:pt x="21577" y="2546"/>
                  <a:pt x="21517" y="2149"/>
                </a:cubicBezTo>
                <a:cubicBezTo>
                  <a:pt x="21432" y="1592"/>
                  <a:pt x="21192" y="1102"/>
                  <a:pt x="20822" y="731"/>
                </a:cubicBezTo>
                <a:cubicBezTo>
                  <a:pt x="20822" y="731"/>
                  <a:pt x="20822" y="731"/>
                  <a:pt x="20822" y="731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22" name="任意多边形: 形状 41"/>
          <p:cNvSpPr/>
          <p:nvPr/>
        </p:nvSpPr>
        <p:spPr>
          <a:xfrm>
            <a:off x="1854417" y="1941031"/>
            <a:ext cx="315864" cy="274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4" y="0"/>
                </a:moveTo>
                <a:cubicBezTo>
                  <a:pt x="912" y="0"/>
                  <a:pt x="0" y="1122"/>
                  <a:pt x="0" y="2491"/>
                </a:cubicBezTo>
                <a:lnTo>
                  <a:pt x="0" y="11634"/>
                </a:lnTo>
                <a:cubicBezTo>
                  <a:pt x="0" y="13008"/>
                  <a:pt x="912" y="14134"/>
                  <a:pt x="2024" y="14134"/>
                </a:cubicBezTo>
                <a:lnTo>
                  <a:pt x="2024" y="16617"/>
                </a:lnTo>
                <a:cubicBezTo>
                  <a:pt x="2024" y="17994"/>
                  <a:pt x="2935" y="19109"/>
                  <a:pt x="4049" y="19109"/>
                </a:cubicBezTo>
                <a:lnTo>
                  <a:pt x="4822" y="19109"/>
                </a:lnTo>
                <a:cubicBezTo>
                  <a:pt x="5125" y="20540"/>
                  <a:pt x="6166" y="21600"/>
                  <a:pt x="7423" y="21600"/>
                </a:cubicBezTo>
                <a:cubicBezTo>
                  <a:pt x="8673" y="21600"/>
                  <a:pt x="9726" y="20540"/>
                  <a:pt x="10030" y="19109"/>
                </a:cubicBezTo>
                <a:lnTo>
                  <a:pt x="13594" y="19109"/>
                </a:lnTo>
                <a:cubicBezTo>
                  <a:pt x="13897" y="20540"/>
                  <a:pt x="14942" y="21600"/>
                  <a:pt x="16202" y="21600"/>
                </a:cubicBezTo>
                <a:cubicBezTo>
                  <a:pt x="17449" y="21600"/>
                  <a:pt x="18498" y="20540"/>
                  <a:pt x="18803" y="19109"/>
                </a:cubicBezTo>
                <a:lnTo>
                  <a:pt x="19576" y="19109"/>
                </a:lnTo>
                <a:cubicBezTo>
                  <a:pt x="20692" y="19109"/>
                  <a:pt x="21600" y="17994"/>
                  <a:pt x="21600" y="16617"/>
                </a:cubicBezTo>
                <a:lnTo>
                  <a:pt x="21600" y="11634"/>
                </a:lnTo>
                <a:cubicBezTo>
                  <a:pt x="21600" y="11142"/>
                  <a:pt x="21482" y="10663"/>
                  <a:pt x="21259" y="10248"/>
                </a:cubicBezTo>
                <a:lnTo>
                  <a:pt x="18554" y="5265"/>
                </a:lnTo>
                <a:cubicBezTo>
                  <a:pt x="18182" y="4566"/>
                  <a:pt x="17557" y="4160"/>
                  <a:pt x="16876" y="4160"/>
                </a:cubicBezTo>
                <a:lnTo>
                  <a:pt x="14177" y="4160"/>
                </a:lnTo>
                <a:lnTo>
                  <a:pt x="14177" y="2491"/>
                </a:lnTo>
                <a:cubicBezTo>
                  <a:pt x="14177" y="1122"/>
                  <a:pt x="13265" y="0"/>
                  <a:pt x="12146" y="0"/>
                </a:cubicBezTo>
                <a:lnTo>
                  <a:pt x="2024" y="0"/>
                </a:lnTo>
                <a:close/>
                <a:moveTo>
                  <a:pt x="2024" y="1669"/>
                </a:moveTo>
                <a:lnTo>
                  <a:pt x="12146" y="1669"/>
                </a:lnTo>
                <a:cubicBezTo>
                  <a:pt x="12524" y="1669"/>
                  <a:pt x="12821" y="2034"/>
                  <a:pt x="12821" y="2491"/>
                </a:cubicBezTo>
                <a:lnTo>
                  <a:pt x="12821" y="11634"/>
                </a:lnTo>
                <a:cubicBezTo>
                  <a:pt x="12821" y="12090"/>
                  <a:pt x="12524" y="12465"/>
                  <a:pt x="12146" y="12465"/>
                </a:cubicBezTo>
                <a:cubicBezTo>
                  <a:pt x="12146" y="12465"/>
                  <a:pt x="2024" y="12465"/>
                  <a:pt x="2024" y="12465"/>
                </a:cubicBezTo>
                <a:cubicBezTo>
                  <a:pt x="1649" y="12465"/>
                  <a:pt x="1350" y="12090"/>
                  <a:pt x="1350" y="11634"/>
                </a:cubicBezTo>
                <a:lnTo>
                  <a:pt x="1350" y="2491"/>
                </a:lnTo>
                <a:cubicBezTo>
                  <a:pt x="1350" y="2034"/>
                  <a:pt x="1649" y="1669"/>
                  <a:pt x="2024" y="1669"/>
                </a:cubicBezTo>
                <a:close/>
                <a:moveTo>
                  <a:pt x="14177" y="5821"/>
                </a:moveTo>
                <a:lnTo>
                  <a:pt x="16876" y="5821"/>
                </a:lnTo>
                <a:cubicBezTo>
                  <a:pt x="17102" y="5821"/>
                  <a:pt x="17311" y="5958"/>
                  <a:pt x="17440" y="6184"/>
                </a:cubicBezTo>
                <a:lnTo>
                  <a:pt x="20132" y="11175"/>
                </a:lnTo>
                <a:cubicBezTo>
                  <a:pt x="20206" y="11307"/>
                  <a:pt x="20250" y="11475"/>
                  <a:pt x="20250" y="11634"/>
                </a:cubicBezTo>
                <a:cubicBezTo>
                  <a:pt x="20250" y="11634"/>
                  <a:pt x="20250" y="16617"/>
                  <a:pt x="20250" y="16617"/>
                </a:cubicBezTo>
                <a:cubicBezTo>
                  <a:pt x="20250" y="17074"/>
                  <a:pt x="19946" y="17448"/>
                  <a:pt x="19576" y="17448"/>
                </a:cubicBezTo>
                <a:lnTo>
                  <a:pt x="18803" y="17448"/>
                </a:lnTo>
                <a:cubicBezTo>
                  <a:pt x="18498" y="16016"/>
                  <a:pt x="17455" y="14956"/>
                  <a:pt x="16202" y="14956"/>
                </a:cubicBezTo>
                <a:cubicBezTo>
                  <a:pt x="14942" y="14956"/>
                  <a:pt x="13897" y="16016"/>
                  <a:pt x="13594" y="17448"/>
                </a:cubicBezTo>
                <a:lnTo>
                  <a:pt x="10030" y="17448"/>
                </a:lnTo>
                <a:cubicBezTo>
                  <a:pt x="9729" y="16016"/>
                  <a:pt x="8678" y="14956"/>
                  <a:pt x="7423" y="14956"/>
                </a:cubicBezTo>
                <a:cubicBezTo>
                  <a:pt x="6166" y="14956"/>
                  <a:pt x="5125" y="16016"/>
                  <a:pt x="4822" y="17448"/>
                </a:cubicBezTo>
                <a:lnTo>
                  <a:pt x="4049" y="17448"/>
                </a:lnTo>
                <a:cubicBezTo>
                  <a:pt x="3676" y="17448"/>
                  <a:pt x="3374" y="17074"/>
                  <a:pt x="3374" y="16617"/>
                </a:cubicBezTo>
                <a:lnTo>
                  <a:pt x="3374" y="14134"/>
                </a:lnTo>
                <a:lnTo>
                  <a:pt x="12146" y="14134"/>
                </a:lnTo>
                <a:cubicBezTo>
                  <a:pt x="13265" y="14134"/>
                  <a:pt x="14177" y="13008"/>
                  <a:pt x="14177" y="11634"/>
                </a:cubicBezTo>
                <a:lnTo>
                  <a:pt x="14177" y="5821"/>
                </a:lnTo>
                <a:close/>
                <a:moveTo>
                  <a:pt x="15553" y="6450"/>
                </a:moveTo>
                <a:cubicBezTo>
                  <a:pt x="15182" y="6450"/>
                  <a:pt x="14885" y="6824"/>
                  <a:pt x="14885" y="7281"/>
                </a:cubicBezTo>
                <a:lnTo>
                  <a:pt x="14885" y="12263"/>
                </a:lnTo>
                <a:cubicBezTo>
                  <a:pt x="14885" y="12721"/>
                  <a:pt x="15182" y="13102"/>
                  <a:pt x="15553" y="13102"/>
                </a:cubicBezTo>
                <a:lnTo>
                  <a:pt x="18259" y="13102"/>
                </a:lnTo>
                <a:cubicBezTo>
                  <a:pt x="18629" y="13102"/>
                  <a:pt x="18934" y="12721"/>
                  <a:pt x="18934" y="12263"/>
                </a:cubicBezTo>
                <a:lnTo>
                  <a:pt x="18934" y="11022"/>
                </a:lnTo>
                <a:cubicBezTo>
                  <a:pt x="18934" y="10857"/>
                  <a:pt x="18888" y="10694"/>
                  <a:pt x="18816" y="10554"/>
                </a:cubicBezTo>
                <a:cubicBezTo>
                  <a:pt x="18816" y="10554"/>
                  <a:pt x="16798" y="6829"/>
                  <a:pt x="16798" y="6829"/>
                </a:cubicBezTo>
                <a:cubicBezTo>
                  <a:pt x="16673" y="6592"/>
                  <a:pt x="16460" y="6450"/>
                  <a:pt x="16234" y="6450"/>
                </a:cubicBezTo>
                <a:lnTo>
                  <a:pt x="15553" y="6450"/>
                </a:lnTo>
                <a:close/>
                <a:moveTo>
                  <a:pt x="15553" y="7281"/>
                </a:moveTo>
                <a:lnTo>
                  <a:pt x="16234" y="7281"/>
                </a:lnTo>
                <a:lnTo>
                  <a:pt x="18259" y="11022"/>
                </a:lnTo>
                <a:cubicBezTo>
                  <a:pt x="18259" y="11022"/>
                  <a:pt x="18259" y="12263"/>
                  <a:pt x="18259" y="12263"/>
                </a:cubicBezTo>
                <a:lnTo>
                  <a:pt x="15553" y="12263"/>
                </a:lnTo>
                <a:lnTo>
                  <a:pt x="15553" y="7281"/>
                </a:lnTo>
                <a:close/>
                <a:moveTo>
                  <a:pt x="7423" y="16617"/>
                </a:moveTo>
                <a:cubicBezTo>
                  <a:pt x="8167" y="16617"/>
                  <a:pt x="8772" y="17365"/>
                  <a:pt x="8772" y="18278"/>
                </a:cubicBezTo>
                <a:cubicBezTo>
                  <a:pt x="8772" y="19191"/>
                  <a:pt x="8167" y="19939"/>
                  <a:pt x="7423" y="19939"/>
                </a:cubicBezTo>
                <a:cubicBezTo>
                  <a:pt x="6677" y="19939"/>
                  <a:pt x="6073" y="19191"/>
                  <a:pt x="6073" y="18278"/>
                </a:cubicBezTo>
                <a:cubicBezTo>
                  <a:pt x="6073" y="17365"/>
                  <a:pt x="6677" y="16617"/>
                  <a:pt x="7423" y="16617"/>
                </a:cubicBezTo>
                <a:close/>
                <a:moveTo>
                  <a:pt x="16202" y="16617"/>
                </a:moveTo>
                <a:cubicBezTo>
                  <a:pt x="16943" y="16617"/>
                  <a:pt x="17551" y="17365"/>
                  <a:pt x="17551" y="18278"/>
                </a:cubicBezTo>
                <a:cubicBezTo>
                  <a:pt x="17551" y="19191"/>
                  <a:pt x="16943" y="19939"/>
                  <a:pt x="16202" y="19939"/>
                </a:cubicBezTo>
                <a:cubicBezTo>
                  <a:pt x="15454" y="19939"/>
                  <a:pt x="14852" y="19191"/>
                  <a:pt x="14852" y="18278"/>
                </a:cubicBezTo>
                <a:cubicBezTo>
                  <a:pt x="14852" y="17365"/>
                  <a:pt x="15454" y="16617"/>
                  <a:pt x="16202" y="16617"/>
                </a:cubicBez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23" name="任意多边形: 形状 39"/>
          <p:cNvSpPr/>
          <p:nvPr/>
        </p:nvSpPr>
        <p:spPr>
          <a:xfrm>
            <a:off x="6629579" y="1901571"/>
            <a:ext cx="273329" cy="371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03" y="6729"/>
                </a:moveTo>
                <a:cubicBezTo>
                  <a:pt x="17891" y="6790"/>
                  <a:pt x="17842" y="6883"/>
                  <a:pt x="17842" y="6994"/>
                </a:cubicBezTo>
                <a:cubicBezTo>
                  <a:pt x="17842" y="7080"/>
                  <a:pt x="17901" y="7139"/>
                  <a:pt x="18015" y="7191"/>
                </a:cubicBezTo>
                <a:cubicBezTo>
                  <a:pt x="18122" y="7230"/>
                  <a:pt x="18344" y="7284"/>
                  <a:pt x="18697" y="7352"/>
                </a:cubicBezTo>
                <a:cubicBezTo>
                  <a:pt x="19207" y="7434"/>
                  <a:pt x="19552" y="7540"/>
                  <a:pt x="19715" y="7661"/>
                </a:cubicBezTo>
                <a:cubicBezTo>
                  <a:pt x="19899" y="7775"/>
                  <a:pt x="19976" y="7963"/>
                  <a:pt x="19976" y="8220"/>
                </a:cubicBezTo>
                <a:cubicBezTo>
                  <a:pt x="19976" y="8479"/>
                  <a:pt x="19851" y="8684"/>
                  <a:pt x="19591" y="8842"/>
                </a:cubicBezTo>
                <a:cubicBezTo>
                  <a:pt x="19332" y="8993"/>
                  <a:pt x="18985" y="9069"/>
                  <a:pt x="18546" y="9069"/>
                </a:cubicBezTo>
                <a:cubicBezTo>
                  <a:pt x="18091" y="9069"/>
                  <a:pt x="17748" y="8987"/>
                  <a:pt x="17505" y="8826"/>
                </a:cubicBezTo>
                <a:cubicBezTo>
                  <a:pt x="17256" y="8660"/>
                  <a:pt x="17122" y="8433"/>
                  <a:pt x="17105" y="8130"/>
                </a:cubicBezTo>
                <a:lnTo>
                  <a:pt x="17814" y="8130"/>
                </a:lnTo>
                <a:cubicBezTo>
                  <a:pt x="17814" y="8283"/>
                  <a:pt x="17879" y="8395"/>
                  <a:pt x="18015" y="8471"/>
                </a:cubicBezTo>
                <a:cubicBezTo>
                  <a:pt x="18132" y="8553"/>
                  <a:pt x="18312" y="8592"/>
                  <a:pt x="18546" y="8592"/>
                </a:cubicBezTo>
                <a:cubicBezTo>
                  <a:pt x="18773" y="8592"/>
                  <a:pt x="18957" y="8562"/>
                  <a:pt x="19091" y="8501"/>
                </a:cubicBezTo>
                <a:cubicBezTo>
                  <a:pt x="19217" y="8442"/>
                  <a:pt x="19283" y="8356"/>
                  <a:pt x="19283" y="8253"/>
                </a:cubicBezTo>
                <a:cubicBezTo>
                  <a:pt x="19283" y="8152"/>
                  <a:pt x="19234" y="8078"/>
                  <a:pt x="19148" y="8024"/>
                </a:cubicBezTo>
                <a:cubicBezTo>
                  <a:pt x="19054" y="7973"/>
                  <a:pt x="18860" y="7926"/>
                  <a:pt x="18555" y="7874"/>
                </a:cubicBezTo>
                <a:cubicBezTo>
                  <a:pt x="18003" y="7775"/>
                  <a:pt x="17623" y="7669"/>
                  <a:pt x="17440" y="7554"/>
                </a:cubicBezTo>
                <a:cubicBezTo>
                  <a:pt x="17256" y="7442"/>
                  <a:pt x="17161" y="7268"/>
                  <a:pt x="17161" y="7024"/>
                </a:cubicBezTo>
                <a:cubicBezTo>
                  <a:pt x="17161" y="6759"/>
                  <a:pt x="17278" y="6550"/>
                  <a:pt x="17527" y="6388"/>
                </a:cubicBezTo>
                <a:cubicBezTo>
                  <a:pt x="17776" y="6230"/>
                  <a:pt x="18103" y="6154"/>
                  <a:pt x="18524" y="6154"/>
                </a:cubicBezTo>
                <a:cubicBezTo>
                  <a:pt x="18919" y="6154"/>
                  <a:pt x="19234" y="6230"/>
                  <a:pt x="19487" y="6397"/>
                </a:cubicBezTo>
                <a:cubicBezTo>
                  <a:pt x="19737" y="6563"/>
                  <a:pt x="19868" y="6785"/>
                  <a:pt x="19899" y="7063"/>
                </a:cubicBezTo>
                <a:lnTo>
                  <a:pt x="19179" y="7063"/>
                </a:lnTo>
                <a:cubicBezTo>
                  <a:pt x="19169" y="6926"/>
                  <a:pt x="19091" y="6820"/>
                  <a:pt x="18967" y="6747"/>
                </a:cubicBezTo>
                <a:cubicBezTo>
                  <a:pt x="18832" y="6670"/>
                  <a:pt x="18648" y="6631"/>
                  <a:pt x="18437" y="6631"/>
                </a:cubicBezTo>
                <a:cubicBezTo>
                  <a:pt x="18257" y="6631"/>
                  <a:pt x="18103" y="6661"/>
                  <a:pt x="18003" y="6729"/>
                </a:cubicBezTo>
                <a:cubicBezTo>
                  <a:pt x="18003" y="6729"/>
                  <a:pt x="18003" y="6729"/>
                  <a:pt x="18003" y="6729"/>
                </a:cubicBezTo>
                <a:close/>
                <a:moveTo>
                  <a:pt x="15761" y="7344"/>
                </a:moveTo>
                <a:cubicBezTo>
                  <a:pt x="15665" y="7405"/>
                  <a:pt x="15528" y="7434"/>
                  <a:pt x="15338" y="7434"/>
                </a:cubicBezTo>
                <a:lnTo>
                  <a:pt x="14490" y="7434"/>
                </a:lnTo>
                <a:lnTo>
                  <a:pt x="14490" y="6707"/>
                </a:lnTo>
                <a:lnTo>
                  <a:pt x="15366" y="6707"/>
                </a:lnTo>
                <a:cubicBezTo>
                  <a:pt x="15549" y="6707"/>
                  <a:pt x="15675" y="6738"/>
                  <a:pt x="15768" y="6798"/>
                </a:cubicBezTo>
                <a:cubicBezTo>
                  <a:pt x="15865" y="6857"/>
                  <a:pt x="15902" y="6950"/>
                  <a:pt x="15902" y="7070"/>
                </a:cubicBezTo>
                <a:cubicBezTo>
                  <a:pt x="15902" y="7191"/>
                  <a:pt x="15855" y="7284"/>
                  <a:pt x="15761" y="7344"/>
                </a:cubicBezTo>
                <a:cubicBezTo>
                  <a:pt x="15761" y="7344"/>
                  <a:pt x="15761" y="7344"/>
                  <a:pt x="15761" y="7344"/>
                </a:cubicBezTo>
                <a:close/>
                <a:moveTo>
                  <a:pt x="16633" y="6994"/>
                </a:moveTo>
                <a:cubicBezTo>
                  <a:pt x="16633" y="6769"/>
                  <a:pt x="16526" y="6579"/>
                  <a:pt x="16326" y="6435"/>
                </a:cubicBezTo>
                <a:cubicBezTo>
                  <a:pt x="16124" y="6299"/>
                  <a:pt x="15855" y="6230"/>
                  <a:pt x="15518" y="6230"/>
                </a:cubicBezTo>
                <a:lnTo>
                  <a:pt x="13751" y="6230"/>
                </a:lnTo>
                <a:lnTo>
                  <a:pt x="13751" y="8993"/>
                </a:lnTo>
                <a:lnTo>
                  <a:pt x="14490" y="8993"/>
                </a:lnTo>
                <a:lnTo>
                  <a:pt x="14490" y="7904"/>
                </a:lnTo>
                <a:lnTo>
                  <a:pt x="15210" y="7904"/>
                </a:lnTo>
                <a:cubicBezTo>
                  <a:pt x="15432" y="7904"/>
                  <a:pt x="15577" y="7926"/>
                  <a:pt x="15665" y="7980"/>
                </a:cubicBezTo>
                <a:cubicBezTo>
                  <a:pt x="15761" y="8032"/>
                  <a:pt x="15800" y="8122"/>
                  <a:pt x="15800" y="8245"/>
                </a:cubicBezTo>
                <a:lnTo>
                  <a:pt x="15806" y="8494"/>
                </a:lnTo>
                <a:cubicBezTo>
                  <a:pt x="15806" y="8609"/>
                  <a:pt x="15815" y="8706"/>
                  <a:pt x="15837" y="8805"/>
                </a:cubicBezTo>
                <a:cubicBezTo>
                  <a:pt x="15855" y="8895"/>
                  <a:pt x="15865" y="8963"/>
                  <a:pt x="15886" y="8987"/>
                </a:cubicBezTo>
                <a:lnTo>
                  <a:pt x="16692" y="8987"/>
                </a:lnTo>
                <a:lnTo>
                  <a:pt x="16692" y="8919"/>
                </a:lnTo>
                <a:cubicBezTo>
                  <a:pt x="16633" y="8895"/>
                  <a:pt x="16585" y="8864"/>
                  <a:pt x="16575" y="8826"/>
                </a:cubicBezTo>
                <a:cubicBezTo>
                  <a:pt x="16547" y="8788"/>
                  <a:pt x="16538" y="8720"/>
                  <a:pt x="16526" y="8638"/>
                </a:cubicBezTo>
                <a:lnTo>
                  <a:pt x="16519" y="8184"/>
                </a:lnTo>
                <a:cubicBezTo>
                  <a:pt x="16508" y="7963"/>
                  <a:pt x="16401" y="7805"/>
                  <a:pt x="16202" y="7707"/>
                </a:cubicBezTo>
                <a:cubicBezTo>
                  <a:pt x="16174" y="7691"/>
                  <a:pt x="16135" y="7685"/>
                  <a:pt x="16086" y="7661"/>
                </a:cubicBezTo>
                <a:cubicBezTo>
                  <a:pt x="16163" y="7639"/>
                  <a:pt x="16230" y="7609"/>
                  <a:pt x="16298" y="7579"/>
                </a:cubicBezTo>
                <a:cubicBezTo>
                  <a:pt x="16519" y="7456"/>
                  <a:pt x="16633" y="7260"/>
                  <a:pt x="16633" y="6994"/>
                </a:cubicBezTo>
                <a:cubicBezTo>
                  <a:pt x="16633" y="6994"/>
                  <a:pt x="16633" y="6994"/>
                  <a:pt x="16633" y="6994"/>
                </a:cubicBezTo>
                <a:close/>
                <a:moveTo>
                  <a:pt x="12311" y="8993"/>
                </a:moveTo>
                <a:lnTo>
                  <a:pt x="12311" y="7737"/>
                </a:lnTo>
                <a:lnTo>
                  <a:pt x="10936" y="7737"/>
                </a:lnTo>
                <a:lnTo>
                  <a:pt x="10936" y="8993"/>
                </a:lnTo>
                <a:lnTo>
                  <a:pt x="10200" y="8993"/>
                </a:lnTo>
                <a:lnTo>
                  <a:pt x="10200" y="6230"/>
                </a:lnTo>
                <a:lnTo>
                  <a:pt x="10936" y="6230"/>
                </a:lnTo>
                <a:lnTo>
                  <a:pt x="10936" y="7268"/>
                </a:lnTo>
                <a:lnTo>
                  <a:pt x="12311" y="7268"/>
                </a:lnTo>
                <a:lnTo>
                  <a:pt x="12311" y="6230"/>
                </a:lnTo>
                <a:lnTo>
                  <a:pt x="13033" y="6230"/>
                </a:lnTo>
                <a:lnTo>
                  <a:pt x="13033" y="8993"/>
                </a:lnTo>
                <a:cubicBezTo>
                  <a:pt x="13033" y="8993"/>
                  <a:pt x="12311" y="8993"/>
                  <a:pt x="12311" y="8993"/>
                </a:cubicBezTo>
                <a:close/>
                <a:moveTo>
                  <a:pt x="16086" y="3348"/>
                </a:moveTo>
                <a:lnTo>
                  <a:pt x="16135" y="3271"/>
                </a:lnTo>
                <a:lnTo>
                  <a:pt x="17787" y="1111"/>
                </a:lnTo>
                <a:lnTo>
                  <a:pt x="17787" y="3348"/>
                </a:lnTo>
                <a:cubicBezTo>
                  <a:pt x="17787" y="3348"/>
                  <a:pt x="16086" y="3348"/>
                  <a:pt x="16086" y="3348"/>
                </a:cubicBezTo>
                <a:close/>
                <a:moveTo>
                  <a:pt x="17787" y="5367"/>
                </a:moveTo>
                <a:lnTo>
                  <a:pt x="19104" y="5367"/>
                </a:lnTo>
                <a:lnTo>
                  <a:pt x="19104" y="4180"/>
                </a:lnTo>
                <a:lnTo>
                  <a:pt x="19868" y="4180"/>
                </a:lnTo>
                <a:lnTo>
                  <a:pt x="19868" y="3348"/>
                </a:lnTo>
                <a:lnTo>
                  <a:pt x="19104" y="3348"/>
                </a:lnTo>
                <a:lnTo>
                  <a:pt x="19104" y="0"/>
                </a:lnTo>
                <a:lnTo>
                  <a:pt x="17613" y="0"/>
                </a:lnTo>
                <a:lnTo>
                  <a:pt x="15106" y="3271"/>
                </a:lnTo>
                <a:lnTo>
                  <a:pt x="15106" y="4180"/>
                </a:lnTo>
                <a:lnTo>
                  <a:pt x="17787" y="4180"/>
                </a:lnTo>
                <a:cubicBezTo>
                  <a:pt x="17787" y="4180"/>
                  <a:pt x="17787" y="5367"/>
                  <a:pt x="17787" y="5367"/>
                </a:cubicBezTo>
                <a:close/>
                <a:moveTo>
                  <a:pt x="14415" y="5367"/>
                </a:moveTo>
                <a:lnTo>
                  <a:pt x="9776" y="5367"/>
                </a:lnTo>
                <a:lnTo>
                  <a:pt x="9776" y="5360"/>
                </a:lnTo>
                <a:cubicBezTo>
                  <a:pt x="9776" y="4876"/>
                  <a:pt x="9929" y="4451"/>
                  <a:pt x="10247" y="4095"/>
                </a:cubicBezTo>
                <a:cubicBezTo>
                  <a:pt x="10563" y="3746"/>
                  <a:pt x="11159" y="3340"/>
                  <a:pt x="12024" y="2853"/>
                </a:cubicBezTo>
                <a:cubicBezTo>
                  <a:pt x="12410" y="2643"/>
                  <a:pt x="12676" y="2443"/>
                  <a:pt x="12841" y="2271"/>
                </a:cubicBezTo>
                <a:cubicBezTo>
                  <a:pt x="13003" y="2089"/>
                  <a:pt x="13081" y="1892"/>
                  <a:pt x="13081" y="1674"/>
                </a:cubicBezTo>
                <a:cubicBezTo>
                  <a:pt x="13081" y="1440"/>
                  <a:pt x="12995" y="1243"/>
                  <a:pt x="12820" y="1106"/>
                </a:cubicBezTo>
                <a:cubicBezTo>
                  <a:pt x="12648" y="954"/>
                  <a:pt x="12416" y="885"/>
                  <a:pt x="12121" y="885"/>
                </a:cubicBezTo>
                <a:cubicBezTo>
                  <a:pt x="11824" y="885"/>
                  <a:pt x="11581" y="976"/>
                  <a:pt x="11419" y="1158"/>
                </a:cubicBezTo>
                <a:cubicBezTo>
                  <a:pt x="11235" y="1342"/>
                  <a:pt x="11159" y="1590"/>
                  <a:pt x="11169" y="1892"/>
                </a:cubicBezTo>
                <a:lnTo>
                  <a:pt x="9863" y="1892"/>
                </a:lnTo>
                <a:cubicBezTo>
                  <a:pt x="9842" y="1317"/>
                  <a:pt x="10038" y="855"/>
                  <a:pt x="10449" y="514"/>
                </a:cubicBezTo>
                <a:cubicBezTo>
                  <a:pt x="10851" y="175"/>
                  <a:pt x="11419" y="0"/>
                  <a:pt x="12139" y="0"/>
                </a:cubicBezTo>
                <a:cubicBezTo>
                  <a:pt x="12801" y="0"/>
                  <a:pt x="13348" y="159"/>
                  <a:pt x="13779" y="470"/>
                </a:cubicBezTo>
                <a:cubicBezTo>
                  <a:pt x="14194" y="786"/>
                  <a:pt x="14415" y="1188"/>
                  <a:pt x="14415" y="1679"/>
                </a:cubicBezTo>
                <a:cubicBezTo>
                  <a:pt x="14415" y="2089"/>
                  <a:pt x="14290" y="2430"/>
                  <a:pt x="14051" y="2695"/>
                </a:cubicBezTo>
                <a:cubicBezTo>
                  <a:pt x="13810" y="2960"/>
                  <a:pt x="13358" y="3263"/>
                  <a:pt x="12697" y="3595"/>
                </a:cubicBezTo>
                <a:cubicBezTo>
                  <a:pt x="12080" y="3907"/>
                  <a:pt x="11668" y="4180"/>
                  <a:pt x="11438" y="4429"/>
                </a:cubicBezTo>
                <a:lnTo>
                  <a:pt x="11438" y="4437"/>
                </a:lnTo>
                <a:lnTo>
                  <a:pt x="14415" y="4437"/>
                </a:lnTo>
                <a:cubicBezTo>
                  <a:pt x="14415" y="4437"/>
                  <a:pt x="14415" y="5367"/>
                  <a:pt x="14415" y="5367"/>
                </a:cubicBezTo>
                <a:close/>
                <a:moveTo>
                  <a:pt x="11045" y="20298"/>
                </a:moveTo>
                <a:cubicBezTo>
                  <a:pt x="11045" y="21008"/>
                  <a:pt x="10314" y="21600"/>
                  <a:pt x="9403" y="21600"/>
                </a:cubicBezTo>
                <a:cubicBezTo>
                  <a:pt x="8489" y="21600"/>
                  <a:pt x="7750" y="21008"/>
                  <a:pt x="7750" y="20298"/>
                </a:cubicBezTo>
                <a:cubicBezTo>
                  <a:pt x="7750" y="19577"/>
                  <a:pt x="8489" y="18995"/>
                  <a:pt x="9403" y="18995"/>
                </a:cubicBezTo>
                <a:cubicBezTo>
                  <a:pt x="10314" y="18995"/>
                  <a:pt x="11045" y="19577"/>
                  <a:pt x="11045" y="20298"/>
                </a:cubicBezTo>
                <a:cubicBezTo>
                  <a:pt x="11045" y="20298"/>
                  <a:pt x="11045" y="20298"/>
                  <a:pt x="11045" y="20298"/>
                </a:cubicBezTo>
                <a:close/>
                <a:moveTo>
                  <a:pt x="5175" y="20298"/>
                </a:moveTo>
                <a:cubicBezTo>
                  <a:pt x="5175" y="21008"/>
                  <a:pt x="4448" y="21600"/>
                  <a:pt x="3541" y="21600"/>
                </a:cubicBezTo>
                <a:cubicBezTo>
                  <a:pt x="2625" y="21600"/>
                  <a:pt x="1882" y="21008"/>
                  <a:pt x="1882" y="20298"/>
                </a:cubicBezTo>
                <a:cubicBezTo>
                  <a:pt x="1882" y="19577"/>
                  <a:pt x="2625" y="18995"/>
                  <a:pt x="3541" y="18995"/>
                </a:cubicBezTo>
                <a:cubicBezTo>
                  <a:pt x="4448" y="18995"/>
                  <a:pt x="5175" y="19577"/>
                  <a:pt x="5175" y="20298"/>
                </a:cubicBezTo>
                <a:cubicBezTo>
                  <a:pt x="5175" y="20298"/>
                  <a:pt x="5175" y="20298"/>
                  <a:pt x="5175" y="20298"/>
                </a:cubicBezTo>
                <a:close/>
                <a:moveTo>
                  <a:pt x="21600" y="12006"/>
                </a:moveTo>
                <a:cubicBezTo>
                  <a:pt x="21600" y="12259"/>
                  <a:pt x="21339" y="12460"/>
                  <a:pt x="21021" y="12460"/>
                </a:cubicBezTo>
                <a:lnTo>
                  <a:pt x="16990" y="12460"/>
                </a:lnTo>
                <a:lnTo>
                  <a:pt x="13714" y="18359"/>
                </a:lnTo>
                <a:cubicBezTo>
                  <a:pt x="13627" y="18526"/>
                  <a:pt x="13417" y="18624"/>
                  <a:pt x="13184" y="18624"/>
                </a:cubicBezTo>
                <a:lnTo>
                  <a:pt x="847" y="18624"/>
                </a:lnTo>
                <a:cubicBezTo>
                  <a:pt x="523" y="18624"/>
                  <a:pt x="264" y="18428"/>
                  <a:pt x="264" y="18177"/>
                </a:cubicBezTo>
                <a:cubicBezTo>
                  <a:pt x="264" y="17928"/>
                  <a:pt x="523" y="17723"/>
                  <a:pt x="847" y="17723"/>
                </a:cubicBezTo>
                <a:lnTo>
                  <a:pt x="12810" y="17723"/>
                </a:lnTo>
                <a:lnTo>
                  <a:pt x="16086" y="11824"/>
                </a:lnTo>
                <a:cubicBezTo>
                  <a:pt x="16174" y="11657"/>
                  <a:pt x="16384" y="11554"/>
                  <a:pt x="16613" y="11554"/>
                </a:cubicBezTo>
                <a:lnTo>
                  <a:pt x="21021" y="11554"/>
                </a:lnTo>
                <a:cubicBezTo>
                  <a:pt x="21339" y="11554"/>
                  <a:pt x="21600" y="11758"/>
                  <a:pt x="21600" y="12006"/>
                </a:cubicBezTo>
                <a:cubicBezTo>
                  <a:pt x="21600" y="12006"/>
                  <a:pt x="21600" y="12006"/>
                  <a:pt x="21600" y="12006"/>
                </a:cubicBezTo>
                <a:close/>
                <a:moveTo>
                  <a:pt x="3650" y="4466"/>
                </a:moveTo>
                <a:cubicBezTo>
                  <a:pt x="5034" y="4466"/>
                  <a:pt x="6147" y="5345"/>
                  <a:pt x="6147" y="6435"/>
                </a:cubicBezTo>
                <a:lnTo>
                  <a:pt x="6147" y="9675"/>
                </a:lnTo>
                <a:lnTo>
                  <a:pt x="1158" y="9675"/>
                </a:lnTo>
                <a:lnTo>
                  <a:pt x="1158" y="6435"/>
                </a:lnTo>
                <a:cubicBezTo>
                  <a:pt x="1158" y="5345"/>
                  <a:pt x="2273" y="4466"/>
                  <a:pt x="3650" y="4466"/>
                </a:cubicBezTo>
                <a:cubicBezTo>
                  <a:pt x="3650" y="4466"/>
                  <a:pt x="3650" y="4466"/>
                  <a:pt x="3650" y="4466"/>
                </a:cubicBezTo>
                <a:close/>
                <a:moveTo>
                  <a:pt x="10936" y="11113"/>
                </a:moveTo>
                <a:lnTo>
                  <a:pt x="5982" y="15080"/>
                </a:lnTo>
                <a:cubicBezTo>
                  <a:pt x="4963" y="13984"/>
                  <a:pt x="5059" y="12430"/>
                  <a:pt x="6310" y="11431"/>
                </a:cubicBezTo>
                <a:cubicBezTo>
                  <a:pt x="6992" y="10888"/>
                  <a:pt x="7903" y="10585"/>
                  <a:pt x="8872" y="10585"/>
                </a:cubicBezTo>
                <a:cubicBezTo>
                  <a:pt x="9620" y="10590"/>
                  <a:pt x="10341" y="10772"/>
                  <a:pt x="10936" y="11113"/>
                </a:cubicBezTo>
                <a:cubicBezTo>
                  <a:pt x="10936" y="11113"/>
                  <a:pt x="10936" y="11113"/>
                  <a:pt x="10936" y="11113"/>
                </a:cubicBezTo>
                <a:close/>
                <a:moveTo>
                  <a:pt x="11438" y="15405"/>
                </a:moveTo>
                <a:cubicBezTo>
                  <a:pt x="10228" y="16366"/>
                  <a:pt x="8201" y="16481"/>
                  <a:pt x="6809" y="15716"/>
                </a:cubicBezTo>
                <a:lnTo>
                  <a:pt x="11765" y="11750"/>
                </a:lnTo>
                <a:cubicBezTo>
                  <a:pt x="12784" y="12856"/>
                  <a:pt x="12685" y="14398"/>
                  <a:pt x="11438" y="15405"/>
                </a:cubicBezTo>
                <a:cubicBezTo>
                  <a:pt x="11438" y="15405"/>
                  <a:pt x="11438" y="15405"/>
                  <a:pt x="11438" y="15405"/>
                </a:cubicBezTo>
                <a:close/>
                <a:moveTo>
                  <a:pt x="1158" y="14082"/>
                </a:moveTo>
                <a:lnTo>
                  <a:pt x="1158" y="10585"/>
                </a:lnTo>
                <a:lnTo>
                  <a:pt x="5811" y="10585"/>
                </a:lnTo>
                <a:cubicBezTo>
                  <a:pt x="5704" y="10652"/>
                  <a:pt x="5590" y="10720"/>
                  <a:pt x="5493" y="10794"/>
                </a:cubicBezTo>
                <a:cubicBezTo>
                  <a:pt x="3821" y="12135"/>
                  <a:pt x="3713" y="14218"/>
                  <a:pt x="5109" y="15670"/>
                </a:cubicBezTo>
                <a:cubicBezTo>
                  <a:pt x="4686" y="15913"/>
                  <a:pt x="4187" y="16050"/>
                  <a:pt x="3650" y="16050"/>
                </a:cubicBezTo>
                <a:cubicBezTo>
                  <a:pt x="2273" y="16050"/>
                  <a:pt x="1158" y="15170"/>
                  <a:pt x="1158" y="14082"/>
                </a:cubicBezTo>
                <a:cubicBezTo>
                  <a:pt x="1158" y="14082"/>
                  <a:pt x="1158" y="14082"/>
                  <a:pt x="1158" y="14082"/>
                </a:cubicBezTo>
                <a:close/>
                <a:moveTo>
                  <a:pt x="3650" y="16958"/>
                </a:moveTo>
                <a:cubicBezTo>
                  <a:pt x="4485" y="16958"/>
                  <a:pt x="5271" y="16732"/>
                  <a:pt x="5916" y="16323"/>
                </a:cubicBezTo>
                <a:cubicBezTo>
                  <a:pt x="6761" y="16852"/>
                  <a:pt x="7778" y="17155"/>
                  <a:pt x="8872" y="17155"/>
                </a:cubicBezTo>
                <a:cubicBezTo>
                  <a:pt x="10151" y="17155"/>
                  <a:pt x="11360" y="16761"/>
                  <a:pt x="12252" y="16041"/>
                </a:cubicBezTo>
                <a:cubicBezTo>
                  <a:pt x="14088" y="14573"/>
                  <a:pt x="14067" y="12195"/>
                  <a:pt x="12204" y="10750"/>
                </a:cubicBezTo>
                <a:cubicBezTo>
                  <a:pt x="11304" y="10059"/>
                  <a:pt x="10123" y="9675"/>
                  <a:pt x="8872" y="9675"/>
                </a:cubicBezTo>
                <a:cubicBezTo>
                  <a:pt x="8326" y="9675"/>
                  <a:pt x="7799" y="9764"/>
                  <a:pt x="7297" y="9902"/>
                </a:cubicBezTo>
                <a:lnTo>
                  <a:pt x="7297" y="6435"/>
                </a:lnTo>
                <a:cubicBezTo>
                  <a:pt x="7297" y="4846"/>
                  <a:pt x="5667" y="3557"/>
                  <a:pt x="3650" y="3557"/>
                </a:cubicBezTo>
                <a:cubicBezTo>
                  <a:pt x="1639" y="3557"/>
                  <a:pt x="0" y="4846"/>
                  <a:pt x="0" y="6435"/>
                </a:cubicBezTo>
                <a:lnTo>
                  <a:pt x="0" y="14082"/>
                </a:lnTo>
                <a:cubicBezTo>
                  <a:pt x="0" y="15670"/>
                  <a:pt x="1639" y="16958"/>
                  <a:pt x="3650" y="16958"/>
                </a:cubicBezTo>
                <a:cubicBezTo>
                  <a:pt x="3650" y="16958"/>
                  <a:pt x="3650" y="16958"/>
                  <a:pt x="3650" y="16958"/>
                </a:cubicBez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28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3417284" y="1687002"/>
            <a:ext cx="1103131" cy="1096104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20" tIns="34289" rIns="68520" bIns="34289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33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6" name="Freeform 7"/>
          <p:cNvSpPr/>
          <p:nvPr/>
        </p:nvSpPr>
        <p:spPr bwMode="auto">
          <a:xfrm>
            <a:off x="3911695" y="2178832"/>
            <a:ext cx="624595" cy="624594"/>
          </a:xfrm>
          <a:custGeom>
            <a:avLst/>
            <a:gdLst>
              <a:gd name="T0" fmla="*/ 45 w 89"/>
              <a:gd name="T1" fmla="*/ 0 h 89"/>
              <a:gd name="T2" fmla="*/ 89 w 89"/>
              <a:gd name="T3" fmla="*/ 44 h 89"/>
              <a:gd name="T4" fmla="*/ 89 w 89"/>
              <a:gd name="T5" fmla="*/ 44 h 89"/>
              <a:gd name="T6" fmla="*/ 89 w 89"/>
              <a:gd name="T7" fmla="*/ 45 h 89"/>
              <a:gd name="T8" fmla="*/ 89 w 89"/>
              <a:gd name="T9" fmla="*/ 89 h 89"/>
              <a:gd name="T10" fmla="*/ 45 w 89"/>
              <a:gd name="T11" fmla="*/ 89 h 89"/>
              <a:gd name="T12" fmla="*/ 45 w 89"/>
              <a:gd name="T13" fmla="*/ 89 h 89"/>
              <a:gd name="T14" fmla="*/ 45 w 89"/>
              <a:gd name="T15" fmla="*/ 89 h 89"/>
              <a:gd name="T16" fmla="*/ 0 w 89"/>
              <a:gd name="T17" fmla="*/ 45 h 89"/>
              <a:gd name="T18" fmla="*/ 45 w 89"/>
              <a:gd name="T1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9" h="89">
                <a:moveTo>
                  <a:pt x="45" y="0"/>
                </a:moveTo>
                <a:cubicBezTo>
                  <a:pt x="69" y="0"/>
                  <a:pt x="89" y="20"/>
                  <a:pt x="89" y="44"/>
                </a:cubicBezTo>
                <a:cubicBezTo>
                  <a:pt x="89" y="44"/>
                  <a:pt x="89" y="44"/>
                  <a:pt x="89" y="44"/>
                </a:cubicBezTo>
                <a:cubicBezTo>
                  <a:pt x="89" y="45"/>
                  <a:pt x="89" y="45"/>
                  <a:pt x="89" y="45"/>
                </a:cubicBezTo>
                <a:cubicBezTo>
                  <a:pt x="89" y="89"/>
                  <a:pt x="89" y="89"/>
                  <a:pt x="89" y="89"/>
                </a:cubicBezTo>
                <a:cubicBezTo>
                  <a:pt x="45" y="89"/>
                  <a:pt x="45" y="89"/>
                  <a:pt x="45" y="89"/>
                </a:cubicBezTo>
                <a:cubicBezTo>
                  <a:pt x="45" y="89"/>
                  <a:pt x="45" y="89"/>
                  <a:pt x="45" y="89"/>
                </a:cubicBezTo>
                <a:cubicBezTo>
                  <a:pt x="45" y="89"/>
                  <a:pt x="45" y="89"/>
                  <a:pt x="45" y="89"/>
                </a:cubicBezTo>
                <a:cubicBezTo>
                  <a:pt x="20" y="89"/>
                  <a:pt x="0" y="69"/>
                  <a:pt x="0" y="45"/>
                </a:cubicBezTo>
                <a:cubicBezTo>
                  <a:pt x="0" y="20"/>
                  <a:pt x="20" y="0"/>
                  <a:pt x="45" y="0"/>
                </a:cubicBezTo>
                <a:close/>
              </a:path>
            </a:pathLst>
          </a:custGeom>
          <a:solidFill>
            <a:schemeClr val="accent1"/>
          </a:solidFill>
          <a:ln w="19050"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680" rIns="0" bIns="45680" rtlCol="0" anchor="ctr"/>
          <a:lstStyle/>
          <a:p>
            <a:pPr algn="ctr"/>
            <a:r>
              <a:rPr lang="en-US" altLang="zh-CN" sz="15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10%</a:t>
            </a:r>
            <a:endParaRPr lang="zh-CN" altLang="en-US" sz="1500" dirty="0">
              <a:solidFill>
                <a:schemeClr val="bg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7" name="Freeform 8"/>
          <p:cNvSpPr/>
          <p:nvPr/>
        </p:nvSpPr>
        <p:spPr bwMode="auto">
          <a:xfrm>
            <a:off x="4613576" y="1687002"/>
            <a:ext cx="1092593" cy="1096104"/>
          </a:xfrm>
          <a:custGeom>
            <a:avLst/>
            <a:gdLst>
              <a:gd name="T0" fmla="*/ 66 w 132"/>
              <a:gd name="T1" fmla="*/ 0 h 132"/>
              <a:gd name="T2" fmla="*/ 0 w 132"/>
              <a:gd name="T3" fmla="*/ 66 h 132"/>
              <a:gd name="T4" fmla="*/ 0 w 132"/>
              <a:gd name="T5" fmla="*/ 66 h 132"/>
              <a:gd name="T6" fmla="*/ 0 w 132"/>
              <a:gd name="T7" fmla="*/ 66 h 132"/>
              <a:gd name="T8" fmla="*/ 0 w 132"/>
              <a:gd name="T9" fmla="*/ 132 h 132"/>
              <a:gd name="T10" fmla="*/ 65 w 132"/>
              <a:gd name="T11" fmla="*/ 132 h 132"/>
              <a:gd name="T12" fmla="*/ 65 w 132"/>
              <a:gd name="T13" fmla="*/ 132 h 132"/>
              <a:gd name="T14" fmla="*/ 66 w 132"/>
              <a:gd name="T15" fmla="*/ 132 h 132"/>
              <a:gd name="T16" fmla="*/ 132 w 132"/>
              <a:gd name="T17" fmla="*/ 66 h 132"/>
              <a:gd name="T18" fmla="*/ 66 w 132"/>
              <a:gd name="T1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2" h="132">
                <a:moveTo>
                  <a:pt x="66" y="0"/>
                </a:moveTo>
                <a:cubicBezTo>
                  <a:pt x="30" y="0"/>
                  <a:pt x="0" y="29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132"/>
                  <a:pt x="0" y="132"/>
                  <a:pt x="0" y="132"/>
                </a:cubicBezTo>
                <a:cubicBezTo>
                  <a:pt x="65" y="132"/>
                  <a:pt x="65" y="132"/>
                  <a:pt x="65" y="132"/>
                </a:cubicBezTo>
                <a:cubicBezTo>
                  <a:pt x="65" y="132"/>
                  <a:pt x="65" y="132"/>
                  <a:pt x="65" y="132"/>
                </a:cubicBezTo>
                <a:cubicBezTo>
                  <a:pt x="65" y="132"/>
                  <a:pt x="66" y="132"/>
                  <a:pt x="66" y="132"/>
                </a:cubicBezTo>
                <a:cubicBezTo>
                  <a:pt x="103" y="132"/>
                  <a:pt x="132" y="103"/>
                  <a:pt x="132" y="66"/>
                </a:cubicBezTo>
                <a:cubicBezTo>
                  <a:pt x="132" y="30"/>
                  <a:pt x="103" y="0"/>
                  <a:pt x="66" y="0"/>
                </a:cubicBezTo>
                <a:close/>
              </a:path>
            </a:pathLst>
          </a:custGeom>
          <a:solidFill>
            <a:schemeClr val="accent2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680" rIns="0" bIns="45680" rtlCol="0" anchor="ctr"/>
          <a:lstStyle/>
          <a:p>
            <a:pPr algn="ctr"/>
            <a:r>
              <a:rPr lang="en-US" altLang="zh-CN" sz="27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50%</a:t>
            </a:r>
            <a:endParaRPr lang="zh-CN" altLang="en-US" sz="2700" dirty="0">
              <a:solidFill>
                <a:schemeClr val="bg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8" name="Freeform 9"/>
          <p:cNvSpPr/>
          <p:nvPr/>
        </p:nvSpPr>
        <p:spPr bwMode="auto">
          <a:xfrm>
            <a:off x="4613579" y="2864367"/>
            <a:ext cx="761531" cy="761530"/>
          </a:xfrm>
          <a:custGeom>
            <a:avLst/>
            <a:gdLst>
              <a:gd name="T0" fmla="*/ 39 w 78"/>
              <a:gd name="T1" fmla="*/ 78 h 78"/>
              <a:gd name="T2" fmla="*/ 0 w 78"/>
              <a:gd name="T3" fmla="*/ 39 h 78"/>
              <a:gd name="T4" fmla="*/ 0 w 78"/>
              <a:gd name="T5" fmla="*/ 39 h 78"/>
              <a:gd name="T6" fmla="*/ 0 w 78"/>
              <a:gd name="T7" fmla="*/ 39 h 78"/>
              <a:gd name="T8" fmla="*/ 0 w 78"/>
              <a:gd name="T9" fmla="*/ 0 h 78"/>
              <a:gd name="T10" fmla="*/ 38 w 78"/>
              <a:gd name="T11" fmla="*/ 0 h 78"/>
              <a:gd name="T12" fmla="*/ 38 w 78"/>
              <a:gd name="T13" fmla="*/ 0 h 78"/>
              <a:gd name="T14" fmla="*/ 39 w 78"/>
              <a:gd name="T15" fmla="*/ 0 h 78"/>
              <a:gd name="T16" fmla="*/ 78 w 78"/>
              <a:gd name="T17" fmla="*/ 39 h 78"/>
              <a:gd name="T18" fmla="*/ 39 w 78"/>
              <a:gd name="T19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8" h="78">
                <a:moveTo>
                  <a:pt x="39" y="78"/>
                </a:moveTo>
                <a:cubicBezTo>
                  <a:pt x="18" y="78"/>
                  <a:pt x="0" y="60"/>
                  <a:pt x="0" y="39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0"/>
                  <a:pt x="0" y="0"/>
                  <a:pt x="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61" y="0"/>
                  <a:pt x="78" y="17"/>
                  <a:pt x="78" y="39"/>
                </a:cubicBezTo>
                <a:cubicBezTo>
                  <a:pt x="78" y="60"/>
                  <a:pt x="61" y="78"/>
                  <a:pt x="39" y="78"/>
                </a:cubicBezTo>
                <a:close/>
              </a:path>
            </a:pathLst>
          </a:custGeom>
          <a:solidFill>
            <a:schemeClr val="accent2"/>
          </a:solidFill>
          <a:ln w="19050"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680" rIns="0" bIns="45680"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30%</a:t>
            </a:r>
            <a:endParaRPr lang="zh-CN" altLang="en-US" dirty="0">
              <a:solidFill>
                <a:schemeClr val="bg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9" name="Freeform 10"/>
          <p:cNvSpPr/>
          <p:nvPr/>
        </p:nvSpPr>
        <p:spPr bwMode="auto">
          <a:xfrm>
            <a:off x="3383876" y="2867423"/>
            <a:ext cx="1169943" cy="1162491"/>
          </a:xfrm>
          <a:custGeom>
            <a:avLst/>
            <a:gdLst>
              <a:gd name="T0" fmla="*/ 66 w 133"/>
              <a:gd name="T1" fmla="*/ 132 h 132"/>
              <a:gd name="T2" fmla="*/ 132 w 133"/>
              <a:gd name="T3" fmla="*/ 66 h 132"/>
              <a:gd name="T4" fmla="*/ 133 w 133"/>
              <a:gd name="T5" fmla="*/ 66 h 132"/>
              <a:gd name="T6" fmla="*/ 133 w 133"/>
              <a:gd name="T7" fmla="*/ 66 h 132"/>
              <a:gd name="T8" fmla="*/ 133 w 133"/>
              <a:gd name="T9" fmla="*/ 0 h 132"/>
              <a:gd name="T10" fmla="*/ 68 w 133"/>
              <a:gd name="T11" fmla="*/ 0 h 132"/>
              <a:gd name="T12" fmla="*/ 68 w 133"/>
              <a:gd name="T13" fmla="*/ 0 h 132"/>
              <a:gd name="T14" fmla="*/ 66 w 133"/>
              <a:gd name="T15" fmla="*/ 0 h 132"/>
              <a:gd name="T16" fmla="*/ 0 w 133"/>
              <a:gd name="T17" fmla="*/ 66 h 132"/>
              <a:gd name="T18" fmla="*/ 66 w 133"/>
              <a:gd name="T19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3" h="132">
                <a:moveTo>
                  <a:pt x="66" y="132"/>
                </a:moveTo>
                <a:cubicBezTo>
                  <a:pt x="103" y="132"/>
                  <a:pt x="132" y="103"/>
                  <a:pt x="132" y="66"/>
                </a:cubicBezTo>
                <a:cubicBezTo>
                  <a:pt x="133" y="66"/>
                  <a:pt x="133" y="66"/>
                  <a:pt x="133" y="66"/>
                </a:cubicBezTo>
                <a:cubicBezTo>
                  <a:pt x="133" y="66"/>
                  <a:pt x="133" y="66"/>
                  <a:pt x="133" y="66"/>
                </a:cubicBezTo>
                <a:cubicBezTo>
                  <a:pt x="133" y="0"/>
                  <a:pt x="133" y="0"/>
                  <a:pt x="133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67" y="0"/>
                  <a:pt x="67" y="0"/>
                  <a:pt x="66" y="0"/>
                </a:cubicBezTo>
                <a:cubicBezTo>
                  <a:pt x="30" y="0"/>
                  <a:pt x="0" y="29"/>
                  <a:pt x="0" y="66"/>
                </a:cubicBezTo>
                <a:cubicBezTo>
                  <a:pt x="0" y="103"/>
                  <a:pt x="30" y="132"/>
                  <a:pt x="66" y="132"/>
                </a:cubicBezTo>
                <a:close/>
              </a:path>
            </a:pathLst>
          </a:cu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680" rIns="0" bIns="45680" rtlCol="0" anchor="ctr"/>
          <a:lstStyle/>
          <a:p>
            <a:pPr algn="ctr"/>
            <a:r>
              <a:rPr lang="en-US" altLang="zh-CN" sz="30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60%</a:t>
            </a:r>
            <a:endParaRPr lang="zh-CN" altLang="en-US" sz="3000" dirty="0">
              <a:solidFill>
                <a:schemeClr val="bg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0" name="TextBox 7"/>
          <p:cNvSpPr txBox="1"/>
          <p:nvPr/>
        </p:nvSpPr>
        <p:spPr>
          <a:xfrm>
            <a:off x="5502949" y="2931790"/>
            <a:ext cx="2220800" cy="369332"/>
          </a:xfrm>
          <a:prstGeom prst="rect">
            <a:avLst/>
          </a:prstGeom>
          <a:noFill/>
        </p:spPr>
        <p:txBody>
          <a:bodyPr wrap="square" lIns="91360" tIns="0" rIns="9136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add a title</a:t>
            </a:r>
          </a:p>
        </p:txBody>
      </p:sp>
      <p:sp>
        <p:nvSpPr>
          <p:cNvPr id="11" name="TextBox 8"/>
          <p:cNvSpPr txBox="1"/>
          <p:nvPr/>
        </p:nvSpPr>
        <p:spPr>
          <a:xfrm>
            <a:off x="5490102" y="3330232"/>
            <a:ext cx="2376000" cy="553998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text.</a:t>
            </a:r>
          </a:p>
        </p:txBody>
      </p:sp>
      <p:sp>
        <p:nvSpPr>
          <p:cNvPr id="12" name="TextBox 9"/>
          <p:cNvSpPr txBox="1"/>
          <p:nvPr/>
        </p:nvSpPr>
        <p:spPr>
          <a:xfrm>
            <a:off x="1055056" y="1971754"/>
            <a:ext cx="2220800" cy="369332"/>
          </a:xfrm>
          <a:prstGeom prst="rect">
            <a:avLst/>
          </a:prstGeom>
          <a:noFill/>
        </p:spPr>
        <p:txBody>
          <a:bodyPr wrap="square" lIns="91360" tIns="0" rIns="9136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add a title</a:t>
            </a:r>
          </a:p>
        </p:txBody>
      </p:sp>
      <p:sp>
        <p:nvSpPr>
          <p:cNvPr id="13" name="TextBox 10"/>
          <p:cNvSpPr txBox="1"/>
          <p:nvPr/>
        </p:nvSpPr>
        <p:spPr>
          <a:xfrm>
            <a:off x="947044" y="2319075"/>
            <a:ext cx="2376000" cy="553998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text.</a:t>
            </a:r>
          </a:p>
        </p:txBody>
      </p:sp>
      <p:sp>
        <p:nvSpPr>
          <p:cNvPr id="14" name="TextBox 11"/>
          <p:cNvSpPr txBox="1"/>
          <p:nvPr/>
        </p:nvSpPr>
        <p:spPr>
          <a:xfrm>
            <a:off x="5922151" y="1831537"/>
            <a:ext cx="2220800" cy="369332"/>
          </a:xfrm>
          <a:prstGeom prst="rect">
            <a:avLst/>
          </a:prstGeom>
          <a:noFill/>
        </p:spPr>
        <p:txBody>
          <a:bodyPr wrap="square" lIns="91360" tIns="0" rIns="9136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add a title</a:t>
            </a:r>
          </a:p>
        </p:txBody>
      </p:sp>
      <p:sp>
        <p:nvSpPr>
          <p:cNvPr id="15" name="TextBox 12"/>
          <p:cNvSpPr txBox="1"/>
          <p:nvPr/>
        </p:nvSpPr>
        <p:spPr>
          <a:xfrm>
            <a:off x="5922150" y="2178858"/>
            <a:ext cx="2376000" cy="553998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text.</a:t>
            </a:r>
          </a:p>
        </p:txBody>
      </p:sp>
      <p:sp>
        <p:nvSpPr>
          <p:cNvPr id="16" name="TextBox 13"/>
          <p:cNvSpPr txBox="1"/>
          <p:nvPr/>
        </p:nvSpPr>
        <p:spPr>
          <a:xfrm>
            <a:off x="1055056" y="3398623"/>
            <a:ext cx="2220800" cy="369332"/>
          </a:xfrm>
          <a:prstGeom prst="rect">
            <a:avLst/>
          </a:prstGeom>
          <a:noFill/>
        </p:spPr>
        <p:txBody>
          <a:bodyPr wrap="square" lIns="91360" tIns="0" rIns="9136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add a title</a:t>
            </a:r>
          </a:p>
        </p:txBody>
      </p:sp>
      <p:sp>
        <p:nvSpPr>
          <p:cNvPr id="17" name="TextBox 14"/>
          <p:cNvSpPr txBox="1"/>
          <p:nvPr/>
        </p:nvSpPr>
        <p:spPr>
          <a:xfrm>
            <a:off x="947044" y="3745944"/>
            <a:ext cx="2376000" cy="553998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 and choose to keep only the text. you</a:t>
            </a:r>
          </a:p>
        </p:txBody>
      </p:sp>
      <p:sp>
        <p:nvSpPr>
          <p:cNvPr id="18" name="Freeform 16"/>
          <p:cNvSpPr/>
          <p:nvPr/>
        </p:nvSpPr>
        <p:spPr bwMode="auto">
          <a:xfrm>
            <a:off x="3911650" y="1416556"/>
            <a:ext cx="876374" cy="278336"/>
          </a:xfrm>
          <a:custGeom>
            <a:avLst/>
            <a:gdLst>
              <a:gd name="T0" fmla="*/ 0 w 1942"/>
              <a:gd name="T1" fmla="*/ 326 h 326"/>
              <a:gd name="T2" fmla="*/ 322 w 1942"/>
              <a:gd name="T3" fmla="*/ 0 h 326"/>
              <a:gd name="T4" fmla="*/ 1942 w 1942"/>
              <a:gd name="T5" fmla="*/ 0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2" h="326">
                <a:moveTo>
                  <a:pt x="0" y="326"/>
                </a:moveTo>
                <a:lnTo>
                  <a:pt x="322" y="0"/>
                </a:lnTo>
                <a:lnTo>
                  <a:pt x="1942" y="0"/>
                </a:lnTo>
              </a:path>
            </a:pathLst>
          </a:custGeom>
          <a:noFill/>
          <a:ln w="12700" cap="flat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20" tIns="34289" rIns="68520" bIns="34289" numCol="1" anchor="t" anchorCtr="0" compatLnSpc="1"/>
          <a:lstStyle/>
          <a:p>
            <a:endParaRPr lang="zh-CN" altLang="en-US" sz="1100" dirty="0">
              <a:solidFill>
                <a:schemeClr val="accent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4832280" y="1254660"/>
            <a:ext cx="3700162" cy="308915"/>
          </a:xfrm>
          <a:prstGeom prst="rect">
            <a:avLst/>
          </a:prstGeom>
          <a:noFill/>
        </p:spPr>
        <p:txBody>
          <a:bodyPr wrap="square" lIns="91360" tIns="45680" rIns="91360" bIns="4568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Add captions here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28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539554" y="2098626"/>
            <a:ext cx="8030306" cy="1559152"/>
            <a:chOff x="806609" y="3509755"/>
            <a:chExt cx="10343040" cy="2008187"/>
          </a:xfrm>
        </p:grpSpPr>
        <p:grpSp>
          <p:nvGrpSpPr>
            <p:cNvPr id="6" name="组合 44"/>
            <p:cNvGrpSpPr/>
            <p:nvPr/>
          </p:nvGrpSpPr>
          <p:grpSpPr bwMode="auto">
            <a:xfrm>
              <a:off x="806609" y="3532106"/>
              <a:ext cx="10343040" cy="1959292"/>
              <a:chOff x="1278168" y="2752056"/>
              <a:chExt cx="9402532" cy="1781844"/>
            </a:xfrm>
          </p:grpSpPr>
          <p:sp>
            <p:nvSpPr>
              <p:cNvPr id="19" name="椭圆 28"/>
              <p:cNvSpPr/>
              <p:nvPr/>
            </p:nvSpPr>
            <p:spPr>
              <a:xfrm>
                <a:off x="2406852" y="3641390"/>
                <a:ext cx="1785894" cy="892510"/>
              </a:xfrm>
              <a:custGeom>
                <a:avLst/>
                <a:gdLst>
                  <a:gd name="connsiteX0" fmla="*/ 0 w 2307304"/>
                  <a:gd name="connsiteY0" fmla="*/ 1153652 h 2307304"/>
                  <a:gd name="connsiteX1" fmla="*/ 1153652 w 2307304"/>
                  <a:gd name="connsiteY1" fmla="*/ 0 h 2307304"/>
                  <a:gd name="connsiteX2" fmla="*/ 2307304 w 2307304"/>
                  <a:gd name="connsiteY2" fmla="*/ 1153652 h 2307304"/>
                  <a:gd name="connsiteX3" fmla="*/ 1153652 w 2307304"/>
                  <a:gd name="connsiteY3" fmla="*/ 2307304 h 2307304"/>
                  <a:gd name="connsiteX4" fmla="*/ 0 w 2307304"/>
                  <a:gd name="connsiteY4" fmla="*/ 1153652 h 2307304"/>
                  <a:gd name="connsiteX0-1" fmla="*/ 2307304 w 2398744"/>
                  <a:gd name="connsiteY0-2" fmla="*/ 1153652 h 2307304"/>
                  <a:gd name="connsiteX1-3" fmla="*/ 1153652 w 2398744"/>
                  <a:gd name="connsiteY1-4" fmla="*/ 2307304 h 2307304"/>
                  <a:gd name="connsiteX2-5" fmla="*/ 0 w 2398744"/>
                  <a:gd name="connsiteY2-6" fmla="*/ 1153652 h 2307304"/>
                  <a:gd name="connsiteX3-7" fmla="*/ 1153652 w 2398744"/>
                  <a:gd name="connsiteY3-8" fmla="*/ 0 h 2307304"/>
                  <a:gd name="connsiteX4-9" fmla="*/ 2398744 w 2398744"/>
                  <a:gd name="connsiteY4-10" fmla="*/ 1245092 h 2307304"/>
                  <a:gd name="connsiteX0-11" fmla="*/ 2307304 w 2307304"/>
                  <a:gd name="connsiteY0-12" fmla="*/ 1153652 h 2307304"/>
                  <a:gd name="connsiteX1-13" fmla="*/ 1153652 w 2307304"/>
                  <a:gd name="connsiteY1-14" fmla="*/ 2307304 h 2307304"/>
                  <a:gd name="connsiteX2-15" fmla="*/ 0 w 2307304"/>
                  <a:gd name="connsiteY2-16" fmla="*/ 1153652 h 2307304"/>
                  <a:gd name="connsiteX3-17" fmla="*/ 1153652 w 2307304"/>
                  <a:gd name="connsiteY3-18" fmla="*/ 0 h 2307304"/>
                  <a:gd name="connsiteX0-19" fmla="*/ 2307304 w 2307304"/>
                  <a:gd name="connsiteY0-20" fmla="*/ 0 h 1153652"/>
                  <a:gd name="connsiteX1-21" fmla="*/ 1153652 w 2307304"/>
                  <a:gd name="connsiteY1-22" fmla="*/ 1153652 h 1153652"/>
                  <a:gd name="connsiteX2-23" fmla="*/ 0 w 2307304"/>
                  <a:gd name="connsiteY2-24" fmla="*/ 0 h 115365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307304" h="1153652">
                    <a:moveTo>
                      <a:pt x="2307304" y="0"/>
                    </a:moveTo>
                    <a:cubicBezTo>
                      <a:pt x="2307304" y="637144"/>
                      <a:pt x="1790796" y="1153652"/>
                      <a:pt x="1153652" y="1153652"/>
                    </a:cubicBezTo>
                    <a:cubicBezTo>
                      <a:pt x="516508" y="1153652"/>
                      <a:pt x="0" y="6371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20" name="椭圆 28"/>
              <p:cNvSpPr/>
              <p:nvPr/>
            </p:nvSpPr>
            <p:spPr>
              <a:xfrm flipV="1">
                <a:off x="4191159" y="2752056"/>
                <a:ext cx="1785894" cy="892510"/>
              </a:xfrm>
              <a:custGeom>
                <a:avLst/>
                <a:gdLst>
                  <a:gd name="connsiteX0" fmla="*/ 0 w 2307304"/>
                  <a:gd name="connsiteY0" fmla="*/ 1153652 h 2307304"/>
                  <a:gd name="connsiteX1" fmla="*/ 1153652 w 2307304"/>
                  <a:gd name="connsiteY1" fmla="*/ 0 h 2307304"/>
                  <a:gd name="connsiteX2" fmla="*/ 2307304 w 2307304"/>
                  <a:gd name="connsiteY2" fmla="*/ 1153652 h 2307304"/>
                  <a:gd name="connsiteX3" fmla="*/ 1153652 w 2307304"/>
                  <a:gd name="connsiteY3" fmla="*/ 2307304 h 2307304"/>
                  <a:gd name="connsiteX4" fmla="*/ 0 w 2307304"/>
                  <a:gd name="connsiteY4" fmla="*/ 1153652 h 2307304"/>
                  <a:gd name="connsiteX0-1" fmla="*/ 2307304 w 2398744"/>
                  <a:gd name="connsiteY0-2" fmla="*/ 1153652 h 2307304"/>
                  <a:gd name="connsiteX1-3" fmla="*/ 1153652 w 2398744"/>
                  <a:gd name="connsiteY1-4" fmla="*/ 2307304 h 2307304"/>
                  <a:gd name="connsiteX2-5" fmla="*/ 0 w 2398744"/>
                  <a:gd name="connsiteY2-6" fmla="*/ 1153652 h 2307304"/>
                  <a:gd name="connsiteX3-7" fmla="*/ 1153652 w 2398744"/>
                  <a:gd name="connsiteY3-8" fmla="*/ 0 h 2307304"/>
                  <a:gd name="connsiteX4-9" fmla="*/ 2398744 w 2398744"/>
                  <a:gd name="connsiteY4-10" fmla="*/ 1245092 h 2307304"/>
                  <a:gd name="connsiteX0-11" fmla="*/ 2307304 w 2307304"/>
                  <a:gd name="connsiteY0-12" fmla="*/ 1153652 h 2307304"/>
                  <a:gd name="connsiteX1-13" fmla="*/ 1153652 w 2307304"/>
                  <a:gd name="connsiteY1-14" fmla="*/ 2307304 h 2307304"/>
                  <a:gd name="connsiteX2-15" fmla="*/ 0 w 2307304"/>
                  <a:gd name="connsiteY2-16" fmla="*/ 1153652 h 2307304"/>
                  <a:gd name="connsiteX3-17" fmla="*/ 1153652 w 2307304"/>
                  <a:gd name="connsiteY3-18" fmla="*/ 0 h 2307304"/>
                  <a:gd name="connsiteX0-19" fmla="*/ 2307304 w 2307304"/>
                  <a:gd name="connsiteY0-20" fmla="*/ 0 h 1153652"/>
                  <a:gd name="connsiteX1-21" fmla="*/ 1153652 w 2307304"/>
                  <a:gd name="connsiteY1-22" fmla="*/ 1153652 h 1153652"/>
                  <a:gd name="connsiteX2-23" fmla="*/ 0 w 2307304"/>
                  <a:gd name="connsiteY2-24" fmla="*/ 0 h 115365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307304" h="1153652">
                    <a:moveTo>
                      <a:pt x="2307304" y="0"/>
                    </a:moveTo>
                    <a:cubicBezTo>
                      <a:pt x="2307304" y="637144"/>
                      <a:pt x="1790796" y="1153652"/>
                      <a:pt x="1153652" y="1153652"/>
                    </a:cubicBezTo>
                    <a:cubicBezTo>
                      <a:pt x="516508" y="1153652"/>
                      <a:pt x="0" y="6371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21" name="椭圆 28"/>
              <p:cNvSpPr/>
              <p:nvPr/>
            </p:nvSpPr>
            <p:spPr>
              <a:xfrm>
                <a:off x="5978640" y="3641390"/>
                <a:ext cx="1785894" cy="892510"/>
              </a:xfrm>
              <a:custGeom>
                <a:avLst/>
                <a:gdLst>
                  <a:gd name="connsiteX0" fmla="*/ 0 w 2307304"/>
                  <a:gd name="connsiteY0" fmla="*/ 1153652 h 2307304"/>
                  <a:gd name="connsiteX1" fmla="*/ 1153652 w 2307304"/>
                  <a:gd name="connsiteY1" fmla="*/ 0 h 2307304"/>
                  <a:gd name="connsiteX2" fmla="*/ 2307304 w 2307304"/>
                  <a:gd name="connsiteY2" fmla="*/ 1153652 h 2307304"/>
                  <a:gd name="connsiteX3" fmla="*/ 1153652 w 2307304"/>
                  <a:gd name="connsiteY3" fmla="*/ 2307304 h 2307304"/>
                  <a:gd name="connsiteX4" fmla="*/ 0 w 2307304"/>
                  <a:gd name="connsiteY4" fmla="*/ 1153652 h 2307304"/>
                  <a:gd name="connsiteX0-1" fmla="*/ 2307304 w 2398744"/>
                  <a:gd name="connsiteY0-2" fmla="*/ 1153652 h 2307304"/>
                  <a:gd name="connsiteX1-3" fmla="*/ 1153652 w 2398744"/>
                  <a:gd name="connsiteY1-4" fmla="*/ 2307304 h 2307304"/>
                  <a:gd name="connsiteX2-5" fmla="*/ 0 w 2398744"/>
                  <a:gd name="connsiteY2-6" fmla="*/ 1153652 h 2307304"/>
                  <a:gd name="connsiteX3-7" fmla="*/ 1153652 w 2398744"/>
                  <a:gd name="connsiteY3-8" fmla="*/ 0 h 2307304"/>
                  <a:gd name="connsiteX4-9" fmla="*/ 2398744 w 2398744"/>
                  <a:gd name="connsiteY4-10" fmla="*/ 1245092 h 2307304"/>
                  <a:gd name="connsiteX0-11" fmla="*/ 2307304 w 2307304"/>
                  <a:gd name="connsiteY0-12" fmla="*/ 1153652 h 2307304"/>
                  <a:gd name="connsiteX1-13" fmla="*/ 1153652 w 2307304"/>
                  <a:gd name="connsiteY1-14" fmla="*/ 2307304 h 2307304"/>
                  <a:gd name="connsiteX2-15" fmla="*/ 0 w 2307304"/>
                  <a:gd name="connsiteY2-16" fmla="*/ 1153652 h 2307304"/>
                  <a:gd name="connsiteX3-17" fmla="*/ 1153652 w 2307304"/>
                  <a:gd name="connsiteY3-18" fmla="*/ 0 h 2307304"/>
                  <a:gd name="connsiteX0-19" fmla="*/ 2307304 w 2307304"/>
                  <a:gd name="connsiteY0-20" fmla="*/ 0 h 1153652"/>
                  <a:gd name="connsiteX1-21" fmla="*/ 1153652 w 2307304"/>
                  <a:gd name="connsiteY1-22" fmla="*/ 1153652 h 1153652"/>
                  <a:gd name="connsiteX2-23" fmla="*/ 0 w 2307304"/>
                  <a:gd name="connsiteY2-24" fmla="*/ 0 h 115365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307304" h="1153652">
                    <a:moveTo>
                      <a:pt x="2307304" y="0"/>
                    </a:moveTo>
                    <a:cubicBezTo>
                      <a:pt x="2307304" y="637144"/>
                      <a:pt x="1790796" y="1153652"/>
                      <a:pt x="1153652" y="1153652"/>
                    </a:cubicBezTo>
                    <a:cubicBezTo>
                      <a:pt x="516508" y="1153652"/>
                      <a:pt x="0" y="6371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22" name="椭圆 28"/>
              <p:cNvSpPr/>
              <p:nvPr/>
            </p:nvSpPr>
            <p:spPr>
              <a:xfrm flipV="1">
                <a:off x="7764534" y="2752056"/>
                <a:ext cx="1785893" cy="892510"/>
              </a:xfrm>
              <a:custGeom>
                <a:avLst/>
                <a:gdLst>
                  <a:gd name="connsiteX0" fmla="*/ 0 w 2307304"/>
                  <a:gd name="connsiteY0" fmla="*/ 1153652 h 2307304"/>
                  <a:gd name="connsiteX1" fmla="*/ 1153652 w 2307304"/>
                  <a:gd name="connsiteY1" fmla="*/ 0 h 2307304"/>
                  <a:gd name="connsiteX2" fmla="*/ 2307304 w 2307304"/>
                  <a:gd name="connsiteY2" fmla="*/ 1153652 h 2307304"/>
                  <a:gd name="connsiteX3" fmla="*/ 1153652 w 2307304"/>
                  <a:gd name="connsiteY3" fmla="*/ 2307304 h 2307304"/>
                  <a:gd name="connsiteX4" fmla="*/ 0 w 2307304"/>
                  <a:gd name="connsiteY4" fmla="*/ 1153652 h 2307304"/>
                  <a:gd name="connsiteX0-1" fmla="*/ 2307304 w 2398744"/>
                  <a:gd name="connsiteY0-2" fmla="*/ 1153652 h 2307304"/>
                  <a:gd name="connsiteX1-3" fmla="*/ 1153652 w 2398744"/>
                  <a:gd name="connsiteY1-4" fmla="*/ 2307304 h 2307304"/>
                  <a:gd name="connsiteX2-5" fmla="*/ 0 w 2398744"/>
                  <a:gd name="connsiteY2-6" fmla="*/ 1153652 h 2307304"/>
                  <a:gd name="connsiteX3-7" fmla="*/ 1153652 w 2398744"/>
                  <a:gd name="connsiteY3-8" fmla="*/ 0 h 2307304"/>
                  <a:gd name="connsiteX4-9" fmla="*/ 2398744 w 2398744"/>
                  <a:gd name="connsiteY4-10" fmla="*/ 1245092 h 2307304"/>
                  <a:gd name="connsiteX0-11" fmla="*/ 2307304 w 2307304"/>
                  <a:gd name="connsiteY0-12" fmla="*/ 1153652 h 2307304"/>
                  <a:gd name="connsiteX1-13" fmla="*/ 1153652 w 2307304"/>
                  <a:gd name="connsiteY1-14" fmla="*/ 2307304 h 2307304"/>
                  <a:gd name="connsiteX2-15" fmla="*/ 0 w 2307304"/>
                  <a:gd name="connsiteY2-16" fmla="*/ 1153652 h 2307304"/>
                  <a:gd name="connsiteX3-17" fmla="*/ 1153652 w 2307304"/>
                  <a:gd name="connsiteY3-18" fmla="*/ 0 h 2307304"/>
                  <a:gd name="connsiteX0-19" fmla="*/ 2307304 w 2307304"/>
                  <a:gd name="connsiteY0-20" fmla="*/ 0 h 1153652"/>
                  <a:gd name="connsiteX1-21" fmla="*/ 1153652 w 2307304"/>
                  <a:gd name="connsiteY1-22" fmla="*/ 1153652 h 1153652"/>
                  <a:gd name="connsiteX2-23" fmla="*/ 0 w 2307304"/>
                  <a:gd name="connsiteY2-24" fmla="*/ 0 h 115365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2307304" h="1153652">
                    <a:moveTo>
                      <a:pt x="2307304" y="0"/>
                    </a:moveTo>
                    <a:cubicBezTo>
                      <a:pt x="2307304" y="637144"/>
                      <a:pt x="1790796" y="1153652"/>
                      <a:pt x="1153652" y="1153652"/>
                    </a:cubicBezTo>
                    <a:cubicBezTo>
                      <a:pt x="516508" y="1153652"/>
                      <a:pt x="0" y="6371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cxnSp>
            <p:nvCxnSpPr>
              <p:cNvPr id="23" name="直接连接符 22"/>
              <p:cNvCxnSpPr/>
              <p:nvPr/>
            </p:nvCxnSpPr>
            <p:spPr>
              <a:xfrm>
                <a:off x="9552016" y="3641390"/>
                <a:ext cx="1128684" cy="0"/>
              </a:xfrm>
              <a:prstGeom prst="line">
                <a:avLst/>
              </a:prstGeom>
              <a:ln w="9525">
                <a:solidFill>
                  <a:schemeClr val="bg1">
                    <a:lumMod val="65000"/>
                  </a:schemeClr>
                </a:solidFill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278168" y="3642979"/>
                <a:ext cx="1128684" cy="0"/>
              </a:xfrm>
              <a:prstGeom prst="line">
                <a:avLst/>
              </a:prstGeom>
              <a:ln w="9525">
                <a:solidFill>
                  <a:schemeClr val="bg1">
                    <a:lumMod val="6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组合 6"/>
            <p:cNvGrpSpPr/>
            <p:nvPr/>
          </p:nvGrpSpPr>
          <p:grpSpPr>
            <a:xfrm>
              <a:off x="1999647" y="3520931"/>
              <a:ext cx="1997013" cy="1997011"/>
              <a:chOff x="2389188" y="2700655"/>
              <a:chExt cx="1815465" cy="1815465"/>
            </a:xfrm>
          </p:grpSpPr>
          <p:sp>
            <p:nvSpPr>
              <p:cNvPr id="17" name="矩形 16"/>
              <p:cNvSpPr/>
              <p:nvPr/>
            </p:nvSpPr>
            <p:spPr>
              <a:xfrm rot="16200000">
                <a:off x="2389188" y="2700655"/>
                <a:ext cx="1815465" cy="18154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18" name="空心弧 17"/>
              <p:cNvSpPr/>
              <p:nvPr/>
            </p:nvSpPr>
            <p:spPr>
              <a:xfrm rot="19800000">
                <a:off x="2398394" y="2704383"/>
                <a:ext cx="1797050" cy="1797050"/>
              </a:xfrm>
              <a:prstGeom prst="blockArc">
                <a:avLst>
                  <a:gd name="adj1" fmla="val 10782304"/>
                  <a:gd name="adj2" fmla="val 12569082"/>
                  <a:gd name="adj3" fmla="val 2151"/>
                </a:avLst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3984039" y="3509755"/>
              <a:ext cx="1997013" cy="1997012"/>
              <a:chOff x="4166508" y="2732405"/>
              <a:chExt cx="1815465" cy="1815465"/>
            </a:xfrm>
          </p:grpSpPr>
          <p:sp>
            <p:nvSpPr>
              <p:cNvPr id="15" name="矩形 14"/>
              <p:cNvSpPr/>
              <p:nvPr/>
            </p:nvSpPr>
            <p:spPr>
              <a:xfrm rot="16200000">
                <a:off x="4166508" y="2732405"/>
                <a:ext cx="1815465" cy="18154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16" name="空心弧 15"/>
              <p:cNvSpPr/>
              <p:nvPr/>
            </p:nvSpPr>
            <p:spPr>
              <a:xfrm>
                <a:off x="4178300" y="2746375"/>
                <a:ext cx="1797050" cy="1797050"/>
              </a:xfrm>
              <a:prstGeom prst="blockArc">
                <a:avLst>
                  <a:gd name="adj1" fmla="val 10861918"/>
                  <a:gd name="adj2" fmla="val 12575204"/>
                  <a:gd name="adj3" fmla="val 2129"/>
                </a:avLst>
              </a:prstGeom>
              <a:solidFill>
                <a:schemeClr val="accent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5973764" y="3518136"/>
              <a:ext cx="1997013" cy="1997012"/>
              <a:chOff x="5975350" y="2740024"/>
              <a:chExt cx="1815465" cy="1815465"/>
            </a:xfrm>
          </p:grpSpPr>
          <p:sp>
            <p:nvSpPr>
              <p:cNvPr id="13" name="矩形 12"/>
              <p:cNvSpPr/>
              <p:nvPr/>
            </p:nvSpPr>
            <p:spPr>
              <a:xfrm rot="14400000">
                <a:off x="5975350" y="2740024"/>
                <a:ext cx="1815465" cy="18154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14" name="空心弧 13"/>
              <p:cNvSpPr/>
              <p:nvPr/>
            </p:nvSpPr>
            <p:spPr>
              <a:xfrm rot="19800000">
                <a:off x="5983288" y="2751138"/>
                <a:ext cx="1797050" cy="1797050"/>
              </a:xfrm>
              <a:prstGeom prst="blockArc">
                <a:avLst>
                  <a:gd name="adj1" fmla="val 10800000"/>
                  <a:gd name="adj2" fmla="val 12569082"/>
                  <a:gd name="adj3" fmla="val 2151"/>
                </a:avLst>
              </a:prstGeom>
              <a:solidFill>
                <a:schemeClr val="accent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7930612" y="3516740"/>
              <a:ext cx="1997013" cy="1997012"/>
              <a:chOff x="7754303" y="2738755"/>
              <a:chExt cx="1815465" cy="1815465"/>
            </a:xfrm>
          </p:grpSpPr>
          <p:sp>
            <p:nvSpPr>
              <p:cNvPr id="11" name="矩形 10"/>
              <p:cNvSpPr/>
              <p:nvPr/>
            </p:nvSpPr>
            <p:spPr>
              <a:xfrm rot="10800000">
                <a:off x="7754303" y="2738755"/>
                <a:ext cx="1815465" cy="18154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12" name="空心弧 11"/>
              <p:cNvSpPr/>
              <p:nvPr/>
            </p:nvSpPr>
            <p:spPr>
              <a:xfrm>
                <a:off x="7759700" y="2746375"/>
                <a:ext cx="1797050" cy="1797050"/>
              </a:xfrm>
              <a:prstGeom prst="blockArc">
                <a:avLst>
                  <a:gd name="adj1" fmla="val 10861918"/>
                  <a:gd name="adj2" fmla="val 12575204"/>
                  <a:gd name="adj3" fmla="val 2129"/>
                </a:avLst>
              </a:prstGeom>
              <a:solidFill>
                <a:schemeClr val="accent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srgbClr val="84AEF7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</p:grpSp>
      <p:sp>
        <p:nvSpPr>
          <p:cNvPr id="25" name="椭圆 24"/>
          <p:cNvSpPr/>
          <p:nvPr/>
        </p:nvSpPr>
        <p:spPr>
          <a:xfrm>
            <a:off x="3201641" y="2294284"/>
            <a:ext cx="1164618" cy="1164619"/>
          </a:xfrm>
          <a:prstGeom prst="ellipse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zh-CN" altLang="en-US" dirty="0">
              <a:solidFill>
                <a:srgbClr val="84AEF7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683747" y="2300290"/>
            <a:ext cx="1164618" cy="116461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zh-CN" altLang="en-US" sz="4800" dirty="0">
              <a:solidFill>
                <a:srgbClr val="84AEF7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4734261" y="2291400"/>
            <a:ext cx="1164618" cy="1164619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zh-CN" altLang="en-US" dirty="0">
              <a:solidFill>
                <a:srgbClr val="84AEF7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6263670" y="2284124"/>
            <a:ext cx="1164618" cy="1164619"/>
          </a:xfrm>
          <a:prstGeom prst="ellipse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anchor="ctr"/>
          <a:lstStyle/>
          <a:p>
            <a:pPr algn="ctr">
              <a:defRPr/>
            </a:pPr>
            <a:endParaRPr lang="zh-CN" altLang="en-US" dirty="0">
              <a:solidFill>
                <a:srgbClr val="84AEF7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931827" y="2643758"/>
            <a:ext cx="703886" cy="400110"/>
          </a:xfrm>
          <a:prstGeom prst="rect">
            <a:avLst/>
          </a:prstGeom>
        </p:spPr>
        <p:txBody>
          <a:bodyPr wrap="square" lIns="91360" tIns="45680" rIns="91360" bIns="45680">
            <a:spAutoFit/>
          </a:bodyPr>
          <a:lstStyle/>
          <a:p>
            <a:r>
              <a:rPr lang="zh-CN" altLang="en-US" sz="2000" b="1" dirty="0">
                <a:solidFill>
                  <a:srgbClr val="FFFFFF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title</a:t>
            </a:r>
          </a:p>
        </p:txBody>
      </p:sp>
      <p:sp>
        <p:nvSpPr>
          <p:cNvPr id="37" name="矩形 36"/>
          <p:cNvSpPr/>
          <p:nvPr/>
        </p:nvSpPr>
        <p:spPr>
          <a:xfrm>
            <a:off x="3446143" y="2643758"/>
            <a:ext cx="703886" cy="400110"/>
          </a:xfrm>
          <a:prstGeom prst="rect">
            <a:avLst/>
          </a:prstGeom>
        </p:spPr>
        <p:txBody>
          <a:bodyPr wrap="square" lIns="91360" tIns="45680" rIns="91360" bIns="45680">
            <a:spAutoFit/>
          </a:bodyPr>
          <a:lstStyle/>
          <a:p>
            <a:r>
              <a:rPr lang="zh-CN" altLang="en-US" sz="2000" b="1" dirty="0">
                <a:solidFill>
                  <a:srgbClr val="FFFFFF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title</a:t>
            </a:r>
          </a:p>
        </p:txBody>
      </p:sp>
      <p:sp>
        <p:nvSpPr>
          <p:cNvPr id="38" name="矩形 37"/>
          <p:cNvSpPr/>
          <p:nvPr/>
        </p:nvSpPr>
        <p:spPr>
          <a:xfrm>
            <a:off x="4968673" y="2643758"/>
            <a:ext cx="703886" cy="400110"/>
          </a:xfrm>
          <a:prstGeom prst="rect">
            <a:avLst/>
          </a:prstGeom>
        </p:spPr>
        <p:txBody>
          <a:bodyPr wrap="square" lIns="91360" tIns="45680" rIns="91360" bIns="45680">
            <a:spAutoFit/>
          </a:bodyPr>
          <a:lstStyle/>
          <a:p>
            <a:r>
              <a:rPr lang="zh-CN" altLang="en-US" sz="2000" b="1" dirty="0">
                <a:solidFill>
                  <a:srgbClr val="FFFFFF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title</a:t>
            </a:r>
          </a:p>
        </p:txBody>
      </p:sp>
      <p:sp>
        <p:nvSpPr>
          <p:cNvPr id="39" name="矩形 38"/>
          <p:cNvSpPr/>
          <p:nvPr/>
        </p:nvSpPr>
        <p:spPr>
          <a:xfrm>
            <a:off x="6503083" y="2643758"/>
            <a:ext cx="703886" cy="400110"/>
          </a:xfrm>
          <a:prstGeom prst="rect">
            <a:avLst/>
          </a:prstGeom>
        </p:spPr>
        <p:txBody>
          <a:bodyPr wrap="square" lIns="91360" tIns="45680" rIns="91360" bIns="45680">
            <a:spAutoFit/>
          </a:bodyPr>
          <a:lstStyle/>
          <a:p>
            <a:r>
              <a:rPr lang="zh-CN" altLang="en-US" sz="2000" b="1" dirty="0">
                <a:solidFill>
                  <a:srgbClr val="FFFFFF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title</a:t>
            </a:r>
          </a:p>
        </p:txBody>
      </p:sp>
      <p:sp>
        <p:nvSpPr>
          <p:cNvPr id="40" name="TextBox 11"/>
          <p:cNvSpPr txBox="1">
            <a:spLocks noChangeArrowheads="1"/>
          </p:cNvSpPr>
          <p:nvPr/>
        </p:nvSpPr>
        <p:spPr bwMode="auto">
          <a:xfrm flipH="1">
            <a:off x="1172942" y="1482554"/>
            <a:ext cx="1944000" cy="68446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eaLnBrk="1" hangingPunct="1">
              <a:lnSpc>
                <a:spcPct val="120000"/>
              </a:lnSpc>
              <a:defRPr/>
            </a:pPr>
            <a:r>
              <a:rPr lang="zh-CN" altLang="en-US" sz="11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</a:t>
            </a:r>
            <a:r>
              <a:rPr lang="zh-CN" altLang="en-US" sz="9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。</a:t>
            </a:r>
            <a:endParaRPr lang="en-US" altLang="zh-CN" sz="9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1" name="TextBox 11"/>
          <p:cNvSpPr txBox="1">
            <a:spLocks noChangeArrowheads="1"/>
          </p:cNvSpPr>
          <p:nvPr/>
        </p:nvSpPr>
        <p:spPr bwMode="auto">
          <a:xfrm flipH="1">
            <a:off x="1172950" y="1187805"/>
            <a:ext cx="2243147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6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add a title    </a:t>
            </a:r>
            <a:endParaRPr lang="en-US" altLang="zh-CN" sz="1600" b="1" kern="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2" name="TextBox 11"/>
          <p:cNvSpPr txBox="1">
            <a:spLocks noChangeArrowheads="1"/>
          </p:cNvSpPr>
          <p:nvPr/>
        </p:nvSpPr>
        <p:spPr bwMode="auto">
          <a:xfrm flipH="1">
            <a:off x="3001687" y="3874613"/>
            <a:ext cx="1944000" cy="68446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eaLnBrk="1" hangingPunct="1">
              <a:lnSpc>
                <a:spcPct val="120000"/>
              </a:lnSpc>
              <a:defRPr/>
            </a:pPr>
            <a:r>
              <a:rPr lang="zh-CN" altLang="en-US" sz="11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</a:t>
            </a:r>
            <a:r>
              <a:rPr lang="zh-CN" altLang="en-US" sz="9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。</a:t>
            </a:r>
            <a:endParaRPr lang="en-US" altLang="zh-CN" sz="9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3" name="TextBox 11"/>
          <p:cNvSpPr txBox="1">
            <a:spLocks noChangeArrowheads="1"/>
          </p:cNvSpPr>
          <p:nvPr/>
        </p:nvSpPr>
        <p:spPr bwMode="auto">
          <a:xfrm flipH="1">
            <a:off x="3001696" y="3579864"/>
            <a:ext cx="2243147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6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add a title    </a:t>
            </a:r>
            <a:endParaRPr lang="en-US" altLang="zh-CN" sz="1600" b="1" kern="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 flipH="1">
            <a:off x="4478690" y="1482554"/>
            <a:ext cx="1944000" cy="68446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eaLnBrk="1" hangingPunct="1">
              <a:lnSpc>
                <a:spcPct val="120000"/>
              </a:lnSpc>
              <a:defRPr/>
            </a:pPr>
            <a:r>
              <a:rPr lang="zh-CN" altLang="en-US" sz="11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</a:t>
            </a:r>
            <a:r>
              <a:rPr lang="zh-CN" altLang="en-US" sz="9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。</a:t>
            </a:r>
            <a:endParaRPr lang="en-US" altLang="zh-CN" sz="9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5" name="TextBox 11"/>
          <p:cNvSpPr txBox="1">
            <a:spLocks noChangeArrowheads="1"/>
          </p:cNvSpPr>
          <p:nvPr/>
        </p:nvSpPr>
        <p:spPr bwMode="auto">
          <a:xfrm flipH="1">
            <a:off x="4478698" y="1187805"/>
            <a:ext cx="2243147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6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add a title    </a:t>
            </a:r>
            <a:endParaRPr lang="en-US" altLang="zh-CN" sz="1600" b="1" kern="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6" name="TextBox 11"/>
          <p:cNvSpPr txBox="1">
            <a:spLocks noChangeArrowheads="1"/>
          </p:cNvSpPr>
          <p:nvPr/>
        </p:nvSpPr>
        <p:spPr bwMode="auto">
          <a:xfrm flipH="1">
            <a:off x="6145269" y="3874613"/>
            <a:ext cx="1944000" cy="68446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eaLnBrk="1" hangingPunct="1">
              <a:lnSpc>
                <a:spcPct val="120000"/>
              </a:lnSpc>
              <a:defRPr/>
            </a:pPr>
            <a:r>
              <a:rPr lang="zh-CN" altLang="en-US" sz="11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After your content is typed here, or by copying your text, choose Paste in this box</a:t>
            </a:r>
            <a:r>
              <a:rPr lang="zh-CN" altLang="en-US" sz="9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。</a:t>
            </a:r>
            <a:endParaRPr lang="en-US" altLang="zh-CN" sz="9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7" name="TextBox 11"/>
          <p:cNvSpPr txBox="1">
            <a:spLocks noChangeArrowheads="1"/>
          </p:cNvSpPr>
          <p:nvPr/>
        </p:nvSpPr>
        <p:spPr bwMode="auto">
          <a:xfrm flipH="1">
            <a:off x="6145276" y="3579864"/>
            <a:ext cx="2243147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360" tIns="45680" rIns="91360" bIns="4568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600" b="1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add a title    </a:t>
            </a:r>
            <a:endParaRPr lang="en-US" altLang="zh-CN" sz="1600" b="1" kern="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28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  <p:bldP spid="29" grpId="0" bldLvl="0" animBg="1"/>
      <p:bldP spid="30" grpId="0" bldLvl="0" animBg="1"/>
      <p:bldP spid="31" grpId="0" bldLvl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A822F9ED-6A5E-4514-B193-501468BF63E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3" t="7457" r="8516" b="14161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869910" y="1995686"/>
            <a:ext cx="4278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1" u="none" strike="noStrike" kern="1200" cap="none" spc="400" normalizeH="0" baseline="0" noProof="0" dirty="0">
                <a:ln>
                  <a:noFill/>
                </a:ln>
                <a:solidFill>
                  <a:srgbClr val="2932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Thank you</a:t>
            </a:r>
            <a:r>
              <a:rPr kumimoji="0" lang="zh-CN" altLang="en-US" sz="4800" b="0" i="1" u="none" strike="noStrike" kern="1200" cap="none" spc="400" normalizeH="0" baseline="0" noProof="0" dirty="0">
                <a:ln>
                  <a:noFill/>
                </a:ln>
                <a:solidFill>
                  <a:srgbClr val="2932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！</a:t>
            </a:r>
            <a:endParaRPr kumimoji="0" lang="en-US" altLang="zh-CN" sz="4800" b="0" i="1" u="none" strike="noStrike" kern="1200" cap="none" spc="400" normalizeH="0" baseline="0" noProof="0" dirty="0">
              <a:ln>
                <a:noFill/>
              </a:ln>
              <a:solidFill>
                <a:srgbClr val="2932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040702" y="3363838"/>
            <a:ext cx="3459290" cy="323215"/>
            <a:chOff x="9318" y="5826"/>
            <a:chExt cx="5100" cy="492"/>
          </a:xfrm>
        </p:grpSpPr>
        <p:grpSp>
          <p:nvGrpSpPr>
            <p:cNvPr id="3" name="组合 2"/>
            <p:cNvGrpSpPr/>
            <p:nvPr/>
          </p:nvGrpSpPr>
          <p:grpSpPr>
            <a:xfrm>
              <a:off x="9318" y="5826"/>
              <a:ext cx="492" cy="492"/>
              <a:chOff x="891974" y="4415843"/>
              <a:chExt cx="450443" cy="450443"/>
            </a:xfrm>
          </p:grpSpPr>
          <p:sp>
            <p:nvSpPr>
              <p:cNvPr id="5" name="椭圆 4"/>
              <p:cNvSpPr/>
              <p:nvPr/>
            </p:nvSpPr>
            <p:spPr>
              <a:xfrm>
                <a:off x="891974" y="4415843"/>
                <a:ext cx="450443" cy="450443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10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7" name="椭圆 39"/>
              <p:cNvSpPr/>
              <p:nvPr/>
            </p:nvSpPr>
            <p:spPr>
              <a:xfrm>
                <a:off x="993275" y="4502064"/>
                <a:ext cx="247839" cy="278000"/>
              </a:xfrm>
              <a:custGeom>
                <a:avLst/>
                <a:gdLst>
                  <a:gd name="connsiteX0" fmla="*/ 199932 w 300038"/>
                  <a:gd name="connsiteY0" fmla="*/ 273051 h 336551"/>
                  <a:gd name="connsiteX1" fmla="*/ 192088 w 300038"/>
                  <a:gd name="connsiteY1" fmla="*/ 280989 h 336551"/>
                  <a:gd name="connsiteX2" fmla="*/ 192088 w 300038"/>
                  <a:gd name="connsiteY2" fmla="*/ 306124 h 336551"/>
                  <a:gd name="connsiteX3" fmla="*/ 199932 w 300038"/>
                  <a:gd name="connsiteY3" fmla="*/ 312739 h 336551"/>
                  <a:gd name="connsiteX4" fmla="*/ 250919 w 300038"/>
                  <a:gd name="connsiteY4" fmla="*/ 312739 h 336551"/>
                  <a:gd name="connsiteX5" fmla="*/ 258763 w 300038"/>
                  <a:gd name="connsiteY5" fmla="*/ 306124 h 336551"/>
                  <a:gd name="connsiteX6" fmla="*/ 258763 w 300038"/>
                  <a:gd name="connsiteY6" fmla="*/ 280989 h 336551"/>
                  <a:gd name="connsiteX7" fmla="*/ 250919 w 300038"/>
                  <a:gd name="connsiteY7" fmla="*/ 273051 h 336551"/>
                  <a:gd name="connsiteX8" fmla="*/ 199932 w 300038"/>
                  <a:gd name="connsiteY8" fmla="*/ 273051 h 336551"/>
                  <a:gd name="connsiteX9" fmla="*/ 101328 w 300038"/>
                  <a:gd name="connsiteY9" fmla="*/ 196851 h 336551"/>
                  <a:gd name="connsiteX10" fmla="*/ 107908 w 300038"/>
                  <a:gd name="connsiteY10" fmla="*/ 196851 h 336551"/>
                  <a:gd name="connsiteX11" fmla="*/ 111856 w 300038"/>
                  <a:gd name="connsiteY11" fmla="*/ 202123 h 336551"/>
                  <a:gd name="connsiteX12" fmla="*/ 128964 w 300038"/>
                  <a:gd name="connsiteY12" fmla="*/ 248250 h 336551"/>
                  <a:gd name="connsiteX13" fmla="*/ 131595 w 300038"/>
                  <a:gd name="connsiteY13" fmla="*/ 239025 h 336551"/>
                  <a:gd name="connsiteX14" fmla="*/ 126332 w 300038"/>
                  <a:gd name="connsiteY14" fmla="*/ 225845 h 336551"/>
                  <a:gd name="connsiteX15" fmla="*/ 127648 w 300038"/>
                  <a:gd name="connsiteY15" fmla="*/ 217938 h 336551"/>
                  <a:gd name="connsiteX16" fmla="*/ 132911 w 300038"/>
                  <a:gd name="connsiteY16" fmla="*/ 215302 h 336551"/>
                  <a:gd name="connsiteX17" fmla="*/ 167126 w 300038"/>
                  <a:gd name="connsiteY17" fmla="*/ 215302 h 336551"/>
                  <a:gd name="connsiteX18" fmla="*/ 172390 w 300038"/>
                  <a:gd name="connsiteY18" fmla="*/ 217938 h 336551"/>
                  <a:gd name="connsiteX19" fmla="*/ 173706 w 300038"/>
                  <a:gd name="connsiteY19" fmla="*/ 225845 h 336551"/>
                  <a:gd name="connsiteX20" fmla="*/ 168442 w 300038"/>
                  <a:gd name="connsiteY20" fmla="*/ 239025 h 336551"/>
                  <a:gd name="connsiteX21" fmla="*/ 171074 w 300038"/>
                  <a:gd name="connsiteY21" fmla="*/ 248250 h 336551"/>
                  <a:gd name="connsiteX22" fmla="*/ 188182 w 300038"/>
                  <a:gd name="connsiteY22" fmla="*/ 202123 h 336551"/>
                  <a:gd name="connsiteX23" fmla="*/ 192130 w 300038"/>
                  <a:gd name="connsiteY23" fmla="*/ 196851 h 336551"/>
                  <a:gd name="connsiteX24" fmla="*/ 198710 w 300038"/>
                  <a:gd name="connsiteY24" fmla="*/ 196851 h 336551"/>
                  <a:gd name="connsiteX25" fmla="*/ 265823 w 300038"/>
                  <a:gd name="connsiteY25" fmla="*/ 224527 h 336551"/>
                  <a:gd name="connsiteX26" fmla="*/ 300038 w 300038"/>
                  <a:gd name="connsiteY26" fmla="*/ 274609 h 336551"/>
                  <a:gd name="connsiteX27" fmla="*/ 300038 w 300038"/>
                  <a:gd name="connsiteY27" fmla="*/ 328643 h 336551"/>
                  <a:gd name="connsiteX28" fmla="*/ 292142 w 300038"/>
                  <a:gd name="connsiteY28" fmla="*/ 336551 h 336551"/>
                  <a:gd name="connsiteX29" fmla="*/ 7896 w 300038"/>
                  <a:gd name="connsiteY29" fmla="*/ 336551 h 336551"/>
                  <a:gd name="connsiteX30" fmla="*/ 0 w 300038"/>
                  <a:gd name="connsiteY30" fmla="*/ 328643 h 336551"/>
                  <a:gd name="connsiteX31" fmla="*/ 0 w 300038"/>
                  <a:gd name="connsiteY31" fmla="*/ 274609 h 336551"/>
                  <a:gd name="connsiteX32" fmla="*/ 34215 w 300038"/>
                  <a:gd name="connsiteY32" fmla="*/ 224527 h 336551"/>
                  <a:gd name="connsiteX33" fmla="*/ 101328 w 300038"/>
                  <a:gd name="connsiteY33" fmla="*/ 196851 h 336551"/>
                  <a:gd name="connsiteX34" fmla="*/ 155328 w 300038"/>
                  <a:gd name="connsiteY34" fmla="*/ 0 h 336551"/>
                  <a:gd name="connsiteX35" fmla="*/ 201775 w 300038"/>
                  <a:gd name="connsiteY35" fmla="*/ 15854 h 336551"/>
                  <a:gd name="connsiteX36" fmla="*/ 223008 w 300038"/>
                  <a:gd name="connsiteY36" fmla="*/ 79268 h 336551"/>
                  <a:gd name="connsiteX37" fmla="*/ 224335 w 300038"/>
                  <a:gd name="connsiteY37" fmla="*/ 93801 h 336551"/>
                  <a:gd name="connsiteX38" fmla="*/ 229643 w 300038"/>
                  <a:gd name="connsiteY38" fmla="*/ 100407 h 336551"/>
                  <a:gd name="connsiteX39" fmla="*/ 232297 w 300038"/>
                  <a:gd name="connsiteY39" fmla="*/ 125508 h 336551"/>
                  <a:gd name="connsiteX40" fmla="*/ 208410 w 300038"/>
                  <a:gd name="connsiteY40" fmla="*/ 151931 h 336551"/>
                  <a:gd name="connsiteX41" fmla="*/ 185850 w 300038"/>
                  <a:gd name="connsiteY41" fmla="*/ 183639 h 336551"/>
                  <a:gd name="connsiteX42" fmla="*/ 172579 w 300038"/>
                  <a:gd name="connsiteY42" fmla="*/ 192887 h 336551"/>
                  <a:gd name="connsiteX43" fmla="*/ 150019 w 300038"/>
                  <a:gd name="connsiteY43" fmla="*/ 196850 h 336551"/>
                  <a:gd name="connsiteX44" fmla="*/ 127459 w 300038"/>
                  <a:gd name="connsiteY44" fmla="*/ 192887 h 336551"/>
                  <a:gd name="connsiteX45" fmla="*/ 114189 w 300038"/>
                  <a:gd name="connsiteY45" fmla="*/ 183639 h 336551"/>
                  <a:gd name="connsiteX46" fmla="*/ 91629 w 300038"/>
                  <a:gd name="connsiteY46" fmla="*/ 151931 h 336551"/>
                  <a:gd name="connsiteX47" fmla="*/ 67742 w 300038"/>
                  <a:gd name="connsiteY47" fmla="*/ 125508 h 336551"/>
                  <a:gd name="connsiteX48" fmla="*/ 70396 w 300038"/>
                  <a:gd name="connsiteY48" fmla="*/ 100407 h 336551"/>
                  <a:gd name="connsiteX49" fmla="*/ 75704 w 300038"/>
                  <a:gd name="connsiteY49" fmla="*/ 93801 h 336551"/>
                  <a:gd name="connsiteX50" fmla="*/ 77031 w 300038"/>
                  <a:gd name="connsiteY50" fmla="*/ 85874 h 336551"/>
                  <a:gd name="connsiteX51" fmla="*/ 74377 w 300038"/>
                  <a:gd name="connsiteY51" fmla="*/ 50203 h 336551"/>
                  <a:gd name="connsiteX52" fmla="*/ 103572 w 300038"/>
                  <a:gd name="connsiteY52" fmla="*/ 27744 h 336551"/>
                  <a:gd name="connsiteX53" fmla="*/ 119497 w 300038"/>
                  <a:gd name="connsiteY53" fmla="*/ 10569 h 336551"/>
                  <a:gd name="connsiteX54" fmla="*/ 155328 w 300038"/>
                  <a:gd name="connsiteY54" fmla="*/ 0 h 336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300038" h="336551">
                    <a:moveTo>
                      <a:pt x="199932" y="273051"/>
                    </a:moveTo>
                    <a:cubicBezTo>
                      <a:pt x="194703" y="273051"/>
                      <a:pt x="192088" y="277020"/>
                      <a:pt x="192088" y="280989"/>
                    </a:cubicBezTo>
                    <a:cubicBezTo>
                      <a:pt x="192088" y="306124"/>
                      <a:pt x="192088" y="306124"/>
                      <a:pt x="192088" y="306124"/>
                    </a:cubicBezTo>
                    <a:cubicBezTo>
                      <a:pt x="192088" y="310093"/>
                      <a:pt x="194703" y="312739"/>
                      <a:pt x="199932" y="312739"/>
                    </a:cubicBezTo>
                    <a:cubicBezTo>
                      <a:pt x="250919" y="312739"/>
                      <a:pt x="250919" y="312739"/>
                      <a:pt x="250919" y="312739"/>
                    </a:cubicBezTo>
                    <a:cubicBezTo>
                      <a:pt x="254841" y="312739"/>
                      <a:pt x="258763" y="310093"/>
                      <a:pt x="258763" y="306124"/>
                    </a:cubicBezTo>
                    <a:lnTo>
                      <a:pt x="258763" y="280989"/>
                    </a:lnTo>
                    <a:cubicBezTo>
                      <a:pt x="258763" y="277020"/>
                      <a:pt x="254841" y="273051"/>
                      <a:pt x="250919" y="273051"/>
                    </a:cubicBezTo>
                    <a:cubicBezTo>
                      <a:pt x="199932" y="273051"/>
                      <a:pt x="199932" y="273051"/>
                      <a:pt x="199932" y="273051"/>
                    </a:cubicBezTo>
                    <a:close/>
                    <a:moveTo>
                      <a:pt x="101328" y="196851"/>
                    </a:moveTo>
                    <a:cubicBezTo>
                      <a:pt x="103960" y="196851"/>
                      <a:pt x="105276" y="196851"/>
                      <a:pt x="107908" y="196851"/>
                    </a:cubicBezTo>
                    <a:cubicBezTo>
                      <a:pt x="109224" y="198169"/>
                      <a:pt x="110540" y="199487"/>
                      <a:pt x="111856" y="202123"/>
                    </a:cubicBezTo>
                    <a:cubicBezTo>
                      <a:pt x="128964" y="248250"/>
                      <a:pt x="128964" y="248250"/>
                      <a:pt x="128964" y="248250"/>
                    </a:cubicBezTo>
                    <a:cubicBezTo>
                      <a:pt x="131595" y="239025"/>
                      <a:pt x="131595" y="239025"/>
                      <a:pt x="131595" y="239025"/>
                    </a:cubicBezTo>
                    <a:cubicBezTo>
                      <a:pt x="126332" y="225845"/>
                      <a:pt x="126332" y="225845"/>
                      <a:pt x="126332" y="225845"/>
                    </a:cubicBezTo>
                    <a:cubicBezTo>
                      <a:pt x="125016" y="223209"/>
                      <a:pt x="126332" y="220574"/>
                      <a:pt x="127648" y="217938"/>
                    </a:cubicBezTo>
                    <a:cubicBezTo>
                      <a:pt x="128964" y="216620"/>
                      <a:pt x="131595" y="215302"/>
                      <a:pt x="132911" y="215302"/>
                    </a:cubicBezTo>
                    <a:cubicBezTo>
                      <a:pt x="167126" y="215302"/>
                      <a:pt x="167126" y="215302"/>
                      <a:pt x="167126" y="215302"/>
                    </a:cubicBezTo>
                    <a:cubicBezTo>
                      <a:pt x="168442" y="215302"/>
                      <a:pt x="171074" y="216620"/>
                      <a:pt x="172390" y="217938"/>
                    </a:cubicBezTo>
                    <a:cubicBezTo>
                      <a:pt x="173706" y="220574"/>
                      <a:pt x="175022" y="223209"/>
                      <a:pt x="173706" y="225845"/>
                    </a:cubicBezTo>
                    <a:cubicBezTo>
                      <a:pt x="168442" y="239025"/>
                      <a:pt x="168442" y="239025"/>
                      <a:pt x="168442" y="239025"/>
                    </a:cubicBezTo>
                    <a:cubicBezTo>
                      <a:pt x="171074" y="248250"/>
                      <a:pt x="171074" y="248250"/>
                      <a:pt x="171074" y="248250"/>
                    </a:cubicBezTo>
                    <a:cubicBezTo>
                      <a:pt x="188182" y="202123"/>
                      <a:pt x="188182" y="202123"/>
                      <a:pt x="188182" y="202123"/>
                    </a:cubicBezTo>
                    <a:cubicBezTo>
                      <a:pt x="189498" y="199487"/>
                      <a:pt x="190814" y="198169"/>
                      <a:pt x="192130" y="196851"/>
                    </a:cubicBezTo>
                    <a:cubicBezTo>
                      <a:pt x="194762" y="196851"/>
                      <a:pt x="196078" y="196851"/>
                      <a:pt x="198710" y="196851"/>
                    </a:cubicBezTo>
                    <a:cubicBezTo>
                      <a:pt x="265823" y="224527"/>
                      <a:pt x="265823" y="224527"/>
                      <a:pt x="265823" y="224527"/>
                    </a:cubicBezTo>
                    <a:cubicBezTo>
                      <a:pt x="286879" y="232435"/>
                      <a:pt x="300038" y="252204"/>
                      <a:pt x="300038" y="274609"/>
                    </a:cubicBezTo>
                    <a:cubicBezTo>
                      <a:pt x="300038" y="328643"/>
                      <a:pt x="300038" y="328643"/>
                      <a:pt x="300038" y="328643"/>
                    </a:cubicBezTo>
                    <a:cubicBezTo>
                      <a:pt x="300038" y="332597"/>
                      <a:pt x="296090" y="336551"/>
                      <a:pt x="292142" y="336551"/>
                    </a:cubicBezTo>
                    <a:cubicBezTo>
                      <a:pt x="7896" y="336551"/>
                      <a:pt x="7896" y="336551"/>
                      <a:pt x="7896" y="336551"/>
                    </a:cubicBezTo>
                    <a:cubicBezTo>
                      <a:pt x="3948" y="336551"/>
                      <a:pt x="0" y="332597"/>
                      <a:pt x="0" y="328643"/>
                    </a:cubicBezTo>
                    <a:cubicBezTo>
                      <a:pt x="0" y="274609"/>
                      <a:pt x="0" y="274609"/>
                      <a:pt x="0" y="274609"/>
                    </a:cubicBezTo>
                    <a:cubicBezTo>
                      <a:pt x="0" y="252204"/>
                      <a:pt x="13159" y="232435"/>
                      <a:pt x="34215" y="224527"/>
                    </a:cubicBezTo>
                    <a:cubicBezTo>
                      <a:pt x="101328" y="196851"/>
                      <a:pt x="101328" y="196851"/>
                      <a:pt x="101328" y="196851"/>
                    </a:cubicBezTo>
                    <a:close/>
                    <a:moveTo>
                      <a:pt x="155328" y="0"/>
                    </a:moveTo>
                    <a:cubicBezTo>
                      <a:pt x="171252" y="0"/>
                      <a:pt x="187177" y="5285"/>
                      <a:pt x="201775" y="15854"/>
                    </a:cubicBezTo>
                    <a:cubicBezTo>
                      <a:pt x="225662" y="34350"/>
                      <a:pt x="223008" y="72663"/>
                      <a:pt x="223008" y="79268"/>
                    </a:cubicBezTo>
                    <a:cubicBezTo>
                      <a:pt x="223008" y="84553"/>
                      <a:pt x="224335" y="89838"/>
                      <a:pt x="224335" y="93801"/>
                    </a:cubicBezTo>
                    <a:cubicBezTo>
                      <a:pt x="225662" y="95122"/>
                      <a:pt x="228316" y="96443"/>
                      <a:pt x="229643" y="100407"/>
                    </a:cubicBezTo>
                    <a:cubicBezTo>
                      <a:pt x="234951" y="107012"/>
                      <a:pt x="234951" y="114939"/>
                      <a:pt x="232297" y="125508"/>
                    </a:cubicBezTo>
                    <a:cubicBezTo>
                      <a:pt x="226989" y="146647"/>
                      <a:pt x="215045" y="150610"/>
                      <a:pt x="208410" y="151931"/>
                    </a:cubicBezTo>
                    <a:cubicBezTo>
                      <a:pt x="204429" y="159858"/>
                      <a:pt x="195139" y="175712"/>
                      <a:pt x="185850" y="183639"/>
                    </a:cubicBezTo>
                    <a:cubicBezTo>
                      <a:pt x="183196" y="187602"/>
                      <a:pt x="177888" y="190244"/>
                      <a:pt x="172579" y="192887"/>
                    </a:cubicBezTo>
                    <a:cubicBezTo>
                      <a:pt x="164617" y="195529"/>
                      <a:pt x="157982" y="196850"/>
                      <a:pt x="150019" y="196850"/>
                    </a:cubicBezTo>
                    <a:cubicBezTo>
                      <a:pt x="142057" y="196850"/>
                      <a:pt x="135422" y="195529"/>
                      <a:pt x="127459" y="192887"/>
                    </a:cubicBezTo>
                    <a:cubicBezTo>
                      <a:pt x="122151" y="190244"/>
                      <a:pt x="116843" y="187602"/>
                      <a:pt x="114189" y="183639"/>
                    </a:cubicBezTo>
                    <a:cubicBezTo>
                      <a:pt x="104900" y="175712"/>
                      <a:pt x="95610" y="159858"/>
                      <a:pt x="91629" y="151931"/>
                    </a:cubicBezTo>
                    <a:cubicBezTo>
                      <a:pt x="84994" y="150610"/>
                      <a:pt x="73050" y="146647"/>
                      <a:pt x="67742" y="125508"/>
                    </a:cubicBezTo>
                    <a:cubicBezTo>
                      <a:pt x="65088" y="114939"/>
                      <a:pt x="65088" y="107012"/>
                      <a:pt x="70396" y="100407"/>
                    </a:cubicBezTo>
                    <a:cubicBezTo>
                      <a:pt x="71723" y="96443"/>
                      <a:pt x="74377" y="95122"/>
                      <a:pt x="75704" y="93801"/>
                    </a:cubicBezTo>
                    <a:cubicBezTo>
                      <a:pt x="75704" y="91159"/>
                      <a:pt x="75704" y="88516"/>
                      <a:pt x="77031" y="85874"/>
                    </a:cubicBezTo>
                    <a:cubicBezTo>
                      <a:pt x="73050" y="80590"/>
                      <a:pt x="67742" y="68699"/>
                      <a:pt x="74377" y="50203"/>
                    </a:cubicBezTo>
                    <a:cubicBezTo>
                      <a:pt x="81013" y="30386"/>
                      <a:pt x="95610" y="27744"/>
                      <a:pt x="103572" y="27744"/>
                    </a:cubicBezTo>
                    <a:cubicBezTo>
                      <a:pt x="106227" y="22459"/>
                      <a:pt x="111535" y="17175"/>
                      <a:pt x="119497" y="10569"/>
                    </a:cubicBezTo>
                    <a:cubicBezTo>
                      <a:pt x="128786" y="3963"/>
                      <a:pt x="142057" y="0"/>
                      <a:pt x="155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9874" y="5905"/>
              <a:ext cx="1873" cy="363"/>
            </a:xfrm>
            <a:prstGeom prst="rect">
              <a:avLst/>
            </a:prstGeom>
            <a:noFill/>
          </p:spPr>
          <p:txBody>
            <a:bodyPr wrap="square" lIns="68519" tIns="34289" rIns="68519" bIns="34289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6845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freeppt7.com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11841" y="5826"/>
              <a:ext cx="492" cy="492"/>
              <a:chOff x="891974" y="4415843"/>
              <a:chExt cx="450443" cy="450443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891974" y="4415843"/>
                <a:ext cx="450443" cy="450443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10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19" name="椭圆 44"/>
              <p:cNvSpPr/>
              <p:nvPr/>
            </p:nvSpPr>
            <p:spPr>
              <a:xfrm>
                <a:off x="978196" y="4510710"/>
                <a:ext cx="278000" cy="260708"/>
              </a:xfrm>
              <a:custGeom>
                <a:avLst/>
                <a:gdLst>
                  <a:gd name="connsiteX0" fmla="*/ 249749 w 331788"/>
                  <a:gd name="connsiteY0" fmla="*/ 163513 h 311151"/>
                  <a:gd name="connsiteX1" fmla="*/ 243291 w 331788"/>
                  <a:gd name="connsiteY1" fmla="*/ 171424 h 311151"/>
                  <a:gd name="connsiteX2" fmla="*/ 243291 w 331788"/>
                  <a:gd name="connsiteY2" fmla="*/ 218888 h 311151"/>
                  <a:gd name="connsiteX3" fmla="*/ 238125 w 331788"/>
                  <a:gd name="connsiteY3" fmla="*/ 229435 h 311151"/>
                  <a:gd name="connsiteX4" fmla="*/ 249749 w 331788"/>
                  <a:gd name="connsiteY4" fmla="*/ 241301 h 311151"/>
                  <a:gd name="connsiteX5" fmla="*/ 260081 w 331788"/>
                  <a:gd name="connsiteY5" fmla="*/ 236027 h 311151"/>
                  <a:gd name="connsiteX6" fmla="*/ 288495 w 331788"/>
                  <a:gd name="connsiteY6" fmla="*/ 236027 h 311151"/>
                  <a:gd name="connsiteX7" fmla="*/ 307868 w 331788"/>
                  <a:gd name="connsiteY7" fmla="*/ 236027 h 311151"/>
                  <a:gd name="connsiteX8" fmla="*/ 314325 w 331788"/>
                  <a:gd name="connsiteY8" fmla="*/ 229435 h 311151"/>
                  <a:gd name="connsiteX9" fmla="*/ 307868 w 331788"/>
                  <a:gd name="connsiteY9" fmla="*/ 221525 h 311151"/>
                  <a:gd name="connsiteX10" fmla="*/ 260081 w 331788"/>
                  <a:gd name="connsiteY10" fmla="*/ 221525 h 311151"/>
                  <a:gd name="connsiteX11" fmla="*/ 257498 w 331788"/>
                  <a:gd name="connsiteY11" fmla="*/ 218888 h 311151"/>
                  <a:gd name="connsiteX12" fmla="*/ 257498 w 331788"/>
                  <a:gd name="connsiteY12" fmla="*/ 171424 h 311151"/>
                  <a:gd name="connsiteX13" fmla="*/ 249749 w 331788"/>
                  <a:gd name="connsiteY13" fmla="*/ 163513 h 311151"/>
                  <a:gd name="connsiteX14" fmla="*/ 250178 w 331788"/>
                  <a:gd name="connsiteY14" fmla="*/ 147638 h 311151"/>
                  <a:gd name="connsiteX15" fmla="*/ 289040 w 331788"/>
                  <a:gd name="connsiteY15" fmla="*/ 158020 h 311151"/>
                  <a:gd name="connsiteX16" fmla="*/ 331788 w 331788"/>
                  <a:gd name="connsiteY16" fmla="*/ 229395 h 311151"/>
                  <a:gd name="connsiteX17" fmla="*/ 250178 w 331788"/>
                  <a:gd name="connsiteY17" fmla="*/ 311151 h 311151"/>
                  <a:gd name="connsiteX18" fmla="*/ 175044 w 331788"/>
                  <a:gd name="connsiteY18" fmla="*/ 260540 h 311151"/>
                  <a:gd name="connsiteX19" fmla="*/ 169863 w 331788"/>
                  <a:gd name="connsiteY19" fmla="*/ 229395 h 311151"/>
                  <a:gd name="connsiteX20" fmla="*/ 250178 w 331788"/>
                  <a:gd name="connsiteY20" fmla="*/ 147638 h 311151"/>
                  <a:gd name="connsiteX21" fmla="*/ 22336 w 331788"/>
                  <a:gd name="connsiteY21" fmla="*/ 44450 h 311151"/>
                  <a:gd name="connsiteX22" fmla="*/ 15875 w 331788"/>
                  <a:gd name="connsiteY22" fmla="*/ 49630 h 311151"/>
                  <a:gd name="connsiteX23" fmla="*/ 15875 w 331788"/>
                  <a:gd name="connsiteY23" fmla="*/ 93663 h 311151"/>
                  <a:gd name="connsiteX24" fmla="*/ 273050 w 331788"/>
                  <a:gd name="connsiteY24" fmla="*/ 93663 h 311151"/>
                  <a:gd name="connsiteX25" fmla="*/ 273050 w 331788"/>
                  <a:gd name="connsiteY25" fmla="*/ 49630 h 311151"/>
                  <a:gd name="connsiteX26" fmla="*/ 267881 w 331788"/>
                  <a:gd name="connsiteY26" fmla="*/ 44450 h 311151"/>
                  <a:gd name="connsiteX27" fmla="*/ 245911 w 331788"/>
                  <a:gd name="connsiteY27" fmla="*/ 44450 h 311151"/>
                  <a:gd name="connsiteX28" fmla="*/ 245911 w 331788"/>
                  <a:gd name="connsiteY28" fmla="*/ 53515 h 311151"/>
                  <a:gd name="connsiteX29" fmla="*/ 231695 w 331788"/>
                  <a:gd name="connsiteY29" fmla="*/ 67761 h 311151"/>
                  <a:gd name="connsiteX30" fmla="*/ 212310 w 331788"/>
                  <a:gd name="connsiteY30" fmla="*/ 67761 h 311151"/>
                  <a:gd name="connsiteX31" fmla="*/ 198094 w 331788"/>
                  <a:gd name="connsiteY31" fmla="*/ 53515 h 311151"/>
                  <a:gd name="connsiteX32" fmla="*/ 198094 w 331788"/>
                  <a:gd name="connsiteY32" fmla="*/ 44450 h 311151"/>
                  <a:gd name="connsiteX33" fmla="*/ 168370 w 331788"/>
                  <a:gd name="connsiteY33" fmla="*/ 44450 h 311151"/>
                  <a:gd name="connsiteX34" fmla="*/ 168370 w 331788"/>
                  <a:gd name="connsiteY34" fmla="*/ 53515 h 311151"/>
                  <a:gd name="connsiteX35" fmla="*/ 154155 w 331788"/>
                  <a:gd name="connsiteY35" fmla="*/ 67761 h 311151"/>
                  <a:gd name="connsiteX36" fmla="*/ 134770 w 331788"/>
                  <a:gd name="connsiteY36" fmla="*/ 67761 h 311151"/>
                  <a:gd name="connsiteX37" fmla="*/ 120554 w 331788"/>
                  <a:gd name="connsiteY37" fmla="*/ 53515 h 311151"/>
                  <a:gd name="connsiteX38" fmla="*/ 120554 w 331788"/>
                  <a:gd name="connsiteY38" fmla="*/ 44450 h 311151"/>
                  <a:gd name="connsiteX39" fmla="*/ 92123 w 331788"/>
                  <a:gd name="connsiteY39" fmla="*/ 44450 h 311151"/>
                  <a:gd name="connsiteX40" fmla="*/ 92123 w 331788"/>
                  <a:gd name="connsiteY40" fmla="*/ 53515 h 311151"/>
                  <a:gd name="connsiteX41" fmla="*/ 77907 w 331788"/>
                  <a:gd name="connsiteY41" fmla="*/ 67761 h 311151"/>
                  <a:gd name="connsiteX42" fmla="*/ 58522 w 331788"/>
                  <a:gd name="connsiteY42" fmla="*/ 67761 h 311151"/>
                  <a:gd name="connsiteX43" fmla="*/ 44306 w 331788"/>
                  <a:gd name="connsiteY43" fmla="*/ 53515 h 311151"/>
                  <a:gd name="connsiteX44" fmla="*/ 44306 w 331788"/>
                  <a:gd name="connsiteY44" fmla="*/ 44450 h 311151"/>
                  <a:gd name="connsiteX45" fmla="*/ 22336 w 331788"/>
                  <a:gd name="connsiteY45" fmla="*/ 44450 h 311151"/>
                  <a:gd name="connsiteX46" fmla="*/ 58303 w 331788"/>
                  <a:gd name="connsiteY46" fmla="*/ 0 h 311151"/>
                  <a:gd name="connsiteX47" fmla="*/ 77737 w 331788"/>
                  <a:gd name="connsiteY47" fmla="*/ 0 h 311151"/>
                  <a:gd name="connsiteX48" fmla="*/ 91989 w 331788"/>
                  <a:gd name="connsiteY48" fmla="*/ 14248 h 311151"/>
                  <a:gd name="connsiteX49" fmla="*/ 91989 w 331788"/>
                  <a:gd name="connsiteY49" fmla="*/ 29791 h 311151"/>
                  <a:gd name="connsiteX50" fmla="*/ 120493 w 331788"/>
                  <a:gd name="connsiteY50" fmla="*/ 29791 h 311151"/>
                  <a:gd name="connsiteX51" fmla="*/ 120493 w 331788"/>
                  <a:gd name="connsiteY51" fmla="*/ 14248 h 311151"/>
                  <a:gd name="connsiteX52" fmla="*/ 134745 w 331788"/>
                  <a:gd name="connsiteY52" fmla="*/ 0 h 311151"/>
                  <a:gd name="connsiteX53" fmla="*/ 154179 w 331788"/>
                  <a:gd name="connsiteY53" fmla="*/ 0 h 311151"/>
                  <a:gd name="connsiteX54" fmla="*/ 168431 w 331788"/>
                  <a:gd name="connsiteY54" fmla="*/ 14248 h 311151"/>
                  <a:gd name="connsiteX55" fmla="*/ 168431 w 331788"/>
                  <a:gd name="connsiteY55" fmla="*/ 29791 h 311151"/>
                  <a:gd name="connsiteX56" fmla="*/ 198231 w 331788"/>
                  <a:gd name="connsiteY56" fmla="*/ 29791 h 311151"/>
                  <a:gd name="connsiteX57" fmla="*/ 198231 w 331788"/>
                  <a:gd name="connsiteY57" fmla="*/ 14248 h 311151"/>
                  <a:gd name="connsiteX58" fmla="*/ 212483 w 331788"/>
                  <a:gd name="connsiteY58" fmla="*/ 0 h 311151"/>
                  <a:gd name="connsiteX59" fmla="*/ 231917 w 331788"/>
                  <a:gd name="connsiteY59" fmla="*/ 0 h 311151"/>
                  <a:gd name="connsiteX60" fmla="*/ 246170 w 331788"/>
                  <a:gd name="connsiteY60" fmla="*/ 14248 h 311151"/>
                  <a:gd name="connsiteX61" fmla="*/ 246170 w 331788"/>
                  <a:gd name="connsiteY61" fmla="*/ 29791 h 311151"/>
                  <a:gd name="connsiteX62" fmla="*/ 268195 w 331788"/>
                  <a:gd name="connsiteY62" fmla="*/ 29791 h 311151"/>
                  <a:gd name="connsiteX63" fmla="*/ 288925 w 331788"/>
                  <a:gd name="connsiteY63" fmla="*/ 50516 h 311151"/>
                  <a:gd name="connsiteX64" fmla="*/ 288925 w 331788"/>
                  <a:gd name="connsiteY64" fmla="*/ 146366 h 311151"/>
                  <a:gd name="connsiteX65" fmla="*/ 286334 w 331788"/>
                  <a:gd name="connsiteY65" fmla="*/ 143775 h 311151"/>
                  <a:gd name="connsiteX66" fmla="*/ 250056 w 331788"/>
                  <a:gd name="connsiteY66" fmla="*/ 137299 h 311151"/>
                  <a:gd name="connsiteX67" fmla="*/ 215074 w 331788"/>
                  <a:gd name="connsiteY67" fmla="*/ 143775 h 311151"/>
                  <a:gd name="connsiteX68" fmla="*/ 185275 w 331788"/>
                  <a:gd name="connsiteY68" fmla="*/ 164500 h 311151"/>
                  <a:gd name="connsiteX69" fmla="*/ 165840 w 331788"/>
                  <a:gd name="connsiteY69" fmla="*/ 192996 h 311151"/>
                  <a:gd name="connsiteX70" fmla="*/ 158066 w 331788"/>
                  <a:gd name="connsiteY70" fmla="*/ 229264 h 311151"/>
                  <a:gd name="connsiteX71" fmla="*/ 163249 w 331788"/>
                  <a:gd name="connsiteY71" fmla="*/ 260350 h 311151"/>
                  <a:gd name="connsiteX72" fmla="*/ 22025 w 331788"/>
                  <a:gd name="connsiteY72" fmla="*/ 260350 h 311151"/>
                  <a:gd name="connsiteX73" fmla="*/ 0 w 331788"/>
                  <a:gd name="connsiteY73" fmla="*/ 238330 h 311151"/>
                  <a:gd name="connsiteX74" fmla="*/ 0 w 331788"/>
                  <a:gd name="connsiteY74" fmla="*/ 50516 h 311151"/>
                  <a:gd name="connsiteX75" fmla="*/ 22025 w 331788"/>
                  <a:gd name="connsiteY75" fmla="*/ 29791 h 311151"/>
                  <a:gd name="connsiteX76" fmla="*/ 44051 w 331788"/>
                  <a:gd name="connsiteY76" fmla="*/ 29791 h 311151"/>
                  <a:gd name="connsiteX77" fmla="*/ 44051 w 331788"/>
                  <a:gd name="connsiteY77" fmla="*/ 14248 h 311151"/>
                  <a:gd name="connsiteX78" fmla="*/ 58303 w 331788"/>
                  <a:gd name="connsiteY78" fmla="*/ 0 h 311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</a:cxnLst>
                <a:rect l="l" t="t" r="r" b="b"/>
                <a:pathLst>
                  <a:path w="331788" h="311151">
                    <a:moveTo>
                      <a:pt x="249749" y="163513"/>
                    </a:moveTo>
                    <a:cubicBezTo>
                      <a:pt x="245874" y="163513"/>
                      <a:pt x="243291" y="167468"/>
                      <a:pt x="243291" y="171424"/>
                    </a:cubicBezTo>
                    <a:cubicBezTo>
                      <a:pt x="243291" y="171424"/>
                      <a:pt x="243291" y="171424"/>
                      <a:pt x="243291" y="218888"/>
                    </a:cubicBezTo>
                    <a:cubicBezTo>
                      <a:pt x="239417" y="221525"/>
                      <a:pt x="238125" y="225480"/>
                      <a:pt x="238125" y="229435"/>
                    </a:cubicBezTo>
                    <a:cubicBezTo>
                      <a:pt x="238125" y="236027"/>
                      <a:pt x="243291" y="241301"/>
                      <a:pt x="249749" y="241301"/>
                    </a:cubicBezTo>
                    <a:cubicBezTo>
                      <a:pt x="253624" y="241301"/>
                      <a:pt x="257498" y="239983"/>
                      <a:pt x="260081" y="236027"/>
                    </a:cubicBezTo>
                    <a:cubicBezTo>
                      <a:pt x="260081" y="236027"/>
                      <a:pt x="260081" y="236027"/>
                      <a:pt x="288495" y="236027"/>
                    </a:cubicBezTo>
                    <a:lnTo>
                      <a:pt x="307868" y="236027"/>
                    </a:lnTo>
                    <a:cubicBezTo>
                      <a:pt x="311742" y="236027"/>
                      <a:pt x="314325" y="233390"/>
                      <a:pt x="314325" y="229435"/>
                    </a:cubicBezTo>
                    <a:cubicBezTo>
                      <a:pt x="314325" y="225480"/>
                      <a:pt x="311742" y="221525"/>
                      <a:pt x="307868" y="221525"/>
                    </a:cubicBezTo>
                    <a:cubicBezTo>
                      <a:pt x="307868" y="221525"/>
                      <a:pt x="307868" y="221525"/>
                      <a:pt x="260081" y="221525"/>
                    </a:cubicBezTo>
                    <a:cubicBezTo>
                      <a:pt x="258790" y="221525"/>
                      <a:pt x="257498" y="220206"/>
                      <a:pt x="257498" y="218888"/>
                    </a:cubicBezTo>
                    <a:cubicBezTo>
                      <a:pt x="257498" y="218888"/>
                      <a:pt x="257498" y="218888"/>
                      <a:pt x="257498" y="171424"/>
                    </a:cubicBezTo>
                    <a:cubicBezTo>
                      <a:pt x="257498" y="167468"/>
                      <a:pt x="253624" y="163513"/>
                      <a:pt x="249749" y="163513"/>
                    </a:cubicBezTo>
                    <a:close/>
                    <a:moveTo>
                      <a:pt x="250178" y="147638"/>
                    </a:moveTo>
                    <a:cubicBezTo>
                      <a:pt x="264427" y="147638"/>
                      <a:pt x="277381" y="151531"/>
                      <a:pt x="289040" y="158020"/>
                    </a:cubicBezTo>
                    <a:cubicBezTo>
                      <a:pt x="314948" y="172295"/>
                      <a:pt x="331788" y="198249"/>
                      <a:pt x="331788" y="229395"/>
                    </a:cubicBezTo>
                    <a:cubicBezTo>
                      <a:pt x="331788" y="274815"/>
                      <a:pt x="295517" y="311151"/>
                      <a:pt x="250178" y="311151"/>
                    </a:cubicBezTo>
                    <a:cubicBezTo>
                      <a:pt x="216497" y="311151"/>
                      <a:pt x="186703" y="289090"/>
                      <a:pt x="175044" y="260540"/>
                    </a:cubicBezTo>
                    <a:cubicBezTo>
                      <a:pt x="171158" y="250158"/>
                      <a:pt x="169863" y="239776"/>
                      <a:pt x="169863" y="229395"/>
                    </a:cubicBezTo>
                    <a:cubicBezTo>
                      <a:pt x="169863" y="183974"/>
                      <a:pt x="206134" y="147638"/>
                      <a:pt x="250178" y="147638"/>
                    </a:cubicBezTo>
                    <a:close/>
                    <a:moveTo>
                      <a:pt x="22336" y="44450"/>
                    </a:moveTo>
                    <a:cubicBezTo>
                      <a:pt x="18459" y="44450"/>
                      <a:pt x="15875" y="47040"/>
                      <a:pt x="15875" y="49630"/>
                    </a:cubicBezTo>
                    <a:lnTo>
                      <a:pt x="15875" y="93663"/>
                    </a:lnTo>
                    <a:cubicBezTo>
                      <a:pt x="15875" y="93663"/>
                      <a:pt x="15875" y="93663"/>
                      <a:pt x="273050" y="93663"/>
                    </a:cubicBezTo>
                    <a:cubicBezTo>
                      <a:pt x="273050" y="93663"/>
                      <a:pt x="273050" y="93663"/>
                      <a:pt x="273050" y="49630"/>
                    </a:cubicBezTo>
                    <a:cubicBezTo>
                      <a:pt x="273050" y="47040"/>
                      <a:pt x="270466" y="44450"/>
                      <a:pt x="267881" y="44450"/>
                    </a:cubicBezTo>
                    <a:cubicBezTo>
                      <a:pt x="267881" y="44450"/>
                      <a:pt x="267881" y="44450"/>
                      <a:pt x="245911" y="44450"/>
                    </a:cubicBezTo>
                    <a:cubicBezTo>
                      <a:pt x="245911" y="44450"/>
                      <a:pt x="245911" y="44450"/>
                      <a:pt x="245911" y="53515"/>
                    </a:cubicBezTo>
                    <a:cubicBezTo>
                      <a:pt x="245911" y="61286"/>
                      <a:pt x="239449" y="67761"/>
                      <a:pt x="231695" y="67761"/>
                    </a:cubicBezTo>
                    <a:cubicBezTo>
                      <a:pt x="231695" y="67761"/>
                      <a:pt x="231695" y="67761"/>
                      <a:pt x="212310" y="67761"/>
                    </a:cubicBezTo>
                    <a:cubicBezTo>
                      <a:pt x="204556" y="67761"/>
                      <a:pt x="198094" y="61286"/>
                      <a:pt x="198094" y="53515"/>
                    </a:cubicBezTo>
                    <a:cubicBezTo>
                      <a:pt x="198094" y="53515"/>
                      <a:pt x="198094" y="53515"/>
                      <a:pt x="198094" y="44450"/>
                    </a:cubicBezTo>
                    <a:cubicBezTo>
                      <a:pt x="198094" y="44450"/>
                      <a:pt x="198094" y="44450"/>
                      <a:pt x="168370" y="44450"/>
                    </a:cubicBezTo>
                    <a:cubicBezTo>
                      <a:pt x="168370" y="44450"/>
                      <a:pt x="168370" y="44450"/>
                      <a:pt x="168370" y="53515"/>
                    </a:cubicBezTo>
                    <a:cubicBezTo>
                      <a:pt x="168370" y="61286"/>
                      <a:pt x="161909" y="67761"/>
                      <a:pt x="154155" y="67761"/>
                    </a:cubicBezTo>
                    <a:cubicBezTo>
                      <a:pt x="154155" y="67761"/>
                      <a:pt x="154155" y="67761"/>
                      <a:pt x="134770" y="67761"/>
                    </a:cubicBezTo>
                    <a:cubicBezTo>
                      <a:pt x="127016" y="67761"/>
                      <a:pt x="120554" y="61286"/>
                      <a:pt x="120554" y="53515"/>
                    </a:cubicBezTo>
                    <a:cubicBezTo>
                      <a:pt x="120554" y="53515"/>
                      <a:pt x="120554" y="53515"/>
                      <a:pt x="120554" y="44450"/>
                    </a:cubicBezTo>
                    <a:cubicBezTo>
                      <a:pt x="120554" y="44450"/>
                      <a:pt x="120554" y="44450"/>
                      <a:pt x="92123" y="44450"/>
                    </a:cubicBezTo>
                    <a:cubicBezTo>
                      <a:pt x="92123" y="44450"/>
                      <a:pt x="92123" y="44450"/>
                      <a:pt x="92123" y="53515"/>
                    </a:cubicBezTo>
                    <a:cubicBezTo>
                      <a:pt x="92123" y="61286"/>
                      <a:pt x="85661" y="67761"/>
                      <a:pt x="77907" y="67761"/>
                    </a:cubicBezTo>
                    <a:cubicBezTo>
                      <a:pt x="77907" y="67761"/>
                      <a:pt x="77907" y="67761"/>
                      <a:pt x="58522" y="67761"/>
                    </a:cubicBezTo>
                    <a:cubicBezTo>
                      <a:pt x="50768" y="67761"/>
                      <a:pt x="44306" y="61286"/>
                      <a:pt x="44306" y="53515"/>
                    </a:cubicBezTo>
                    <a:cubicBezTo>
                      <a:pt x="44306" y="53515"/>
                      <a:pt x="44306" y="53515"/>
                      <a:pt x="44306" y="44450"/>
                    </a:cubicBezTo>
                    <a:cubicBezTo>
                      <a:pt x="44306" y="44450"/>
                      <a:pt x="44306" y="44450"/>
                      <a:pt x="22336" y="44450"/>
                    </a:cubicBezTo>
                    <a:close/>
                    <a:moveTo>
                      <a:pt x="58303" y="0"/>
                    </a:moveTo>
                    <a:cubicBezTo>
                      <a:pt x="58303" y="0"/>
                      <a:pt x="58303" y="0"/>
                      <a:pt x="77737" y="0"/>
                    </a:cubicBezTo>
                    <a:cubicBezTo>
                      <a:pt x="85511" y="0"/>
                      <a:pt x="91989" y="6476"/>
                      <a:pt x="91989" y="14248"/>
                    </a:cubicBezTo>
                    <a:cubicBezTo>
                      <a:pt x="91989" y="14248"/>
                      <a:pt x="91989" y="14248"/>
                      <a:pt x="91989" y="29791"/>
                    </a:cubicBezTo>
                    <a:cubicBezTo>
                      <a:pt x="91989" y="29791"/>
                      <a:pt x="91989" y="29791"/>
                      <a:pt x="120493" y="29791"/>
                    </a:cubicBezTo>
                    <a:cubicBezTo>
                      <a:pt x="120493" y="29791"/>
                      <a:pt x="120493" y="29791"/>
                      <a:pt x="120493" y="14248"/>
                    </a:cubicBezTo>
                    <a:cubicBezTo>
                      <a:pt x="120493" y="6476"/>
                      <a:pt x="126971" y="0"/>
                      <a:pt x="134745" y="0"/>
                    </a:cubicBezTo>
                    <a:cubicBezTo>
                      <a:pt x="134745" y="0"/>
                      <a:pt x="134745" y="0"/>
                      <a:pt x="154179" y="0"/>
                    </a:cubicBezTo>
                    <a:cubicBezTo>
                      <a:pt x="161953" y="0"/>
                      <a:pt x="168431" y="6476"/>
                      <a:pt x="168431" y="14248"/>
                    </a:cubicBezTo>
                    <a:cubicBezTo>
                      <a:pt x="168431" y="14248"/>
                      <a:pt x="168431" y="14248"/>
                      <a:pt x="168431" y="29791"/>
                    </a:cubicBezTo>
                    <a:cubicBezTo>
                      <a:pt x="168431" y="29791"/>
                      <a:pt x="168431" y="29791"/>
                      <a:pt x="198231" y="29791"/>
                    </a:cubicBezTo>
                    <a:cubicBezTo>
                      <a:pt x="198231" y="29791"/>
                      <a:pt x="198231" y="29791"/>
                      <a:pt x="198231" y="14248"/>
                    </a:cubicBezTo>
                    <a:cubicBezTo>
                      <a:pt x="198231" y="6476"/>
                      <a:pt x="204709" y="0"/>
                      <a:pt x="212483" y="0"/>
                    </a:cubicBezTo>
                    <a:cubicBezTo>
                      <a:pt x="212483" y="0"/>
                      <a:pt x="212483" y="0"/>
                      <a:pt x="231917" y="0"/>
                    </a:cubicBezTo>
                    <a:cubicBezTo>
                      <a:pt x="239691" y="0"/>
                      <a:pt x="246170" y="6476"/>
                      <a:pt x="246170" y="14248"/>
                    </a:cubicBezTo>
                    <a:cubicBezTo>
                      <a:pt x="246170" y="14248"/>
                      <a:pt x="246170" y="14248"/>
                      <a:pt x="246170" y="29791"/>
                    </a:cubicBezTo>
                    <a:cubicBezTo>
                      <a:pt x="246170" y="29791"/>
                      <a:pt x="246170" y="29791"/>
                      <a:pt x="268195" y="29791"/>
                    </a:cubicBezTo>
                    <a:cubicBezTo>
                      <a:pt x="279856" y="29791"/>
                      <a:pt x="288925" y="38858"/>
                      <a:pt x="288925" y="50516"/>
                    </a:cubicBezTo>
                    <a:cubicBezTo>
                      <a:pt x="288925" y="50516"/>
                      <a:pt x="288925" y="50516"/>
                      <a:pt x="288925" y="146366"/>
                    </a:cubicBezTo>
                    <a:cubicBezTo>
                      <a:pt x="288925" y="145071"/>
                      <a:pt x="287630" y="145071"/>
                      <a:pt x="286334" y="143775"/>
                    </a:cubicBezTo>
                    <a:cubicBezTo>
                      <a:pt x="274673" y="139889"/>
                      <a:pt x="263013" y="137299"/>
                      <a:pt x="250056" y="137299"/>
                    </a:cubicBezTo>
                    <a:cubicBezTo>
                      <a:pt x="238396" y="137299"/>
                      <a:pt x="225439" y="139889"/>
                      <a:pt x="215074" y="143775"/>
                    </a:cubicBezTo>
                    <a:cubicBezTo>
                      <a:pt x="203413" y="148956"/>
                      <a:pt x="194344" y="155433"/>
                      <a:pt x="185275" y="164500"/>
                    </a:cubicBezTo>
                    <a:cubicBezTo>
                      <a:pt x="177501" y="172272"/>
                      <a:pt x="169727" y="182634"/>
                      <a:pt x="165840" y="192996"/>
                    </a:cubicBezTo>
                    <a:cubicBezTo>
                      <a:pt x="160658" y="204653"/>
                      <a:pt x="158066" y="216311"/>
                      <a:pt x="158066" y="229264"/>
                    </a:cubicBezTo>
                    <a:cubicBezTo>
                      <a:pt x="158066" y="239626"/>
                      <a:pt x="160658" y="249988"/>
                      <a:pt x="163249" y="260350"/>
                    </a:cubicBezTo>
                    <a:cubicBezTo>
                      <a:pt x="163249" y="260350"/>
                      <a:pt x="163249" y="260350"/>
                      <a:pt x="22025" y="260350"/>
                    </a:cubicBezTo>
                    <a:cubicBezTo>
                      <a:pt x="9069" y="260350"/>
                      <a:pt x="0" y="249988"/>
                      <a:pt x="0" y="238330"/>
                    </a:cubicBezTo>
                    <a:cubicBezTo>
                      <a:pt x="0" y="238330"/>
                      <a:pt x="0" y="238330"/>
                      <a:pt x="0" y="50516"/>
                    </a:cubicBezTo>
                    <a:cubicBezTo>
                      <a:pt x="0" y="38858"/>
                      <a:pt x="9069" y="29791"/>
                      <a:pt x="22025" y="29791"/>
                    </a:cubicBezTo>
                    <a:cubicBezTo>
                      <a:pt x="22025" y="29791"/>
                      <a:pt x="22025" y="29791"/>
                      <a:pt x="44051" y="29791"/>
                    </a:cubicBezTo>
                    <a:cubicBezTo>
                      <a:pt x="44051" y="29791"/>
                      <a:pt x="44051" y="29791"/>
                      <a:pt x="44051" y="14248"/>
                    </a:cubicBezTo>
                    <a:cubicBezTo>
                      <a:pt x="44051" y="6476"/>
                      <a:pt x="50529" y="0"/>
                      <a:pt x="583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  <p:sp>
          <p:nvSpPr>
            <p:cNvPr id="20" name="文本框 19"/>
            <p:cNvSpPr txBox="1"/>
            <p:nvPr/>
          </p:nvSpPr>
          <p:spPr>
            <a:xfrm>
              <a:off x="12397" y="5905"/>
              <a:ext cx="2021" cy="360"/>
            </a:xfrm>
            <a:prstGeom prst="rect">
              <a:avLst/>
            </a:prstGeom>
            <a:noFill/>
          </p:spPr>
          <p:txBody>
            <a:bodyPr wrap="square" lIns="68519" tIns="34289" rIns="68519" bIns="34289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6845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Time:</a:t>
              </a:r>
              <a:r>
                <a:rPr kumimoji="0" lang="en-US" altLang="zh-CN" sz="11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XXYXXMth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899592" y="2859782"/>
            <a:ext cx="39655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1" u="none" strike="noStrike" kern="1200" cap="none" spc="40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rPr>
              <a:t>POWERPOINT TEMPLET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1094015" y="1394023"/>
            <a:ext cx="1445260" cy="553085"/>
            <a:chOff x="1450" y="3277"/>
            <a:chExt cx="2276" cy="871"/>
          </a:xfrm>
        </p:grpSpPr>
        <p:sp>
          <p:nvSpPr>
            <p:cNvPr id="22" name="矩形 21"/>
            <p:cNvSpPr/>
            <p:nvPr/>
          </p:nvSpPr>
          <p:spPr>
            <a:xfrm>
              <a:off x="1450" y="3308"/>
              <a:ext cx="1950" cy="8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496" y="3277"/>
              <a:ext cx="2230" cy="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31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30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20XX</a:t>
              </a:r>
            </a:p>
          </p:txBody>
        </p:sp>
      </p:grp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8A2C7339-09EB-40E9-92EA-B3E79D9A6221}"/>
              </a:ext>
            </a:extLst>
          </p:cNvPr>
          <p:cNvSpPr/>
          <p:nvPr/>
        </p:nvSpPr>
        <p:spPr>
          <a:xfrm>
            <a:off x="1096063" y="344079"/>
            <a:ext cx="1090593" cy="324625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BA8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TextBox 3">
            <a:hlinkClick r:id="rId6"/>
            <a:extLst>
              <a:ext uri="{FF2B5EF4-FFF2-40B4-BE49-F238E27FC236}">
                <a16:creationId xmlns:a16="http://schemas.microsoft.com/office/drawing/2014/main" id="{F5186B7D-63CF-49BA-BD9B-2F0A6152C38C}"/>
              </a:ext>
            </a:extLst>
          </p:cNvPr>
          <p:cNvSpPr txBox="1"/>
          <p:nvPr/>
        </p:nvSpPr>
        <p:spPr>
          <a:xfrm>
            <a:off x="3923928" y="4937577"/>
            <a:ext cx="5169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800" dirty="0">
                <a:solidFill>
                  <a:schemeClr val="bg1"/>
                </a:solidFill>
                <a:cs typeface="Arial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4921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A673B2E2-D866-4EAF-8FC7-AE7577D388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/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12" name="正五边形 11"/>
          <p:cNvSpPr/>
          <p:nvPr/>
        </p:nvSpPr>
        <p:spPr>
          <a:xfrm>
            <a:off x="3465856" y="1997581"/>
            <a:ext cx="1138555" cy="1090295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outerShdw blurRad="127000" dist="1016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r>
              <a:rPr lang="en-US" altLang="zh-CN" sz="4800" b="1" i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01</a:t>
            </a:r>
          </a:p>
        </p:txBody>
      </p:sp>
      <p:sp>
        <p:nvSpPr>
          <p:cNvPr id="9" name="TextBox 29"/>
          <p:cNvSpPr txBox="1"/>
          <p:nvPr/>
        </p:nvSpPr>
        <p:spPr>
          <a:xfrm>
            <a:off x="4788024" y="1851670"/>
            <a:ext cx="4062413" cy="22963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3600" b="1" i="1" dirty="0">
                <a:solidFill>
                  <a:schemeClr val="accent2"/>
                </a:solidFill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Monthly work overview</a:t>
            </a:r>
            <a:endParaRPr lang="en-US" altLang="zh-CN" sz="2800" b="1" dirty="0">
              <a:solidFill>
                <a:schemeClr val="accent2"/>
              </a:solidFill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  <a:p>
            <a:pPr>
              <a:lnSpc>
                <a:spcPct val="150000"/>
              </a:lnSpc>
            </a:pPr>
            <a:r>
              <a:rPr lang="en-GB" altLang="zh-CN" sz="1100" dirty="0" err="1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Lorem</a:t>
            </a:r>
            <a:r>
              <a:rPr lang="en-GB" altLang="zh-CN" sz="11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lang="en-GB" altLang="zh-CN" sz="1100" dirty="0" err="1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ipsum</a:t>
            </a:r>
            <a:r>
              <a:rPr lang="en-GB" altLang="zh-CN" sz="11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lang="en-GB" altLang="zh-CN" sz="1100" dirty="0" err="1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lang="en-GB" altLang="zh-CN" sz="11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sit </a:t>
            </a:r>
            <a:r>
              <a:rPr lang="en-GB" altLang="zh-CN" sz="1100" dirty="0" err="1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amet</a:t>
            </a:r>
            <a:r>
              <a:rPr lang="en-GB" altLang="zh-CN" sz="11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, </a:t>
            </a:r>
            <a:r>
              <a:rPr lang="en-GB" altLang="zh-CN" sz="1100" dirty="0" err="1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consectetur</a:t>
            </a:r>
            <a:r>
              <a:rPr lang="en-GB" altLang="zh-CN" sz="11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lang="en-GB" altLang="zh-CN" sz="1100" dirty="0" err="1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adipiscing</a:t>
            </a:r>
            <a:r>
              <a:rPr lang="en-GB" altLang="zh-CN" sz="11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lang="en-GB" altLang="zh-CN" sz="1100" dirty="0" err="1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elit</a:t>
            </a:r>
            <a:r>
              <a:rPr lang="en-GB" altLang="zh-CN" sz="11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. Integer </a:t>
            </a:r>
            <a:r>
              <a:rPr lang="en-GB" altLang="zh-CN" sz="1100" dirty="0" err="1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lang="en-GB" altLang="zh-CN" sz="1100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lang="en-GB" altLang="zh-CN" sz="1100" dirty="0" err="1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quam</a:t>
            </a:r>
            <a:endParaRPr lang="en-GB" altLang="zh-CN" sz="1100" dirty="0">
              <a:solidFill>
                <a:schemeClr val="accent4">
                  <a:lumMod val="10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1"/>
          <p:cNvGrpSpPr/>
          <p:nvPr/>
        </p:nvGrpSpPr>
        <p:grpSpPr>
          <a:xfrm>
            <a:off x="755576" y="1522455"/>
            <a:ext cx="1890033" cy="2728408"/>
            <a:chOff x="1066291" y="2029940"/>
            <a:chExt cx="2269165" cy="3275714"/>
          </a:xfrm>
        </p:grpSpPr>
        <p:sp>
          <p:nvSpPr>
            <p:cNvPr id="31" name="Rounded Rectangle 3"/>
            <p:cNvSpPr/>
            <p:nvPr/>
          </p:nvSpPr>
          <p:spPr>
            <a:xfrm>
              <a:off x="1066291" y="2029940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2" name="Rectangle 11"/>
            <p:cNvSpPr/>
            <p:nvPr/>
          </p:nvSpPr>
          <p:spPr>
            <a:xfrm>
              <a:off x="1066291" y="4413601"/>
              <a:ext cx="2269165" cy="457200"/>
            </a:xfrm>
            <a:prstGeom prst="rect">
              <a:avLst/>
            </a:prstGeom>
            <a:solidFill>
              <a:srgbClr val="2932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089982" y="2195104"/>
              <a:ext cx="221786" cy="240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4" name="Rectangle 19"/>
            <p:cNvSpPr/>
            <p:nvPr/>
          </p:nvSpPr>
          <p:spPr>
            <a:xfrm>
              <a:off x="1385816" y="3451527"/>
              <a:ext cx="1613992" cy="554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800" dirty="0">
                  <a:solidFill>
                    <a:schemeClr val="bg2">
                      <a:lumMod val="5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</a:t>
              </a:r>
              <a:r>
                <a:rPr lang="en-US" sz="700" dirty="0">
                  <a:solidFill>
                    <a:schemeClr val="bg2">
                      <a:lumMod val="5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777644" y="4479524"/>
              <a:ext cx="899154" cy="314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882650"/>
              <a:r>
                <a:rPr lang="zh-CN" altLang="en-US" sz="1100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a title</a:t>
              </a:r>
              <a:endParaRPr lang="en-US" altLang="zh-CN" sz="11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6" name="Freeform 44"/>
            <p:cNvSpPr/>
            <p:nvPr/>
          </p:nvSpPr>
          <p:spPr>
            <a:xfrm>
              <a:off x="1812737" y="2598099"/>
              <a:ext cx="723246" cy="716984"/>
            </a:xfrm>
            <a:custGeom>
              <a:avLst/>
              <a:gdLst/>
              <a:ahLst/>
              <a:cxnLst/>
              <a:rect l="l" t="t" r="r" b="b"/>
              <a:pathLst>
                <a:path w="206276" h="204490">
                  <a:moveTo>
                    <a:pt x="97334" y="133052"/>
                  </a:moveTo>
                  <a:lnTo>
                    <a:pt x="119212" y="133052"/>
                  </a:lnTo>
                  <a:cubicBezTo>
                    <a:pt x="121593" y="133052"/>
                    <a:pt x="122783" y="134094"/>
                    <a:pt x="122783" y="136178"/>
                  </a:cubicBezTo>
                  <a:cubicBezTo>
                    <a:pt x="122783" y="138559"/>
                    <a:pt x="121593" y="139750"/>
                    <a:pt x="119212" y="139750"/>
                  </a:cubicBezTo>
                  <a:lnTo>
                    <a:pt x="97334" y="139750"/>
                  </a:lnTo>
                  <a:cubicBezTo>
                    <a:pt x="95250" y="139750"/>
                    <a:pt x="94208" y="138559"/>
                    <a:pt x="94208" y="136178"/>
                  </a:cubicBezTo>
                  <a:cubicBezTo>
                    <a:pt x="94208" y="134094"/>
                    <a:pt x="95250" y="133052"/>
                    <a:pt x="97334" y="133052"/>
                  </a:cubicBezTo>
                  <a:close/>
                  <a:moveTo>
                    <a:pt x="71884" y="133052"/>
                  </a:moveTo>
                  <a:lnTo>
                    <a:pt x="84386" y="133052"/>
                  </a:lnTo>
                  <a:cubicBezTo>
                    <a:pt x="86469" y="133052"/>
                    <a:pt x="87511" y="134094"/>
                    <a:pt x="87511" y="136178"/>
                  </a:cubicBezTo>
                  <a:cubicBezTo>
                    <a:pt x="87511" y="138559"/>
                    <a:pt x="86469" y="139750"/>
                    <a:pt x="84386" y="139750"/>
                  </a:cubicBezTo>
                  <a:lnTo>
                    <a:pt x="71884" y="139750"/>
                  </a:lnTo>
                  <a:cubicBezTo>
                    <a:pt x="69801" y="139750"/>
                    <a:pt x="68759" y="138559"/>
                    <a:pt x="68759" y="136178"/>
                  </a:cubicBezTo>
                  <a:cubicBezTo>
                    <a:pt x="68759" y="134094"/>
                    <a:pt x="69801" y="133052"/>
                    <a:pt x="71884" y="133052"/>
                  </a:cubicBezTo>
                  <a:close/>
                  <a:moveTo>
                    <a:pt x="160735" y="117426"/>
                  </a:moveTo>
                  <a:lnTo>
                    <a:pt x="166985" y="117426"/>
                  </a:lnTo>
                  <a:cubicBezTo>
                    <a:pt x="169069" y="117426"/>
                    <a:pt x="170111" y="118467"/>
                    <a:pt x="170111" y="120551"/>
                  </a:cubicBezTo>
                  <a:cubicBezTo>
                    <a:pt x="170111" y="122634"/>
                    <a:pt x="169069" y="123676"/>
                    <a:pt x="166985" y="123676"/>
                  </a:cubicBezTo>
                  <a:lnTo>
                    <a:pt x="160735" y="123676"/>
                  </a:lnTo>
                  <a:cubicBezTo>
                    <a:pt x="158651" y="123676"/>
                    <a:pt x="157609" y="122634"/>
                    <a:pt x="157609" y="120551"/>
                  </a:cubicBezTo>
                  <a:cubicBezTo>
                    <a:pt x="157609" y="118467"/>
                    <a:pt x="158651" y="117426"/>
                    <a:pt x="160735" y="117426"/>
                  </a:cubicBezTo>
                  <a:close/>
                  <a:moveTo>
                    <a:pt x="116086" y="117426"/>
                  </a:moveTo>
                  <a:lnTo>
                    <a:pt x="147787" y="117426"/>
                  </a:lnTo>
                  <a:cubicBezTo>
                    <a:pt x="150168" y="117426"/>
                    <a:pt x="151358" y="118467"/>
                    <a:pt x="151358" y="120551"/>
                  </a:cubicBezTo>
                  <a:cubicBezTo>
                    <a:pt x="151358" y="122634"/>
                    <a:pt x="150168" y="123676"/>
                    <a:pt x="147787" y="123676"/>
                  </a:cubicBezTo>
                  <a:lnTo>
                    <a:pt x="116086" y="123676"/>
                  </a:lnTo>
                  <a:cubicBezTo>
                    <a:pt x="114003" y="123676"/>
                    <a:pt x="112961" y="122634"/>
                    <a:pt x="112961" y="120551"/>
                  </a:cubicBezTo>
                  <a:cubicBezTo>
                    <a:pt x="112961" y="118467"/>
                    <a:pt x="114003" y="117426"/>
                    <a:pt x="116086" y="117426"/>
                  </a:cubicBezTo>
                  <a:close/>
                  <a:moveTo>
                    <a:pt x="71884" y="117426"/>
                  </a:moveTo>
                  <a:lnTo>
                    <a:pt x="103585" y="117426"/>
                  </a:lnTo>
                  <a:cubicBezTo>
                    <a:pt x="105668" y="117426"/>
                    <a:pt x="106710" y="118467"/>
                    <a:pt x="106710" y="120551"/>
                  </a:cubicBezTo>
                  <a:cubicBezTo>
                    <a:pt x="106710" y="122634"/>
                    <a:pt x="105668" y="123676"/>
                    <a:pt x="103585" y="123676"/>
                  </a:cubicBezTo>
                  <a:lnTo>
                    <a:pt x="71884" y="123676"/>
                  </a:lnTo>
                  <a:cubicBezTo>
                    <a:pt x="69801" y="123676"/>
                    <a:pt x="68759" y="122634"/>
                    <a:pt x="68759" y="120551"/>
                  </a:cubicBezTo>
                  <a:cubicBezTo>
                    <a:pt x="68759" y="118467"/>
                    <a:pt x="69801" y="117426"/>
                    <a:pt x="71884" y="117426"/>
                  </a:cubicBezTo>
                  <a:close/>
                  <a:moveTo>
                    <a:pt x="135285" y="98227"/>
                  </a:moveTo>
                  <a:lnTo>
                    <a:pt x="166985" y="98227"/>
                  </a:lnTo>
                  <a:cubicBezTo>
                    <a:pt x="169069" y="98227"/>
                    <a:pt x="170111" y="99268"/>
                    <a:pt x="170111" y="101352"/>
                  </a:cubicBezTo>
                  <a:cubicBezTo>
                    <a:pt x="170111" y="103436"/>
                    <a:pt x="169069" y="104477"/>
                    <a:pt x="166985" y="104477"/>
                  </a:cubicBezTo>
                  <a:lnTo>
                    <a:pt x="135285" y="104477"/>
                  </a:lnTo>
                  <a:cubicBezTo>
                    <a:pt x="133201" y="104477"/>
                    <a:pt x="132160" y="103436"/>
                    <a:pt x="132160" y="101352"/>
                  </a:cubicBezTo>
                  <a:cubicBezTo>
                    <a:pt x="132160" y="99268"/>
                    <a:pt x="133201" y="98227"/>
                    <a:pt x="135285" y="98227"/>
                  </a:cubicBezTo>
                  <a:close/>
                  <a:moveTo>
                    <a:pt x="97334" y="98227"/>
                  </a:moveTo>
                  <a:lnTo>
                    <a:pt x="122783" y="98227"/>
                  </a:lnTo>
                  <a:cubicBezTo>
                    <a:pt x="124867" y="98227"/>
                    <a:pt x="125909" y="99268"/>
                    <a:pt x="125909" y="101352"/>
                  </a:cubicBezTo>
                  <a:cubicBezTo>
                    <a:pt x="125909" y="103436"/>
                    <a:pt x="124867" y="104477"/>
                    <a:pt x="122783" y="104477"/>
                  </a:cubicBezTo>
                  <a:lnTo>
                    <a:pt x="97334" y="104477"/>
                  </a:lnTo>
                  <a:cubicBezTo>
                    <a:pt x="95250" y="104477"/>
                    <a:pt x="94208" y="103436"/>
                    <a:pt x="94208" y="101352"/>
                  </a:cubicBezTo>
                  <a:cubicBezTo>
                    <a:pt x="94208" y="99268"/>
                    <a:pt x="95250" y="98227"/>
                    <a:pt x="97334" y="98227"/>
                  </a:cubicBezTo>
                  <a:close/>
                  <a:moveTo>
                    <a:pt x="71884" y="98227"/>
                  </a:moveTo>
                  <a:lnTo>
                    <a:pt x="84386" y="98227"/>
                  </a:lnTo>
                  <a:cubicBezTo>
                    <a:pt x="86469" y="98227"/>
                    <a:pt x="87511" y="99268"/>
                    <a:pt x="87511" y="101352"/>
                  </a:cubicBezTo>
                  <a:cubicBezTo>
                    <a:pt x="87511" y="103436"/>
                    <a:pt x="86469" y="104477"/>
                    <a:pt x="84386" y="104477"/>
                  </a:cubicBezTo>
                  <a:lnTo>
                    <a:pt x="71884" y="104477"/>
                  </a:lnTo>
                  <a:cubicBezTo>
                    <a:pt x="69801" y="104477"/>
                    <a:pt x="68759" y="103436"/>
                    <a:pt x="68759" y="101352"/>
                  </a:cubicBezTo>
                  <a:cubicBezTo>
                    <a:pt x="68759" y="99268"/>
                    <a:pt x="69801" y="98227"/>
                    <a:pt x="71884" y="98227"/>
                  </a:cubicBezTo>
                  <a:close/>
                  <a:moveTo>
                    <a:pt x="154484" y="82600"/>
                  </a:moveTo>
                  <a:lnTo>
                    <a:pt x="166985" y="82600"/>
                  </a:lnTo>
                  <a:cubicBezTo>
                    <a:pt x="169069" y="82600"/>
                    <a:pt x="170111" y="83642"/>
                    <a:pt x="170111" y="85725"/>
                  </a:cubicBezTo>
                  <a:cubicBezTo>
                    <a:pt x="170111" y="87809"/>
                    <a:pt x="169069" y="88851"/>
                    <a:pt x="166985" y="88851"/>
                  </a:cubicBezTo>
                  <a:lnTo>
                    <a:pt x="154484" y="88851"/>
                  </a:lnTo>
                  <a:cubicBezTo>
                    <a:pt x="152400" y="88851"/>
                    <a:pt x="151358" y="87809"/>
                    <a:pt x="151358" y="85725"/>
                  </a:cubicBezTo>
                  <a:cubicBezTo>
                    <a:pt x="151358" y="83642"/>
                    <a:pt x="152400" y="82600"/>
                    <a:pt x="154484" y="82600"/>
                  </a:cubicBezTo>
                  <a:close/>
                  <a:moveTo>
                    <a:pt x="109835" y="82600"/>
                  </a:moveTo>
                  <a:lnTo>
                    <a:pt x="141536" y="82600"/>
                  </a:lnTo>
                  <a:cubicBezTo>
                    <a:pt x="143619" y="82600"/>
                    <a:pt x="144661" y="83642"/>
                    <a:pt x="144661" y="85725"/>
                  </a:cubicBezTo>
                  <a:cubicBezTo>
                    <a:pt x="144661" y="87809"/>
                    <a:pt x="143619" y="88851"/>
                    <a:pt x="141536" y="88851"/>
                  </a:cubicBezTo>
                  <a:lnTo>
                    <a:pt x="109835" y="88851"/>
                  </a:lnTo>
                  <a:cubicBezTo>
                    <a:pt x="107752" y="88851"/>
                    <a:pt x="106710" y="87809"/>
                    <a:pt x="106710" y="85725"/>
                  </a:cubicBezTo>
                  <a:cubicBezTo>
                    <a:pt x="106710" y="83642"/>
                    <a:pt x="107752" y="82600"/>
                    <a:pt x="109835" y="82600"/>
                  </a:cubicBezTo>
                  <a:close/>
                  <a:moveTo>
                    <a:pt x="71884" y="82600"/>
                  </a:moveTo>
                  <a:lnTo>
                    <a:pt x="97334" y="82600"/>
                  </a:lnTo>
                  <a:cubicBezTo>
                    <a:pt x="99417" y="82600"/>
                    <a:pt x="100459" y="83642"/>
                    <a:pt x="100459" y="85725"/>
                  </a:cubicBezTo>
                  <a:cubicBezTo>
                    <a:pt x="100459" y="87809"/>
                    <a:pt x="99417" y="88851"/>
                    <a:pt x="97334" y="88851"/>
                  </a:cubicBezTo>
                  <a:lnTo>
                    <a:pt x="71884" y="88851"/>
                  </a:lnTo>
                  <a:cubicBezTo>
                    <a:pt x="69801" y="88851"/>
                    <a:pt x="68759" y="87809"/>
                    <a:pt x="68759" y="85725"/>
                  </a:cubicBezTo>
                  <a:cubicBezTo>
                    <a:pt x="68759" y="83642"/>
                    <a:pt x="69801" y="82600"/>
                    <a:pt x="71884" y="82600"/>
                  </a:cubicBezTo>
                  <a:close/>
                  <a:moveTo>
                    <a:pt x="55811" y="60276"/>
                  </a:moveTo>
                  <a:cubicBezTo>
                    <a:pt x="50453" y="60276"/>
                    <a:pt x="47774" y="63252"/>
                    <a:pt x="47774" y="69205"/>
                  </a:cubicBezTo>
                  <a:lnTo>
                    <a:pt x="47774" y="152251"/>
                  </a:lnTo>
                  <a:cubicBezTo>
                    <a:pt x="47774" y="158502"/>
                    <a:pt x="50453" y="161627"/>
                    <a:pt x="55811" y="161627"/>
                  </a:cubicBezTo>
                  <a:lnTo>
                    <a:pt x="78135" y="161627"/>
                  </a:lnTo>
                  <a:cubicBezTo>
                    <a:pt x="79623" y="161627"/>
                    <a:pt x="81112" y="162372"/>
                    <a:pt x="82600" y="163860"/>
                  </a:cubicBezTo>
                  <a:cubicBezTo>
                    <a:pt x="83790" y="164753"/>
                    <a:pt x="84386" y="166241"/>
                    <a:pt x="84386" y="168325"/>
                  </a:cubicBezTo>
                  <a:lnTo>
                    <a:pt x="83939" y="185738"/>
                  </a:lnTo>
                  <a:lnTo>
                    <a:pt x="115640" y="162967"/>
                  </a:lnTo>
                  <a:cubicBezTo>
                    <a:pt x="116830" y="162074"/>
                    <a:pt x="118021" y="161627"/>
                    <a:pt x="119212" y="161627"/>
                  </a:cubicBezTo>
                  <a:lnTo>
                    <a:pt x="183059" y="161627"/>
                  </a:lnTo>
                  <a:cubicBezTo>
                    <a:pt x="185738" y="161627"/>
                    <a:pt x="188193" y="160734"/>
                    <a:pt x="190426" y="158949"/>
                  </a:cubicBezTo>
                  <a:cubicBezTo>
                    <a:pt x="192658" y="157163"/>
                    <a:pt x="193774" y="154930"/>
                    <a:pt x="193774" y="152251"/>
                  </a:cubicBezTo>
                  <a:lnTo>
                    <a:pt x="193774" y="69205"/>
                  </a:lnTo>
                  <a:cubicBezTo>
                    <a:pt x="193774" y="66824"/>
                    <a:pt x="192658" y="64740"/>
                    <a:pt x="190426" y="62954"/>
                  </a:cubicBezTo>
                  <a:cubicBezTo>
                    <a:pt x="188193" y="61168"/>
                    <a:pt x="185738" y="60276"/>
                    <a:pt x="183059" y="60276"/>
                  </a:cubicBezTo>
                  <a:close/>
                  <a:moveTo>
                    <a:pt x="55811" y="47327"/>
                  </a:moveTo>
                  <a:lnTo>
                    <a:pt x="183059" y="47327"/>
                  </a:lnTo>
                  <a:cubicBezTo>
                    <a:pt x="189310" y="47327"/>
                    <a:pt x="194742" y="49485"/>
                    <a:pt x="199355" y="53801"/>
                  </a:cubicBezTo>
                  <a:cubicBezTo>
                    <a:pt x="203969" y="58117"/>
                    <a:pt x="206276" y="63252"/>
                    <a:pt x="206276" y="69205"/>
                  </a:cubicBezTo>
                  <a:lnTo>
                    <a:pt x="206276" y="152251"/>
                  </a:lnTo>
                  <a:cubicBezTo>
                    <a:pt x="206276" y="158204"/>
                    <a:pt x="203895" y="163413"/>
                    <a:pt x="199132" y="167878"/>
                  </a:cubicBezTo>
                  <a:cubicBezTo>
                    <a:pt x="194370" y="172343"/>
                    <a:pt x="189012" y="174576"/>
                    <a:pt x="183059" y="174576"/>
                  </a:cubicBezTo>
                  <a:lnTo>
                    <a:pt x="121444" y="174576"/>
                  </a:lnTo>
                  <a:lnTo>
                    <a:pt x="80814" y="203597"/>
                  </a:lnTo>
                  <a:cubicBezTo>
                    <a:pt x="79623" y="204192"/>
                    <a:pt x="78433" y="204490"/>
                    <a:pt x="77242" y="204490"/>
                  </a:cubicBezTo>
                  <a:cubicBezTo>
                    <a:pt x="76051" y="204490"/>
                    <a:pt x="75158" y="204341"/>
                    <a:pt x="74563" y="204044"/>
                  </a:cubicBezTo>
                  <a:cubicBezTo>
                    <a:pt x="72182" y="202555"/>
                    <a:pt x="70991" y="200620"/>
                    <a:pt x="70991" y="198239"/>
                  </a:cubicBezTo>
                  <a:lnTo>
                    <a:pt x="71438" y="174576"/>
                  </a:lnTo>
                  <a:lnTo>
                    <a:pt x="55811" y="174576"/>
                  </a:lnTo>
                  <a:cubicBezTo>
                    <a:pt x="49858" y="174576"/>
                    <a:pt x="44872" y="172418"/>
                    <a:pt x="40854" y="168102"/>
                  </a:cubicBezTo>
                  <a:cubicBezTo>
                    <a:pt x="36835" y="163785"/>
                    <a:pt x="34826" y="158502"/>
                    <a:pt x="34826" y="152251"/>
                  </a:cubicBezTo>
                  <a:lnTo>
                    <a:pt x="34826" y="69205"/>
                  </a:lnTo>
                  <a:cubicBezTo>
                    <a:pt x="34826" y="63252"/>
                    <a:pt x="36835" y="58117"/>
                    <a:pt x="40854" y="53801"/>
                  </a:cubicBezTo>
                  <a:cubicBezTo>
                    <a:pt x="44872" y="49485"/>
                    <a:pt x="49858" y="47327"/>
                    <a:pt x="55811" y="47327"/>
                  </a:cubicBezTo>
                  <a:close/>
                  <a:moveTo>
                    <a:pt x="20538" y="0"/>
                  </a:moveTo>
                  <a:lnTo>
                    <a:pt x="148233" y="0"/>
                  </a:lnTo>
                  <a:cubicBezTo>
                    <a:pt x="154484" y="0"/>
                    <a:pt x="159916" y="2084"/>
                    <a:pt x="164530" y="6251"/>
                  </a:cubicBezTo>
                  <a:cubicBezTo>
                    <a:pt x="169143" y="10418"/>
                    <a:pt x="171450" y="15478"/>
                    <a:pt x="171450" y="21431"/>
                  </a:cubicBezTo>
                  <a:lnTo>
                    <a:pt x="171450" y="25450"/>
                  </a:lnTo>
                  <a:cubicBezTo>
                    <a:pt x="171450" y="26938"/>
                    <a:pt x="170855" y="28352"/>
                    <a:pt x="169664" y="29691"/>
                  </a:cubicBezTo>
                  <a:cubicBezTo>
                    <a:pt x="168474" y="31031"/>
                    <a:pt x="166985" y="31701"/>
                    <a:pt x="165199" y="31701"/>
                  </a:cubicBezTo>
                  <a:cubicBezTo>
                    <a:pt x="163413" y="31701"/>
                    <a:pt x="161851" y="31031"/>
                    <a:pt x="160511" y="29691"/>
                  </a:cubicBezTo>
                  <a:cubicBezTo>
                    <a:pt x="159172" y="28352"/>
                    <a:pt x="158502" y="26938"/>
                    <a:pt x="158502" y="25450"/>
                  </a:cubicBezTo>
                  <a:lnTo>
                    <a:pt x="158502" y="21431"/>
                  </a:lnTo>
                  <a:cubicBezTo>
                    <a:pt x="158502" y="19050"/>
                    <a:pt x="157460" y="16967"/>
                    <a:pt x="155377" y="15181"/>
                  </a:cubicBezTo>
                  <a:cubicBezTo>
                    <a:pt x="153293" y="13395"/>
                    <a:pt x="150912" y="12502"/>
                    <a:pt x="148233" y="12502"/>
                  </a:cubicBezTo>
                  <a:lnTo>
                    <a:pt x="20538" y="12502"/>
                  </a:lnTo>
                  <a:cubicBezTo>
                    <a:pt x="15181" y="12502"/>
                    <a:pt x="12502" y="15478"/>
                    <a:pt x="12502" y="21431"/>
                  </a:cubicBezTo>
                  <a:lnTo>
                    <a:pt x="12502" y="104477"/>
                  </a:lnTo>
                  <a:cubicBezTo>
                    <a:pt x="12502" y="107156"/>
                    <a:pt x="13246" y="109240"/>
                    <a:pt x="14734" y="110728"/>
                  </a:cubicBezTo>
                  <a:cubicBezTo>
                    <a:pt x="17711" y="113407"/>
                    <a:pt x="17860" y="116384"/>
                    <a:pt x="15181" y="119658"/>
                  </a:cubicBezTo>
                  <a:cubicBezTo>
                    <a:pt x="13692" y="121146"/>
                    <a:pt x="12055" y="121890"/>
                    <a:pt x="10269" y="121890"/>
                  </a:cubicBezTo>
                  <a:cubicBezTo>
                    <a:pt x="8781" y="121890"/>
                    <a:pt x="7442" y="121295"/>
                    <a:pt x="6251" y="120104"/>
                  </a:cubicBezTo>
                  <a:cubicBezTo>
                    <a:pt x="2084" y="116235"/>
                    <a:pt x="0" y="111026"/>
                    <a:pt x="0" y="104477"/>
                  </a:cubicBezTo>
                  <a:lnTo>
                    <a:pt x="0" y="21431"/>
                  </a:lnTo>
                  <a:cubicBezTo>
                    <a:pt x="0" y="15478"/>
                    <a:pt x="1935" y="10418"/>
                    <a:pt x="5804" y="6251"/>
                  </a:cubicBezTo>
                  <a:cubicBezTo>
                    <a:pt x="9674" y="2084"/>
                    <a:pt x="14585" y="0"/>
                    <a:pt x="205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37" name="Group 2"/>
          <p:cNvGrpSpPr/>
          <p:nvPr/>
        </p:nvGrpSpPr>
        <p:grpSpPr>
          <a:xfrm>
            <a:off x="2703139" y="1522455"/>
            <a:ext cx="1890034" cy="2728408"/>
            <a:chOff x="3663041" y="2029940"/>
            <a:chExt cx="2269166" cy="3275714"/>
          </a:xfrm>
        </p:grpSpPr>
        <p:sp>
          <p:nvSpPr>
            <p:cNvPr id="50" name="Rounded Rectangle 24"/>
            <p:cNvSpPr/>
            <p:nvPr/>
          </p:nvSpPr>
          <p:spPr>
            <a:xfrm>
              <a:off x="3663041" y="2029940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51" name="Rectangle 25"/>
            <p:cNvSpPr/>
            <p:nvPr/>
          </p:nvSpPr>
          <p:spPr>
            <a:xfrm>
              <a:off x="3663042" y="4398796"/>
              <a:ext cx="2269165" cy="457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52" name="Rectangle 28"/>
            <p:cNvSpPr/>
            <p:nvPr/>
          </p:nvSpPr>
          <p:spPr>
            <a:xfrm>
              <a:off x="3990627" y="3465351"/>
              <a:ext cx="1613992" cy="554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800" dirty="0">
                  <a:solidFill>
                    <a:schemeClr val="accent4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413292" y="4488759"/>
              <a:ext cx="899154" cy="314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882650"/>
              <a:r>
                <a:rPr lang="zh-CN" altLang="en-US" sz="1100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a title</a:t>
              </a:r>
              <a:endParaRPr lang="en-US" altLang="zh-CN" sz="11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54" name="Freeform 46"/>
            <p:cNvSpPr/>
            <p:nvPr/>
          </p:nvSpPr>
          <p:spPr>
            <a:xfrm>
              <a:off x="4438119" y="2598099"/>
              <a:ext cx="719010" cy="719010"/>
            </a:xfrm>
            <a:custGeom>
              <a:avLst/>
              <a:gdLst/>
              <a:ahLst/>
              <a:cxnLst/>
              <a:rect l="l" t="t" r="r" b="b"/>
              <a:pathLst>
                <a:path w="203597" h="203597">
                  <a:moveTo>
                    <a:pt x="30249" y="120104"/>
                  </a:moveTo>
                  <a:cubicBezTo>
                    <a:pt x="30919" y="120402"/>
                    <a:pt x="31402" y="121146"/>
                    <a:pt x="31700" y="122336"/>
                  </a:cubicBezTo>
                  <a:cubicBezTo>
                    <a:pt x="36165" y="136029"/>
                    <a:pt x="44202" y="147339"/>
                    <a:pt x="55810" y="156269"/>
                  </a:cubicBezTo>
                  <a:cubicBezTo>
                    <a:pt x="57596" y="157460"/>
                    <a:pt x="57894" y="158948"/>
                    <a:pt x="56703" y="160734"/>
                  </a:cubicBezTo>
                  <a:cubicBezTo>
                    <a:pt x="55810" y="161627"/>
                    <a:pt x="54917" y="162073"/>
                    <a:pt x="54024" y="162073"/>
                  </a:cubicBezTo>
                  <a:cubicBezTo>
                    <a:pt x="53429" y="162073"/>
                    <a:pt x="52834" y="161776"/>
                    <a:pt x="52238" y="161180"/>
                  </a:cubicBezTo>
                  <a:cubicBezTo>
                    <a:pt x="39141" y="151358"/>
                    <a:pt x="30361" y="139005"/>
                    <a:pt x="25896" y="124122"/>
                  </a:cubicBezTo>
                  <a:cubicBezTo>
                    <a:pt x="24705" y="122336"/>
                    <a:pt x="25300" y="121146"/>
                    <a:pt x="27682" y="120550"/>
                  </a:cubicBezTo>
                  <a:cubicBezTo>
                    <a:pt x="28724" y="119955"/>
                    <a:pt x="29579" y="119806"/>
                    <a:pt x="30249" y="120104"/>
                  </a:cubicBezTo>
                  <a:close/>
                  <a:moveTo>
                    <a:pt x="25449" y="98673"/>
                  </a:moveTo>
                  <a:cubicBezTo>
                    <a:pt x="27533" y="98673"/>
                    <a:pt x="28575" y="99714"/>
                    <a:pt x="28575" y="101798"/>
                  </a:cubicBezTo>
                  <a:cubicBezTo>
                    <a:pt x="28575" y="104179"/>
                    <a:pt x="28724" y="106114"/>
                    <a:pt x="29021" y="107602"/>
                  </a:cubicBezTo>
                  <a:cubicBezTo>
                    <a:pt x="29021" y="109686"/>
                    <a:pt x="27979" y="110728"/>
                    <a:pt x="25896" y="110728"/>
                  </a:cubicBezTo>
                  <a:lnTo>
                    <a:pt x="25449" y="110728"/>
                  </a:lnTo>
                  <a:cubicBezTo>
                    <a:pt x="23961" y="110728"/>
                    <a:pt x="22919" y="109835"/>
                    <a:pt x="22324" y="108049"/>
                  </a:cubicBezTo>
                  <a:lnTo>
                    <a:pt x="22324" y="101798"/>
                  </a:lnTo>
                  <a:cubicBezTo>
                    <a:pt x="22324" y="99714"/>
                    <a:pt x="23366" y="98673"/>
                    <a:pt x="25449" y="98673"/>
                  </a:cubicBezTo>
                  <a:close/>
                  <a:moveTo>
                    <a:pt x="36611" y="41076"/>
                  </a:moveTo>
                  <a:cubicBezTo>
                    <a:pt x="20538" y="58043"/>
                    <a:pt x="12501" y="78283"/>
                    <a:pt x="12501" y="101798"/>
                  </a:cubicBezTo>
                  <a:cubicBezTo>
                    <a:pt x="12501" y="126206"/>
                    <a:pt x="21282" y="147191"/>
                    <a:pt x="38844" y="164752"/>
                  </a:cubicBezTo>
                  <a:cubicBezTo>
                    <a:pt x="56406" y="182314"/>
                    <a:pt x="77390" y="191095"/>
                    <a:pt x="101798" y="191095"/>
                  </a:cubicBezTo>
                  <a:cubicBezTo>
                    <a:pt x="125313" y="191095"/>
                    <a:pt x="145628" y="183058"/>
                    <a:pt x="162743" y="166985"/>
                  </a:cubicBezTo>
                  <a:cubicBezTo>
                    <a:pt x="179858" y="150911"/>
                    <a:pt x="189160" y="131117"/>
                    <a:pt x="190649" y="107602"/>
                  </a:cubicBezTo>
                  <a:cubicBezTo>
                    <a:pt x="190946" y="106709"/>
                    <a:pt x="191095" y="104923"/>
                    <a:pt x="191095" y="102245"/>
                  </a:cubicBezTo>
                  <a:lnTo>
                    <a:pt x="101798" y="104923"/>
                  </a:lnTo>
                  <a:lnTo>
                    <a:pt x="100459" y="104923"/>
                  </a:lnTo>
                  <a:lnTo>
                    <a:pt x="100459" y="104477"/>
                  </a:lnTo>
                  <a:cubicBezTo>
                    <a:pt x="100161" y="104477"/>
                    <a:pt x="99863" y="104328"/>
                    <a:pt x="99566" y="104030"/>
                  </a:cubicBezTo>
                  <a:close/>
                  <a:moveTo>
                    <a:pt x="165199" y="39290"/>
                  </a:moveTo>
                  <a:lnTo>
                    <a:pt x="109388" y="98226"/>
                  </a:lnTo>
                  <a:lnTo>
                    <a:pt x="190649" y="95994"/>
                  </a:lnTo>
                  <a:cubicBezTo>
                    <a:pt x="189160" y="73670"/>
                    <a:pt x="180677" y="54768"/>
                    <a:pt x="165199" y="39290"/>
                  </a:cubicBezTo>
                  <a:close/>
                  <a:moveTo>
                    <a:pt x="101798" y="12501"/>
                  </a:moveTo>
                  <a:cubicBezTo>
                    <a:pt x="78283" y="12501"/>
                    <a:pt x="58043" y="20538"/>
                    <a:pt x="41076" y="36611"/>
                  </a:cubicBezTo>
                  <a:lnTo>
                    <a:pt x="101798" y="97333"/>
                  </a:lnTo>
                  <a:lnTo>
                    <a:pt x="160734" y="34825"/>
                  </a:lnTo>
                  <a:cubicBezTo>
                    <a:pt x="156567" y="31551"/>
                    <a:pt x="153590" y="29319"/>
                    <a:pt x="151804" y="28128"/>
                  </a:cubicBezTo>
                  <a:cubicBezTo>
                    <a:pt x="136922" y="17710"/>
                    <a:pt x="120253" y="12501"/>
                    <a:pt x="101798" y="12501"/>
                  </a:cubicBezTo>
                  <a:close/>
                  <a:moveTo>
                    <a:pt x="101798" y="0"/>
                  </a:moveTo>
                  <a:cubicBezTo>
                    <a:pt x="122932" y="0"/>
                    <a:pt x="141982" y="5804"/>
                    <a:pt x="158948" y="17412"/>
                  </a:cubicBezTo>
                  <a:cubicBezTo>
                    <a:pt x="172938" y="26937"/>
                    <a:pt x="183877" y="39141"/>
                    <a:pt x="191765" y="54024"/>
                  </a:cubicBezTo>
                  <a:cubicBezTo>
                    <a:pt x="199653" y="68907"/>
                    <a:pt x="203597" y="84832"/>
                    <a:pt x="203597" y="101798"/>
                  </a:cubicBezTo>
                  <a:lnTo>
                    <a:pt x="203597" y="108942"/>
                  </a:lnTo>
                  <a:cubicBezTo>
                    <a:pt x="201811" y="135433"/>
                    <a:pt x="191095" y="157832"/>
                    <a:pt x="171450" y="176138"/>
                  </a:cubicBezTo>
                  <a:cubicBezTo>
                    <a:pt x="151804" y="194444"/>
                    <a:pt x="128587" y="203597"/>
                    <a:pt x="101798" y="203597"/>
                  </a:cubicBezTo>
                  <a:cubicBezTo>
                    <a:pt x="73818" y="203597"/>
                    <a:pt x="49857" y="193625"/>
                    <a:pt x="29914" y="173682"/>
                  </a:cubicBezTo>
                  <a:cubicBezTo>
                    <a:pt x="9971" y="153739"/>
                    <a:pt x="0" y="129778"/>
                    <a:pt x="0" y="101798"/>
                  </a:cubicBezTo>
                  <a:cubicBezTo>
                    <a:pt x="0" y="73818"/>
                    <a:pt x="9971" y="49857"/>
                    <a:pt x="29914" y="29914"/>
                  </a:cubicBezTo>
                  <a:cubicBezTo>
                    <a:pt x="49857" y="9971"/>
                    <a:pt x="73818" y="0"/>
                    <a:pt x="1017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55" name="Group 5"/>
          <p:cNvGrpSpPr/>
          <p:nvPr/>
        </p:nvGrpSpPr>
        <p:grpSpPr>
          <a:xfrm>
            <a:off x="4650702" y="1522455"/>
            <a:ext cx="1890033" cy="2728408"/>
            <a:chOff x="6259793" y="2029940"/>
            <a:chExt cx="2269165" cy="3275714"/>
          </a:xfrm>
        </p:grpSpPr>
        <p:sp>
          <p:nvSpPr>
            <p:cNvPr id="56" name="Rounded Rectangle 30"/>
            <p:cNvSpPr/>
            <p:nvPr/>
          </p:nvSpPr>
          <p:spPr>
            <a:xfrm>
              <a:off x="6259793" y="2029940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57" name="Rectangle 31"/>
            <p:cNvSpPr/>
            <p:nvPr/>
          </p:nvSpPr>
          <p:spPr>
            <a:xfrm>
              <a:off x="6259793" y="4412519"/>
              <a:ext cx="2269165" cy="4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58" name="Rectangle 34"/>
            <p:cNvSpPr/>
            <p:nvPr/>
          </p:nvSpPr>
          <p:spPr>
            <a:xfrm>
              <a:off x="6587379" y="3479176"/>
              <a:ext cx="1613992" cy="554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800" dirty="0">
                  <a:solidFill>
                    <a:schemeClr val="accent4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033553" y="4470288"/>
              <a:ext cx="899154" cy="314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882650"/>
              <a:r>
                <a:rPr lang="zh-CN" altLang="en-US" sz="1100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a title</a:t>
              </a:r>
              <a:endParaRPr lang="en-US" altLang="zh-CN" sz="11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60" name="Freeform 48"/>
            <p:cNvSpPr/>
            <p:nvPr/>
          </p:nvSpPr>
          <p:spPr>
            <a:xfrm>
              <a:off x="7036225" y="2598099"/>
              <a:ext cx="716300" cy="719010"/>
            </a:xfrm>
            <a:custGeom>
              <a:avLst/>
              <a:gdLst/>
              <a:ahLst/>
              <a:cxnLst/>
              <a:rect l="l" t="t" r="r" b="b"/>
              <a:pathLst>
                <a:path w="204608" h="205382">
                  <a:moveTo>
                    <a:pt x="46881" y="32147"/>
                  </a:moveTo>
                  <a:cubicBezTo>
                    <a:pt x="48667" y="31254"/>
                    <a:pt x="50155" y="31551"/>
                    <a:pt x="51346" y="33039"/>
                  </a:cubicBezTo>
                  <a:cubicBezTo>
                    <a:pt x="52536" y="34825"/>
                    <a:pt x="52239" y="36314"/>
                    <a:pt x="50453" y="37504"/>
                  </a:cubicBezTo>
                  <a:cubicBezTo>
                    <a:pt x="37356" y="45541"/>
                    <a:pt x="30807" y="57298"/>
                    <a:pt x="30807" y="72777"/>
                  </a:cubicBezTo>
                  <a:cubicBezTo>
                    <a:pt x="30807" y="74860"/>
                    <a:pt x="29766" y="75902"/>
                    <a:pt x="27682" y="75902"/>
                  </a:cubicBezTo>
                  <a:cubicBezTo>
                    <a:pt x="25599" y="75902"/>
                    <a:pt x="24557" y="74860"/>
                    <a:pt x="24557" y="72777"/>
                  </a:cubicBezTo>
                  <a:cubicBezTo>
                    <a:pt x="24557" y="54917"/>
                    <a:pt x="31998" y="41374"/>
                    <a:pt x="46881" y="32147"/>
                  </a:cubicBezTo>
                  <a:close/>
                  <a:moveTo>
                    <a:pt x="61168" y="25896"/>
                  </a:moveTo>
                  <a:cubicBezTo>
                    <a:pt x="63252" y="25300"/>
                    <a:pt x="64591" y="26045"/>
                    <a:pt x="65187" y="28128"/>
                  </a:cubicBezTo>
                  <a:cubicBezTo>
                    <a:pt x="65782" y="30212"/>
                    <a:pt x="65038" y="31551"/>
                    <a:pt x="62954" y="32147"/>
                  </a:cubicBezTo>
                  <a:cubicBezTo>
                    <a:pt x="62657" y="32147"/>
                    <a:pt x="62136" y="32221"/>
                    <a:pt x="61392" y="32370"/>
                  </a:cubicBezTo>
                  <a:cubicBezTo>
                    <a:pt x="60648" y="32519"/>
                    <a:pt x="60127" y="32742"/>
                    <a:pt x="59829" y="33039"/>
                  </a:cubicBezTo>
                  <a:lnTo>
                    <a:pt x="58936" y="33039"/>
                  </a:lnTo>
                  <a:cubicBezTo>
                    <a:pt x="57448" y="33039"/>
                    <a:pt x="56406" y="32295"/>
                    <a:pt x="55811" y="30807"/>
                  </a:cubicBezTo>
                  <a:cubicBezTo>
                    <a:pt x="55215" y="29319"/>
                    <a:pt x="55811" y="27979"/>
                    <a:pt x="57597" y="26789"/>
                  </a:cubicBezTo>
                  <a:cubicBezTo>
                    <a:pt x="58787" y="26789"/>
                    <a:pt x="59978" y="26491"/>
                    <a:pt x="61168" y="25896"/>
                  </a:cubicBezTo>
                  <a:close/>
                  <a:moveTo>
                    <a:pt x="72331" y="12948"/>
                  </a:moveTo>
                  <a:cubicBezTo>
                    <a:pt x="55959" y="12948"/>
                    <a:pt x="41895" y="18752"/>
                    <a:pt x="30138" y="30361"/>
                  </a:cubicBezTo>
                  <a:cubicBezTo>
                    <a:pt x="18380" y="41969"/>
                    <a:pt x="12502" y="55959"/>
                    <a:pt x="12502" y="72330"/>
                  </a:cubicBezTo>
                  <a:cubicBezTo>
                    <a:pt x="12502" y="88999"/>
                    <a:pt x="18380" y="103138"/>
                    <a:pt x="30138" y="114746"/>
                  </a:cubicBezTo>
                  <a:cubicBezTo>
                    <a:pt x="41895" y="126355"/>
                    <a:pt x="55959" y="132159"/>
                    <a:pt x="72331" y="132159"/>
                  </a:cubicBezTo>
                  <a:cubicBezTo>
                    <a:pt x="82451" y="132159"/>
                    <a:pt x="91678" y="129778"/>
                    <a:pt x="100013" y="125015"/>
                  </a:cubicBezTo>
                  <a:cubicBezTo>
                    <a:pt x="102691" y="123527"/>
                    <a:pt x="105222" y="123973"/>
                    <a:pt x="107603" y="126355"/>
                  </a:cubicBezTo>
                  <a:lnTo>
                    <a:pt x="132606" y="151358"/>
                  </a:lnTo>
                  <a:lnTo>
                    <a:pt x="134838" y="149572"/>
                  </a:lnTo>
                  <a:cubicBezTo>
                    <a:pt x="137517" y="148084"/>
                    <a:pt x="140047" y="148232"/>
                    <a:pt x="142429" y="150018"/>
                  </a:cubicBezTo>
                  <a:lnTo>
                    <a:pt x="150912" y="157162"/>
                  </a:lnTo>
                  <a:cubicBezTo>
                    <a:pt x="153293" y="159543"/>
                    <a:pt x="153740" y="161925"/>
                    <a:pt x="152251" y="164306"/>
                  </a:cubicBezTo>
                  <a:lnTo>
                    <a:pt x="150465" y="169217"/>
                  </a:lnTo>
                  <a:lnTo>
                    <a:pt x="157609" y="176361"/>
                  </a:lnTo>
                  <a:lnTo>
                    <a:pt x="167878" y="177254"/>
                  </a:lnTo>
                  <a:cubicBezTo>
                    <a:pt x="170259" y="177254"/>
                    <a:pt x="172045" y="178593"/>
                    <a:pt x="173236" y="181272"/>
                  </a:cubicBezTo>
                  <a:lnTo>
                    <a:pt x="176808" y="191541"/>
                  </a:lnTo>
                  <a:lnTo>
                    <a:pt x="191542" y="187970"/>
                  </a:lnTo>
                  <a:lnTo>
                    <a:pt x="189309" y="169217"/>
                  </a:lnTo>
                  <a:lnTo>
                    <a:pt x="126802" y="106263"/>
                  </a:lnTo>
                  <a:cubicBezTo>
                    <a:pt x="124420" y="103882"/>
                    <a:pt x="123974" y="101500"/>
                    <a:pt x="125462" y="99119"/>
                  </a:cubicBezTo>
                  <a:cubicBezTo>
                    <a:pt x="129629" y="91082"/>
                    <a:pt x="131713" y="82153"/>
                    <a:pt x="131713" y="72330"/>
                  </a:cubicBezTo>
                  <a:cubicBezTo>
                    <a:pt x="131713" y="55959"/>
                    <a:pt x="125909" y="41969"/>
                    <a:pt x="114300" y="30361"/>
                  </a:cubicBezTo>
                  <a:cubicBezTo>
                    <a:pt x="102691" y="18752"/>
                    <a:pt x="88702" y="12948"/>
                    <a:pt x="72331" y="12948"/>
                  </a:cubicBezTo>
                  <a:close/>
                  <a:moveTo>
                    <a:pt x="72331" y="0"/>
                  </a:moveTo>
                  <a:cubicBezTo>
                    <a:pt x="92274" y="0"/>
                    <a:pt x="109314" y="7069"/>
                    <a:pt x="123453" y="21208"/>
                  </a:cubicBezTo>
                  <a:cubicBezTo>
                    <a:pt x="137592" y="35346"/>
                    <a:pt x="144661" y="52387"/>
                    <a:pt x="144661" y="72330"/>
                  </a:cubicBezTo>
                  <a:cubicBezTo>
                    <a:pt x="144661" y="81260"/>
                    <a:pt x="142726" y="90636"/>
                    <a:pt x="138857" y="100459"/>
                  </a:cubicBezTo>
                  <a:lnTo>
                    <a:pt x="200025" y="161627"/>
                  </a:lnTo>
                  <a:cubicBezTo>
                    <a:pt x="201216" y="162818"/>
                    <a:pt x="201811" y="164157"/>
                    <a:pt x="201811" y="165645"/>
                  </a:cubicBezTo>
                  <a:lnTo>
                    <a:pt x="204490" y="192434"/>
                  </a:lnTo>
                  <a:cubicBezTo>
                    <a:pt x="205085" y="196304"/>
                    <a:pt x="203448" y="198536"/>
                    <a:pt x="199579" y="199132"/>
                  </a:cubicBezTo>
                  <a:lnTo>
                    <a:pt x="174129" y="204936"/>
                  </a:lnTo>
                  <a:cubicBezTo>
                    <a:pt x="173831" y="205234"/>
                    <a:pt x="173385" y="205382"/>
                    <a:pt x="172790" y="205382"/>
                  </a:cubicBezTo>
                  <a:cubicBezTo>
                    <a:pt x="169515" y="205382"/>
                    <a:pt x="167432" y="203894"/>
                    <a:pt x="166539" y="200918"/>
                  </a:cubicBezTo>
                  <a:lnTo>
                    <a:pt x="162967" y="189309"/>
                  </a:lnTo>
                  <a:lnTo>
                    <a:pt x="154484" y="188863"/>
                  </a:lnTo>
                  <a:cubicBezTo>
                    <a:pt x="152698" y="188863"/>
                    <a:pt x="151358" y="188267"/>
                    <a:pt x="150465" y="187077"/>
                  </a:cubicBezTo>
                  <a:lnTo>
                    <a:pt x="138410" y="175022"/>
                  </a:lnTo>
                  <a:cubicBezTo>
                    <a:pt x="136624" y="173236"/>
                    <a:pt x="136178" y="170854"/>
                    <a:pt x="137071" y="167878"/>
                  </a:cubicBezTo>
                  <a:lnTo>
                    <a:pt x="138857" y="163859"/>
                  </a:lnTo>
                  <a:lnTo>
                    <a:pt x="137964" y="162966"/>
                  </a:lnTo>
                  <a:lnTo>
                    <a:pt x="135731" y="164752"/>
                  </a:lnTo>
                  <a:cubicBezTo>
                    <a:pt x="132755" y="166538"/>
                    <a:pt x="129927" y="166390"/>
                    <a:pt x="127248" y="164306"/>
                  </a:cubicBezTo>
                  <a:lnTo>
                    <a:pt x="101799" y="138410"/>
                  </a:lnTo>
                  <a:cubicBezTo>
                    <a:pt x="91976" y="142577"/>
                    <a:pt x="82153" y="144661"/>
                    <a:pt x="72331" y="144661"/>
                  </a:cubicBezTo>
                  <a:cubicBezTo>
                    <a:pt x="52388" y="144661"/>
                    <a:pt x="35347" y="137666"/>
                    <a:pt x="21208" y="123676"/>
                  </a:cubicBezTo>
                  <a:cubicBezTo>
                    <a:pt x="7069" y="109686"/>
                    <a:pt x="0" y="92571"/>
                    <a:pt x="0" y="72330"/>
                  </a:cubicBezTo>
                  <a:cubicBezTo>
                    <a:pt x="0" y="52387"/>
                    <a:pt x="7069" y="35346"/>
                    <a:pt x="21208" y="21208"/>
                  </a:cubicBezTo>
                  <a:cubicBezTo>
                    <a:pt x="35347" y="7069"/>
                    <a:pt x="52388" y="0"/>
                    <a:pt x="72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61" name="Group 6"/>
          <p:cNvGrpSpPr/>
          <p:nvPr/>
        </p:nvGrpSpPr>
        <p:grpSpPr>
          <a:xfrm>
            <a:off x="6598265" y="1522455"/>
            <a:ext cx="1890033" cy="2728408"/>
            <a:chOff x="8856544" y="2029940"/>
            <a:chExt cx="2269165" cy="3275714"/>
          </a:xfrm>
        </p:grpSpPr>
        <p:sp>
          <p:nvSpPr>
            <p:cNvPr id="62" name="Rounded Rectangle 36"/>
            <p:cNvSpPr/>
            <p:nvPr/>
          </p:nvSpPr>
          <p:spPr>
            <a:xfrm>
              <a:off x="8856544" y="2029940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63" name="Rectangle 37"/>
            <p:cNvSpPr/>
            <p:nvPr/>
          </p:nvSpPr>
          <p:spPr>
            <a:xfrm>
              <a:off x="8856544" y="4412519"/>
              <a:ext cx="2269165" cy="457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64" name="Rectangle 40"/>
            <p:cNvSpPr/>
            <p:nvPr/>
          </p:nvSpPr>
          <p:spPr>
            <a:xfrm>
              <a:off x="9180881" y="3485650"/>
              <a:ext cx="1613992" cy="554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800" dirty="0">
                  <a:solidFill>
                    <a:schemeClr val="accent4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After your content is typed here, or by copying your text, choose Paste in this box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675075" y="4461050"/>
              <a:ext cx="899154" cy="314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882650"/>
              <a:r>
                <a:rPr lang="zh-CN" altLang="en-US" sz="1100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Add a title</a:t>
              </a:r>
              <a:endParaRPr lang="en-US" altLang="zh-CN" sz="1100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66" name="Freeform 50"/>
            <p:cNvSpPr/>
            <p:nvPr/>
          </p:nvSpPr>
          <p:spPr>
            <a:xfrm>
              <a:off x="9630698" y="2598099"/>
              <a:ext cx="714360" cy="705078"/>
            </a:xfrm>
            <a:custGeom>
              <a:avLst/>
              <a:gdLst/>
              <a:ahLst/>
              <a:cxnLst/>
              <a:rect l="l" t="t" r="r" b="b"/>
              <a:pathLst>
                <a:path w="206276" h="203596">
                  <a:moveTo>
                    <a:pt x="95548" y="108049"/>
                  </a:moveTo>
                  <a:cubicBezTo>
                    <a:pt x="93762" y="108049"/>
                    <a:pt x="92199" y="108719"/>
                    <a:pt x="90860" y="110058"/>
                  </a:cubicBezTo>
                  <a:cubicBezTo>
                    <a:pt x="89520" y="111397"/>
                    <a:pt x="88850" y="112960"/>
                    <a:pt x="88850" y="114746"/>
                  </a:cubicBezTo>
                  <a:lnTo>
                    <a:pt x="88850" y="129927"/>
                  </a:lnTo>
                  <a:cubicBezTo>
                    <a:pt x="88850" y="134391"/>
                    <a:pt x="91083" y="136624"/>
                    <a:pt x="95548" y="136624"/>
                  </a:cubicBezTo>
                  <a:lnTo>
                    <a:pt x="110728" y="136624"/>
                  </a:lnTo>
                  <a:cubicBezTo>
                    <a:pt x="115193" y="136624"/>
                    <a:pt x="117426" y="134391"/>
                    <a:pt x="117426" y="129927"/>
                  </a:cubicBezTo>
                  <a:lnTo>
                    <a:pt x="117426" y="114746"/>
                  </a:lnTo>
                  <a:cubicBezTo>
                    <a:pt x="117426" y="112960"/>
                    <a:pt x="116756" y="111397"/>
                    <a:pt x="115416" y="110058"/>
                  </a:cubicBezTo>
                  <a:cubicBezTo>
                    <a:pt x="114077" y="108719"/>
                    <a:pt x="112514" y="108049"/>
                    <a:pt x="110728" y="108049"/>
                  </a:cubicBezTo>
                  <a:close/>
                  <a:moveTo>
                    <a:pt x="21878" y="54024"/>
                  </a:moveTo>
                  <a:cubicBezTo>
                    <a:pt x="19497" y="54024"/>
                    <a:pt x="17339" y="54992"/>
                    <a:pt x="15404" y="56926"/>
                  </a:cubicBezTo>
                  <a:cubicBezTo>
                    <a:pt x="13469" y="58861"/>
                    <a:pt x="12502" y="61019"/>
                    <a:pt x="12502" y="63400"/>
                  </a:cubicBezTo>
                  <a:lnTo>
                    <a:pt x="12502" y="117871"/>
                  </a:lnTo>
                  <a:lnTo>
                    <a:pt x="22771" y="117871"/>
                  </a:lnTo>
                  <a:cubicBezTo>
                    <a:pt x="24854" y="117871"/>
                    <a:pt x="25896" y="118913"/>
                    <a:pt x="25896" y="120997"/>
                  </a:cubicBezTo>
                  <a:cubicBezTo>
                    <a:pt x="25896" y="123080"/>
                    <a:pt x="24854" y="124122"/>
                    <a:pt x="22771" y="124122"/>
                  </a:cubicBezTo>
                  <a:lnTo>
                    <a:pt x="12502" y="124122"/>
                  </a:lnTo>
                  <a:lnTo>
                    <a:pt x="12502" y="181272"/>
                  </a:lnTo>
                  <a:cubicBezTo>
                    <a:pt x="12502" y="183951"/>
                    <a:pt x="13469" y="186184"/>
                    <a:pt x="15404" y="187970"/>
                  </a:cubicBezTo>
                  <a:cubicBezTo>
                    <a:pt x="17339" y="189755"/>
                    <a:pt x="19497" y="190648"/>
                    <a:pt x="21878" y="190648"/>
                  </a:cubicBezTo>
                  <a:lnTo>
                    <a:pt x="184398" y="190648"/>
                  </a:lnTo>
                  <a:cubicBezTo>
                    <a:pt x="186779" y="190648"/>
                    <a:pt x="188937" y="189755"/>
                    <a:pt x="190872" y="187970"/>
                  </a:cubicBezTo>
                  <a:cubicBezTo>
                    <a:pt x="192807" y="186184"/>
                    <a:pt x="193774" y="183951"/>
                    <a:pt x="193774" y="181272"/>
                  </a:cubicBezTo>
                  <a:lnTo>
                    <a:pt x="193774" y="124122"/>
                  </a:lnTo>
                  <a:lnTo>
                    <a:pt x="123676" y="124122"/>
                  </a:lnTo>
                  <a:lnTo>
                    <a:pt x="123676" y="130373"/>
                  </a:lnTo>
                  <a:cubicBezTo>
                    <a:pt x="123676" y="133647"/>
                    <a:pt x="122411" y="136549"/>
                    <a:pt x="119881" y="139079"/>
                  </a:cubicBezTo>
                  <a:cubicBezTo>
                    <a:pt x="117351" y="141610"/>
                    <a:pt x="114300" y="142875"/>
                    <a:pt x="110728" y="142875"/>
                  </a:cubicBezTo>
                  <a:lnTo>
                    <a:pt x="95548" y="142875"/>
                  </a:lnTo>
                  <a:cubicBezTo>
                    <a:pt x="91976" y="142875"/>
                    <a:pt x="88925" y="141610"/>
                    <a:pt x="86395" y="139079"/>
                  </a:cubicBezTo>
                  <a:cubicBezTo>
                    <a:pt x="83865" y="136549"/>
                    <a:pt x="82600" y="133647"/>
                    <a:pt x="82600" y="130373"/>
                  </a:cubicBezTo>
                  <a:lnTo>
                    <a:pt x="82600" y="124122"/>
                  </a:lnTo>
                  <a:lnTo>
                    <a:pt x="41523" y="124122"/>
                  </a:lnTo>
                  <a:cubicBezTo>
                    <a:pt x="39440" y="124122"/>
                    <a:pt x="38398" y="123080"/>
                    <a:pt x="38398" y="120997"/>
                  </a:cubicBezTo>
                  <a:cubicBezTo>
                    <a:pt x="38398" y="118913"/>
                    <a:pt x="39440" y="117871"/>
                    <a:pt x="41523" y="117871"/>
                  </a:cubicBezTo>
                  <a:lnTo>
                    <a:pt x="82600" y="117871"/>
                  </a:lnTo>
                  <a:lnTo>
                    <a:pt x="82600" y="114746"/>
                  </a:lnTo>
                  <a:cubicBezTo>
                    <a:pt x="82600" y="111174"/>
                    <a:pt x="83865" y="108123"/>
                    <a:pt x="86395" y="105593"/>
                  </a:cubicBezTo>
                  <a:cubicBezTo>
                    <a:pt x="88925" y="103063"/>
                    <a:pt x="91976" y="101798"/>
                    <a:pt x="95548" y="101798"/>
                  </a:cubicBezTo>
                  <a:lnTo>
                    <a:pt x="110728" y="101798"/>
                  </a:lnTo>
                  <a:cubicBezTo>
                    <a:pt x="114300" y="101798"/>
                    <a:pt x="117351" y="103063"/>
                    <a:pt x="119881" y="105593"/>
                  </a:cubicBezTo>
                  <a:cubicBezTo>
                    <a:pt x="122411" y="108123"/>
                    <a:pt x="123676" y="111174"/>
                    <a:pt x="123676" y="114746"/>
                  </a:cubicBezTo>
                  <a:lnTo>
                    <a:pt x="123676" y="117871"/>
                  </a:lnTo>
                  <a:lnTo>
                    <a:pt x="193774" y="117871"/>
                  </a:lnTo>
                  <a:lnTo>
                    <a:pt x="193774" y="63400"/>
                  </a:lnTo>
                  <a:cubicBezTo>
                    <a:pt x="193774" y="61019"/>
                    <a:pt x="192807" y="58861"/>
                    <a:pt x="190872" y="56926"/>
                  </a:cubicBezTo>
                  <a:cubicBezTo>
                    <a:pt x="188937" y="54992"/>
                    <a:pt x="186779" y="54024"/>
                    <a:pt x="184398" y="54024"/>
                  </a:cubicBezTo>
                  <a:close/>
                  <a:moveTo>
                    <a:pt x="89743" y="12948"/>
                  </a:moveTo>
                  <a:cubicBezTo>
                    <a:pt x="84981" y="12948"/>
                    <a:pt x="82600" y="15329"/>
                    <a:pt x="82600" y="20091"/>
                  </a:cubicBezTo>
                  <a:lnTo>
                    <a:pt x="82600" y="41523"/>
                  </a:lnTo>
                  <a:lnTo>
                    <a:pt x="123676" y="41523"/>
                  </a:lnTo>
                  <a:lnTo>
                    <a:pt x="123676" y="20091"/>
                  </a:lnTo>
                  <a:cubicBezTo>
                    <a:pt x="123676" y="15329"/>
                    <a:pt x="119807" y="12948"/>
                    <a:pt x="112068" y="12948"/>
                  </a:cubicBezTo>
                  <a:close/>
                  <a:moveTo>
                    <a:pt x="89743" y="0"/>
                  </a:moveTo>
                  <a:lnTo>
                    <a:pt x="115193" y="0"/>
                  </a:lnTo>
                  <a:cubicBezTo>
                    <a:pt x="121742" y="0"/>
                    <a:pt x="126950" y="1860"/>
                    <a:pt x="130820" y="5581"/>
                  </a:cubicBezTo>
                  <a:cubicBezTo>
                    <a:pt x="134690" y="9301"/>
                    <a:pt x="136624" y="14138"/>
                    <a:pt x="136624" y="20091"/>
                  </a:cubicBezTo>
                  <a:lnTo>
                    <a:pt x="136624" y="41523"/>
                  </a:lnTo>
                  <a:lnTo>
                    <a:pt x="184398" y="41523"/>
                  </a:lnTo>
                  <a:cubicBezTo>
                    <a:pt x="190351" y="41523"/>
                    <a:pt x="195486" y="43681"/>
                    <a:pt x="199802" y="47997"/>
                  </a:cubicBezTo>
                  <a:cubicBezTo>
                    <a:pt x="204118" y="52313"/>
                    <a:pt x="206276" y="57447"/>
                    <a:pt x="206276" y="63400"/>
                  </a:cubicBezTo>
                  <a:lnTo>
                    <a:pt x="206276" y="181272"/>
                  </a:lnTo>
                  <a:cubicBezTo>
                    <a:pt x="206276" y="187225"/>
                    <a:pt x="204118" y="192434"/>
                    <a:pt x="199802" y="196899"/>
                  </a:cubicBezTo>
                  <a:cubicBezTo>
                    <a:pt x="195486" y="201364"/>
                    <a:pt x="190351" y="203596"/>
                    <a:pt x="184398" y="203596"/>
                  </a:cubicBezTo>
                  <a:lnTo>
                    <a:pt x="21878" y="203596"/>
                  </a:lnTo>
                  <a:cubicBezTo>
                    <a:pt x="15925" y="203596"/>
                    <a:pt x="10790" y="201364"/>
                    <a:pt x="6474" y="196899"/>
                  </a:cubicBezTo>
                  <a:cubicBezTo>
                    <a:pt x="2158" y="192434"/>
                    <a:pt x="0" y="187225"/>
                    <a:pt x="0" y="181272"/>
                  </a:cubicBezTo>
                  <a:lnTo>
                    <a:pt x="0" y="63400"/>
                  </a:lnTo>
                  <a:cubicBezTo>
                    <a:pt x="0" y="57447"/>
                    <a:pt x="2158" y="52313"/>
                    <a:pt x="6474" y="47997"/>
                  </a:cubicBezTo>
                  <a:cubicBezTo>
                    <a:pt x="10790" y="43681"/>
                    <a:pt x="15925" y="41523"/>
                    <a:pt x="21878" y="41523"/>
                  </a:cubicBezTo>
                  <a:lnTo>
                    <a:pt x="69652" y="41523"/>
                  </a:lnTo>
                  <a:lnTo>
                    <a:pt x="69652" y="20091"/>
                  </a:lnTo>
                  <a:cubicBezTo>
                    <a:pt x="69652" y="14138"/>
                    <a:pt x="71363" y="9301"/>
                    <a:pt x="74786" y="5581"/>
                  </a:cubicBezTo>
                  <a:cubicBezTo>
                    <a:pt x="78209" y="1860"/>
                    <a:pt x="83195" y="0"/>
                    <a:pt x="89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4694526" y="1491630"/>
            <a:ext cx="3621890" cy="784194"/>
            <a:chOff x="1011441" y="1580609"/>
            <a:chExt cx="3621890" cy="784194"/>
          </a:xfrm>
        </p:grpSpPr>
        <p:grpSp>
          <p:nvGrpSpPr>
            <p:cNvPr id="28" name="组合 27"/>
            <p:cNvGrpSpPr/>
            <p:nvPr/>
          </p:nvGrpSpPr>
          <p:grpSpPr>
            <a:xfrm>
              <a:off x="1542054" y="1580609"/>
              <a:ext cx="3091277" cy="784194"/>
              <a:chOff x="1644321" y="2174259"/>
              <a:chExt cx="4109786" cy="1042569"/>
            </a:xfrm>
          </p:grpSpPr>
          <p:sp>
            <p:nvSpPr>
              <p:cNvPr id="31" name="îŝḷîḓé-文本框 65"/>
              <p:cNvSpPr txBox="1"/>
              <p:nvPr/>
            </p:nvSpPr>
            <p:spPr>
              <a:xfrm>
                <a:off x="1644321" y="2174259"/>
                <a:ext cx="4109786" cy="369332"/>
              </a:xfrm>
              <a:prstGeom prst="rect">
                <a:avLst/>
              </a:prstGeom>
              <a:noFill/>
            </p:spPr>
            <p:txBody>
              <a:bodyPr wrap="none" anchor="b" anchorCtr="0">
                <a:normAutofit fontScale="92500" lnSpcReduction="10000"/>
              </a:bodyPr>
              <a:lstStyle/>
              <a:p>
                <a:r>
                  <a:rPr lang="zh-CN" altLang="en-US" sz="1400" b="1" dirty="0">
                    <a:solidFill>
                      <a:schemeClr val="accent2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Click to enter the title</a:t>
                </a:r>
              </a:p>
            </p:txBody>
          </p:sp>
          <p:sp>
            <p:nvSpPr>
              <p:cNvPr id="32" name="îŝḷîḓé-文本框 66"/>
              <p:cNvSpPr txBox="1"/>
              <p:nvPr/>
            </p:nvSpPr>
            <p:spPr>
              <a:xfrm>
                <a:off x="1644321" y="2476592"/>
                <a:ext cx="4109786" cy="740236"/>
              </a:xfrm>
              <a:prstGeom prst="rect">
                <a:avLst/>
              </a:prstGeom>
              <a:noFill/>
            </p:spPr>
            <p:txBody>
              <a:bodyPr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accent4">
                        <a:lumMod val="100000"/>
                      </a:schemeClr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After your content is typed here, or by copying your text, choose Paste in this box</a:t>
                </a:r>
              </a:p>
            </p:txBody>
          </p:sp>
        </p:grpSp>
        <p:sp>
          <p:nvSpPr>
            <p:cNvPr id="30" name="îŝḷîḓé-Freeform 7"/>
            <p:cNvSpPr/>
            <p:nvPr/>
          </p:nvSpPr>
          <p:spPr bwMode="auto">
            <a:xfrm>
              <a:off x="1011441" y="1721393"/>
              <a:ext cx="426928" cy="422842"/>
            </a:xfrm>
            <a:custGeom>
              <a:avLst/>
              <a:gdLst>
                <a:gd name="connsiteX0" fmla="*/ 242094 w 331788"/>
                <a:gd name="connsiteY0" fmla="*/ 203585 h 328613"/>
                <a:gd name="connsiteX1" fmla="*/ 214264 w 331788"/>
                <a:gd name="connsiteY1" fmla="*/ 214264 h 328613"/>
                <a:gd name="connsiteX2" fmla="*/ 214264 w 331788"/>
                <a:gd name="connsiteY2" fmla="*/ 269924 h 328613"/>
                <a:gd name="connsiteX3" fmla="*/ 269924 w 331788"/>
                <a:gd name="connsiteY3" fmla="*/ 269924 h 328613"/>
                <a:gd name="connsiteX4" fmla="*/ 269924 w 331788"/>
                <a:gd name="connsiteY4" fmla="*/ 214264 h 328613"/>
                <a:gd name="connsiteX5" fmla="*/ 242094 w 331788"/>
                <a:gd name="connsiteY5" fmla="*/ 203585 h 328613"/>
                <a:gd name="connsiteX6" fmla="*/ 85725 w 331788"/>
                <a:gd name="connsiteY6" fmla="*/ 200752 h 328613"/>
                <a:gd name="connsiteX7" fmla="*/ 136525 w 331788"/>
                <a:gd name="connsiteY7" fmla="*/ 207698 h 328613"/>
                <a:gd name="connsiteX8" fmla="*/ 132667 w 331788"/>
                <a:gd name="connsiteY8" fmla="*/ 222250 h 328613"/>
                <a:gd name="connsiteX9" fmla="*/ 38783 w 331788"/>
                <a:gd name="connsiteY9" fmla="*/ 222250 h 328613"/>
                <a:gd name="connsiteX10" fmla="*/ 34925 w 331788"/>
                <a:gd name="connsiteY10" fmla="*/ 207698 h 328613"/>
                <a:gd name="connsiteX11" fmla="*/ 85725 w 331788"/>
                <a:gd name="connsiteY11" fmla="*/ 200752 h 328613"/>
                <a:gd name="connsiteX12" fmla="*/ 86038 w 331788"/>
                <a:gd name="connsiteY12" fmla="*/ 150283 h 328613"/>
                <a:gd name="connsiteX13" fmla="*/ 136525 w 331788"/>
                <a:gd name="connsiteY13" fmla="*/ 158221 h 328613"/>
                <a:gd name="connsiteX14" fmla="*/ 132678 w 331788"/>
                <a:gd name="connsiteY14" fmla="*/ 171450 h 328613"/>
                <a:gd name="connsiteX15" fmla="*/ 39076 w 331788"/>
                <a:gd name="connsiteY15" fmla="*/ 171450 h 328613"/>
                <a:gd name="connsiteX16" fmla="*/ 36512 w 331788"/>
                <a:gd name="connsiteY16" fmla="*/ 158221 h 328613"/>
                <a:gd name="connsiteX17" fmla="*/ 86038 w 331788"/>
                <a:gd name="connsiteY17" fmla="*/ 150283 h 328613"/>
                <a:gd name="connsiteX18" fmla="*/ 243681 w 331788"/>
                <a:gd name="connsiteY18" fmla="*/ 148724 h 328613"/>
                <a:gd name="connsiteX19" fmla="*/ 295275 w 331788"/>
                <a:gd name="connsiteY19" fmla="*/ 156745 h 328613"/>
                <a:gd name="connsiteX20" fmla="*/ 292663 w 331788"/>
                <a:gd name="connsiteY20" fmla="*/ 171450 h 328613"/>
                <a:gd name="connsiteX21" fmla="*/ 197312 w 331788"/>
                <a:gd name="connsiteY21" fmla="*/ 171450 h 328613"/>
                <a:gd name="connsiteX22" fmla="*/ 192087 w 331788"/>
                <a:gd name="connsiteY22" fmla="*/ 156745 h 328613"/>
                <a:gd name="connsiteX23" fmla="*/ 243681 w 331788"/>
                <a:gd name="connsiteY23" fmla="*/ 148724 h 328613"/>
                <a:gd name="connsiteX24" fmla="*/ 86038 w 331788"/>
                <a:gd name="connsiteY24" fmla="*/ 99483 h 328613"/>
                <a:gd name="connsiteX25" fmla="*/ 136525 w 331788"/>
                <a:gd name="connsiteY25" fmla="*/ 107421 h 328613"/>
                <a:gd name="connsiteX26" fmla="*/ 132678 w 331788"/>
                <a:gd name="connsiteY26" fmla="*/ 120650 h 328613"/>
                <a:gd name="connsiteX27" fmla="*/ 39076 w 331788"/>
                <a:gd name="connsiteY27" fmla="*/ 120650 h 328613"/>
                <a:gd name="connsiteX28" fmla="*/ 36512 w 331788"/>
                <a:gd name="connsiteY28" fmla="*/ 107421 h 328613"/>
                <a:gd name="connsiteX29" fmla="*/ 86038 w 331788"/>
                <a:gd name="connsiteY29" fmla="*/ 99483 h 328613"/>
                <a:gd name="connsiteX30" fmla="*/ 243681 w 331788"/>
                <a:gd name="connsiteY30" fmla="*/ 99152 h 328613"/>
                <a:gd name="connsiteX31" fmla="*/ 295275 w 331788"/>
                <a:gd name="connsiteY31" fmla="*/ 106098 h 328613"/>
                <a:gd name="connsiteX32" fmla="*/ 292663 w 331788"/>
                <a:gd name="connsiteY32" fmla="*/ 120650 h 328613"/>
                <a:gd name="connsiteX33" fmla="*/ 196006 w 331788"/>
                <a:gd name="connsiteY33" fmla="*/ 120650 h 328613"/>
                <a:gd name="connsiteX34" fmla="*/ 192087 w 331788"/>
                <a:gd name="connsiteY34" fmla="*/ 106098 h 328613"/>
                <a:gd name="connsiteX35" fmla="*/ 243681 w 331788"/>
                <a:gd name="connsiteY35" fmla="*/ 99152 h 328613"/>
                <a:gd name="connsiteX36" fmla="*/ 243681 w 331788"/>
                <a:gd name="connsiteY36" fmla="*/ 48711 h 328613"/>
                <a:gd name="connsiteX37" fmla="*/ 295275 w 331788"/>
                <a:gd name="connsiteY37" fmla="*/ 56732 h 328613"/>
                <a:gd name="connsiteX38" fmla="*/ 292663 w 331788"/>
                <a:gd name="connsiteY38" fmla="*/ 71437 h 328613"/>
                <a:gd name="connsiteX39" fmla="*/ 197312 w 331788"/>
                <a:gd name="connsiteY39" fmla="*/ 71437 h 328613"/>
                <a:gd name="connsiteX40" fmla="*/ 192087 w 331788"/>
                <a:gd name="connsiteY40" fmla="*/ 56732 h 328613"/>
                <a:gd name="connsiteX41" fmla="*/ 243681 w 331788"/>
                <a:gd name="connsiteY41" fmla="*/ 48711 h 328613"/>
                <a:gd name="connsiteX42" fmla="*/ 85725 w 331788"/>
                <a:gd name="connsiteY42" fmla="*/ 48683 h 328613"/>
                <a:gd name="connsiteX43" fmla="*/ 136525 w 331788"/>
                <a:gd name="connsiteY43" fmla="*/ 56621 h 328613"/>
                <a:gd name="connsiteX44" fmla="*/ 132667 w 331788"/>
                <a:gd name="connsiteY44" fmla="*/ 69850 h 328613"/>
                <a:gd name="connsiteX45" fmla="*/ 38783 w 331788"/>
                <a:gd name="connsiteY45" fmla="*/ 69850 h 328613"/>
                <a:gd name="connsiteX46" fmla="*/ 34925 w 331788"/>
                <a:gd name="connsiteY46" fmla="*/ 56621 h 328613"/>
                <a:gd name="connsiteX47" fmla="*/ 85725 w 331788"/>
                <a:gd name="connsiteY47" fmla="*/ 48683 h 328613"/>
                <a:gd name="connsiteX48" fmla="*/ 245779 w 331788"/>
                <a:gd name="connsiteY48" fmla="*/ 12700 h 328613"/>
                <a:gd name="connsiteX49" fmla="*/ 171450 w 331788"/>
                <a:gd name="connsiteY49" fmla="*/ 28215 h 328613"/>
                <a:gd name="connsiteX50" fmla="*/ 171450 w 331788"/>
                <a:gd name="connsiteY50" fmla="*/ 263525 h 328613"/>
                <a:gd name="connsiteX51" fmla="*/ 192314 w 331788"/>
                <a:gd name="connsiteY51" fmla="*/ 257061 h 328613"/>
                <a:gd name="connsiteX52" fmla="*/ 205355 w 331788"/>
                <a:gd name="connsiteY52" fmla="*/ 205344 h 328613"/>
                <a:gd name="connsiteX53" fmla="*/ 279684 w 331788"/>
                <a:gd name="connsiteY53" fmla="*/ 205344 h 328613"/>
                <a:gd name="connsiteX54" fmla="*/ 294028 w 331788"/>
                <a:gd name="connsiteY54" fmla="*/ 257061 h 328613"/>
                <a:gd name="connsiteX55" fmla="*/ 317500 w 331788"/>
                <a:gd name="connsiteY55" fmla="*/ 263525 h 328613"/>
                <a:gd name="connsiteX56" fmla="*/ 317500 w 331788"/>
                <a:gd name="connsiteY56" fmla="*/ 28215 h 328613"/>
                <a:gd name="connsiteX57" fmla="*/ 245779 w 331788"/>
                <a:gd name="connsiteY57" fmla="*/ 12700 h 328613"/>
                <a:gd name="connsiteX58" fmla="*/ 84931 w 331788"/>
                <a:gd name="connsiteY58" fmla="*/ 12700 h 328613"/>
                <a:gd name="connsiteX59" fmla="*/ 12700 w 331788"/>
                <a:gd name="connsiteY59" fmla="*/ 28215 h 328613"/>
                <a:gd name="connsiteX60" fmla="*/ 12700 w 331788"/>
                <a:gd name="connsiteY60" fmla="*/ 263525 h 328613"/>
                <a:gd name="connsiteX61" fmla="*/ 84931 w 331788"/>
                <a:gd name="connsiteY61" fmla="*/ 249303 h 328613"/>
                <a:gd name="connsiteX62" fmla="*/ 157163 w 331788"/>
                <a:gd name="connsiteY62" fmla="*/ 263525 h 328613"/>
                <a:gd name="connsiteX63" fmla="*/ 157163 w 331788"/>
                <a:gd name="connsiteY63" fmla="*/ 28215 h 328613"/>
                <a:gd name="connsiteX64" fmla="*/ 84931 w 331788"/>
                <a:gd name="connsiteY64" fmla="*/ 12700 h 328613"/>
                <a:gd name="connsiteX65" fmla="*/ 86835 w 331788"/>
                <a:gd name="connsiteY65" fmla="*/ 0 h 328613"/>
                <a:gd name="connsiteX66" fmla="*/ 165894 w 331788"/>
                <a:gd name="connsiteY66" fmla="*/ 15525 h 328613"/>
                <a:gd name="connsiteX67" fmla="*/ 244953 w 331788"/>
                <a:gd name="connsiteY67" fmla="*/ 0 h 328613"/>
                <a:gd name="connsiteX68" fmla="*/ 326604 w 331788"/>
                <a:gd name="connsiteY68" fmla="*/ 16819 h 328613"/>
                <a:gd name="connsiteX69" fmla="*/ 331788 w 331788"/>
                <a:gd name="connsiteY69" fmla="*/ 23288 h 328613"/>
                <a:gd name="connsiteX70" fmla="*/ 331788 w 331788"/>
                <a:gd name="connsiteY70" fmla="*/ 274276 h 328613"/>
                <a:gd name="connsiteX71" fmla="*/ 322716 w 331788"/>
                <a:gd name="connsiteY71" fmla="*/ 280744 h 328613"/>
                <a:gd name="connsiteX72" fmla="*/ 289019 w 331788"/>
                <a:gd name="connsiteY72" fmla="*/ 269101 h 328613"/>
                <a:gd name="connsiteX73" fmla="*/ 285130 w 331788"/>
                <a:gd name="connsiteY73" fmla="*/ 274276 h 328613"/>
                <a:gd name="connsiteX74" fmla="*/ 329196 w 331788"/>
                <a:gd name="connsiteY74" fmla="*/ 318263 h 328613"/>
                <a:gd name="connsiteX75" fmla="*/ 318828 w 331788"/>
                <a:gd name="connsiteY75" fmla="*/ 328613 h 328613"/>
                <a:gd name="connsiteX76" fmla="*/ 274762 w 331788"/>
                <a:gd name="connsiteY76" fmla="*/ 284626 h 328613"/>
                <a:gd name="connsiteX77" fmla="*/ 206072 w 331788"/>
                <a:gd name="connsiteY77" fmla="*/ 279451 h 328613"/>
                <a:gd name="connsiteX78" fmla="*/ 198295 w 331788"/>
                <a:gd name="connsiteY78" fmla="*/ 270394 h 328613"/>
                <a:gd name="connsiteX79" fmla="*/ 167190 w 331788"/>
                <a:gd name="connsiteY79" fmla="*/ 280744 h 328613"/>
                <a:gd name="connsiteX80" fmla="*/ 163302 w 331788"/>
                <a:gd name="connsiteY80" fmla="*/ 280744 h 328613"/>
                <a:gd name="connsiteX81" fmla="*/ 85539 w 331788"/>
                <a:gd name="connsiteY81" fmla="*/ 263926 h 328613"/>
                <a:gd name="connsiteX82" fmla="*/ 9072 w 331788"/>
                <a:gd name="connsiteY82" fmla="*/ 280744 h 328613"/>
                <a:gd name="connsiteX83" fmla="*/ 0 w 331788"/>
                <a:gd name="connsiteY83" fmla="*/ 274276 h 328613"/>
                <a:gd name="connsiteX84" fmla="*/ 0 w 331788"/>
                <a:gd name="connsiteY84" fmla="*/ 23288 h 328613"/>
                <a:gd name="connsiteX85" fmla="*/ 5184 w 331788"/>
                <a:gd name="connsiteY85" fmla="*/ 16819 h 328613"/>
                <a:gd name="connsiteX86" fmla="*/ 86835 w 331788"/>
                <a:gd name="connsiteY86" fmla="*/ 0 h 328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331788" h="328613">
                  <a:moveTo>
                    <a:pt x="242094" y="203585"/>
                  </a:moveTo>
                  <a:cubicBezTo>
                    <a:pt x="232062" y="203585"/>
                    <a:pt x="222031" y="207145"/>
                    <a:pt x="214264" y="214264"/>
                  </a:cubicBezTo>
                  <a:cubicBezTo>
                    <a:pt x="200025" y="229797"/>
                    <a:pt x="200025" y="254391"/>
                    <a:pt x="214264" y="269924"/>
                  </a:cubicBezTo>
                  <a:cubicBezTo>
                    <a:pt x="229797" y="284163"/>
                    <a:pt x="254391" y="284163"/>
                    <a:pt x="269924" y="269924"/>
                  </a:cubicBezTo>
                  <a:cubicBezTo>
                    <a:pt x="284163" y="254391"/>
                    <a:pt x="284163" y="229797"/>
                    <a:pt x="269924" y="214264"/>
                  </a:cubicBezTo>
                  <a:cubicBezTo>
                    <a:pt x="262158" y="207145"/>
                    <a:pt x="252126" y="203585"/>
                    <a:pt x="242094" y="203585"/>
                  </a:cubicBezTo>
                  <a:close/>
                  <a:moveTo>
                    <a:pt x="85725" y="200752"/>
                  </a:moveTo>
                  <a:cubicBezTo>
                    <a:pt x="102122" y="200752"/>
                    <a:pt x="118520" y="203067"/>
                    <a:pt x="136525" y="207698"/>
                  </a:cubicBezTo>
                  <a:cubicBezTo>
                    <a:pt x="136525" y="207698"/>
                    <a:pt x="136525" y="207698"/>
                    <a:pt x="132667" y="222250"/>
                  </a:cubicBezTo>
                  <a:cubicBezTo>
                    <a:pt x="99229" y="211667"/>
                    <a:pt x="72221" y="211667"/>
                    <a:pt x="38783" y="222250"/>
                  </a:cubicBezTo>
                  <a:cubicBezTo>
                    <a:pt x="38783" y="222250"/>
                    <a:pt x="38783" y="222250"/>
                    <a:pt x="34925" y="207698"/>
                  </a:cubicBezTo>
                  <a:cubicBezTo>
                    <a:pt x="52930" y="203067"/>
                    <a:pt x="69327" y="200752"/>
                    <a:pt x="85725" y="200752"/>
                  </a:cubicBezTo>
                  <a:close/>
                  <a:moveTo>
                    <a:pt x="86038" y="150283"/>
                  </a:moveTo>
                  <a:cubicBezTo>
                    <a:pt x="102226" y="150283"/>
                    <a:pt x="118574" y="152929"/>
                    <a:pt x="136525" y="158221"/>
                  </a:cubicBezTo>
                  <a:cubicBezTo>
                    <a:pt x="136525" y="158221"/>
                    <a:pt x="136525" y="158221"/>
                    <a:pt x="132678" y="171450"/>
                  </a:cubicBezTo>
                  <a:cubicBezTo>
                    <a:pt x="99341" y="162190"/>
                    <a:pt x="72414" y="162190"/>
                    <a:pt x="39076" y="171450"/>
                  </a:cubicBezTo>
                  <a:cubicBezTo>
                    <a:pt x="39076" y="171450"/>
                    <a:pt x="39076" y="171450"/>
                    <a:pt x="36512" y="158221"/>
                  </a:cubicBezTo>
                  <a:cubicBezTo>
                    <a:pt x="53822" y="152929"/>
                    <a:pt x="69850" y="150283"/>
                    <a:pt x="86038" y="150283"/>
                  </a:cubicBezTo>
                  <a:close/>
                  <a:moveTo>
                    <a:pt x="243681" y="148724"/>
                  </a:moveTo>
                  <a:cubicBezTo>
                    <a:pt x="260335" y="148724"/>
                    <a:pt x="276989" y="151398"/>
                    <a:pt x="295275" y="156745"/>
                  </a:cubicBezTo>
                  <a:cubicBezTo>
                    <a:pt x="295275" y="156745"/>
                    <a:pt x="295275" y="156745"/>
                    <a:pt x="292663" y="171450"/>
                  </a:cubicBezTo>
                  <a:cubicBezTo>
                    <a:pt x="257396" y="162092"/>
                    <a:pt x="231272" y="162092"/>
                    <a:pt x="197312" y="171450"/>
                  </a:cubicBezTo>
                  <a:cubicBezTo>
                    <a:pt x="197312" y="171450"/>
                    <a:pt x="197312" y="171450"/>
                    <a:pt x="192087" y="156745"/>
                  </a:cubicBezTo>
                  <a:cubicBezTo>
                    <a:pt x="210374" y="151398"/>
                    <a:pt x="227027" y="148724"/>
                    <a:pt x="243681" y="148724"/>
                  </a:cubicBezTo>
                  <a:close/>
                  <a:moveTo>
                    <a:pt x="86038" y="99483"/>
                  </a:moveTo>
                  <a:cubicBezTo>
                    <a:pt x="102226" y="99483"/>
                    <a:pt x="118574" y="102129"/>
                    <a:pt x="136525" y="107421"/>
                  </a:cubicBezTo>
                  <a:cubicBezTo>
                    <a:pt x="136525" y="107421"/>
                    <a:pt x="136525" y="107421"/>
                    <a:pt x="132678" y="120650"/>
                  </a:cubicBezTo>
                  <a:cubicBezTo>
                    <a:pt x="99341" y="111390"/>
                    <a:pt x="72414" y="111390"/>
                    <a:pt x="39076" y="120650"/>
                  </a:cubicBezTo>
                  <a:cubicBezTo>
                    <a:pt x="39076" y="120650"/>
                    <a:pt x="39076" y="120650"/>
                    <a:pt x="36512" y="107421"/>
                  </a:cubicBezTo>
                  <a:cubicBezTo>
                    <a:pt x="53822" y="102129"/>
                    <a:pt x="69850" y="99483"/>
                    <a:pt x="86038" y="99483"/>
                  </a:cubicBezTo>
                  <a:close/>
                  <a:moveTo>
                    <a:pt x="243681" y="99152"/>
                  </a:moveTo>
                  <a:cubicBezTo>
                    <a:pt x="260335" y="99152"/>
                    <a:pt x="276989" y="101467"/>
                    <a:pt x="295275" y="106098"/>
                  </a:cubicBezTo>
                  <a:cubicBezTo>
                    <a:pt x="295275" y="106098"/>
                    <a:pt x="295275" y="106098"/>
                    <a:pt x="292663" y="120650"/>
                  </a:cubicBezTo>
                  <a:cubicBezTo>
                    <a:pt x="257396" y="111390"/>
                    <a:pt x="231272" y="111390"/>
                    <a:pt x="196006" y="120650"/>
                  </a:cubicBezTo>
                  <a:cubicBezTo>
                    <a:pt x="196006" y="120650"/>
                    <a:pt x="196006" y="120650"/>
                    <a:pt x="192087" y="106098"/>
                  </a:cubicBezTo>
                  <a:cubicBezTo>
                    <a:pt x="210374" y="101467"/>
                    <a:pt x="227027" y="99152"/>
                    <a:pt x="243681" y="99152"/>
                  </a:cubicBezTo>
                  <a:close/>
                  <a:moveTo>
                    <a:pt x="243681" y="48711"/>
                  </a:moveTo>
                  <a:cubicBezTo>
                    <a:pt x="260335" y="48711"/>
                    <a:pt x="276989" y="51385"/>
                    <a:pt x="295275" y="56732"/>
                  </a:cubicBezTo>
                  <a:cubicBezTo>
                    <a:pt x="295275" y="56732"/>
                    <a:pt x="295275" y="56732"/>
                    <a:pt x="292663" y="71437"/>
                  </a:cubicBezTo>
                  <a:cubicBezTo>
                    <a:pt x="257396" y="60742"/>
                    <a:pt x="231272" y="60742"/>
                    <a:pt x="197312" y="71437"/>
                  </a:cubicBezTo>
                  <a:cubicBezTo>
                    <a:pt x="197312" y="71437"/>
                    <a:pt x="197312" y="71437"/>
                    <a:pt x="192087" y="56732"/>
                  </a:cubicBezTo>
                  <a:cubicBezTo>
                    <a:pt x="210374" y="51385"/>
                    <a:pt x="227027" y="48711"/>
                    <a:pt x="243681" y="48711"/>
                  </a:cubicBezTo>
                  <a:close/>
                  <a:moveTo>
                    <a:pt x="85725" y="48683"/>
                  </a:moveTo>
                  <a:cubicBezTo>
                    <a:pt x="102122" y="48683"/>
                    <a:pt x="118520" y="51329"/>
                    <a:pt x="136525" y="56621"/>
                  </a:cubicBezTo>
                  <a:cubicBezTo>
                    <a:pt x="136525" y="56621"/>
                    <a:pt x="136525" y="56621"/>
                    <a:pt x="132667" y="69850"/>
                  </a:cubicBezTo>
                  <a:cubicBezTo>
                    <a:pt x="99229" y="60590"/>
                    <a:pt x="72221" y="60590"/>
                    <a:pt x="38783" y="69850"/>
                  </a:cubicBezTo>
                  <a:lnTo>
                    <a:pt x="34925" y="56621"/>
                  </a:lnTo>
                  <a:cubicBezTo>
                    <a:pt x="52930" y="51329"/>
                    <a:pt x="69327" y="48683"/>
                    <a:pt x="85725" y="48683"/>
                  </a:cubicBezTo>
                  <a:close/>
                  <a:moveTo>
                    <a:pt x="245779" y="12700"/>
                  </a:moveTo>
                  <a:cubicBezTo>
                    <a:pt x="224915" y="12700"/>
                    <a:pt x="201443" y="16579"/>
                    <a:pt x="171450" y="28215"/>
                  </a:cubicBezTo>
                  <a:cubicBezTo>
                    <a:pt x="171450" y="28215"/>
                    <a:pt x="171450" y="28215"/>
                    <a:pt x="171450" y="263525"/>
                  </a:cubicBezTo>
                  <a:cubicBezTo>
                    <a:pt x="176666" y="262232"/>
                    <a:pt x="185794" y="259646"/>
                    <a:pt x="192314" y="257061"/>
                  </a:cubicBezTo>
                  <a:cubicBezTo>
                    <a:pt x="185794" y="238960"/>
                    <a:pt x="191010" y="219566"/>
                    <a:pt x="205355" y="205344"/>
                  </a:cubicBezTo>
                  <a:cubicBezTo>
                    <a:pt x="226219" y="184657"/>
                    <a:pt x="258819" y="184657"/>
                    <a:pt x="279684" y="205344"/>
                  </a:cubicBezTo>
                  <a:cubicBezTo>
                    <a:pt x="294028" y="218273"/>
                    <a:pt x="299244" y="238960"/>
                    <a:pt x="294028" y="257061"/>
                  </a:cubicBezTo>
                  <a:cubicBezTo>
                    <a:pt x="301852" y="258353"/>
                    <a:pt x="312284" y="262232"/>
                    <a:pt x="317500" y="263525"/>
                  </a:cubicBezTo>
                  <a:lnTo>
                    <a:pt x="317500" y="28215"/>
                  </a:lnTo>
                  <a:cubicBezTo>
                    <a:pt x="288812" y="17872"/>
                    <a:pt x="266643" y="12700"/>
                    <a:pt x="245779" y="12700"/>
                  </a:cubicBezTo>
                  <a:close/>
                  <a:moveTo>
                    <a:pt x="84931" y="12700"/>
                  </a:moveTo>
                  <a:cubicBezTo>
                    <a:pt x="63004" y="12700"/>
                    <a:pt x="42366" y="17872"/>
                    <a:pt x="12700" y="28215"/>
                  </a:cubicBezTo>
                  <a:cubicBezTo>
                    <a:pt x="12700" y="28215"/>
                    <a:pt x="12700" y="28215"/>
                    <a:pt x="12700" y="263525"/>
                  </a:cubicBezTo>
                  <a:cubicBezTo>
                    <a:pt x="41077" y="254475"/>
                    <a:pt x="63004" y="249303"/>
                    <a:pt x="84931" y="249303"/>
                  </a:cubicBezTo>
                  <a:cubicBezTo>
                    <a:pt x="106859" y="249303"/>
                    <a:pt x="128786" y="254475"/>
                    <a:pt x="157163" y="263525"/>
                  </a:cubicBezTo>
                  <a:lnTo>
                    <a:pt x="157163" y="28215"/>
                  </a:lnTo>
                  <a:cubicBezTo>
                    <a:pt x="128786" y="17872"/>
                    <a:pt x="106859" y="12700"/>
                    <a:pt x="84931" y="12700"/>
                  </a:cubicBezTo>
                  <a:close/>
                  <a:moveTo>
                    <a:pt x="86835" y="0"/>
                  </a:moveTo>
                  <a:cubicBezTo>
                    <a:pt x="110164" y="0"/>
                    <a:pt x="133493" y="5175"/>
                    <a:pt x="165894" y="15525"/>
                  </a:cubicBezTo>
                  <a:cubicBezTo>
                    <a:pt x="198295" y="5175"/>
                    <a:pt x="221624" y="0"/>
                    <a:pt x="244953" y="0"/>
                  </a:cubicBezTo>
                  <a:cubicBezTo>
                    <a:pt x="269578" y="0"/>
                    <a:pt x="294203" y="5175"/>
                    <a:pt x="326604" y="16819"/>
                  </a:cubicBezTo>
                  <a:cubicBezTo>
                    <a:pt x="329196" y="18113"/>
                    <a:pt x="331788" y="20700"/>
                    <a:pt x="331788" y="23288"/>
                  </a:cubicBezTo>
                  <a:cubicBezTo>
                    <a:pt x="331788" y="23288"/>
                    <a:pt x="331788" y="23288"/>
                    <a:pt x="331788" y="274276"/>
                  </a:cubicBezTo>
                  <a:cubicBezTo>
                    <a:pt x="331788" y="280744"/>
                    <a:pt x="325308" y="280744"/>
                    <a:pt x="322716" y="280744"/>
                  </a:cubicBezTo>
                  <a:cubicBezTo>
                    <a:pt x="313643" y="276863"/>
                    <a:pt x="299387" y="272982"/>
                    <a:pt x="289019" y="269101"/>
                  </a:cubicBezTo>
                  <a:cubicBezTo>
                    <a:pt x="287723" y="271688"/>
                    <a:pt x="286427" y="272982"/>
                    <a:pt x="285130" y="274276"/>
                  </a:cubicBezTo>
                  <a:cubicBezTo>
                    <a:pt x="285130" y="274276"/>
                    <a:pt x="285130" y="274276"/>
                    <a:pt x="329196" y="318263"/>
                  </a:cubicBezTo>
                  <a:cubicBezTo>
                    <a:pt x="329196" y="318263"/>
                    <a:pt x="329196" y="318263"/>
                    <a:pt x="318828" y="328613"/>
                  </a:cubicBezTo>
                  <a:cubicBezTo>
                    <a:pt x="318828" y="328613"/>
                    <a:pt x="318828" y="328613"/>
                    <a:pt x="274762" y="284626"/>
                  </a:cubicBezTo>
                  <a:cubicBezTo>
                    <a:pt x="254025" y="300151"/>
                    <a:pt x="224216" y="298857"/>
                    <a:pt x="206072" y="279451"/>
                  </a:cubicBezTo>
                  <a:cubicBezTo>
                    <a:pt x="202183" y="276863"/>
                    <a:pt x="200887" y="274276"/>
                    <a:pt x="198295" y="270394"/>
                  </a:cubicBezTo>
                  <a:cubicBezTo>
                    <a:pt x="189223" y="272982"/>
                    <a:pt x="174966" y="278157"/>
                    <a:pt x="167190" y="280744"/>
                  </a:cubicBezTo>
                  <a:cubicBezTo>
                    <a:pt x="165894" y="280744"/>
                    <a:pt x="164598" y="280744"/>
                    <a:pt x="163302" y="280744"/>
                  </a:cubicBezTo>
                  <a:cubicBezTo>
                    <a:pt x="130901" y="269101"/>
                    <a:pt x="108868" y="263926"/>
                    <a:pt x="85539" y="263926"/>
                  </a:cubicBezTo>
                  <a:cubicBezTo>
                    <a:pt x="63506" y="263926"/>
                    <a:pt x="40177" y="269101"/>
                    <a:pt x="9072" y="280744"/>
                  </a:cubicBezTo>
                  <a:cubicBezTo>
                    <a:pt x="6480" y="280744"/>
                    <a:pt x="0" y="280744"/>
                    <a:pt x="0" y="274276"/>
                  </a:cubicBezTo>
                  <a:cubicBezTo>
                    <a:pt x="0" y="274276"/>
                    <a:pt x="0" y="274276"/>
                    <a:pt x="0" y="23288"/>
                  </a:cubicBezTo>
                  <a:cubicBezTo>
                    <a:pt x="0" y="20700"/>
                    <a:pt x="2592" y="18113"/>
                    <a:pt x="5184" y="16819"/>
                  </a:cubicBezTo>
                  <a:cubicBezTo>
                    <a:pt x="37585" y="5175"/>
                    <a:pt x="62210" y="0"/>
                    <a:pt x="868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694526" y="2507636"/>
            <a:ext cx="3621890" cy="784194"/>
            <a:chOff x="1011441" y="2364803"/>
            <a:chExt cx="3621890" cy="784194"/>
          </a:xfrm>
        </p:grpSpPr>
        <p:grpSp>
          <p:nvGrpSpPr>
            <p:cNvPr id="34" name="组合 33"/>
            <p:cNvGrpSpPr/>
            <p:nvPr/>
          </p:nvGrpSpPr>
          <p:grpSpPr>
            <a:xfrm>
              <a:off x="1542054" y="2364803"/>
              <a:ext cx="3091277" cy="784194"/>
              <a:chOff x="1644321" y="3216829"/>
              <a:chExt cx="4109786" cy="1042569"/>
            </a:xfrm>
          </p:grpSpPr>
          <p:sp>
            <p:nvSpPr>
              <p:cNvPr id="37" name="îŝḷîḓé-文本框 63"/>
              <p:cNvSpPr txBox="1"/>
              <p:nvPr/>
            </p:nvSpPr>
            <p:spPr>
              <a:xfrm>
                <a:off x="1644321" y="3216829"/>
                <a:ext cx="4109786" cy="369332"/>
              </a:xfrm>
              <a:prstGeom prst="rect">
                <a:avLst/>
              </a:prstGeom>
              <a:noFill/>
            </p:spPr>
            <p:txBody>
              <a:bodyPr wrap="none" anchor="b" anchorCtr="0">
                <a:normAutofit fontScale="92500" lnSpcReduction="10000"/>
              </a:bodyPr>
              <a:lstStyle/>
              <a:p>
                <a:r>
                  <a:rPr lang="zh-CN" altLang="en-US" sz="1400" b="1" dirty="0">
                    <a:solidFill>
                      <a:schemeClr val="accent1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Click to enter the title</a:t>
                </a:r>
              </a:p>
            </p:txBody>
          </p:sp>
          <p:sp>
            <p:nvSpPr>
              <p:cNvPr id="44" name="îŝḷîḓé-文本框 64"/>
              <p:cNvSpPr txBox="1"/>
              <p:nvPr/>
            </p:nvSpPr>
            <p:spPr>
              <a:xfrm>
                <a:off x="1644321" y="3519162"/>
                <a:ext cx="4109786" cy="740236"/>
              </a:xfrm>
              <a:prstGeom prst="rect">
                <a:avLst/>
              </a:prstGeom>
              <a:noFill/>
            </p:spPr>
            <p:txBody>
              <a:bodyPr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accent4">
                        <a:lumMod val="100000"/>
                      </a:schemeClr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After your content is typed here, or by copying your text, choose Paste in this box</a:t>
                </a:r>
              </a:p>
            </p:txBody>
          </p:sp>
        </p:grpSp>
        <p:sp>
          <p:nvSpPr>
            <p:cNvPr id="36" name="îŝḷîḓé-Freeform 8"/>
            <p:cNvSpPr/>
            <p:nvPr/>
          </p:nvSpPr>
          <p:spPr bwMode="auto">
            <a:xfrm>
              <a:off x="1011441" y="2510034"/>
              <a:ext cx="426928" cy="406501"/>
            </a:xfrm>
            <a:custGeom>
              <a:avLst/>
              <a:gdLst>
                <a:gd name="connsiteX0" fmla="*/ 117254 w 331788"/>
                <a:gd name="connsiteY0" fmla="*/ 187325 h 315913"/>
                <a:gd name="connsiteX1" fmla="*/ 204708 w 331788"/>
                <a:gd name="connsiteY1" fmla="*/ 187325 h 315913"/>
                <a:gd name="connsiteX2" fmla="*/ 211138 w 331788"/>
                <a:gd name="connsiteY2" fmla="*/ 195263 h 315913"/>
                <a:gd name="connsiteX3" fmla="*/ 204708 w 331788"/>
                <a:gd name="connsiteY3" fmla="*/ 203200 h 315913"/>
                <a:gd name="connsiteX4" fmla="*/ 117254 w 331788"/>
                <a:gd name="connsiteY4" fmla="*/ 203200 h 315913"/>
                <a:gd name="connsiteX5" fmla="*/ 109538 w 331788"/>
                <a:gd name="connsiteY5" fmla="*/ 195263 h 315913"/>
                <a:gd name="connsiteX6" fmla="*/ 117254 w 331788"/>
                <a:gd name="connsiteY6" fmla="*/ 187325 h 315913"/>
                <a:gd name="connsiteX7" fmla="*/ 91953 w 331788"/>
                <a:gd name="connsiteY7" fmla="*/ 161925 h 315913"/>
                <a:gd name="connsiteX8" fmla="*/ 230025 w 331788"/>
                <a:gd name="connsiteY8" fmla="*/ 161925 h 315913"/>
                <a:gd name="connsiteX9" fmla="*/ 236538 w 331788"/>
                <a:gd name="connsiteY9" fmla="*/ 168420 h 315913"/>
                <a:gd name="connsiteX10" fmla="*/ 230025 w 331788"/>
                <a:gd name="connsiteY10" fmla="*/ 176213 h 315913"/>
                <a:gd name="connsiteX11" fmla="*/ 91953 w 331788"/>
                <a:gd name="connsiteY11" fmla="*/ 176213 h 315913"/>
                <a:gd name="connsiteX12" fmla="*/ 84138 w 331788"/>
                <a:gd name="connsiteY12" fmla="*/ 168420 h 315913"/>
                <a:gd name="connsiteX13" fmla="*/ 91953 w 331788"/>
                <a:gd name="connsiteY13" fmla="*/ 161925 h 315913"/>
                <a:gd name="connsiteX14" fmla="*/ 79225 w 331788"/>
                <a:gd name="connsiteY14" fmla="*/ 134938 h 315913"/>
                <a:gd name="connsiteX15" fmla="*/ 255739 w 331788"/>
                <a:gd name="connsiteY15" fmla="*/ 134938 h 315913"/>
                <a:gd name="connsiteX16" fmla="*/ 263526 w 331788"/>
                <a:gd name="connsiteY16" fmla="*/ 142876 h 315913"/>
                <a:gd name="connsiteX17" fmla="*/ 255739 w 331788"/>
                <a:gd name="connsiteY17" fmla="*/ 150813 h 315913"/>
                <a:gd name="connsiteX18" fmla="*/ 79225 w 331788"/>
                <a:gd name="connsiteY18" fmla="*/ 150813 h 315913"/>
                <a:gd name="connsiteX19" fmla="*/ 71438 w 331788"/>
                <a:gd name="connsiteY19" fmla="*/ 142876 h 315913"/>
                <a:gd name="connsiteX20" fmla="*/ 79225 w 331788"/>
                <a:gd name="connsiteY20" fmla="*/ 134938 h 315913"/>
                <a:gd name="connsiteX21" fmla="*/ 284163 w 331788"/>
                <a:gd name="connsiteY21" fmla="*/ 117475 h 315913"/>
                <a:gd name="connsiteX22" fmla="*/ 279083 w 331788"/>
                <a:gd name="connsiteY22" fmla="*/ 142611 h 315913"/>
                <a:gd name="connsiteX23" fmla="*/ 277813 w 331788"/>
                <a:gd name="connsiteY23" fmla="*/ 146579 h 315913"/>
                <a:gd name="connsiteX24" fmla="*/ 277813 w 331788"/>
                <a:gd name="connsiteY24" fmla="*/ 147902 h 315913"/>
                <a:gd name="connsiteX25" fmla="*/ 271463 w 331788"/>
                <a:gd name="connsiteY25" fmla="*/ 149225 h 315913"/>
                <a:gd name="connsiteX26" fmla="*/ 276543 w 331788"/>
                <a:gd name="connsiteY26" fmla="*/ 126736 h 315913"/>
                <a:gd name="connsiteX27" fmla="*/ 284163 w 331788"/>
                <a:gd name="connsiteY27" fmla="*/ 117475 h 315913"/>
                <a:gd name="connsiteX28" fmla="*/ 47625 w 331788"/>
                <a:gd name="connsiteY28" fmla="*/ 117475 h 315913"/>
                <a:gd name="connsiteX29" fmla="*/ 56198 w 331788"/>
                <a:gd name="connsiteY29" fmla="*/ 126736 h 315913"/>
                <a:gd name="connsiteX30" fmla="*/ 61913 w 331788"/>
                <a:gd name="connsiteY30" fmla="*/ 149225 h 315913"/>
                <a:gd name="connsiteX31" fmla="*/ 54769 w 331788"/>
                <a:gd name="connsiteY31" fmla="*/ 147902 h 315913"/>
                <a:gd name="connsiteX32" fmla="*/ 54769 w 331788"/>
                <a:gd name="connsiteY32" fmla="*/ 146579 h 315913"/>
                <a:gd name="connsiteX33" fmla="*/ 53340 w 331788"/>
                <a:gd name="connsiteY33" fmla="*/ 142611 h 315913"/>
                <a:gd name="connsiteX34" fmla="*/ 47625 w 331788"/>
                <a:gd name="connsiteY34" fmla="*/ 117475 h 315913"/>
                <a:gd name="connsiteX35" fmla="*/ 300038 w 331788"/>
                <a:gd name="connsiteY35" fmla="*/ 106363 h 315913"/>
                <a:gd name="connsiteX36" fmla="*/ 297440 w 331788"/>
                <a:gd name="connsiteY36" fmla="*/ 115315 h 315913"/>
                <a:gd name="connsiteX37" fmla="*/ 293544 w 331788"/>
                <a:gd name="connsiteY37" fmla="*/ 149844 h 315913"/>
                <a:gd name="connsiteX38" fmla="*/ 293544 w 331788"/>
                <a:gd name="connsiteY38" fmla="*/ 152401 h 315913"/>
                <a:gd name="connsiteX39" fmla="*/ 290946 w 331788"/>
                <a:gd name="connsiteY39" fmla="*/ 149844 h 315913"/>
                <a:gd name="connsiteX40" fmla="*/ 285750 w 331788"/>
                <a:gd name="connsiteY40" fmla="*/ 148565 h 315913"/>
                <a:gd name="connsiteX41" fmla="*/ 285750 w 331788"/>
                <a:gd name="connsiteY41" fmla="*/ 147286 h 315913"/>
                <a:gd name="connsiteX42" fmla="*/ 292245 w 331788"/>
                <a:gd name="connsiteY42" fmla="*/ 115315 h 315913"/>
                <a:gd name="connsiteX43" fmla="*/ 300038 w 331788"/>
                <a:gd name="connsiteY43" fmla="*/ 106363 h 315913"/>
                <a:gd name="connsiteX44" fmla="*/ 31750 w 331788"/>
                <a:gd name="connsiteY44" fmla="*/ 106363 h 315913"/>
                <a:gd name="connsiteX45" fmla="*/ 39543 w 331788"/>
                <a:gd name="connsiteY45" fmla="*/ 115315 h 315913"/>
                <a:gd name="connsiteX46" fmla="*/ 46038 w 331788"/>
                <a:gd name="connsiteY46" fmla="*/ 148565 h 315913"/>
                <a:gd name="connsiteX47" fmla="*/ 40842 w 331788"/>
                <a:gd name="connsiteY47" fmla="*/ 149844 h 315913"/>
                <a:gd name="connsiteX48" fmla="*/ 38244 w 331788"/>
                <a:gd name="connsiteY48" fmla="*/ 152401 h 315913"/>
                <a:gd name="connsiteX49" fmla="*/ 38244 w 331788"/>
                <a:gd name="connsiteY49" fmla="*/ 149844 h 315913"/>
                <a:gd name="connsiteX50" fmla="*/ 34348 w 331788"/>
                <a:gd name="connsiteY50" fmla="*/ 115315 h 315913"/>
                <a:gd name="connsiteX51" fmla="*/ 31750 w 331788"/>
                <a:gd name="connsiteY51" fmla="*/ 106363 h 315913"/>
                <a:gd name="connsiteX52" fmla="*/ 3900 w 331788"/>
                <a:gd name="connsiteY52" fmla="*/ 100704 h 315913"/>
                <a:gd name="connsiteX53" fmla="*/ 19503 w 331788"/>
                <a:gd name="connsiteY53" fmla="*/ 100704 h 315913"/>
                <a:gd name="connsiteX54" fmla="*/ 24704 w 331788"/>
                <a:gd name="connsiteY54" fmla="*/ 118746 h 315913"/>
                <a:gd name="connsiteX55" fmla="*/ 28605 w 331788"/>
                <a:gd name="connsiteY55" fmla="*/ 156117 h 315913"/>
                <a:gd name="connsiteX56" fmla="*/ 28605 w 331788"/>
                <a:gd name="connsiteY56" fmla="*/ 158695 h 315913"/>
                <a:gd name="connsiteX57" fmla="*/ 31205 w 331788"/>
                <a:gd name="connsiteY57" fmla="*/ 172870 h 315913"/>
                <a:gd name="connsiteX58" fmla="*/ 65012 w 331788"/>
                <a:gd name="connsiteY58" fmla="*/ 226995 h 315913"/>
                <a:gd name="connsiteX59" fmla="*/ 66312 w 331788"/>
                <a:gd name="connsiteY59" fmla="*/ 229572 h 315913"/>
                <a:gd name="connsiteX60" fmla="*/ 71513 w 331788"/>
                <a:gd name="connsiteY60" fmla="*/ 229572 h 315913"/>
                <a:gd name="connsiteX61" fmla="*/ 71513 w 331788"/>
                <a:gd name="connsiteY61" fmla="*/ 225706 h 315913"/>
                <a:gd name="connsiteX62" fmla="*/ 42908 w 331788"/>
                <a:gd name="connsiteY62" fmla="*/ 178025 h 315913"/>
                <a:gd name="connsiteX63" fmla="*/ 46808 w 331788"/>
                <a:gd name="connsiteY63" fmla="*/ 161272 h 315913"/>
                <a:gd name="connsiteX64" fmla="*/ 63711 w 331788"/>
                <a:gd name="connsiteY64" fmla="*/ 165138 h 315913"/>
                <a:gd name="connsiteX65" fmla="*/ 94917 w 331788"/>
                <a:gd name="connsiteY65" fmla="*/ 203798 h 315913"/>
                <a:gd name="connsiteX66" fmla="*/ 102719 w 331788"/>
                <a:gd name="connsiteY66" fmla="*/ 212819 h 315913"/>
                <a:gd name="connsiteX67" fmla="*/ 136525 w 331788"/>
                <a:gd name="connsiteY67" fmla="*/ 263078 h 315913"/>
                <a:gd name="connsiteX68" fmla="*/ 136525 w 331788"/>
                <a:gd name="connsiteY68" fmla="*/ 268232 h 315913"/>
                <a:gd name="connsiteX69" fmla="*/ 136525 w 331788"/>
                <a:gd name="connsiteY69" fmla="*/ 277253 h 315913"/>
                <a:gd name="connsiteX70" fmla="*/ 135225 w 331788"/>
                <a:gd name="connsiteY70" fmla="*/ 310759 h 315913"/>
                <a:gd name="connsiteX71" fmla="*/ 130024 w 331788"/>
                <a:gd name="connsiteY71" fmla="*/ 315913 h 315913"/>
                <a:gd name="connsiteX72" fmla="*/ 78014 w 331788"/>
                <a:gd name="connsiteY72" fmla="*/ 314625 h 315913"/>
                <a:gd name="connsiteX73" fmla="*/ 74113 w 331788"/>
                <a:gd name="connsiteY73" fmla="*/ 310759 h 315913"/>
                <a:gd name="connsiteX74" fmla="*/ 72813 w 331788"/>
                <a:gd name="connsiteY74" fmla="*/ 283696 h 315913"/>
                <a:gd name="connsiteX75" fmla="*/ 23404 w 331788"/>
                <a:gd name="connsiteY75" fmla="*/ 224417 h 315913"/>
                <a:gd name="connsiteX76" fmla="*/ 9101 w 331788"/>
                <a:gd name="connsiteY76" fmla="*/ 197355 h 315913"/>
                <a:gd name="connsiteX77" fmla="*/ 9101 w 331788"/>
                <a:gd name="connsiteY77" fmla="*/ 194778 h 315913"/>
                <a:gd name="connsiteX78" fmla="*/ 0 w 331788"/>
                <a:gd name="connsiteY78" fmla="*/ 111014 h 315913"/>
                <a:gd name="connsiteX79" fmla="*/ 3900 w 331788"/>
                <a:gd name="connsiteY79" fmla="*/ 100704 h 315913"/>
                <a:gd name="connsiteX80" fmla="*/ 312285 w 331788"/>
                <a:gd name="connsiteY80" fmla="*/ 100699 h 315913"/>
                <a:gd name="connsiteX81" fmla="*/ 327888 w 331788"/>
                <a:gd name="connsiteY81" fmla="*/ 100699 h 315913"/>
                <a:gd name="connsiteX82" fmla="*/ 331788 w 331788"/>
                <a:gd name="connsiteY82" fmla="*/ 110994 h 315913"/>
                <a:gd name="connsiteX83" fmla="*/ 322687 w 331788"/>
                <a:gd name="connsiteY83" fmla="*/ 194644 h 315913"/>
                <a:gd name="connsiteX84" fmla="*/ 322687 w 331788"/>
                <a:gd name="connsiteY84" fmla="*/ 197217 h 315913"/>
                <a:gd name="connsiteX85" fmla="*/ 308384 w 331788"/>
                <a:gd name="connsiteY85" fmla="*/ 224242 h 315913"/>
                <a:gd name="connsiteX86" fmla="*/ 258975 w 331788"/>
                <a:gd name="connsiteY86" fmla="*/ 283440 h 315913"/>
                <a:gd name="connsiteX87" fmla="*/ 257675 w 331788"/>
                <a:gd name="connsiteY87" fmla="*/ 310466 h 315913"/>
                <a:gd name="connsiteX88" fmla="*/ 253774 w 331788"/>
                <a:gd name="connsiteY88" fmla="*/ 314326 h 315913"/>
                <a:gd name="connsiteX89" fmla="*/ 201764 w 331788"/>
                <a:gd name="connsiteY89" fmla="*/ 314326 h 315913"/>
                <a:gd name="connsiteX90" fmla="*/ 196563 w 331788"/>
                <a:gd name="connsiteY90" fmla="*/ 310466 h 315913"/>
                <a:gd name="connsiteX91" fmla="*/ 195263 w 331788"/>
                <a:gd name="connsiteY91" fmla="*/ 277006 h 315913"/>
                <a:gd name="connsiteX92" fmla="*/ 195263 w 331788"/>
                <a:gd name="connsiteY92" fmla="*/ 267997 h 315913"/>
                <a:gd name="connsiteX93" fmla="*/ 195263 w 331788"/>
                <a:gd name="connsiteY93" fmla="*/ 262850 h 315913"/>
                <a:gd name="connsiteX94" fmla="*/ 229069 w 331788"/>
                <a:gd name="connsiteY94" fmla="*/ 212660 h 315913"/>
                <a:gd name="connsiteX95" fmla="*/ 236871 w 331788"/>
                <a:gd name="connsiteY95" fmla="*/ 203652 h 315913"/>
                <a:gd name="connsiteX96" fmla="*/ 268077 w 331788"/>
                <a:gd name="connsiteY96" fmla="*/ 165045 h 315913"/>
                <a:gd name="connsiteX97" fmla="*/ 284980 w 331788"/>
                <a:gd name="connsiteY97" fmla="*/ 161184 h 315913"/>
                <a:gd name="connsiteX98" fmla="*/ 288880 w 331788"/>
                <a:gd name="connsiteY98" fmla="*/ 177914 h 315913"/>
                <a:gd name="connsiteX99" fmla="*/ 260275 w 331788"/>
                <a:gd name="connsiteY99" fmla="*/ 225529 h 315913"/>
                <a:gd name="connsiteX100" fmla="*/ 260275 w 331788"/>
                <a:gd name="connsiteY100" fmla="*/ 229390 h 315913"/>
                <a:gd name="connsiteX101" fmla="*/ 265476 w 331788"/>
                <a:gd name="connsiteY101" fmla="*/ 229390 h 315913"/>
                <a:gd name="connsiteX102" fmla="*/ 266776 w 331788"/>
                <a:gd name="connsiteY102" fmla="*/ 226816 h 315913"/>
                <a:gd name="connsiteX103" fmla="*/ 300583 w 331788"/>
                <a:gd name="connsiteY103" fmla="*/ 172766 h 315913"/>
                <a:gd name="connsiteX104" fmla="*/ 303183 w 331788"/>
                <a:gd name="connsiteY104" fmla="*/ 158610 h 315913"/>
                <a:gd name="connsiteX105" fmla="*/ 303183 w 331788"/>
                <a:gd name="connsiteY105" fmla="*/ 156036 h 315913"/>
                <a:gd name="connsiteX106" fmla="*/ 307084 w 331788"/>
                <a:gd name="connsiteY106" fmla="*/ 118716 h 315913"/>
                <a:gd name="connsiteX107" fmla="*/ 312285 w 331788"/>
                <a:gd name="connsiteY107" fmla="*/ 100699 h 315913"/>
                <a:gd name="connsiteX108" fmla="*/ 219869 w 331788"/>
                <a:gd name="connsiteY108" fmla="*/ 52388 h 315913"/>
                <a:gd name="connsiteX109" fmla="*/ 230188 w 331788"/>
                <a:gd name="connsiteY109" fmla="*/ 62707 h 315913"/>
                <a:gd name="connsiteX110" fmla="*/ 219869 w 331788"/>
                <a:gd name="connsiteY110" fmla="*/ 73026 h 315913"/>
                <a:gd name="connsiteX111" fmla="*/ 209550 w 331788"/>
                <a:gd name="connsiteY111" fmla="*/ 62707 h 315913"/>
                <a:gd name="connsiteX112" fmla="*/ 219869 w 331788"/>
                <a:gd name="connsiteY112" fmla="*/ 52388 h 315913"/>
                <a:gd name="connsiteX113" fmla="*/ 111919 w 331788"/>
                <a:gd name="connsiteY113" fmla="*/ 52388 h 315913"/>
                <a:gd name="connsiteX114" fmla="*/ 122238 w 331788"/>
                <a:gd name="connsiteY114" fmla="*/ 62707 h 315913"/>
                <a:gd name="connsiteX115" fmla="*/ 111919 w 331788"/>
                <a:gd name="connsiteY115" fmla="*/ 73026 h 315913"/>
                <a:gd name="connsiteX116" fmla="*/ 101600 w 331788"/>
                <a:gd name="connsiteY116" fmla="*/ 62707 h 315913"/>
                <a:gd name="connsiteX117" fmla="*/ 111919 w 331788"/>
                <a:gd name="connsiteY117" fmla="*/ 52388 h 315913"/>
                <a:gd name="connsiteX118" fmla="*/ 177801 w 331788"/>
                <a:gd name="connsiteY118" fmla="*/ 47625 h 315913"/>
                <a:gd name="connsiteX119" fmla="*/ 160338 w 331788"/>
                <a:gd name="connsiteY119" fmla="*/ 63501 h 315913"/>
                <a:gd name="connsiteX120" fmla="*/ 153988 w 331788"/>
                <a:gd name="connsiteY120" fmla="*/ 55563 h 315913"/>
                <a:gd name="connsiteX121" fmla="*/ 146050 w 331788"/>
                <a:gd name="connsiteY121" fmla="*/ 63501 h 315913"/>
                <a:gd name="connsiteX122" fmla="*/ 153988 w 331788"/>
                <a:gd name="connsiteY122" fmla="*/ 69851 h 315913"/>
                <a:gd name="connsiteX123" fmla="*/ 160338 w 331788"/>
                <a:gd name="connsiteY123" fmla="*/ 77788 h 315913"/>
                <a:gd name="connsiteX124" fmla="*/ 168276 w 331788"/>
                <a:gd name="connsiteY124" fmla="*/ 69851 h 315913"/>
                <a:gd name="connsiteX125" fmla="*/ 185738 w 331788"/>
                <a:gd name="connsiteY125" fmla="*/ 53975 h 315913"/>
                <a:gd name="connsiteX126" fmla="*/ 165895 w 331788"/>
                <a:gd name="connsiteY126" fmla="*/ 25400 h 315913"/>
                <a:gd name="connsiteX127" fmla="*/ 203202 w 331788"/>
                <a:gd name="connsiteY127" fmla="*/ 62707 h 315913"/>
                <a:gd name="connsiteX128" fmla="*/ 165895 w 331788"/>
                <a:gd name="connsiteY128" fmla="*/ 100014 h 315913"/>
                <a:gd name="connsiteX129" fmla="*/ 128588 w 331788"/>
                <a:gd name="connsiteY129" fmla="*/ 62707 h 315913"/>
                <a:gd name="connsiteX130" fmla="*/ 165895 w 331788"/>
                <a:gd name="connsiteY130" fmla="*/ 25400 h 315913"/>
                <a:gd name="connsiteX131" fmla="*/ 101966 w 331788"/>
                <a:gd name="connsiteY131" fmla="*/ 15875 h 315913"/>
                <a:gd name="connsiteX132" fmla="*/ 103261 w 331788"/>
                <a:gd name="connsiteY132" fmla="*/ 18477 h 315913"/>
                <a:gd name="connsiteX133" fmla="*/ 85139 w 331788"/>
                <a:gd name="connsiteY133" fmla="*/ 36689 h 315913"/>
                <a:gd name="connsiteX134" fmla="*/ 82550 w 331788"/>
                <a:gd name="connsiteY134" fmla="*/ 35388 h 315913"/>
                <a:gd name="connsiteX135" fmla="*/ 82550 w 331788"/>
                <a:gd name="connsiteY135" fmla="*/ 88724 h 315913"/>
                <a:gd name="connsiteX136" fmla="*/ 85139 w 331788"/>
                <a:gd name="connsiteY136" fmla="*/ 88724 h 315913"/>
                <a:gd name="connsiteX137" fmla="*/ 103261 w 331788"/>
                <a:gd name="connsiteY137" fmla="*/ 105636 h 315913"/>
                <a:gd name="connsiteX138" fmla="*/ 101966 w 331788"/>
                <a:gd name="connsiteY138" fmla="*/ 109538 h 315913"/>
                <a:gd name="connsiteX139" fmla="*/ 228820 w 331788"/>
                <a:gd name="connsiteY139" fmla="*/ 109538 h 315913"/>
                <a:gd name="connsiteX140" fmla="*/ 228820 w 331788"/>
                <a:gd name="connsiteY140" fmla="*/ 106936 h 315913"/>
                <a:gd name="connsiteX141" fmla="*/ 246942 w 331788"/>
                <a:gd name="connsiteY141" fmla="*/ 90025 h 315913"/>
                <a:gd name="connsiteX142" fmla="*/ 250825 w 331788"/>
                <a:gd name="connsiteY142" fmla="*/ 90025 h 315913"/>
                <a:gd name="connsiteX143" fmla="*/ 250825 w 331788"/>
                <a:gd name="connsiteY143" fmla="*/ 36689 h 315913"/>
                <a:gd name="connsiteX144" fmla="*/ 246942 w 331788"/>
                <a:gd name="connsiteY144" fmla="*/ 36689 h 315913"/>
                <a:gd name="connsiteX145" fmla="*/ 228820 w 331788"/>
                <a:gd name="connsiteY145" fmla="*/ 19777 h 315913"/>
                <a:gd name="connsiteX146" fmla="*/ 230114 w 331788"/>
                <a:gd name="connsiteY146" fmla="*/ 15875 h 315913"/>
                <a:gd name="connsiteX147" fmla="*/ 101966 w 331788"/>
                <a:gd name="connsiteY147" fmla="*/ 15875 h 315913"/>
                <a:gd name="connsiteX148" fmla="*/ 85099 w 331788"/>
                <a:gd name="connsiteY148" fmla="*/ 0 h 315913"/>
                <a:gd name="connsiteX149" fmla="*/ 248277 w 331788"/>
                <a:gd name="connsiteY149" fmla="*/ 0 h 315913"/>
                <a:gd name="connsiteX150" fmla="*/ 265113 w 331788"/>
                <a:gd name="connsiteY150" fmla="*/ 18248 h 315913"/>
                <a:gd name="connsiteX151" fmla="*/ 265113 w 331788"/>
                <a:gd name="connsiteY151" fmla="*/ 106881 h 315913"/>
                <a:gd name="connsiteX152" fmla="*/ 248277 w 331788"/>
                <a:gd name="connsiteY152" fmla="*/ 123825 h 315913"/>
                <a:gd name="connsiteX153" fmla="*/ 85099 w 331788"/>
                <a:gd name="connsiteY153" fmla="*/ 123825 h 315913"/>
                <a:gd name="connsiteX154" fmla="*/ 68263 w 331788"/>
                <a:gd name="connsiteY154" fmla="*/ 106881 h 315913"/>
                <a:gd name="connsiteX155" fmla="*/ 68263 w 331788"/>
                <a:gd name="connsiteY155" fmla="*/ 18248 h 315913"/>
                <a:gd name="connsiteX156" fmla="*/ 85099 w 331788"/>
                <a:gd name="connsiteY156" fmla="*/ 0 h 315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</a:cxnLst>
              <a:rect l="l" t="t" r="r" b="b"/>
              <a:pathLst>
                <a:path w="331788" h="315913">
                  <a:moveTo>
                    <a:pt x="117254" y="187325"/>
                  </a:moveTo>
                  <a:lnTo>
                    <a:pt x="204708" y="187325"/>
                  </a:lnTo>
                  <a:cubicBezTo>
                    <a:pt x="208566" y="187325"/>
                    <a:pt x="211138" y="191294"/>
                    <a:pt x="211138" y="195263"/>
                  </a:cubicBezTo>
                  <a:cubicBezTo>
                    <a:pt x="211138" y="199231"/>
                    <a:pt x="208566" y="203200"/>
                    <a:pt x="204708" y="203200"/>
                  </a:cubicBezTo>
                  <a:cubicBezTo>
                    <a:pt x="204708" y="203200"/>
                    <a:pt x="204708" y="203200"/>
                    <a:pt x="117254" y="203200"/>
                  </a:cubicBezTo>
                  <a:cubicBezTo>
                    <a:pt x="113396" y="203200"/>
                    <a:pt x="109538" y="199231"/>
                    <a:pt x="109538" y="195263"/>
                  </a:cubicBezTo>
                  <a:cubicBezTo>
                    <a:pt x="109538" y="191294"/>
                    <a:pt x="113396" y="187325"/>
                    <a:pt x="117254" y="187325"/>
                  </a:cubicBezTo>
                  <a:close/>
                  <a:moveTo>
                    <a:pt x="91953" y="161925"/>
                  </a:moveTo>
                  <a:cubicBezTo>
                    <a:pt x="91953" y="161925"/>
                    <a:pt x="91953" y="161925"/>
                    <a:pt x="230025" y="161925"/>
                  </a:cubicBezTo>
                  <a:cubicBezTo>
                    <a:pt x="233933" y="161925"/>
                    <a:pt x="236538" y="164523"/>
                    <a:pt x="236538" y="168420"/>
                  </a:cubicBezTo>
                  <a:cubicBezTo>
                    <a:pt x="236538" y="172317"/>
                    <a:pt x="233933" y="176213"/>
                    <a:pt x="230025" y="176213"/>
                  </a:cubicBezTo>
                  <a:cubicBezTo>
                    <a:pt x="230025" y="176213"/>
                    <a:pt x="230025" y="176213"/>
                    <a:pt x="91953" y="176213"/>
                  </a:cubicBezTo>
                  <a:cubicBezTo>
                    <a:pt x="88045" y="176213"/>
                    <a:pt x="84138" y="172317"/>
                    <a:pt x="84138" y="168420"/>
                  </a:cubicBezTo>
                  <a:cubicBezTo>
                    <a:pt x="84138" y="164523"/>
                    <a:pt x="88045" y="161925"/>
                    <a:pt x="91953" y="161925"/>
                  </a:cubicBezTo>
                  <a:close/>
                  <a:moveTo>
                    <a:pt x="79225" y="134938"/>
                  </a:moveTo>
                  <a:cubicBezTo>
                    <a:pt x="79225" y="134938"/>
                    <a:pt x="79225" y="134938"/>
                    <a:pt x="255739" y="134938"/>
                  </a:cubicBezTo>
                  <a:cubicBezTo>
                    <a:pt x="259633" y="134938"/>
                    <a:pt x="263526" y="138907"/>
                    <a:pt x="263526" y="142876"/>
                  </a:cubicBezTo>
                  <a:cubicBezTo>
                    <a:pt x="263526" y="146844"/>
                    <a:pt x="259633" y="150813"/>
                    <a:pt x="255739" y="150813"/>
                  </a:cubicBezTo>
                  <a:cubicBezTo>
                    <a:pt x="255739" y="150813"/>
                    <a:pt x="255739" y="150813"/>
                    <a:pt x="79225" y="150813"/>
                  </a:cubicBezTo>
                  <a:cubicBezTo>
                    <a:pt x="75331" y="150813"/>
                    <a:pt x="71438" y="146844"/>
                    <a:pt x="71438" y="142876"/>
                  </a:cubicBezTo>
                  <a:cubicBezTo>
                    <a:pt x="71438" y="138907"/>
                    <a:pt x="75331" y="134938"/>
                    <a:pt x="79225" y="134938"/>
                  </a:cubicBezTo>
                  <a:close/>
                  <a:moveTo>
                    <a:pt x="284163" y="117475"/>
                  </a:moveTo>
                  <a:cubicBezTo>
                    <a:pt x="282893" y="124090"/>
                    <a:pt x="279083" y="135996"/>
                    <a:pt x="279083" y="142611"/>
                  </a:cubicBezTo>
                  <a:lnTo>
                    <a:pt x="277813" y="146579"/>
                  </a:lnTo>
                  <a:cubicBezTo>
                    <a:pt x="277813" y="146579"/>
                    <a:pt x="277813" y="146579"/>
                    <a:pt x="277813" y="147902"/>
                  </a:cubicBezTo>
                  <a:cubicBezTo>
                    <a:pt x="275273" y="147902"/>
                    <a:pt x="272733" y="147902"/>
                    <a:pt x="271463" y="149225"/>
                  </a:cubicBezTo>
                  <a:cubicBezTo>
                    <a:pt x="271463" y="143934"/>
                    <a:pt x="275273" y="132027"/>
                    <a:pt x="276543" y="126736"/>
                  </a:cubicBezTo>
                  <a:cubicBezTo>
                    <a:pt x="277813" y="122767"/>
                    <a:pt x="280353" y="118798"/>
                    <a:pt x="284163" y="117475"/>
                  </a:cubicBezTo>
                  <a:close/>
                  <a:moveTo>
                    <a:pt x="47625" y="117475"/>
                  </a:moveTo>
                  <a:cubicBezTo>
                    <a:pt x="51911" y="118798"/>
                    <a:pt x="54769" y="122767"/>
                    <a:pt x="56198" y="126736"/>
                  </a:cubicBezTo>
                  <a:cubicBezTo>
                    <a:pt x="57626" y="132027"/>
                    <a:pt x="61913" y="143934"/>
                    <a:pt x="61913" y="149225"/>
                  </a:cubicBezTo>
                  <a:cubicBezTo>
                    <a:pt x="60484" y="147902"/>
                    <a:pt x="57626" y="147902"/>
                    <a:pt x="54769" y="147902"/>
                  </a:cubicBezTo>
                  <a:cubicBezTo>
                    <a:pt x="54769" y="146579"/>
                    <a:pt x="54769" y="146579"/>
                    <a:pt x="54769" y="146579"/>
                  </a:cubicBezTo>
                  <a:cubicBezTo>
                    <a:pt x="54769" y="146579"/>
                    <a:pt x="54769" y="146579"/>
                    <a:pt x="53340" y="142611"/>
                  </a:cubicBezTo>
                  <a:cubicBezTo>
                    <a:pt x="53340" y="135996"/>
                    <a:pt x="49054" y="124090"/>
                    <a:pt x="47625" y="117475"/>
                  </a:cubicBezTo>
                  <a:close/>
                  <a:moveTo>
                    <a:pt x="300038" y="106363"/>
                  </a:moveTo>
                  <a:cubicBezTo>
                    <a:pt x="298739" y="108921"/>
                    <a:pt x="298739" y="112757"/>
                    <a:pt x="297440" y="115315"/>
                  </a:cubicBezTo>
                  <a:cubicBezTo>
                    <a:pt x="296142" y="124267"/>
                    <a:pt x="293544" y="140892"/>
                    <a:pt x="293544" y="149844"/>
                  </a:cubicBezTo>
                  <a:cubicBezTo>
                    <a:pt x="293544" y="151122"/>
                    <a:pt x="293544" y="152401"/>
                    <a:pt x="293544" y="152401"/>
                  </a:cubicBezTo>
                  <a:cubicBezTo>
                    <a:pt x="292245" y="152401"/>
                    <a:pt x="292245" y="151122"/>
                    <a:pt x="290946" y="149844"/>
                  </a:cubicBezTo>
                  <a:cubicBezTo>
                    <a:pt x="289647" y="149844"/>
                    <a:pt x="287049" y="148565"/>
                    <a:pt x="285750" y="148565"/>
                  </a:cubicBezTo>
                  <a:cubicBezTo>
                    <a:pt x="285750" y="148565"/>
                    <a:pt x="285750" y="148565"/>
                    <a:pt x="285750" y="147286"/>
                  </a:cubicBezTo>
                  <a:cubicBezTo>
                    <a:pt x="287049" y="139613"/>
                    <a:pt x="289647" y="122988"/>
                    <a:pt x="292245" y="115315"/>
                  </a:cubicBezTo>
                  <a:cubicBezTo>
                    <a:pt x="293544" y="110200"/>
                    <a:pt x="296142" y="107642"/>
                    <a:pt x="300038" y="106363"/>
                  </a:cubicBezTo>
                  <a:close/>
                  <a:moveTo>
                    <a:pt x="31750" y="106363"/>
                  </a:moveTo>
                  <a:cubicBezTo>
                    <a:pt x="35646" y="107642"/>
                    <a:pt x="38244" y="110200"/>
                    <a:pt x="39543" y="115315"/>
                  </a:cubicBezTo>
                  <a:cubicBezTo>
                    <a:pt x="42141" y="122988"/>
                    <a:pt x="44739" y="139613"/>
                    <a:pt x="46038" y="148565"/>
                  </a:cubicBezTo>
                  <a:cubicBezTo>
                    <a:pt x="44739" y="148565"/>
                    <a:pt x="43440" y="149844"/>
                    <a:pt x="40842" y="149844"/>
                  </a:cubicBezTo>
                  <a:cubicBezTo>
                    <a:pt x="39543" y="151122"/>
                    <a:pt x="39543" y="152401"/>
                    <a:pt x="38244" y="152401"/>
                  </a:cubicBezTo>
                  <a:cubicBezTo>
                    <a:pt x="38244" y="152401"/>
                    <a:pt x="38244" y="151122"/>
                    <a:pt x="38244" y="149844"/>
                  </a:cubicBezTo>
                  <a:cubicBezTo>
                    <a:pt x="38244" y="140892"/>
                    <a:pt x="35646" y="124267"/>
                    <a:pt x="34348" y="115315"/>
                  </a:cubicBezTo>
                  <a:cubicBezTo>
                    <a:pt x="33049" y="112757"/>
                    <a:pt x="33049" y="108921"/>
                    <a:pt x="31750" y="106363"/>
                  </a:cubicBezTo>
                  <a:close/>
                  <a:moveTo>
                    <a:pt x="3900" y="100704"/>
                  </a:moveTo>
                  <a:cubicBezTo>
                    <a:pt x="7801" y="96838"/>
                    <a:pt x="14302" y="96838"/>
                    <a:pt x="19503" y="100704"/>
                  </a:cubicBezTo>
                  <a:cubicBezTo>
                    <a:pt x="22104" y="104570"/>
                    <a:pt x="23404" y="116168"/>
                    <a:pt x="24704" y="118746"/>
                  </a:cubicBezTo>
                  <a:cubicBezTo>
                    <a:pt x="26005" y="130344"/>
                    <a:pt x="27305" y="145808"/>
                    <a:pt x="28605" y="156117"/>
                  </a:cubicBezTo>
                  <a:cubicBezTo>
                    <a:pt x="28605" y="157406"/>
                    <a:pt x="28605" y="158695"/>
                    <a:pt x="28605" y="158695"/>
                  </a:cubicBezTo>
                  <a:cubicBezTo>
                    <a:pt x="28605" y="163849"/>
                    <a:pt x="29905" y="169004"/>
                    <a:pt x="31205" y="172870"/>
                  </a:cubicBezTo>
                  <a:cubicBezTo>
                    <a:pt x="42908" y="197355"/>
                    <a:pt x="65012" y="226995"/>
                    <a:pt x="65012" y="226995"/>
                  </a:cubicBezTo>
                  <a:cubicBezTo>
                    <a:pt x="66312" y="229572"/>
                    <a:pt x="66312" y="229572"/>
                    <a:pt x="66312" y="229572"/>
                  </a:cubicBezTo>
                  <a:cubicBezTo>
                    <a:pt x="67612" y="230861"/>
                    <a:pt x="68912" y="230861"/>
                    <a:pt x="71513" y="229572"/>
                  </a:cubicBezTo>
                  <a:cubicBezTo>
                    <a:pt x="72813" y="229572"/>
                    <a:pt x="72813" y="226995"/>
                    <a:pt x="71513" y="225706"/>
                  </a:cubicBezTo>
                  <a:cubicBezTo>
                    <a:pt x="42908" y="178025"/>
                    <a:pt x="42908" y="178025"/>
                    <a:pt x="42908" y="178025"/>
                  </a:cubicBezTo>
                  <a:cubicBezTo>
                    <a:pt x="39007" y="172870"/>
                    <a:pt x="41607" y="165138"/>
                    <a:pt x="46808" y="161272"/>
                  </a:cubicBezTo>
                  <a:cubicBezTo>
                    <a:pt x="52009" y="157406"/>
                    <a:pt x="59811" y="159983"/>
                    <a:pt x="63711" y="165138"/>
                  </a:cubicBezTo>
                  <a:cubicBezTo>
                    <a:pt x="94917" y="203798"/>
                    <a:pt x="94917" y="203798"/>
                    <a:pt x="94917" y="203798"/>
                  </a:cubicBezTo>
                  <a:cubicBezTo>
                    <a:pt x="96217" y="206376"/>
                    <a:pt x="100118" y="210242"/>
                    <a:pt x="102719" y="212819"/>
                  </a:cubicBezTo>
                  <a:cubicBezTo>
                    <a:pt x="130024" y="232149"/>
                    <a:pt x="133924" y="252768"/>
                    <a:pt x="136525" y="263078"/>
                  </a:cubicBezTo>
                  <a:cubicBezTo>
                    <a:pt x="136525" y="263078"/>
                    <a:pt x="136525" y="264366"/>
                    <a:pt x="136525" y="268232"/>
                  </a:cubicBezTo>
                  <a:cubicBezTo>
                    <a:pt x="136525" y="270810"/>
                    <a:pt x="136525" y="274676"/>
                    <a:pt x="136525" y="277253"/>
                  </a:cubicBezTo>
                  <a:cubicBezTo>
                    <a:pt x="135225" y="310759"/>
                    <a:pt x="135225" y="310759"/>
                    <a:pt x="135225" y="310759"/>
                  </a:cubicBezTo>
                  <a:cubicBezTo>
                    <a:pt x="135225" y="313336"/>
                    <a:pt x="132624" y="315913"/>
                    <a:pt x="130024" y="315913"/>
                  </a:cubicBezTo>
                  <a:cubicBezTo>
                    <a:pt x="78014" y="314625"/>
                    <a:pt x="78014" y="314625"/>
                    <a:pt x="78014" y="314625"/>
                  </a:cubicBezTo>
                  <a:cubicBezTo>
                    <a:pt x="75414" y="314625"/>
                    <a:pt x="74113" y="313336"/>
                    <a:pt x="74113" y="310759"/>
                  </a:cubicBezTo>
                  <a:cubicBezTo>
                    <a:pt x="72813" y="283696"/>
                    <a:pt x="72813" y="283696"/>
                    <a:pt x="72813" y="283696"/>
                  </a:cubicBezTo>
                  <a:cubicBezTo>
                    <a:pt x="23404" y="224417"/>
                    <a:pt x="23404" y="224417"/>
                    <a:pt x="23404" y="224417"/>
                  </a:cubicBezTo>
                  <a:cubicBezTo>
                    <a:pt x="15603" y="216685"/>
                    <a:pt x="10402" y="207664"/>
                    <a:pt x="9101" y="197355"/>
                  </a:cubicBezTo>
                  <a:cubicBezTo>
                    <a:pt x="9101" y="194778"/>
                    <a:pt x="9101" y="194778"/>
                    <a:pt x="9101" y="194778"/>
                  </a:cubicBezTo>
                  <a:cubicBezTo>
                    <a:pt x="0" y="111014"/>
                    <a:pt x="0" y="111014"/>
                    <a:pt x="0" y="111014"/>
                  </a:cubicBezTo>
                  <a:cubicBezTo>
                    <a:pt x="0" y="107148"/>
                    <a:pt x="1300" y="103282"/>
                    <a:pt x="3900" y="100704"/>
                  </a:cubicBezTo>
                  <a:close/>
                  <a:moveTo>
                    <a:pt x="312285" y="100699"/>
                  </a:moveTo>
                  <a:cubicBezTo>
                    <a:pt x="317486" y="96838"/>
                    <a:pt x="323987" y="96838"/>
                    <a:pt x="327888" y="100699"/>
                  </a:cubicBezTo>
                  <a:cubicBezTo>
                    <a:pt x="330488" y="103273"/>
                    <a:pt x="331788" y="107134"/>
                    <a:pt x="331788" y="110994"/>
                  </a:cubicBezTo>
                  <a:cubicBezTo>
                    <a:pt x="331788" y="110994"/>
                    <a:pt x="331788" y="110994"/>
                    <a:pt x="322687" y="194644"/>
                  </a:cubicBezTo>
                  <a:cubicBezTo>
                    <a:pt x="322687" y="194644"/>
                    <a:pt x="322687" y="194644"/>
                    <a:pt x="322687" y="197217"/>
                  </a:cubicBezTo>
                  <a:cubicBezTo>
                    <a:pt x="321386" y="207513"/>
                    <a:pt x="316185" y="216521"/>
                    <a:pt x="308384" y="224242"/>
                  </a:cubicBezTo>
                  <a:cubicBezTo>
                    <a:pt x="308384" y="224242"/>
                    <a:pt x="308384" y="224242"/>
                    <a:pt x="258975" y="283440"/>
                  </a:cubicBezTo>
                  <a:cubicBezTo>
                    <a:pt x="258975" y="283440"/>
                    <a:pt x="258975" y="283440"/>
                    <a:pt x="257675" y="310466"/>
                  </a:cubicBezTo>
                  <a:cubicBezTo>
                    <a:pt x="257675" y="313039"/>
                    <a:pt x="256374" y="314326"/>
                    <a:pt x="253774" y="314326"/>
                  </a:cubicBezTo>
                  <a:cubicBezTo>
                    <a:pt x="253774" y="314326"/>
                    <a:pt x="253774" y="314326"/>
                    <a:pt x="201764" y="314326"/>
                  </a:cubicBezTo>
                  <a:cubicBezTo>
                    <a:pt x="199164" y="314326"/>
                    <a:pt x="196563" y="313039"/>
                    <a:pt x="196563" y="310466"/>
                  </a:cubicBezTo>
                  <a:cubicBezTo>
                    <a:pt x="196563" y="310466"/>
                    <a:pt x="196563" y="310466"/>
                    <a:pt x="195263" y="277006"/>
                  </a:cubicBezTo>
                  <a:cubicBezTo>
                    <a:pt x="195263" y="274432"/>
                    <a:pt x="195263" y="270571"/>
                    <a:pt x="195263" y="267997"/>
                  </a:cubicBezTo>
                  <a:cubicBezTo>
                    <a:pt x="195263" y="264137"/>
                    <a:pt x="195263" y="262850"/>
                    <a:pt x="195263" y="262850"/>
                  </a:cubicBezTo>
                  <a:cubicBezTo>
                    <a:pt x="197864" y="252555"/>
                    <a:pt x="201764" y="231964"/>
                    <a:pt x="229069" y="212660"/>
                  </a:cubicBezTo>
                  <a:cubicBezTo>
                    <a:pt x="231670" y="210086"/>
                    <a:pt x="235571" y="206226"/>
                    <a:pt x="236871" y="203652"/>
                  </a:cubicBezTo>
                  <a:cubicBezTo>
                    <a:pt x="236871" y="203652"/>
                    <a:pt x="236871" y="203652"/>
                    <a:pt x="268077" y="165045"/>
                  </a:cubicBezTo>
                  <a:cubicBezTo>
                    <a:pt x="271977" y="159897"/>
                    <a:pt x="279779" y="157323"/>
                    <a:pt x="284980" y="161184"/>
                  </a:cubicBezTo>
                  <a:cubicBezTo>
                    <a:pt x="290181" y="165045"/>
                    <a:pt x="292781" y="172766"/>
                    <a:pt x="288880" y="177914"/>
                  </a:cubicBezTo>
                  <a:cubicBezTo>
                    <a:pt x="288880" y="177914"/>
                    <a:pt x="288880" y="177914"/>
                    <a:pt x="260275" y="225529"/>
                  </a:cubicBezTo>
                  <a:cubicBezTo>
                    <a:pt x="258975" y="226816"/>
                    <a:pt x="258975" y="229390"/>
                    <a:pt x="260275" y="229390"/>
                  </a:cubicBezTo>
                  <a:cubicBezTo>
                    <a:pt x="262876" y="230677"/>
                    <a:pt x="264176" y="230677"/>
                    <a:pt x="265476" y="229390"/>
                  </a:cubicBezTo>
                  <a:cubicBezTo>
                    <a:pt x="265476" y="229390"/>
                    <a:pt x="265476" y="229390"/>
                    <a:pt x="266776" y="226816"/>
                  </a:cubicBezTo>
                  <a:cubicBezTo>
                    <a:pt x="266776" y="226816"/>
                    <a:pt x="288880" y="197217"/>
                    <a:pt x="300583" y="172766"/>
                  </a:cubicBezTo>
                  <a:cubicBezTo>
                    <a:pt x="301883" y="168905"/>
                    <a:pt x="303183" y="163758"/>
                    <a:pt x="303183" y="158610"/>
                  </a:cubicBezTo>
                  <a:cubicBezTo>
                    <a:pt x="303183" y="158610"/>
                    <a:pt x="303183" y="157323"/>
                    <a:pt x="303183" y="156036"/>
                  </a:cubicBezTo>
                  <a:cubicBezTo>
                    <a:pt x="304483" y="145741"/>
                    <a:pt x="305783" y="130298"/>
                    <a:pt x="307084" y="118716"/>
                  </a:cubicBezTo>
                  <a:cubicBezTo>
                    <a:pt x="308384" y="116142"/>
                    <a:pt x="309684" y="104560"/>
                    <a:pt x="312285" y="100699"/>
                  </a:cubicBezTo>
                  <a:close/>
                  <a:moveTo>
                    <a:pt x="219869" y="52388"/>
                  </a:moveTo>
                  <a:cubicBezTo>
                    <a:pt x="225568" y="52388"/>
                    <a:pt x="230188" y="57008"/>
                    <a:pt x="230188" y="62707"/>
                  </a:cubicBezTo>
                  <a:cubicBezTo>
                    <a:pt x="230188" y="68406"/>
                    <a:pt x="225568" y="73026"/>
                    <a:pt x="219869" y="73026"/>
                  </a:cubicBezTo>
                  <a:cubicBezTo>
                    <a:pt x="214170" y="73026"/>
                    <a:pt x="209550" y="68406"/>
                    <a:pt x="209550" y="62707"/>
                  </a:cubicBezTo>
                  <a:cubicBezTo>
                    <a:pt x="209550" y="57008"/>
                    <a:pt x="214170" y="52388"/>
                    <a:pt x="219869" y="52388"/>
                  </a:cubicBezTo>
                  <a:close/>
                  <a:moveTo>
                    <a:pt x="111919" y="52388"/>
                  </a:moveTo>
                  <a:cubicBezTo>
                    <a:pt x="117618" y="52388"/>
                    <a:pt x="122238" y="57008"/>
                    <a:pt x="122238" y="62707"/>
                  </a:cubicBezTo>
                  <a:cubicBezTo>
                    <a:pt x="122238" y="68406"/>
                    <a:pt x="117618" y="73026"/>
                    <a:pt x="111919" y="73026"/>
                  </a:cubicBezTo>
                  <a:cubicBezTo>
                    <a:pt x="106220" y="73026"/>
                    <a:pt x="101600" y="68406"/>
                    <a:pt x="101600" y="62707"/>
                  </a:cubicBezTo>
                  <a:cubicBezTo>
                    <a:pt x="101600" y="57008"/>
                    <a:pt x="106220" y="52388"/>
                    <a:pt x="111919" y="52388"/>
                  </a:cubicBezTo>
                  <a:close/>
                  <a:moveTo>
                    <a:pt x="177801" y="47625"/>
                  </a:moveTo>
                  <a:lnTo>
                    <a:pt x="160338" y="63501"/>
                  </a:lnTo>
                  <a:lnTo>
                    <a:pt x="153988" y="55563"/>
                  </a:lnTo>
                  <a:lnTo>
                    <a:pt x="146050" y="63501"/>
                  </a:lnTo>
                  <a:lnTo>
                    <a:pt x="153988" y="69851"/>
                  </a:lnTo>
                  <a:lnTo>
                    <a:pt x="160338" y="77788"/>
                  </a:lnTo>
                  <a:lnTo>
                    <a:pt x="168276" y="69851"/>
                  </a:lnTo>
                  <a:lnTo>
                    <a:pt x="185738" y="53975"/>
                  </a:lnTo>
                  <a:close/>
                  <a:moveTo>
                    <a:pt x="165895" y="25400"/>
                  </a:moveTo>
                  <a:cubicBezTo>
                    <a:pt x="186499" y="25400"/>
                    <a:pt x="203202" y="42103"/>
                    <a:pt x="203202" y="62707"/>
                  </a:cubicBezTo>
                  <a:cubicBezTo>
                    <a:pt x="203202" y="83311"/>
                    <a:pt x="186499" y="100014"/>
                    <a:pt x="165895" y="100014"/>
                  </a:cubicBezTo>
                  <a:cubicBezTo>
                    <a:pt x="145291" y="100014"/>
                    <a:pt x="128588" y="83311"/>
                    <a:pt x="128588" y="62707"/>
                  </a:cubicBezTo>
                  <a:cubicBezTo>
                    <a:pt x="128588" y="42103"/>
                    <a:pt x="145291" y="25400"/>
                    <a:pt x="165895" y="25400"/>
                  </a:cubicBezTo>
                  <a:close/>
                  <a:moveTo>
                    <a:pt x="101966" y="15875"/>
                  </a:moveTo>
                  <a:cubicBezTo>
                    <a:pt x="103261" y="17176"/>
                    <a:pt x="103261" y="17176"/>
                    <a:pt x="103261" y="18477"/>
                  </a:cubicBezTo>
                  <a:cubicBezTo>
                    <a:pt x="103261" y="28884"/>
                    <a:pt x="95494" y="36689"/>
                    <a:pt x="85139" y="36689"/>
                  </a:cubicBezTo>
                  <a:cubicBezTo>
                    <a:pt x="83844" y="36689"/>
                    <a:pt x="83844" y="36689"/>
                    <a:pt x="82550" y="35388"/>
                  </a:cubicBezTo>
                  <a:cubicBezTo>
                    <a:pt x="82550" y="88724"/>
                    <a:pt x="82550" y="88724"/>
                    <a:pt x="82550" y="88724"/>
                  </a:cubicBezTo>
                  <a:cubicBezTo>
                    <a:pt x="83844" y="88724"/>
                    <a:pt x="83844" y="88724"/>
                    <a:pt x="85139" y="88724"/>
                  </a:cubicBezTo>
                  <a:cubicBezTo>
                    <a:pt x="95494" y="88724"/>
                    <a:pt x="103261" y="96529"/>
                    <a:pt x="103261" y="105636"/>
                  </a:cubicBezTo>
                  <a:cubicBezTo>
                    <a:pt x="103261" y="106936"/>
                    <a:pt x="101966" y="108237"/>
                    <a:pt x="101966" y="109538"/>
                  </a:cubicBezTo>
                  <a:cubicBezTo>
                    <a:pt x="228820" y="109538"/>
                    <a:pt x="228820" y="109538"/>
                    <a:pt x="228820" y="109538"/>
                  </a:cubicBezTo>
                  <a:cubicBezTo>
                    <a:pt x="228820" y="108237"/>
                    <a:pt x="228820" y="108237"/>
                    <a:pt x="228820" y="106936"/>
                  </a:cubicBezTo>
                  <a:cubicBezTo>
                    <a:pt x="228820" y="97830"/>
                    <a:pt x="236587" y="90025"/>
                    <a:pt x="246942" y="90025"/>
                  </a:cubicBezTo>
                  <a:cubicBezTo>
                    <a:pt x="248236" y="90025"/>
                    <a:pt x="249531" y="90025"/>
                    <a:pt x="250825" y="90025"/>
                  </a:cubicBezTo>
                  <a:cubicBezTo>
                    <a:pt x="250825" y="36689"/>
                    <a:pt x="250825" y="36689"/>
                    <a:pt x="250825" y="36689"/>
                  </a:cubicBezTo>
                  <a:cubicBezTo>
                    <a:pt x="249531" y="36689"/>
                    <a:pt x="248236" y="36689"/>
                    <a:pt x="246942" y="36689"/>
                  </a:cubicBezTo>
                  <a:cubicBezTo>
                    <a:pt x="236587" y="36689"/>
                    <a:pt x="228820" y="28884"/>
                    <a:pt x="228820" y="19777"/>
                  </a:cubicBezTo>
                  <a:cubicBezTo>
                    <a:pt x="228820" y="18477"/>
                    <a:pt x="230114" y="17176"/>
                    <a:pt x="230114" y="15875"/>
                  </a:cubicBezTo>
                  <a:cubicBezTo>
                    <a:pt x="101966" y="15875"/>
                    <a:pt x="101966" y="15875"/>
                    <a:pt x="101966" y="15875"/>
                  </a:cubicBezTo>
                  <a:close/>
                  <a:moveTo>
                    <a:pt x="85099" y="0"/>
                  </a:moveTo>
                  <a:cubicBezTo>
                    <a:pt x="248277" y="0"/>
                    <a:pt x="248277" y="0"/>
                    <a:pt x="248277" y="0"/>
                  </a:cubicBezTo>
                  <a:cubicBezTo>
                    <a:pt x="257343" y="0"/>
                    <a:pt x="265113" y="7820"/>
                    <a:pt x="265113" y="18248"/>
                  </a:cubicBezTo>
                  <a:lnTo>
                    <a:pt x="265113" y="106881"/>
                  </a:lnTo>
                  <a:cubicBezTo>
                    <a:pt x="265113" y="116005"/>
                    <a:pt x="258638" y="123825"/>
                    <a:pt x="248277" y="123825"/>
                  </a:cubicBezTo>
                  <a:cubicBezTo>
                    <a:pt x="85099" y="123825"/>
                    <a:pt x="85099" y="123825"/>
                    <a:pt x="85099" y="123825"/>
                  </a:cubicBezTo>
                  <a:cubicBezTo>
                    <a:pt x="76033" y="123825"/>
                    <a:pt x="68263" y="116005"/>
                    <a:pt x="68263" y="106881"/>
                  </a:cubicBezTo>
                  <a:cubicBezTo>
                    <a:pt x="68263" y="18248"/>
                    <a:pt x="68263" y="18248"/>
                    <a:pt x="68263" y="18248"/>
                  </a:cubicBezTo>
                  <a:cubicBezTo>
                    <a:pt x="68263" y="7820"/>
                    <a:pt x="74738" y="0"/>
                    <a:pt x="850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4694526" y="3564261"/>
            <a:ext cx="3621890" cy="784194"/>
            <a:chOff x="1011441" y="3218133"/>
            <a:chExt cx="3621890" cy="784194"/>
          </a:xfrm>
        </p:grpSpPr>
        <p:grpSp>
          <p:nvGrpSpPr>
            <p:cNvPr id="46" name="组合 45"/>
            <p:cNvGrpSpPr/>
            <p:nvPr/>
          </p:nvGrpSpPr>
          <p:grpSpPr>
            <a:xfrm>
              <a:off x="1542054" y="3218133"/>
              <a:ext cx="3091277" cy="784194"/>
              <a:chOff x="1644321" y="4351313"/>
              <a:chExt cx="4109786" cy="1042569"/>
            </a:xfrm>
          </p:grpSpPr>
          <p:sp>
            <p:nvSpPr>
              <p:cNvPr id="48" name="îŝḷîḓé-文本框 61"/>
              <p:cNvSpPr txBox="1"/>
              <p:nvPr/>
            </p:nvSpPr>
            <p:spPr>
              <a:xfrm>
                <a:off x="1644321" y="4351313"/>
                <a:ext cx="4109786" cy="369332"/>
              </a:xfrm>
              <a:prstGeom prst="rect">
                <a:avLst/>
              </a:prstGeom>
              <a:noFill/>
            </p:spPr>
            <p:txBody>
              <a:bodyPr wrap="none" anchor="b" anchorCtr="0">
                <a:normAutofit fontScale="92500" lnSpcReduction="10000"/>
              </a:bodyPr>
              <a:lstStyle/>
              <a:p>
                <a:r>
                  <a:rPr lang="zh-CN" altLang="en-US" sz="1400" b="1" dirty="0">
                    <a:solidFill>
                      <a:schemeClr val="accent2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Click to enter the title</a:t>
                </a:r>
              </a:p>
            </p:txBody>
          </p:sp>
          <p:sp>
            <p:nvSpPr>
              <p:cNvPr id="49" name="îŝḷîḓé-文本框 62"/>
              <p:cNvSpPr txBox="1"/>
              <p:nvPr/>
            </p:nvSpPr>
            <p:spPr>
              <a:xfrm>
                <a:off x="1644321" y="4653646"/>
                <a:ext cx="4109786" cy="740236"/>
              </a:xfrm>
              <a:prstGeom prst="rect">
                <a:avLst/>
              </a:prstGeom>
              <a:noFill/>
            </p:spPr>
            <p:txBody>
              <a:bodyPr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accent4">
                        <a:lumMod val="100000"/>
                      </a:schemeClr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cs typeface="+mn-ea"/>
                    <a:sym typeface="思源宋体 CN Light" panose="02020300000000000000" pitchFamily="18" charset="-122"/>
                  </a:rPr>
                  <a:t>After your content is typed here, or by copying your text, choose Paste in this box</a:t>
                </a:r>
              </a:p>
            </p:txBody>
          </p:sp>
        </p:grpSp>
        <p:sp>
          <p:nvSpPr>
            <p:cNvPr id="47" name="îṥļîḑé-Freeform 9"/>
            <p:cNvSpPr/>
            <p:nvPr/>
          </p:nvSpPr>
          <p:spPr bwMode="auto">
            <a:xfrm>
              <a:off x="1011441" y="3370533"/>
              <a:ext cx="426720" cy="316230"/>
            </a:xfrm>
            <a:custGeom>
              <a:avLst/>
              <a:gdLst>
                <a:gd name="connsiteX0" fmla="*/ 31750 w 338138"/>
                <a:gd name="connsiteY0" fmla="*/ 200025 h 258763"/>
                <a:gd name="connsiteX1" fmla="*/ 31750 w 338138"/>
                <a:gd name="connsiteY1" fmla="*/ 227013 h 258763"/>
                <a:gd name="connsiteX2" fmla="*/ 306388 w 338138"/>
                <a:gd name="connsiteY2" fmla="*/ 227013 h 258763"/>
                <a:gd name="connsiteX3" fmla="*/ 306388 w 338138"/>
                <a:gd name="connsiteY3" fmla="*/ 200025 h 258763"/>
                <a:gd name="connsiteX4" fmla="*/ 255588 w 338138"/>
                <a:gd name="connsiteY4" fmla="*/ 85725 h 258763"/>
                <a:gd name="connsiteX5" fmla="*/ 271463 w 338138"/>
                <a:gd name="connsiteY5" fmla="*/ 100013 h 258763"/>
                <a:gd name="connsiteX6" fmla="*/ 255588 w 338138"/>
                <a:gd name="connsiteY6" fmla="*/ 114301 h 258763"/>
                <a:gd name="connsiteX7" fmla="*/ 239713 w 338138"/>
                <a:gd name="connsiteY7" fmla="*/ 100013 h 258763"/>
                <a:gd name="connsiteX8" fmla="*/ 255588 w 338138"/>
                <a:gd name="connsiteY8" fmla="*/ 85725 h 258763"/>
                <a:gd name="connsiteX9" fmla="*/ 83345 w 338138"/>
                <a:gd name="connsiteY9" fmla="*/ 85725 h 258763"/>
                <a:gd name="connsiteX10" fmla="*/ 98427 w 338138"/>
                <a:gd name="connsiteY10" fmla="*/ 100013 h 258763"/>
                <a:gd name="connsiteX11" fmla="*/ 83345 w 338138"/>
                <a:gd name="connsiteY11" fmla="*/ 114301 h 258763"/>
                <a:gd name="connsiteX12" fmla="*/ 68263 w 338138"/>
                <a:gd name="connsiteY12" fmla="*/ 100013 h 258763"/>
                <a:gd name="connsiteX13" fmla="*/ 83345 w 338138"/>
                <a:gd name="connsiteY13" fmla="*/ 85725 h 258763"/>
                <a:gd name="connsiteX14" fmla="*/ 144035 w 338138"/>
                <a:gd name="connsiteY14" fmla="*/ 46037 h 258763"/>
                <a:gd name="connsiteX15" fmla="*/ 159846 w 338138"/>
                <a:gd name="connsiteY15" fmla="*/ 63151 h 258763"/>
                <a:gd name="connsiteX16" fmla="*/ 159846 w 338138"/>
                <a:gd name="connsiteY16" fmla="*/ 84214 h 258763"/>
                <a:gd name="connsiteX17" fmla="*/ 178293 w 338138"/>
                <a:gd name="connsiteY17" fmla="*/ 84214 h 258763"/>
                <a:gd name="connsiteX18" fmla="*/ 178293 w 338138"/>
                <a:gd name="connsiteY18" fmla="*/ 63151 h 258763"/>
                <a:gd name="connsiteX19" fmla="*/ 194105 w 338138"/>
                <a:gd name="connsiteY19" fmla="*/ 46037 h 258763"/>
                <a:gd name="connsiteX20" fmla="*/ 209916 w 338138"/>
                <a:gd name="connsiteY20" fmla="*/ 63151 h 258763"/>
                <a:gd name="connsiteX21" fmla="*/ 209916 w 338138"/>
                <a:gd name="connsiteY21" fmla="*/ 84214 h 258763"/>
                <a:gd name="connsiteX22" fmla="*/ 219140 w 338138"/>
                <a:gd name="connsiteY22" fmla="*/ 84214 h 258763"/>
                <a:gd name="connsiteX23" fmla="*/ 234951 w 338138"/>
                <a:gd name="connsiteY23" fmla="*/ 100012 h 258763"/>
                <a:gd name="connsiteX24" fmla="*/ 219140 w 338138"/>
                <a:gd name="connsiteY24" fmla="*/ 115810 h 258763"/>
                <a:gd name="connsiteX25" fmla="*/ 209916 w 338138"/>
                <a:gd name="connsiteY25" fmla="*/ 115810 h 258763"/>
                <a:gd name="connsiteX26" fmla="*/ 209916 w 338138"/>
                <a:gd name="connsiteY26" fmla="*/ 138189 h 258763"/>
                <a:gd name="connsiteX27" fmla="*/ 194105 w 338138"/>
                <a:gd name="connsiteY27" fmla="*/ 153987 h 258763"/>
                <a:gd name="connsiteX28" fmla="*/ 178293 w 338138"/>
                <a:gd name="connsiteY28" fmla="*/ 138189 h 258763"/>
                <a:gd name="connsiteX29" fmla="*/ 178293 w 338138"/>
                <a:gd name="connsiteY29" fmla="*/ 115810 h 258763"/>
                <a:gd name="connsiteX30" fmla="*/ 159846 w 338138"/>
                <a:gd name="connsiteY30" fmla="*/ 115810 h 258763"/>
                <a:gd name="connsiteX31" fmla="*/ 159846 w 338138"/>
                <a:gd name="connsiteY31" fmla="*/ 138189 h 258763"/>
                <a:gd name="connsiteX32" fmla="*/ 144035 w 338138"/>
                <a:gd name="connsiteY32" fmla="*/ 153987 h 258763"/>
                <a:gd name="connsiteX33" fmla="*/ 128223 w 338138"/>
                <a:gd name="connsiteY33" fmla="*/ 138189 h 258763"/>
                <a:gd name="connsiteX34" fmla="*/ 128223 w 338138"/>
                <a:gd name="connsiteY34" fmla="*/ 115810 h 258763"/>
                <a:gd name="connsiteX35" fmla="*/ 119000 w 338138"/>
                <a:gd name="connsiteY35" fmla="*/ 115810 h 258763"/>
                <a:gd name="connsiteX36" fmla="*/ 103188 w 338138"/>
                <a:gd name="connsiteY36" fmla="*/ 100012 h 258763"/>
                <a:gd name="connsiteX37" fmla="*/ 119000 w 338138"/>
                <a:gd name="connsiteY37" fmla="*/ 84214 h 258763"/>
                <a:gd name="connsiteX38" fmla="*/ 128223 w 338138"/>
                <a:gd name="connsiteY38" fmla="*/ 84214 h 258763"/>
                <a:gd name="connsiteX39" fmla="*/ 128223 w 338138"/>
                <a:gd name="connsiteY39" fmla="*/ 63151 h 258763"/>
                <a:gd name="connsiteX40" fmla="*/ 144035 w 338138"/>
                <a:gd name="connsiteY40" fmla="*/ 46037 h 258763"/>
                <a:gd name="connsiteX41" fmla="*/ 61913 w 338138"/>
                <a:gd name="connsiteY41" fmla="*/ 31750 h 258763"/>
                <a:gd name="connsiteX42" fmla="*/ 61913 w 338138"/>
                <a:gd name="connsiteY42" fmla="*/ 166688 h 258763"/>
                <a:gd name="connsiteX43" fmla="*/ 277813 w 338138"/>
                <a:gd name="connsiteY43" fmla="*/ 166688 h 258763"/>
                <a:gd name="connsiteX44" fmla="*/ 277813 w 338138"/>
                <a:gd name="connsiteY44" fmla="*/ 31750 h 258763"/>
                <a:gd name="connsiteX45" fmla="*/ 44909 w 338138"/>
                <a:gd name="connsiteY45" fmla="*/ 0 h 258763"/>
                <a:gd name="connsiteX46" fmla="*/ 293229 w 338138"/>
                <a:gd name="connsiteY46" fmla="*/ 0 h 258763"/>
                <a:gd name="connsiteX47" fmla="*/ 310400 w 338138"/>
                <a:gd name="connsiteY47" fmla="*/ 15843 h 258763"/>
                <a:gd name="connsiteX48" fmla="*/ 310400 w 338138"/>
                <a:gd name="connsiteY48" fmla="*/ 166348 h 258763"/>
                <a:gd name="connsiteX49" fmla="*/ 322288 w 338138"/>
                <a:gd name="connsiteY49" fmla="*/ 166348 h 258763"/>
                <a:gd name="connsiteX50" fmla="*/ 338138 w 338138"/>
                <a:gd name="connsiteY50" fmla="*/ 182190 h 258763"/>
                <a:gd name="connsiteX51" fmla="*/ 338138 w 338138"/>
                <a:gd name="connsiteY51" fmla="*/ 242920 h 258763"/>
                <a:gd name="connsiteX52" fmla="*/ 322288 w 338138"/>
                <a:gd name="connsiteY52" fmla="*/ 258763 h 258763"/>
                <a:gd name="connsiteX53" fmla="*/ 15850 w 338138"/>
                <a:gd name="connsiteY53" fmla="*/ 258763 h 258763"/>
                <a:gd name="connsiteX54" fmla="*/ 0 w 338138"/>
                <a:gd name="connsiteY54" fmla="*/ 242920 h 258763"/>
                <a:gd name="connsiteX55" fmla="*/ 0 w 338138"/>
                <a:gd name="connsiteY55" fmla="*/ 182190 h 258763"/>
                <a:gd name="connsiteX56" fmla="*/ 15850 w 338138"/>
                <a:gd name="connsiteY56" fmla="*/ 166348 h 258763"/>
                <a:gd name="connsiteX57" fmla="*/ 27738 w 338138"/>
                <a:gd name="connsiteY57" fmla="*/ 166348 h 258763"/>
                <a:gd name="connsiteX58" fmla="*/ 27738 w 338138"/>
                <a:gd name="connsiteY58" fmla="*/ 15843 h 258763"/>
                <a:gd name="connsiteX59" fmla="*/ 44909 w 338138"/>
                <a:gd name="connsiteY59" fmla="*/ 0 h 258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38138" h="258763">
                  <a:moveTo>
                    <a:pt x="31750" y="200025"/>
                  </a:moveTo>
                  <a:lnTo>
                    <a:pt x="31750" y="227013"/>
                  </a:lnTo>
                  <a:lnTo>
                    <a:pt x="306388" y="227013"/>
                  </a:lnTo>
                  <a:lnTo>
                    <a:pt x="306388" y="200025"/>
                  </a:lnTo>
                  <a:close/>
                  <a:moveTo>
                    <a:pt x="255588" y="85725"/>
                  </a:moveTo>
                  <a:cubicBezTo>
                    <a:pt x="264356" y="85725"/>
                    <a:pt x="271463" y="92122"/>
                    <a:pt x="271463" y="100013"/>
                  </a:cubicBezTo>
                  <a:cubicBezTo>
                    <a:pt x="271463" y="107904"/>
                    <a:pt x="264356" y="114301"/>
                    <a:pt x="255588" y="114301"/>
                  </a:cubicBezTo>
                  <a:cubicBezTo>
                    <a:pt x="246820" y="114301"/>
                    <a:pt x="239713" y="107904"/>
                    <a:pt x="239713" y="100013"/>
                  </a:cubicBezTo>
                  <a:cubicBezTo>
                    <a:pt x="239713" y="92122"/>
                    <a:pt x="246820" y="85725"/>
                    <a:pt x="255588" y="85725"/>
                  </a:cubicBezTo>
                  <a:close/>
                  <a:moveTo>
                    <a:pt x="83345" y="85725"/>
                  </a:moveTo>
                  <a:cubicBezTo>
                    <a:pt x="91675" y="85725"/>
                    <a:pt x="98427" y="92122"/>
                    <a:pt x="98427" y="100013"/>
                  </a:cubicBezTo>
                  <a:cubicBezTo>
                    <a:pt x="98427" y="107904"/>
                    <a:pt x="91675" y="114301"/>
                    <a:pt x="83345" y="114301"/>
                  </a:cubicBezTo>
                  <a:cubicBezTo>
                    <a:pt x="75015" y="114301"/>
                    <a:pt x="68263" y="107904"/>
                    <a:pt x="68263" y="100013"/>
                  </a:cubicBezTo>
                  <a:cubicBezTo>
                    <a:pt x="68263" y="92122"/>
                    <a:pt x="75015" y="85725"/>
                    <a:pt x="83345" y="85725"/>
                  </a:cubicBezTo>
                  <a:close/>
                  <a:moveTo>
                    <a:pt x="144035" y="46037"/>
                  </a:moveTo>
                  <a:cubicBezTo>
                    <a:pt x="153258" y="46037"/>
                    <a:pt x="159846" y="53936"/>
                    <a:pt x="159846" y="63151"/>
                  </a:cubicBezTo>
                  <a:cubicBezTo>
                    <a:pt x="159846" y="63151"/>
                    <a:pt x="159846" y="63151"/>
                    <a:pt x="159846" y="84214"/>
                  </a:cubicBezTo>
                  <a:cubicBezTo>
                    <a:pt x="159846" y="84214"/>
                    <a:pt x="159846" y="84214"/>
                    <a:pt x="178293" y="84214"/>
                  </a:cubicBezTo>
                  <a:cubicBezTo>
                    <a:pt x="178293" y="84214"/>
                    <a:pt x="178293" y="84214"/>
                    <a:pt x="178293" y="63151"/>
                  </a:cubicBezTo>
                  <a:cubicBezTo>
                    <a:pt x="178293" y="53936"/>
                    <a:pt x="184881" y="46037"/>
                    <a:pt x="194105" y="46037"/>
                  </a:cubicBezTo>
                  <a:cubicBezTo>
                    <a:pt x="203328" y="46037"/>
                    <a:pt x="209916" y="53936"/>
                    <a:pt x="209916" y="63151"/>
                  </a:cubicBezTo>
                  <a:cubicBezTo>
                    <a:pt x="209916" y="63151"/>
                    <a:pt x="209916" y="63151"/>
                    <a:pt x="209916" y="84214"/>
                  </a:cubicBezTo>
                  <a:cubicBezTo>
                    <a:pt x="209916" y="84214"/>
                    <a:pt x="209916" y="84214"/>
                    <a:pt x="219140" y="84214"/>
                  </a:cubicBezTo>
                  <a:cubicBezTo>
                    <a:pt x="228363" y="84214"/>
                    <a:pt x="234951" y="90797"/>
                    <a:pt x="234951" y="100012"/>
                  </a:cubicBezTo>
                  <a:cubicBezTo>
                    <a:pt x="234951" y="109227"/>
                    <a:pt x="228363" y="115810"/>
                    <a:pt x="219140" y="115810"/>
                  </a:cubicBezTo>
                  <a:cubicBezTo>
                    <a:pt x="219140" y="115810"/>
                    <a:pt x="219140" y="115810"/>
                    <a:pt x="209916" y="115810"/>
                  </a:cubicBezTo>
                  <a:cubicBezTo>
                    <a:pt x="209916" y="115810"/>
                    <a:pt x="209916" y="115810"/>
                    <a:pt x="209916" y="138189"/>
                  </a:cubicBezTo>
                  <a:cubicBezTo>
                    <a:pt x="209916" y="146088"/>
                    <a:pt x="203328" y="153987"/>
                    <a:pt x="194105" y="153987"/>
                  </a:cubicBezTo>
                  <a:cubicBezTo>
                    <a:pt x="184881" y="153987"/>
                    <a:pt x="178293" y="146088"/>
                    <a:pt x="178293" y="138189"/>
                  </a:cubicBezTo>
                  <a:cubicBezTo>
                    <a:pt x="178293" y="138189"/>
                    <a:pt x="178293" y="138189"/>
                    <a:pt x="178293" y="115810"/>
                  </a:cubicBezTo>
                  <a:cubicBezTo>
                    <a:pt x="178293" y="115810"/>
                    <a:pt x="178293" y="115810"/>
                    <a:pt x="159846" y="115810"/>
                  </a:cubicBezTo>
                  <a:cubicBezTo>
                    <a:pt x="159846" y="115810"/>
                    <a:pt x="159846" y="115810"/>
                    <a:pt x="159846" y="138189"/>
                  </a:cubicBezTo>
                  <a:cubicBezTo>
                    <a:pt x="159846" y="146088"/>
                    <a:pt x="153258" y="153987"/>
                    <a:pt x="144035" y="153987"/>
                  </a:cubicBezTo>
                  <a:cubicBezTo>
                    <a:pt x="134811" y="153987"/>
                    <a:pt x="128223" y="146088"/>
                    <a:pt x="128223" y="138189"/>
                  </a:cubicBezTo>
                  <a:cubicBezTo>
                    <a:pt x="128223" y="138189"/>
                    <a:pt x="128223" y="138189"/>
                    <a:pt x="128223" y="115810"/>
                  </a:cubicBezTo>
                  <a:cubicBezTo>
                    <a:pt x="128223" y="115810"/>
                    <a:pt x="128223" y="115810"/>
                    <a:pt x="119000" y="115810"/>
                  </a:cubicBezTo>
                  <a:cubicBezTo>
                    <a:pt x="109776" y="115810"/>
                    <a:pt x="103188" y="109227"/>
                    <a:pt x="103188" y="100012"/>
                  </a:cubicBezTo>
                  <a:cubicBezTo>
                    <a:pt x="103188" y="90797"/>
                    <a:pt x="109776" y="84214"/>
                    <a:pt x="119000" y="84214"/>
                  </a:cubicBezTo>
                  <a:cubicBezTo>
                    <a:pt x="119000" y="84214"/>
                    <a:pt x="119000" y="84214"/>
                    <a:pt x="128223" y="84214"/>
                  </a:cubicBezTo>
                  <a:cubicBezTo>
                    <a:pt x="128223" y="84214"/>
                    <a:pt x="128223" y="84214"/>
                    <a:pt x="128223" y="63151"/>
                  </a:cubicBezTo>
                  <a:cubicBezTo>
                    <a:pt x="128223" y="53936"/>
                    <a:pt x="134811" y="46037"/>
                    <a:pt x="144035" y="46037"/>
                  </a:cubicBezTo>
                  <a:close/>
                  <a:moveTo>
                    <a:pt x="61913" y="31750"/>
                  </a:moveTo>
                  <a:lnTo>
                    <a:pt x="61913" y="166688"/>
                  </a:lnTo>
                  <a:lnTo>
                    <a:pt x="277813" y="166688"/>
                  </a:lnTo>
                  <a:lnTo>
                    <a:pt x="277813" y="31750"/>
                  </a:lnTo>
                  <a:close/>
                  <a:moveTo>
                    <a:pt x="44909" y="0"/>
                  </a:moveTo>
                  <a:cubicBezTo>
                    <a:pt x="293229" y="0"/>
                    <a:pt x="293229" y="0"/>
                    <a:pt x="293229" y="0"/>
                  </a:cubicBezTo>
                  <a:cubicBezTo>
                    <a:pt x="302475" y="0"/>
                    <a:pt x="310400" y="6601"/>
                    <a:pt x="310400" y="15843"/>
                  </a:cubicBezTo>
                  <a:cubicBezTo>
                    <a:pt x="310400" y="166348"/>
                    <a:pt x="310400" y="166348"/>
                    <a:pt x="310400" y="166348"/>
                  </a:cubicBezTo>
                  <a:cubicBezTo>
                    <a:pt x="322288" y="166348"/>
                    <a:pt x="322288" y="166348"/>
                    <a:pt x="322288" y="166348"/>
                  </a:cubicBezTo>
                  <a:cubicBezTo>
                    <a:pt x="331534" y="166348"/>
                    <a:pt x="338138" y="174269"/>
                    <a:pt x="338138" y="182190"/>
                  </a:cubicBezTo>
                  <a:cubicBezTo>
                    <a:pt x="338138" y="242920"/>
                    <a:pt x="338138" y="242920"/>
                    <a:pt x="338138" y="242920"/>
                  </a:cubicBezTo>
                  <a:cubicBezTo>
                    <a:pt x="338138" y="252162"/>
                    <a:pt x="331534" y="258763"/>
                    <a:pt x="322288" y="258763"/>
                  </a:cubicBezTo>
                  <a:cubicBezTo>
                    <a:pt x="15850" y="258763"/>
                    <a:pt x="15850" y="258763"/>
                    <a:pt x="15850" y="258763"/>
                  </a:cubicBezTo>
                  <a:cubicBezTo>
                    <a:pt x="6604" y="258763"/>
                    <a:pt x="0" y="252162"/>
                    <a:pt x="0" y="242920"/>
                  </a:cubicBezTo>
                  <a:cubicBezTo>
                    <a:pt x="0" y="182190"/>
                    <a:pt x="0" y="182190"/>
                    <a:pt x="0" y="182190"/>
                  </a:cubicBezTo>
                  <a:cubicBezTo>
                    <a:pt x="0" y="174269"/>
                    <a:pt x="6604" y="166348"/>
                    <a:pt x="15850" y="166348"/>
                  </a:cubicBezTo>
                  <a:cubicBezTo>
                    <a:pt x="27738" y="166348"/>
                    <a:pt x="27738" y="166348"/>
                    <a:pt x="27738" y="166348"/>
                  </a:cubicBezTo>
                  <a:cubicBezTo>
                    <a:pt x="27738" y="15843"/>
                    <a:pt x="27738" y="15843"/>
                    <a:pt x="27738" y="15843"/>
                  </a:cubicBezTo>
                  <a:cubicBezTo>
                    <a:pt x="27738" y="6601"/>
                    <a:pt x="35663" y="0"/>
                    <a:pt x="449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1259632" y="1278701"/>
            <a:ext cx="2651875" cy="2853095"/>
            <a:chOff x="-1846320" y="1505604"/>
            <a:chExt cx="2362837" cy="2542125"/>
          </a:xfrm>
        </p:grpSpPr>
        <p:sp>
          <p:nvSpPr>
            <p:cNvPr id="51" name="Freeform 7"/>
            <p:cNvSpPr/>
            <p:nvPr/>
          </p:nvSpPr>
          <p:spPr bwMode="auto">
            <a:xfrm rot="2707862">
              <a:off x="-1779512" y="1505604"/>
              <a:ext cx="1111710" cy="1111709"/>
            </a:xfrm>
            <a:custGeom>
              <a:avLst/>
              <a:gdLst>
                <a:gd name="T0" fmla="*/ 183 w 819"/>
                <a:gd name="T1" fmla="*/ 216 h 819"/>
                <a:gd name="T2" fmla="*/ 256 w 819"/>
                <a:gd name="T3" fmla="*/ 180 h 819"/>
                <a:gd name="T4" fmla="*/ 217 w 819"/>
                <a:gd name="T5" fmla="*/ 88 h 819"/>
                <a:gd name="T6" fmla="*/ 385 w 819"/>
                <a:gd name="T7" fmla="*/ 88 h 819"/>
                <a:gd name="T8" fmla="*/ 347 w 819"/>
                <a:gd name="T9" fmla="*/ 180 h 819"/>
                <a:gd name="T10" fmla="*/ 420 w 819"/>
                <a:gd name="T11" fmla="*/ 216 h 819"/>
                <a:gd name="T12" fmla="*/ 603 w 819"/>
                <a:gd name="T13" fmla="*/ 216 h 819"/>
                <a:gd name="T14" fmla="*/ 603 w 819"/>
                <a:gd name="T15" fmla="*/ 399 h 819"/>
                <a:gd name="T16" fmla="*/ 638 w 819"/>
                <a:gd name="T17" fmla="*/ 472 h 819"/>
                <a:gd name="T18" fmla="*/ 731 w 819"/>
                <a:gd name="T19" fmla="*/ 433 h 819"/>
                <a:gd name="T20" fmla="*/ 731 w 819"/>
                <a:gd name="T21" fmla="*/ 601 h 819"/>
                <a:gd name="T22" fmla="*/ 638 w 819"/>
                <a:gd name="T23" fmla="*/ 563 h 819"/>
                <a:gd name="T24" fmla="*/ 603 w 819"/>
                <a:gd name="T25" fmla="*/ 636 h 819"/>
                <a:gd name="T26" fmla="*/ 603 w 819"/>
                <a:gd name="T27" fmla="*/ 819 h 819"/>
                <a:gd name="T28" fmla="*/ 420 w 819"/>
                <a:gd name="T29" fmla="*/ 819 h 819"/>
                <a:gd name="T30" fmla="*/ 347 w 819"/>
                <a:gd name="T31" fmla="*/ 784 h 819"/>
                <a:gd name="T32" fmla="*/ 385 w 819"/>
                <a:gd name="T33" fmla="*/ 691 h 819"/>
                <a:gd name="T34" fmla="*/ 217 w 819"/>
                <a:gd name="T35" fmla="*/ 691 h 819"/>
                <a:gd name="T36" fmla="*/ 256 w 819"/>
                <a:gd name="T37" fmla="*/ 784 h 819"/>
                <a:gd name="T38" fmla="*/ 183 w 819"/>
                <a:gd name="T39" fmla="*/ 819 h 819"/>
                <a:gd name="T40" fmla="*/ 0 w 819"/>
                <a:gd name="T41" fmla="*/ 819 h 819"/>
                <a:gd name="T42" fmla="*/ 0 w 819"/>
                <a:gd name="T43" fmla="*/ 636 h 819"/>
                <a:gd name="T44" fmla="*/ 35 w 819"/>
                <a:gd name="T45" fmla="*/ 563 h 819"/>
                <a:gd name="T46" fmla="*/ 128 w 819"/>
                <a:gd name="T47" fmla="*/ 601 h 819"/>
                <a:gd name="T48" fmla="*/ 128 w 819"/>
                <a:gd name="T49" fmla="*/ 433 h 819"/>
                <a:gd name="T50" fmla="*/ 35 w 819"/>
                <a:gd name="T51" fmla="*/ 472 h 819"/>
                <a:gd name="T52" fmla="*/ 0 w 819"/>
                <a:gd name="T53" fmla="*/ 399 h 819"/>
                <a:gd name="T54" fmla="*/ 0 w 819"/>
                <a:gd name="T55" fmla="*/ 216 h 819"/>
                <a:gd name="T56" fmla="*/ 183 w 819"/>
                <a:gd name="T57" fmla="*/ 216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19" h="819">
                  <a:moveTo>
                    <a:pt x="183" y="216"/>
                  </a:moveTo>
                  <a:cubicBezTo>
                    <a:pt x="249" y="216"/>
                    <a:pt x="264" y="200"/>
                    <a:pt x="256" y="180"/>
                  </a:cubicBezTo>
                  <a:cubicBezTo>
                    <a:pt x="239" y="144"/>
                    <a:pt x="209" y="139"/>
                    <a:pt x="217" y="88"/>
                  </a:cubicBezTo>
                  <a:cubicBezTo>
                    <a:pt x="231" y="0"/>
                    <a:pt x="372" y="0"/>
                    <a:pt x="385" y="88"/>
                  </a:cubicBezTo>
                  <a:cubicBezTo>
                    <a:pt x="393" y="139"/>
                    <a:pt x="364" y="144"/>
                    <a:pt x="347" y="180"/>
                  </a:cubicBezTo>
                  <a:cubicBezTo>
                    <a:pt x="338" y="200"/>
                    <a:pt x="354" y="216"/>
                    <a:pt x="420" y="216"/>
                  </a:cubicBezTo>
                  <a:cubicBezTo>
                    <a:pt x="603" y="216"/>
                    <a:pt x="603" y="216"/>
                    <a:pt x="603" y="216"/>
                  </a:cubicBezTo>
                  <a:cubicBezTo>
                    <a:pt x="603" y="399"/>
                    <a:pt x="603" y="399"/>
                    <a:pt x="603" y="399"/>
                  </a:cubicBezTo>
                  <a:cubicBezTo>
                    <a:pt x="603" y="465"/>
                    <a:pt x="619" y="480"/>
                    <a:pt x="638" y="472"/>
                  </a:cubicBezTo>
                  <a:cubicBezTo>
                    <a:pt x="675" y="455"/>
                    <a:pt x="680" y="425"/>
                    <a:pt x="731" y="433"/>
                  </a:cubicBezTo>
                  <a:cubicBezTo>
                    <a:pt x="819" y="447"/>
                    <a:pt x="819" y="588"/>
                    <a:pt x="731" y="601"/>
                  </a:cubicBezTo>
                  <a:cubicBezTo>
                    <a:pt x="680" y="610"/>
                    <a:pt x="675" y="580"/>
                    <a:pt x="638" y="563"/>
                  </a:cubicBezTo>
                  <a:cubicBezTo>
                    <a:pt x="619" y="554"/>
                    <a:pt x="603" y="570"/>
                    <a:pt x="603" y="636"/>
                  </a:cubicBezTo>
                  <a:cubicBezTo>
                    <a:pt x="603" y="819"/>
                    <a:pt x="603" y="819"/>
                    <a:pt x="603" y="819"/>
                  </a:cubicBezTo>
                  <a:cubicBezTo>
                    <a:pt x="420" y="819"/>
                    <a:pt x="420" y="819"/>
                    <a:pt x="420" y="819"/>
                  </a:cubicBezTo>
                  <a:cubicBezTo>
                    <a:pt x="354" y="819"/>
                    <a:pt x="338" y="803"/>
                    <a:pt x="347" y="784"/>
                  </a:cubicBezTo>
                  <a:cubicBezTo>
                    <a:pt x="364" y="747"/>
                    <a:pt x="393" y="742"/>
                    <a:pt x="385" y="691"/>
                  </a:cubicBezTo>
                  <a:cubicBezTo>
                    <a:pt x="372" y="603"/>
                    <a:pt x="231" y="603"/>
                    <a:pt x="217" y="691"/>
                  </a:cubicBezTo>
                  <a:cubicBezTo>
                    <a:pt x="209" y="742"/>
                    <a:pt x="239" y="747"/>
                    <a:pt x="256" y="784"/>
                  </a:cubicBezTo>
                  <a:cubicBezTo>
                    <a:pt x="264" y="803"/>
                    <a:pt x="249" y="819"/>
                    <a:pt x="183" y="819"/>
                  </a:cubicBezTo>
                  <a:cubicBezTo>
                    <a:pt x="0" y="819"/>
                    <a:pt x="0" y="819"/>
                    <a:pt x="0" y="819"/>
                  </a:cubicBezTo>
                  <a:cubicBezTo>
                    <a:pt x="0" y="636"/>
                    <a:pt x="0" y="636"/>
                    <a:pt x="0" y="636"/>
                  </a:cubicBezTo>
                  <a:cubicBezTo>
                    <a:pt x="0" y="570"/>
                    <a:pt x="16" y="554"/>
                    <a:pt x="35" y="563"/>
                  </a:cubicBezTo>
                  <a:cubicBezTo>
                    <a:pt x="72" y="580"/>
                    <a:pt x="76" y="610"/>
                    <a:pt x="128" y="601"/>
                  </a:cubicBezTo>
                  <a:cubicBezTo>
                    <a:pt x="216" y="588"/>
                    <a:pt x="216" y="447"/>
                    <a:pt x="128" y="433"/>
                  </a:cubicBezTo>
                  <a:cubicBezTo>
                    <a:pt x="76" y="425"/>
                    <a:pt x="72" y="455"/>
                    <a:pt x="35" y="472"/>
                  </a:cubicBezTo>
                  <a:cubicBezTo>
                    <a:pt x="16" y="480"/>
                    <a:pt x="0" y="465"/>
                    <a:pt x="0" y="399"/>
                  </a:cubicBezTo>
                  <a:cubicBezTo>
                    <a:pt x="0" y="216"/>
                    <a:pt x="0" y="216"/>
                    <a:pt x="0" y="216"/>
                  </a:cubicBezTo>
                  <a:lnTo>
                    <a:pt x="183" y="21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grpSp>
          <p:nvGrpSpPr>
            <p:cNvPr id="52" name="组合 51"/>
            <p:cNvGrpSpPr/>
            <p:nvPr/>
          </p:nvGrpSpPr>
          <p:grpSpPr>
            <a:xfrm>
              <a:off x="-1846320" y="2451704"/>
              <a:ext cx="2362837" cy="1596025"/>
              <a:chOff x="-1846320" y="2451704"/>
              <a:chExt cx="2362837" cy="1596025"/>
            </a:xfrm>
          </p:grpSpPr>
          <p:sp>
            <p:nvSpPr>
              <p:cNvPr id="53" name="Freeform 7"/>
              <p:cNvSpPr/>
              <p:nvPr/>
            </p:nvSpPr>
            <p:spPr bwMode="auto">
              <a:xfrm rot="20889290">
                <a:off x="-595193" y="2451704"/>
                <a:ext cx="1111710" cy="1111709"/>
              </a:xfrm>
              <a:custGeom>
                <a:avLst/>
                <a:gdLst>
                  <a:gd name="T0" fmla="*/ 183 w 819"/>
                  <a:gd name="T1" fmla="*/ 216 h 819"/>
                  <a:gd name="T2" fmla="*/ 256 w 819"/>
                  <a:gd name="T3" fmla="*/ 180 h 819"/>
                  <a:gd name="T4" fmla="*/ 217 w 819"/>
                  <a:gd name="T5" fmla="*/ 88 h 819"/>
                  <a:gd name="T6" fmla="*/ 385 w 819"/>
                  <a:gd name="T7" fmla="*/ 88 h 819"/>
                  <a:gd name="T8" fmla="*/ 347 w 819"/>
                  <a:gd name="T9" fmla="*/ 180 h 819"/>
                  <a:gd name="T10" fmla="*/ 420 w 819"/>
                  <a:gd name="T11" fmla="*/ 216 h 819"/>
                  <a:gd name="T12" fmla="*/ 603 w 819"/>
                  <a:gd name="T13" fmla="*/ 216 h 819"/>
                  <a:gd name="T14" fmla="*/ 603 w 819"/>
                  <a:gd name="T15" fmla="*/ 399 h 819"/>
                  <a:gd name="T16" fmla="*/ 638 w 819"/>
                  <a:gd name="T17" fmla="*/ 472 h 819"/>
                  <a:gd name="T18" fmla="*/ 731 w 819"/>
                  <a:gd name="T19" fmla="*/ 433 h 819"/>
                  <a:gd name="T20" fmla="*/ 731 w 819"/>
                  <a:gd name="T21" fmla="*/ 601 h 819"/>
                  <a:gd name="T22" fmla="*/ 638 w 819"/>
                  <a:gd name="T23" fmla="*/ 563 h 819"/>
                  <a:gd name="T24" fmla="*/ 603 w 819"/>
                  <a:gd name="T25" fmla="*/ 636 h 819"/>
                  <a:gd name="T26" fmla="*/ 603 w 819"/>
                  <a:gd name="T27" fmla="*/ 819 h 819"/>
                  <a:gd name="T28" fmla="*/ 420 w 819"/>
                  <a:gd name="T29" fmla="*/ 819 h 819"/>
                  <a:gd name="T30" fmla="*/ 347 w 819"/>
                  <a:gd name="T31" fmla="*/ 784 h 819"/>
                  <a:gd name="T32" fmla="*/ 385 w 819"/>
                  <a:gd name="T33" fmla="*/ 691 h 819"/>
                  <a:gd name="T34" fmla="*/ 217 w 819"/>
                  <a:gd name="T35" fmla="*/ 691 h 819"/>
                  <a:gd name="T36" fmla="*/ 256 w 819"/>
                  <a:gd name="T37" fmla="*/ 784 h 819"/>
                  <a:gd name="T38" fmla="*/ 183 w 819"/>
                  <a:gd name="T39" fmla="*/ 819 h 819"/>
                  <a:gd name="T40" fmla="*/ 0 w 819"/>
                  <a:gd name="T41" fmla="*/ 819 h 819"/>
                  <a:gd name="T42" fmla="*/ 0 w 819"/>
                  <a:gd name="T43" fmla="*/ 636 h 819"/>
                  <a:gd name="T44" fmla="*/ 35 w 819"/>
                  <a:gd name="T45" fmla="*/ 563 h 819"/>
                  <a:gd name="T46" fmla="*/ 128 w 819"/>
                  <a:gd name="T47" fmla="*/ 601 h 819"/>
                  <a:gd name="T48" fmla="*/ 128 w 819"/>
                  <a:gd name="T49" fmla="*/ 433 h 819"/>
                  <a:gd name="T50" fmla="*/ 35 w 819"/>
                  <a:gd name="T51" fmla="*/ 472 h 819"/>
                  <a:gd name="T52" fmla="*/ 0 w 819"/>
                  <a:gd name="T53" fmla="*/ 399 h 819"/>
                  <a:gd name="T54" fmla="*/ 0 w 819"/>
                  <a:gd name="T55" fmla="*/ 216 h 819"/>
                  <a:gd name="T56" fmla="*/ 183 w 819"/>
                  <a:gd name="T57" fmla="*/ 216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19" h="819">
                    <a:moveTo>
                      <a:pt x="183" y="216"/>
                    </a:moveTo>
                    <a:cubicBezTo>
                      <a:pt x="249" y="216"/>
                      <a:pt x="264" y="200"/>
                      <a:pt x="256" y="180"/>
                    </a:cubicBezTo>
                    <a:cubicBezTo>
                      <a:pt x="239" y="144"/>
                      <a:pt x="209" y="139"/>
                      <a:pt x="217" y="88"/>
                    </a:cubicBezTo>
                    <a:cubicBezTo>
                      <a:pt x="231" y="0"/>
                      <a:pt x="372" y="0"/>
                      <a:pt x="385" y="88"/>
                    </a:cubicBezTo>
                    <a:cubicBezTo>
                      <a:pt x="393" y="139"/>
                      <a:pt x="364" y="144"/>
                      <a:pt x="347" y="180"/>
                    </a:cubicBezTo>
                    <a:cubicBezTo>
                      <a:pt x="338" y="200"/>
                      <a:pt x="354" y="216"/>
                      <a:pt x="420" y="216"/>
                    </a:cubicBezTo>
                    <a:cubicBezTo>
                      <a:pt x="603" y="216"/>
                      <a:pt x="603" y="216"/>
                      <a:pt x="603" y="216"/>
                    </a:cubicBezTo>
                    <a:cubicBezTo>
                      <a:pt x="603" y="399"/>
                      <a:pt x="603" y="399"/>
                      <a:pt x="603" y="399"/>
                    </a:cubicBezTo>
                    <a:cubicBezTo>
                      <a:pt x="603" y="465"/>
                      <a:pt x="619" y="480"/>
                      <a:pt x="638" y="472"/>
                    </a:cubicBezTo>
                    <a:cubicBezTo>
                      <a:pt x="675" y="455"/>
                      <a:pt x="680" y="425"/>
                      <a:pt x="731" y="433"/>
                    </a:cubicBezTo>
                    <a:cubicBezTo>
                      <a:pt x="819" y="447"/>
                      <a:pt x="819" y="588"/>
                      <a:pt x="731" y="601"/>
                    </a:cubicBezTo>
                    <a:cubicBezTo>
                      <a:pt x="680" y="610"/>
                      <a:pt x="675" y="580"/>
                      <a:pt x="638" y="563"/>
                    </a:cubicBezTo>
                    <a:cubicBezTo>
                      <a:pt x="619" y="554"/>
                      <a:pt x="603" y="570"/>
                      <a:pt x="603" y="636"/>
                    </a:cubicBezTo>
                    <a:cubicBezTo>
                      <a:pt x="603" y="819"/>
                      <a:pt x="603" y="819"/>
                      <a:pt x="603" y="819"/>
                    </a:cubicBezTo>
                    <a:cubicBezTo>
                      <a:pt x="420" y="819"/>
                      <a:pt x="420" y="819"/>
                      <a:pt x="420" y="819"/>
                    </a:cubicBezTo>
                    <a:cubicBezTo>
                      <a:pt x="354" y="819"/>
                      <a:pt x="338" y="803"/>
                      <a:pt x="347" y="784"/>
                    </a:cubicBezTo>
                    <a:cubicBezTo>
                      <a:pt x="364" y="747"/>
                      <a:pt x="393" y="742"/>
                      <a:pt x="385" y="691"/>
                    </a:cubicBezTo>
                    <a:cubicBezTo>
                      <a:pt x="372" y="603"/>
                      <a:pt x="231" y="603"/>
                      <a:pt x="217" y="691"/>
                    </a:cubicBezTo>
                    <a:cubicBezTo>
                      <a:pt x="209" y="742"/>
                      <a:pt x="239" y="747"/>
                      <a:pt x="256" y="784"/>
                    </a:cubicBezTo>
                    <a:cubicBezTo>
                      <a:pt x="264" y="803"/>
                      <a:pt x="249" y="819"/>
                      <a:pt x="183" y="819"/>
                    </a:cubicBezTo>
                    <a:cubicBezTo>
                      <a:pt x="0" y="819"/>
                      <a:pt x="0" y="819"/>
                      <a:pt x="0" y="819"/>
                    </a:cubicBezTo>
                    <a:cubicBezTo>
                      <a:pt x="0" y="636"/>
                      <a:pt x="0" y="636"/>
                      <a:pt x="0" y="636"/>
                    </a:cubicBezTo>
                    <a:cubicBezTo>
                      <a:pt x="0" y="570"/>
                      <a:pt x="16" y="554"/>
                      <a:pt x="35" y="563"/>
                    </a:cubicBezTo>
                    <a:cubicBezTo>
                      <a:pt x="72" y="580"/>
                      <a:pt x="76" y="610"/>
                      <a:pt x="128" y="601"/>
                    </a:cubicBezTo>
                    <a:cubicBezTo>
                      <a:pt x="216" y="588"/>
                      <a:pt x="216" y="447"/>
                      <a:pt x="128" y="433"/>
                    </a:cubicBezTo>
                    <a:cubicBezTo>
                      <a:pt x="76" y="425"/>
                      <a:pt x="72" y="455"/>
                      <a:pt x="35" y="472"/>
                    </a:cubicBezTo>
                    <a:cubicBezTo>
                      <a:pt x="16" y="480"/>
                      <a:pt x="0" y="465"/>
                      <a:pt x="0" y="399"/>
                    </a:cubicBezTo>
                    <a:cubicBezTo>
                      <a:pt x="0" y="216"/>
                      <a:pt x="0" y="216"/>
                      <a:pt x="0" y="216"/>
                    </a:cubicBezTo>
                    <a:lnTo>
                      <a:pt x="18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id-ID"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54" name="Freeform 7"/>
              <p:cNvSpPr/>
              <p:nvPr/>
            </p:nvSpPr>
            <p:spPr bwMode="auto">
              <a:xfrm rot="1460867">
                <a:off x="-1809745" y="3283624"/>
                <a:ext cx="764105" cy="764105"/>
              </a:xfrm>
              <a:custGeom>
                <a:avLst/>
                <a:gdLst>
                  <a:gd name="T0" fmla="*/ 183 w 819"/>
                  <a:gd name="T1" fmla="*/ 216 h 819"/>
                  <a:gd name="T2" fmla="*/ 256 w 819"/>
                  <a:gd name="T3" fmla="*/ 180 h 819"/>
                  <a:gd name="T4" fmla="*/ 217 w 819"/>
                  <a:gd name="T5" fmla="*/ 88 h 819"/>
                  <a:gd name="T6" fmla="*/ 385 w 819"/>
                  <a:gd name="T7" fmla="*/ 88 h 819"/>
                  <a:gd name="T8" fmla="*/ 347 w 819"/>
                  <a:gd name="T9" fmla="*/ 180 h 819"/>
                  <a:gd name="T10" fmla="*/ 420 w 819"/>
                  <a:gd name="T11" fmla="*/ 216 h 819"/>
                  <a:gd name="T12" fmla="*/ 603 w 819"/>
                  <a:gd name="T13" fmla="*/ 216 h 819"/>
                  <a:gd name="T14" fmla="*/ 603 w 819"/>
                  <a:gd name="T15" fmla="*/ 399 h 819"/>
                  <a:gd name="T16" fmla="*/ 638 w 819"/>
                  <a:gd name="T17" fmla="*/ 472 h 819"/>
                  <a:gd name="T18" fmla="*/ 731 w 819"/>
                  <a:gd name="T19" fmla="*/ 433 h 819"/>
                  <a:gd name="T20" fmla="*/ 731 w 819"/>
                  <a:gd name="T21" fmla="*/ 601 h 819"/>
                  <a:gd name="T22" fmla="*/ 638 w 819"/>
                  <a:gd name="T23" fmla="*/ 563 h 819"/>
                  <a:gd name="T24" fmla="*/ 603 w 819"/>
                  <a:gd name="T25" fmla="*/ 636 h 819"/>
                  <a:gd name="T26" fmla="*/ 603 w 819"/>
                  <a:gd name="T27" fmla="*/ 819 h 819"/>
                  <a:gd name="T28" fmla="*/ 420 w 819"/>
                  <a:gd name="T29" fmla="*/ 819 h 819"/>
                  <a:gd name="T30" fmla="*/ 347 w 819"/>
                  <a:gd name="T31" fmla="*/ 784 h 819"/>
                  <a:gd name="T32" fmla="*/ 385 w 819"/>
                  <a:gd name="T33" fmla="*/ 691 h 819"/>
                  <a:gd name="T34" fmla="*/ 217 w 819"/>
                  <a:gd name="T35" fmla="*/ 691 h 819"/>
                  <a:gd name="T36" fmla="*/ 256 w 819"/>
                  <a:gd name="T37" fmla="*/ 784 h 819"/>
                  <a:gd name="T38" fmla="*/ 183 w 819"/>
                  <a:gd name="T39" fmla="*/ 819 h 819"/>
                  <a:gd name="T40" fmla="*/ 0 w 819"/>
                  <a:gd name="T41" fmla="*/ 819 h 819"/>
                  <a:gd name="T42" fmla="*/ 0 w 819"/>
                  <a:gd name="T43" fmla="*/ 636 h 819"/>
                  <a:gd name="T44" fmla="*/ 35 w 819"/>
                  <a:gd name="T45" fmla="*/ 563 h 819"/>
                  <a:gd name="T46" fmla="*/ 128 w 819"/>
                  <a:gd name="T47" fmla="*/ 601 h 819"/>
                  <a:gd name="T48" fmla="*/ 128 w 819"/>
                  <a:gd name="T49" fmla="*/ 433 h 819"/>
                  <a:gd name="T50" fmla="*/ 35 w 819"/>
                  <a:gd name="T51" fmla="*/ 472 h 819"/>
                  <a:gd name="T52" fmla="*/ 0 w 819"/>
                  <a:gd name="T53" fmla="*/ 399 h 819"/>
                  <a:gd name="T54" fmla="*/ 0 w 819"/>
                  <a:gd name="T55" fmla="*/ 216 h 819"/>
                  <a:gd name="T56" fmla="*/ 183 w 819"/>
                  <a:gd name="T57" fmla="*/ 216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19" h="819">
                    <a:moveTo>
                      <a:pt x="183" y="216"/>
                    </a:moveTo>
                    <a:cubicBezTo>
                      <a:pt x="249" y="216"/>
                      <a:pt x="264" y="200"/>
                      <a:pt x="256" y="180"/>
                    </a:cubicBezTo>
                    <a:cubicBezTo>
                      <a:pt x="239" y="144"/>
                      <a:pt x="209" y="139"/>
                      <a:pt x="217" y="88"/>
                    </a:cubicBezTo>
                    <a:cubicBezTo>
                      <a:pt x="231" y="0"/>
                      <a:pt x="372" y="0"/>
                      <a:pt x="385" y="88"/>
                    </a:cubicBezTo>
                    <a:cubicBezTo>
                      <a:pt x="393" y="139"/>
                      <a:pt x="364" y="144"/>
                      <a:pt x="347" y="180"/>
                    </a:cubicBezTo>
                    <a:cubicBezTo>
                      <a:pt x="338" y="200"/>
                      <a:pt x="354" y="216"/>
                      <a:pt x="420" y="216"/>
                    </a:cubicBezTo>
                    <a:cubicBezTo>
                      <a:pt x="603" y="216"/>
                      <a:pt x="603" y="216"/>
                      <a:pt x="603" y="216"/>
                    </a:cubicBezTo>
                    <a:cubicBezTo>
                      <a:pt x="603" y="399"/>
                      <a:pt x="603" y="399"/>
                      <a:pt x="603" y="399"/>
                    </a:cubicBezTo>
                    <a:cubicBezTo>
                      <a:pt x="603" y="465"/>
                      <a:pt x="619" y="480"/>
                      <a:pt x="638" y="472"/>
                    </a:cubicBezTo>
                    <a:cubicBezTo>
                      <a:pt x="675" y="455"/>
                      <a:pt x="680" y="425"/>
                      <a:pt x="731" y="433"/>
                    </a:cubicBezTo>
                    <a:cubicBezTo>
                      <a:pt x="819" y="447"/>
                      <a:pt x="819" y="588"/>
                      <a:pt x="731" y="601"/>
                    </a:cubicBezTo>
                    <a:cubicBezTo>
                      <a:pt x="680" y="610"/>
                      <a:pt x="675" y="580"/>
                      <a:pt x="638" y="563"/>
                    </a:cubicBezTo>
                    <a:cubicBezTo>
                      <a:pt x="619" y="554"/>
                      <a:pt x="603" y="570"/>
                      <a:pt x="603" y="636"/>
                    </a:cubicBezTo>
                    <a:cubicBezTo>
                      <a:pt x="603" y="819"/>
                      <a:pt x="603" y="819"/>
                      <a:pt x="603" y="819"/>
                    </a:cubicBezTo>
                    <a:cubicBezTo>
                      <a:pt x="420" y="819"/>
                      <a:pt x="420" y="819"/>
                      <a:pt x="420" y="819"/>
                    </a:cubicBezTo>
                    <a:cubicBezTo>
                      <a:pt x="354" y="819"/>
                      <a:pt x="338" y="803"/>
                      <a:pt x="347" y="784"/>
                    </a:cubicBezTo>
                    <a:cubicBezTo>
                      <a:pt x="364" y="747"/>
                      <a:pt x="393" y="742"/>
                      <a:pt x="385" y="691"/>
                    </a:cubicBezTo>
                    <a:cubicBezTo>
                      <a:pt x="372" y="603"/>
                      <a:pt x="231" y="603"/>
                      <a:pt x="217" y="691"/>
                    </a:cubicBezTo>
                    <a:cubicBezTo>
                      <a:pt x="209" y="742"/>
                      <a:pt x="239" y="747"/>
                      <a:pt x="256" y="784"/>
                    </a:cubicBezTo>
                    <a:cubicBezTo>
                      <a:pt x="264" y="803"/>
                      <a:pt x="249" y="819"/>
                      <a:pt x="183" y="819"/>
                    </a:cubicBezTo>
                    <a:cubicBezTo>
                      <a:pt x="0" y="819"/>
                      <a:pt x="0" y="819"/>
                      <a:pt x="0" y="819"/>
                    </a:cubicBezTo>
                    <a:cubicBezTo>
                      <a:pt x="0" y="636"/>
                      <a:pt x="0" y="636"/>
                      <a:pt x="0" y="636"/>
                    </a:cubicBezTo>
                    <a:cubicBezTo>
                      <a:pt x="0" y="570"/>
                      <a:pt x="16" y="554"/>
                      <a:pt x="35" y="563"/>
                    </a:cubicBezTo>
                    <a:cubicBezTo>
                      <a:pt x="72" y="580"/>
                      <a:pt x="76" y="610"/>
                      <a:pt x="128" y="601"/>
                    </a:cubicBezTo>
                    <a:cubicBezTo>
                      <a:pt x="216" y="588"/>
                      <a:pt x="216" y="447"/>
                      <a:pt x="128" y="433"/>
                    </a:cubicBezTo>
                    <a:cubicBezTo>
                      <a:pt x="76" y="425"/>
                      <a:pt x="72" y="455"/>
                      <a:pt x="35" y="472"/>
                    </a:cubicBezTo>
                    <a:cubicBezTo>
                      <a:pt x="16" y="480"/>
                      <a:pt x="0" y="465"/>
                      <a:pt x="0" y="399"/>
                    </a:cubicBezTo>
                    <a:cubicBezTo>
                      <a:pt x="0" y="216"/>
                      <a:pt x="0" y="216"/>
                      <a:pt x="0" y="216"/>
                    </a:cubicBezTo>
                    <a:lnTo>
                      <a:pt x="18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id-ID"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55" name="Freeform 7"/>
              <p:cNvSpPr/>
              <p:nvPr/>
            </p:nvSpPr>
            <p:spPr bwMode="auto">
              <a:xfrm rot="2598298">
                <a:off x="-1150290" y="2817260"/>
                <a:ext cx="470486" cy="470485"/>
              </a:xfrm>
              <a:custGeom>
                <a:avLst/>
                <a:gdLst>
                  <a:gd name="T0" fmla="*/ 183 w 819"/>
                  <a:gd name="T1" fmla="*/ 216 h 819"/>
                  <a:gd name="T2" fmla="*/ 256 w 819"/>
                  <a:gd name="T3" fmla="*/ 180 h 819"/>
                  <a:gd name="T4" fmla="*/ 217 w 819"/>
                  <a:gd name="T5" fmla="*/ 88 h 819"/>
                  <a:gd name="T6" fmla="*/ 385 w 819"/>
                  <a:gd name="T7" fmla="*/ 88 h 819"/>
                  <a:gd name="T8" fmla="*/ 347 w 819"/>
                  <a:gd name="T9" fmla="*/ 180 h 819"/>
                  <a:gd name="T10" fmla="*/ 420 w 819"/>
                  <a:gd name="T11" fmla="*/ 216 h 819"/>
                  <a:gd name="T12" fmla="*/ 603 w 819"/>
                  <a:gd name="T13" fmla="*/ 216 h 819"/>
                  <a:gd name="T14" fmla="*/ 603 w 819"/>
                  <a:gd name="T15" fmla="*/ 399 h 819"/>
                  <a:gd name="T16" fmla="*/ 638 w 819"/>
                  <a:gd name="T17" fmla="*/ 472 h 819"/>
                  <a:gd name="T18" fmla="*/ 731 w 819"/>
                  <a:gd name="T19" fmla="*/ 433 h 819"/>
                  <a:gd name="T20" fmla="*/ 731 w 819"/>
                  <a:gd name="T21" fmla="*/ 601 h 819"/>
                  <a:gd name="T22" fmla="*/ 638 w 819"/>
                  <a:gd name="T23" fmla="*/ 563 h 819"/>
                  <a:gd name="T24" fmla="*/ 603 w 819"/>
                  <a:gd name="T25" fmla="*/ 636 h 819"/>
                  <a:gd name="T26" fmla="*/ 603 w 819"/>
                  <a:gd name="T27" fmla="*/ 819 h 819"/>
                  <a:gd name="T28" fmla="*/ 420 w 819"/>
                  <a:gd name="T29" fmla="*/ 819 h 819"/>
                  <a:gd name="T30" fmla="*/ 347 w 819"/>
                  <a:gd name="T31" fmla="*/ 784 h 819"/>
                  <a:gd name="T32" fmla="*/ 385 w 819"/>
                  <a:gd name="T33" fmla="*/ 691 h 819"/>
                  <a:gd name="T34" fmla="*/ 217 w 819"/>
                  <a:gd name="T35" fmla="*/ 691 h 819"/>
                  <a:gd name="T36" fmla="*/ 256 w 819"/>
                  <a:gd name="T37" fmla="*/ 784 h 819"/>
                  <a:gd name="T38" fmla="*/ 183 w 819"/>
                  <a:gd name="T39" fmla="*/ 819 h 819"/>
                  <a:gd name="T40" fmla="*/ 0 w 819"/>
                  <a:gd name="T41" fmla="*/ 819 h 819"/>
                  <a:gd name="T42" fmla="*/ 0 w 819"/>
                  <a:gd name="T43" fmla="*/ 636 h 819"/>
                  <a:gd name="T44" fmla="*/ 35 w 819"/>
                  <a:gd name="T45" fmla="*/ 563 h 819"/>
                  <a:gd name="T46" fmla="*/ 128 w 819"/>
                  <a:gd name="T47" fmla="*/ 601 h 819"/>
                  <a:gd name="T48" fmla="*/ 128 w 819"/>
                  <a:gd name="T49" fmla="*/ 433 h 819"/>
                  <a:gd name="T50" fmla="*/ 35 w 819"/>
                  <a:gd name="T51" fmla="*/ 472 h 819"/>
                  <a:gd name="T52" fmla="*/ 0 w 819"/>
                  <a:gd name="T53" fmla="*/ 399 h 819"/>
                  <a:gd name="T54" fmla="*/ 0 w 819"/>
                  <a:gd name="T55" fmla="*/ 216 h 819"/>
                  <a:gd name="T56" fmla="*/ 183 w 819"/>
                  <a:gd name="T57" fmla="*/ 216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19" h="819">
                    <a:moveTo>
                      <a:pt x="183" y="216"/>
                    </a:moveTo>
                    <a:cubicBezTo>
                      <a:pt x="249" y="216"/>
                      <a:pt x="264" y="200"/>
                      <a:pt x="256" y="180"/>
                    </a:cubicBezTo>
                    <a:cubicBezTo>
                      <a:pt x="239" y="144"/>
                      <a:pt x="209" y="139"/>
                      <a:pt x="217" y="88"/>
                    </a:cubicBezTo>
                    <a:cubicBezTo>
                      <a:pt x="231" y="0"/>
                      <a:pt x="372" y="0"/>
                      <a:pt x="385" y="88"/>
                    </a:cubicBezTo>
                    <a:cubicBezTo>
                      <a:pt x="393" y="139"/>
                      <a:pt x="364" y="144"/>
                      <a:pt x="347" y="180"/>
                    </a:cubicBezTo>
                    <a:cubicBezTo>
                      <a:pt x="338" y="200"/>
                      <a:pt x="354" y="216"/>
                      <a:pt x="420" y="216"/>
                    </a:cubicBezTo>
                    <a:cubicBezTo>
                      <a:pt x="603" y="216"/>
                      <a:pt x="603" y="216"/>
                      <a:pt x="603" y="216"/>
                    </a:cubicBezTo>
                    <a:cubicBezTo>
                      <a:pt x="603" y="399"/>
                      <a:pt x="603" y="399"/>
                      <a:pt x="603" y="399"/>
                    </a:cubicBezTo>
                    <a:cubicBezTo>
                      <a:pt x="603" y="465"/>
                      <a:pt x="619" y="480"/>
                      <a:pt x="638" y="472"/>
                    </a:cubicBezTo>
                    <a:cubicBezTo>
                      <a:pt x="675" y="455"/>
                      <a:pt x="680" y="425"/>
                      <a:pt x="731" y="433"/>
                    </a:cubicBezTo>
                    <a:cubicBezTo>
                      <a:pt x="819" y="447"/>
                      <a:pt x="819" y="588"/>
                      <a:pt x="731" y="601"/>
                    </a:cubicBezTo>
                    <a:cubicBezTo>
                      <a:pt x="680" y="610"/>
                      <a:pt x="675" y="580"/>
                      <a:pt x="638" y="563"/>
                    </a:cubicBezTo>
                    <a:cubicBezTo>
                      <a:pt x="619" y="554"/>
                      <a:pt x="603" y="570"/>
                      <a:pt x="603" y="636"/>
                    </a:cubicBezTo>
                    <a:cubicBezTo>
                      <a:pt x="603" y="819"/>
                      <a:pt x="603" y="819"/>
                      <a:pt x="603" y="819"/>
                    </a:cubicBezTo>
                    <a:cubicBezTo>
                      <a:pt x="420" y="819"/>
                      <a:pt x="420" y="819"/>
                      <a:pt x="420" y="819"/>
                    </a:cubicBezTo>
                    <a:cubicBezTo>
                      <a:pt x="354" y="819"/>
                      <a:pt x="338" y="803"/>
                      <a:pt x="347" y="784"/>
                    </a:cubicBezTo>
                    <a:cubicBezTo>
                      <a:pt x="364" y="747"/>
                      <a:pt x="393" y="742"/>
                      <a:pt x="385" y="691"/>
                    </a:cubicBezTo>
                    <a:cubicBezTo>
                      <a:pt x="372" y="603"/>
                      <a:pt x="231" y="603"/>
                      <a:pt x="217" y="691"/>
                    </a:cubicBezTo>
                    <a:cubicBezTo>
                      <a:pt x="209" y="742"/>
                      <a:pt x="239" y="747"/>
                      <a:pt x="256" y="784"/>
                    </a:cubicBezTo>
                    <a:cubicBezTo>
                      <a:pt x="264" y="803"/>
                      <a:pt x="249" y="819"/>
                      <a:pt x="183" y="819"/>
                    </a:cubicBezTo>
                    <a:cubicBezTo>
                      <a:pt x="0" y="819"/>
                      <a:pt x="0" y="819"/>
                      <a:pt x="0" y="819"/>
                    </a:cubicBezTo>
                    <a:cubicBezTo>
                      <a:pt x="0" y="636"/>
                      <a:pt x="0" y="636"/>
                      <a:pt x="0" y="636"/>
                    </a:cubicBezTo>
                    <a:cubicBezTo>
                      <a:pt x="0" y="570"/>
                      <a:pt x="16" y="554"/>
                      <a:pt x="35" y="563"/>
                    </a:cubicBezTo>
                    <a:cubicBezTo>
                      <a:pt x="72" y="580"/>
                      <a:pt x="76" y="610"/>
                      <a:pt x="128" y="601"/>
                    </a:cubicBezTo>
                    <a:cubicBezTo>
                      <a:pt x="216" y="588"/>
                      <a:pt x="216" y="447"/>
                      <a:pt x="128" y="433"/>
                    </a:cubicBezTo>
                    <a:cubicBezTo>
                      <a:pt x="76" y="425"/>
                      <a:pt x="72" y="455"/>
                      <a:pt x="35" y="472"/>
                    </a:cubicBezTo>
                    <a:cubicBezTo>
                      <a:pt x="16" y="480"/>
                      <a:pt x="0" y="465"/>
                      <a:pt x="0" y="399"/>
                    </a:cubicBezTo>
                    <a:cubicBezTo>
                      <a:pt x="0" y="216"/>
                      <a:pt x="0" y="216"/>
                      <a:pt x="0" y="216"/>
                    </a:cubicBezTo>
                    <a:lnTo>
                      <a:pt x="183" y="21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id-ID"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  <p:sp>
            <p:nvSpPr>
              <p:cNvPr id="56" name="Freeform 7"/>
              <p:cNvSpPr/>
              <p:nvPr/>
            </p:nvSpPr>
            <p:spPr bwMode="auto">
              <a:xfrm rot="20676794">
                <a:off x="-1846320" y="2840280"/>
                <a:ext cx="286892" cy="286892"/>
              </a:xfrm>
              <a:custGeom>
                <a:avLst/>
                <a:gdLst>
                  <a:gd name="T0" fmla="*/ 183 w 819"/>
                  <a:gd name="T1" fmla="*/ 216 h 819"/>
                  <a:gd name="T2" fmla="*/ 256 w 819"/>
                  <a:gd name="T3" fmla="*/ 180 h 819"/>
                  <a:gd name="T4" fmla="*/ 217 w 819"/>
                  <a:gd name="T5" fmla="*/ 88 h 819"/>
                  <a:gd name="T6" fmla="*/ 385 w 819"/>
                  <a:gd name="T7" fmla="*/ 88 h 819"/>
                  <a:gd name="T8" fmla="*/ 347 w 819"/>
                  <a:gd name="T9" fmla="*/ 180 h 819"/>
                  <a:gd name="T10" fmla="*/ 420 w 819"/>
                  <a:gd name="T11" fmla="*/ 216 h 819"/>
                  <a:gd name="T12" fmla="*/ 603 w 819"/>
                  <a:gd name="T13" fmla="*/ 216 h 819"/>
                  <a:gd name="T14" fmla="*/ 603 w 819"/>
                  <a:gd name="T15" fmla="*/ 399 h 819"/>
                  <a:gd name="T16" fmla="*/ 638 w 819"/>
                  <a:gd name="T17" fmla="*/ 472 h 819"/>
                  <a:gd name="T18" fmla="*/ 731 w 819"/>
                  <a:gd name="T19" fmla="*/ 433 h 819"/>
                  <a:gd name="T20" fmla="*/ 731 w 819"/>
                  <a:gd name="T21" fmla="*/ 601 h 819"/>
                  <a:gd name="T22" fmla="*/ 638 w 819"/>
                  <a:gd name="T23" fmla="*/ 563 h 819"/>
                  <a:gd name="T24" fmla="*/ 603 w 819"/>
                  <a:gd name="T25" fmla="*/ 636 h 819"/>
                  <a:gd name="T26" fmla="*/ 603 w 819"/>
                  <a:gd name="T27" fmla="*/ 819 h 819"/>
                  <a:gd name="T28" fmla="*/ 420 w 819"/>
                  <a:gd name="T29" fmla="*/ 819 h 819"/>
                  <a:gd name="T30" fmla="*/ 347 w 819"/>
                  <a:gd name="T31" fmla="*/ 784 h 819"/>
                  <a:gd name="T32" fmla="*/ 385 w 819"/>
                  <a:gd name="T33" fmla="*/ 691 h 819"/>
                  <a:gd name="T34" fmla="*/ 217 w 819"/>
                  <a:gd name="T35" fmla="*/ 691 h 819"/>
                  <a:gd name="T36" fmla="*/ 256 w 819"/>
                  <a:gd name="T37" fmla="*/ 784 h 819"/>
                  <a:gd name="T38" fmla="*/ 183 w 819"/>
                  <a:gd name="T39" fmla="*/ 819 h 819"/>
                  <a:gd name="T40" fmla="*/ 0 w 819"/>
                  <a:gd name="T41" fmla="*/ 819 h 819"/>
                  <a:gd name="T42" fmla="*/ 0 w 819"/>
                  <a:gd name="T43" fmla="*/ 636 h 819"/>
                  <a:gd name="T44" fmla="*/ 35 w 819"/>
                  <a:gd name="T45" fmla="*/ 563 h 819"/>
                  <a:gd name="T46" fmla="*/ 128 w 819"/>
                  <a:gd name="T47" fmla="*/ 601 h 819"/>
                  <a:gd name="T48" fmla="*/ 128 w 819"/>
                  <a:gd name="T49" fmla="*/ 433 h 819"/>
                  <a:gd name="T50" fmla="*/ 35 w 819"/>
                  <a:gd name="T51" fmla="*/ 472 h 819"/>
                  <a:gd name="T52" fmla="*/ 0 w 819"/>
                  <a:gd name="T53" fmla="*/ 399 h 819"/>
                  <a:gd name="T54" fmla="*/ 0 w 819"/>
                  <a:gd name="T55" fmla="*/ 216 h 819"/>
                  <a:gd name="T56" fmla="*/ 183 w 819"/>
                  <a:gd name="T57" fmla="*/ 216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19" h="819">
                    <a:moveTo>
                      <a:pt x="183" y="216"/>
                    </a:moveTo>
                    <a:cubicBezTo>
                      <a:pt x="249" y="216"/>
                      <a:pt x="264" y="200"/>
                      <a:pt x="256" y="180"/>
                    </a:cubicBezTo>
                    <a:cubicBezTo>
                      <a:pt x="239" y="144"/>
                      <a:pt x="209" y="139"/>
                      <a:pt x="217" y="88"/>
                    </a:cubicBezTo>
                    <a:cubicBezTo>
                      <a:pt x="231" y="0"/>
                      <a:pt x="372" y="0"/>
                      <a:pt x="385" y="88"/>
                    </a:cubicBezTo>
                    <a:cubicBezTo>
                      <a:pt x="393" y="139"/>
                      <a:pt x="364" y="144"/>
                      <a:pt x="347" y="180"/>
                    </a:cubicBezTo>
                    <a:cubicBezTo>
                      <a:pt x="338" y="200"/>
                      <a:pt x="354" y="216"/>
                      <a:pt x="420" y="216"/>
                    </a:cubicBezTo>
                    <a:cubicBezTo>
                      <a:pt x="603" y="216"/>
                      <a:pt x="603" y="216"/>
                      <a:pt x="603" y="216"/>
                    </a:cubicBezTo>
                    <a:cubicBezTo>
                      <a:pt x="603" y="399"/>
                      <a:pt x="603" y="399"/>
                      <a:pt x="603" y="399"/>
                    </a:cubicBezTo>
                    <a:cubicBezTo>
                      <a:pt x="603" y="465"/>
                      <a:pt x="619" y="480"/>
                      <a:pt x="638" y="472"/>
                    </a:cubicBezTo>
                    <a:cubicBezTo>
                      <a:pt x="675" y="455"/>
                      <a:pt x="680" y="425"/>
                      <a:pt x="731" y="433"/>
                    </a:cubicBezTo>
                    <a:cubicBezTo>
                      <a:pt x="819" y="447"/>
                      <a:pt x="819" y="588"/>
                      <a:pt x="731" y="601"/>
                    </a:cubicBezTo>
                    <a:cubicBezTo>
                      <a:pt x="680" y="610"/>
                      <a:pt x="675" y="580"/>
                      <a:pt x="638" y="563"/>
                    </a:cubicBezTo>
                    <a:cubicBezTo>
                      <a:pt x="619" y="554"/>
                      <a:pt x="603" y="570"/>
                      <a:pt x="603" y="636"/>
                    </a:cubicBezTo>
                    <a:cubicBezTo>
                      <a:pt x="603" y="819"/>
                      <a:pt x="603" y="819"/>
                      <a:pt x="603" y="819"/>
                    </a:cubicBezTo>
                    <a:cubicBezTo>
                      <a:pt x="420" y="819"/>
                      <a:pt x="420" y="819"/>
                      <a:pt x="420" y="819"/>
                    </a:cubicBezTo>
                    <a:cubicBezTo>
                      <a:pt x="354" y="819"/>
                      <a:pt x="338" y="803"/>
                      <a:pt x="347" y="784"/>
                    </a:cubicBezTo>
                    <a:cubicBezTo>
                      <a:pt x="364" y="747"/>
                      <a:pt x="393" y="742"/>
                      <a:pt x="385" y="691"/>
                    </a:cubicBezTo>
                    <a:cubicBezTo>
                      <a:pt x="372" y="603"/>
                      <a:pt x="231" y="603"/>
                      <a:pt x="217" y="691"/>
                    </a:cubicBezTo>
                    <a:cubicBezTo>
                      <a:pt x="209" y="742"/>
                      <a:pt x="239" y="747"/>
                      <a:pt x="256" y="784"/>
                    </a:cubicBezTo>
                    <a:cubicBezTo>
                      <a:pt x="264" y="803"/>
                      <a:pt x="249" y="819"/>
                      <a:pt x="183" y="819"/>
                    </a:cubicBezTo>
                    <a:cubicBezTo>
                      <a:pt x="0" y="819"/>
                      <a:pt x="0" y="819"/>
                      <a:pt x="0" y="819"/>
                    </a:cubicBezTo>
                    <a:cubicBezTo>
                      <a:pt x="0" y="636"/>
                      <a:pt x="0" y="636"/>
                      <a:pt x="0" y="636"/>
                    </a:cubicBezTo>
                    <a:cubicBezTo>
                      <a:pt x="0" y="570"/>
                      <a:pt x="16" y="554"/>
                      <a:pt x="35" y="563"/>
                    </a:cubicBezTo>
                    <a:cubicBezTo>
                      <a:pt x="72" y="580"/>
                      <a:pt x="76" y="610"/>
                      <a:pt x="128" y="601"/>
                    </a:cubicBezTo>
                    <a:cubicBezTo>
                      <a:pt x="216" y="588"/>
                      <a:pt x="216" y="447"/>
                      <a:pt x="128" y="433"/>
                    </a:cubicBezTo>
                    <a:cubicBezTo>
                      <a:pt x="76" y="425"/>
                      <a:pt x="72" y="455"/>
                      <a:pt x="35" y="472"/>
                    </a:cubicBezTo>
                    <a:cubicBezTo>
                      <a:pt x="16" y="480"/>
                      <a:pt x="0" y="465"/>
                      <a:pt x="0" y="399"/>
                    </a:cubicBezTo>
                    <a:cubicBezTo>
                      <a:pt x="0" y="216"/>
                      <a:pt x="0" y="216"/>
                      <a:pt x="0" y="216"/>
                    </a:cubicBezTo>
                    <a:lnTo>
                      <a:pt x="18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id-ID"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1624"/>
          <p:cNvSpPr/>
          <p:nvPr/>
        </p:nvSpPr>
        <p:spPr>
          <a:xfrm>
            <a:off x="1959835" y="1822102"/>
            <a:ext cx="5196206" cy="2909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730" y="16970"/>
                  <a:pt x="4055" y="13284"/>
                  <a:pt x="7055" y="10308"/>
                </a:cubicBezTo>
                <a:cubicBezTo>
                  <a:pt x="10098" y="7290"/>
                  <a:pt x="13901" y="4973"/>
                  <a:pt x="18380" y="2877"/>
                </a:cubicBezTo>
                <a:lnTo>
                  <a:pt x="18198" y="0"/>
                </a:lnTo>
                <a:lnTo>
                  <a:pt x="21600" y="4603"/>
                </a:lnTo>
                <a:lnTo>
                  <a:pt x="18924" y="11507"/>
                </a:lnTo>
                <a:lnTo>
                  <a:pt x="18743" y="8630"/>
                </a:lnTo>
                <a:cubicBezTo>
                  <a:pt x="14655" y="9764"/>
                  <a:pt x="11069" y="11155"/>
                  <a:pt x="8004" y="13185"/>
                </a:cubicBezTo>
                <a:cubicBezTo>
                  <a:pt x="4885" y="15251"/>
                  <a:pt x="2242" y="17999"/>
                  <a:pt x="0" y="21600"/>
                </a:cubicBezTo>
                <a:close/>
              </a:path>
            </a:pathLst>
          </a:custGeom>
          <a:solidFill>
            <a:schemeClr val="accent2"/>
          </a:solidFill>
          <a:ln w="38100">
            <a:solidFill>
              <a:schemeClr val="bg1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3" name="Text Placeholder 3"/>
          <p:cNvSpPr txBox="1"/>
          <p:nvPr/>
        </p:nvSpPr>
        <p:spPr>
          <a:xfrm>
            <a:off x="467544" y="3126066"/>
            <a:ext cx="1564386" cy="306559"/>
          </a:xfrm>
          <a:prstGeom prst="rect">
            <a:avLst/>
          </a:prstGeom>
        </p:spPr>
        <p:txBody>
          <a:bodyPr lIns="68580" tIns="34290" rIns="68580" bIns="3429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CN" altLang="en-US" sz="12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The title text</a:t>
            </a:r>
          </a:p>
        </p:txBody>
      </p:sp>
      <p:sp>
        <p:nvSpPr>
          <p:cNvPr id="49" name="Text Placeholder 4"/>
          <p:cNvSpPr txBox="1"/>
          <p:nvPr/>
        </p:nvSpPr>
        <p:spPr>
          <a:xfrm>
            <a:off x="539552" y="3432024"/>
            <a:ext cx="1739911" cy="465821"/>
          </a:xfrm>
          <a:prstGeom prst="rect">
            <a:avLst/>
          </a:prstGeom>
        </p:spPr>
        <p:txBody>
          <a:bodyPr lIns="68580" tIns="34290" rIns="68580" bIns="3429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000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enter the specific text of this column.</a:t>
            </a:r>
            <a:endParaRPr lang="en-US" altLang="zh-CN" sz="1000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0" name="Shape 1626"/>
          <p:cNvSpPr/>
          <p:nvPr/>
        </p:nvSpPr>
        <p:spPr>
          <a:xfrm flipV="1">
            <a:off x="2346872" y="3286195"/>
            <a:ext cx="1" cy="1040216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19050" tIns="19050" rIns="19050" bIns="19050" anchor="ctr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1" name="Shape 1627"/>
          <p:cNvSpPr/>
          <p:nvPr/>
        </p:nvSpPr>
        <p:spPr>
          <a:xfrm flipV="1">
            <a:off x="3343064" y="2150210"/>
            <a:ext cx="1" cy="1477275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19050" tIns="19050" rIns="19050" bIns="19050" anchor="ctr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2" name="Shape 1628"/>
          <p:cNvSpPr/>
          <p:nvPr/>
        </p:nvSpPr>
        <p:spPr>
          <a:xfrm flipV="1">
            <a:off x="4303515" y="1646853"/>
            <a:ext cx="1" cy="1537162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19050" tIns="19050" rIns="19050" bIns="19050" anchor="ctr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3" name="Shape 1629"/>
          <p:cNvSpPr/>
          <p:nvPr/>
        </p:nvSpPr>
        <p:spPr>
          <a:xfrm flipV="1">
            <a:off x="5649207" y="2766690"/>
            <a:ext cx="1" cy="1020713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19050" tIns="19050" rIns="19050" bIns="19050" anchor="ctr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4" name="Shape 1630"/>
          <p:cNvSpPr/>
          <p:nvPr/>
        </p:nvSpPr>
        <p:spPr>
          <a:xfrm>
            <a:off x="2178114" y="3097353"/>
            <a:ext cx="358924" cy="358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/>
          </a:solidFill>
          <a:ln w="38100" cap="flat">
            <a:solidFill>
              <a:schemeClr val="bg1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14288" tIns="14288" rIns="14288" bIns="14288" numCol="1" anchor="ctr">
            <a:noAutofit/>
          </a:bodyPr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5" name="Shape 1636"/>
          <p:cNvSpPr/>
          <p:nvPr/>
        </p:nvSpPr>
        <p:spPr>
          <a:xfrm>
            <a:off x="3171797" y="1945476"/>
            <a:ext cx="358925" cy="3589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38100" cap="flat">
            <a:solidFill>
              <a:schemeClr val="bg1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14288" tIns="14288" rIns="14288" bIns="14288" numCol="1" anchor="ctr">
            <a:noAutofit/>
          </a:bodyPr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6" name="Shape 1642"/>
          <p:cNvSpPr/>
          <p:nvPr/>
        </p:nvSpPr>
        <p:spPr>
          <a:xfrm>
            <a:off x="4136875" y="1317212"/>
            <a:ext cx="358925" cy="358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/>
          </a:solidFill>
          <a:ln w="38100" cap="flat">
            <a:solidFill>
              <a:schemeClr val="bg1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14288" tIns="14288" rIns="14288" bIns="14288" numCol="1" anchor="ctr">
            <a:noAutofit/>
          </a:bodyPr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7" name="Shape 1648"/>
          <p:cNvSpPr/>
          <p:nvPr/>
        </p:nvSpPr>
        <p:spPr>
          <a:xfrm>
            <a:off x="5479114" y="3627485"/>
            <a:ext cx="358925" cy="358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38100" cap="flat">
            <a:solidFill>
              <a:schemeClr val="bg1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14288" tIns="14288" rIns="14288" bIns="14288" numCol="1" anchor="ctr">
            <a:noAutofit/>
          </a:bodyPr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8" name="Shape 1653"/>
          <p:cNvSpPr/>
          <p:nvPr/>
        </p:nvSpPr>
        <p:spPr>
          <a:xfrm>
            <a:off x="2303542" y="4289248"/>
            <a:ext cx="86660" cy="866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59" name="Shape 1654"/>
          <p:cNvSpPr/>
          <p:nvPr/>
        </p:nvSpPr>
        <p:spPr>
          <a:xfrm>
            <a:off x="3275651" y="3561914"/>
            <a:ext cx="134823" cy="1348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60" name="Shape 1655"/>
          <p:cNvSpPr/>
          <p:nvPr/>
        </p:nvSpPr>
        <p:spPr>
          <a:xfrm>
            <a:off x="4216863" y="3100079"/>
            <a:ext cx="173305" cy="173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61" name="Shape 1656"/>
          <p:cNvSpPr/>
          <p:nvPr/>
        </p:nvSpPr>
        <p:spPr>
          <a:xfrm>
            <a:off x="5539714" y="2661656"/>
            <a:ext cx="214313" cy="2143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62" name="Text Placeholder 3"/>
          <p:cNvSpPr txBox="1"/>
          <p:nvPr/>
        </p:nvSpPr>
        <p:spPr>
          <a:xfrm>
            <a:off x="1331642" y="1986300"/>
            <a:ext cx="1687871" cy="3065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2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The title text</a:t>
            </a:r>
          </a:p>
        </p:txBody>
      </p:sp>
      <p:sp>
        <p:nvSpPr>
          <p:cNvPr id="63" name="Text Placeholder 4"/>
          <p:cNvSpPr txBox="1"/>
          <p:nvPr/>
        </p:nvSpPr>
        <p:spPr>
          <a:xfrm>
            <a:off x="1298086" y="2288686"/>
            <a:ext cx="1689738" cy="4658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enter the specific text of this column.</a:t>
            </a:r>
            <a:endParaRPr lang="en-US" altLang="zh-CN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64" name="Text Placeholder 3"/>
          <p:cNvSpPr txBox="1"/>
          <p:nvPr/>
        </p:nvSpPr>
        <p:spPr>
          <a:xfrm>
            <a:off x="4620571" y="1370892"/>
            <a:ext cx="1391589" cy="3065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The title text</a:t>
            </a:r>
          </a:p>
        </p:txBody>
      </p:sp>
      <p:sp>
        <p:nvSpPr>
          <p:cNvPr id="65" name="Text Placeholder 4"/>
          <p:cNvSpPr txBox="1"/>
          <p:nvPr/>
        </p:nvSpPr>
        <p:spPr>
          <a:xfrm>
            <a:off x="4610455" y="1672338"/>
            <a:ext cx="1545721" cy="4658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enter the specific text of this column.</a:t>
            </a:r>
            <a:endParaRPr lang="en-US" altLang="zh-CN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66" name="Text Placeholder 3"/>
          <p:cNvSpPr txBox="1"/>
          <p:nvPr/>
        </p:nvSpPr>
        <p:spPr>
          <a:xfrm>
            <a:off x="5964473" y="3679852"/>
            <a:ext cx="1390717" cy="3065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The title text</a:t>
            </a:r>
          </a:p>
        </p:txBody>
      </p:sp>
      <p:sp>
        <p:nvSpPr>
          <p:cNvPr id="67" name="Text Placeholder 4"/>
          <p:cNvSpPr txBox="1"/>
          <p:nvPr/>
        </p:nvSpPr>
        <p:spPr>
          <a:xfrm>
            <a:off x="5940152" y="3975941"/>
            <a:ext cx="1689738" cy="4658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accent4">
                    <a:lumMod val="75000"/>
                    <a:lumOff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Click to enter the specific text of this column.</a:t>
            </a:r>
            <a:endParaRPr lang="en-US" altLang="zh-CN" dirty="0">
              <a:solidFill>
                <a:schemeClr val="accent4">
                  <a:lumMod val="75000"/>
                  <a:lumOff val="2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68" name="Text Placeholder 4"/>
          <p:cNvSpPr txBox="1"/>
          <p:nvPr/>
        </p:nvSpPr>
        <p:spPr>
          <a:xfrm>
            <a:off x="2258395" y="3166277"/>
            <a:ext cx="192855" cy="231789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1200" b="1" dirty="0">
                <a:solidFill>
                  <a:srgbClr val="FCFCFC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01</a:t>
            </a:r>
          </a:p>
        </p:txBody>
      </p:sp>
      <p:sp>
        <p:nvSpPr>
          <p:cNvPr id="69" name="Text Placeholder 4"/>
          <p:cNvSpPr txBox="1"/>
          <p:nvPr/>
        </p:nvSpPr>
        <p:spPr>
          <a:xfrm>
            <a:off x="3252080" y="2003843"/>
            <a:ext cx="192855" cy="231789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1200" b="1" dirty="0">
                <a:solidFill>
                  <a:srgbClr val="FCFCFC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02</a:t>
            </a:r>
          </a:p>
        </p:txBody>
      </p:sp>
      <p:sp>
        <p:nvSpPr>
          <p:cNvPr id="70" name="Text Placeholder 4"/>
          <p:cNvSpPr txBox="1"/>
          <p:nvPr/>
        </p:nvSpPr>
        <p:spPr>
          <a:xfrm>
            <a:off x="4219996" y="1375582"/>
            <a:ext cx="192855" cy="231789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1200" b="1" dirty="0">
                <a:solidFill>
                  <a:srgbClr val="FCFCFC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03</a:t>
            </a:r>
          </a:p>
        </p:txBody>
      </p:sp>
      <p:sp>
        <p:nvSpPr>
          <p:cNvPr id="71" name="Text Placeholder 4"/>
          <p:cNvSpPr txBox="1"/>
          <p:nvPr/>
        </p:nvSpPr>
        <p:spPr>
          <a:xfrm>
            <a:off x="5559398" y="3701335"/>
            <a:ext cx="192855" cy="231789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1200" b="1" dirty="0">
                <a:solidFill>
                  <a:srgbClr val="FCFCFC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04</a:t>
            </a:r>
          </a:p>
        </p:txBody>
      </p:sp>
      <p:sp>
        <p:nvSpPr>
          <p:cNvPr id="72" name="Shape 1625"/>
          <p:cNvSpPr/>
          <p:nvPr/>
        </p:nvSpPr>
        <p:spPr>
          <a:xfrm>
            <a:off x="7236297" y="1726384"/>
            <a:ext cx="1040216" cy="10402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2"/>
          </a:solidFill>
          <a:ln w="50800">
            <a:solidFill>
              <a:schemeClr val="bg1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73" name="Shape 1657"/>
          <p:cNvSpPr/>
          <p:nvPr/>
        </p:nvSpPr>
        <p:spPr>
          <a:xfrm>
            <a:off x="7601425" y="1947531"/>
            <a:ext cx="310148" cy="317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  <a:endParaRPr sz="1300" dirty="0"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74" name="Text Placeholder 3"/>
          <p:cNvSpPr txBox="1"/>
          <p:nvPr/>
        </p:nvSpPr>
        <p:spPr>
          <a:xfrm>
            <a:off x="7367484" y="2307571"/>
            <a:ext cx="765012" cy="306559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text</a:t>
            </a:r>
            <a:endParaRPr lang="id-ID" sz="1400" b="1" dirty="0">
              <a:solidFill>
                <a:schemeClr val="bg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DB3BDB67-3E17-42EC-9112-4FC573048A3F}"/>
              </a:ext>
            </a:extLst>
          </p:cNvPr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34" name="箭头: V 形 33">
              <a:extLst>
                <a:ext uri="{FF2B5EF4-FFF2-40B4-BE49-F238E27FC236}">
                  <a16:creationId xmlns:a16="http://schemas.microsoft.com/office/drawing/2014/main" id="{AF7772BD-1DCF-44ED-9115-EFAD0D56D2A0}"/>
                </a:ext>
              </a:extLst>
            </p:cNvPr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6" name="箭头: V 形 35">
              <a:extLst>
                <a:ext uri="{FF2B5EF4-FFF2-40B4-BE49-F238E27FC236}">
                  <a16:creationId xmlns:a16="http://schemas.microsoft.com/office/drawing/2014/main" id="{B711C5F2-3F2F-428C-942B-AF303208E1C7}"/>
                </a:ext>
              </a:extLst>
            </p:cNvPr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72DC92E6-FCD9-4741-B8FD-9C0815C1C5BD}"/>
                </a:ext>
              </a:extLst>
            </p:cNvPr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BB06B5A4-D498-4ECB-ABCC-AEE6876A8A0A}"/>
                </a:ext>
              </a:extLst>
            </p:cNvPr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39" name="箭头: V 形 38">
              <a:extLst>
                <a:ext uri="{FF2B5EF4-FFF2-40B4-BE49-F238E27FC236}">
                  <a16:creationId xmlns:a16="http://schemas.microsoft.com/office/drawing/2014/main" id="{F0A469FA-FFE8-4ACD-8CB6-F9FE72A9A65F}"/>
                </a:ext>
              </a:extLst>
            </p:cNvPr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000"/>
                            </p:stCondLst>
                            <p:childTnLst>
                              <p:par>
                                <p:cTn id="1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7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8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8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ldLvl="0" animBg="1"/>
      <p:bldP spid="43" grpId="0" build="p"/>
      <p:bldP spid="49" grpId="0" build="p"/>
      <p:bldP spid="50" grpId="0" animBg="1"/>
      <p:bldP spid="51" grpId="0" animBg="1"/>
      <p:bldP spid="52" grpId="0" animBg="1"/>
      <p:bldP spid="53" grpId="0" animBg="1"/>
      <p:bldP spid="54" grpId="0" bldLvl="0" animBg="1"/>
      <p:bldP spid="55" grpId="0" bldLvl="0" animBg="1"/>
      <p:bldP spid="56" grpId="0" bldLvl="0" animBg="1"/>
      <p:bldP spid="57" grpId="0" bldLvl="0" animBg="1"/>
      <p:bldP spid="58" grpId="0" animBg="1"/>
      <p:bldP spid="59" grpId="0" animBg="1"/>
      <p:bldP spid="60" grpId="0" animBg="1"/>
      <p:bldP spid="61" grpId="0" animBg="1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 bldLvl="0" animBg="1"/>
      <p:bldP spid="72" grpId="1" bldLvl="0" animBg="1"/>
      <p:bldP spid="73" grpId="0" animBg="1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10" name="Freeform 24"/>
          <p:cNvSpPr/>
          <p:nvPr/>
        </p:nvSpPr>
        <p:spPr bwMode="auto">
          <a:xfrm>
            <a:off x="4778790" y="1821919"/>
            <a:ext cx="1267778" cy="2227421"/>
          </a:xfrm>
          <a:custGeom>
            <a:avLst/>
            <a:gdLst>
              <a:gd name="T0" fmla="*/ 863 w 863"/>
              <a:gd name="T1" fmla="*/ 0 h 1516"/>
              <a:gd name="T2" fmla="*/ 0 w 863"/>
              <a:gd name="T3" fmla="*/ 0 h 1516"/>
              <a:gd name="T4" fmla="*/ 0 w 863"/>
              <a:gd name="T5" fmla="*/ 1516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3" h="1516">
                <a:moveTo>
                  <a:pt x="863" y="0"/>
                </a:moveTo>
                <a:lnTo>
                  <a:pt x="0" y="0"/>
                </a:lnTo>
                <a:lnTo>
                  <a:pt x="0" y="1516"/>
                </a:lnTo>
              </a:path>
            </a:pathLst>
          </a:custGeom>
          <a:noFill/>
          <a:ln w="6350" cap="flat" cmpd="sng">
            <a:solidFill>
              <a:schemeClr val="accent1"/>
            </a:solidFill>
            <a:prstDash val="solid"/>
            <a:round/>
            <a:head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1" name="Freeform 25"/>
          <p:cNvSpPr/>
          <p:nvPr/>
        </p:nvSpPr>
        <p:spPr bwMode="auto">
          <a:xfrm>
            <a:off x="5090258" y="2582966"/>
            <a:ext cx="956310" cy="1466374"/>
          </a:xfrm>
          <a:custGeom>
            <a:avLst/>
            <a:gdLst>
              <a:gd name="T0" fmla="*/ 651 w 651"/>
              <a:gd name="T1" fmla="*/ 0 h 998"/>
              <a:gd name="T2" fmla="*/ 0 w 651"/>
              <a:gd name="T3" fmla="*/ 0 h 998"/>
              <a:gd name="T4" fmla="*/ 0 w 651"/>
              <a:gd name="T5" fmla="*/ 998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1" h="998">
                <a:moveTo>
                  <a:pt x="651" y="0"/>
                </a:moveTo>
                <a:lnTo>
                  <a:pt x="0" y="0"/>
                </a:lnTo>
                <a:lnTo>
                  <a:pt x="0" y="998"/>
                </a:lnTo>
              </a:path>
            </a:pathLst>
          </a:custGeom>
          <a:noFill/>
          <a:ln w="6350" cap="flat" cmpd="sng">
            <a:solidFill>
              <a:schemeClr val="accent1"/>
            </a:solidFill>
            <a:prstDash val="solid"/>
            <a:round/>
            <a:head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2" name="Freeform 26"/>
          <p:cNvSpPr/>
          <p:nvPr/>
        </p:nvSpPr>
        <p:spPr bwMode="auto">
          <a:xfrm>
            <a:off x="5413155" y="3344014"/>
            <a:ext cx="632936" cy="705326"/>
          </a:xfrm>
          <a:custGeom>
            <a:avLst/>
            <a:gdLst>
              <a:gd name="T0" fmla="*/ 431 w 431"/>
              <a:gd name="T1" fmla="*/ 0 h 480"/>
              <a:gd name="T2" fmla="*/ 0 w 431"/>
              <a:gd name="T3" fmla="*/ 0 h 480"/>
              <a:gd name="T4" fmla="*/ 0 w 431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" h="480">
                <a:moveTo>
                  <a:pt x="431" y="0"/>
                </a:moveTo>
                <a:lnTo>
                  <a:pt x="0" y="0"/>
                </a:lnTo>
                <a:lnTo>
                  <a:pt x="0" y="480"/>
                </a:lnTo>
              </a:path>
            </a:pathLst>
          </a:custGeom>
          <a:noFill/>
          <a:ln w="6350" cap="flat" cmpd="sng">
            <a:solidFill>
              <a:schemeClr val="accent1"/>
            </a:solidFill>
            <a:prstDash val="solid"/>
            <a:round/>
            <a:head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3" name="Freeform 30"/>
          <p:cNvSpPr/>
          <p:nvPr/>
        </p:nvSpPr>
        <p:spPr bwMode="auto">
          <a:xfrm>
            <a:off x="3176209" y="1821919"/>
            <a:ext cx="1267778" cy="2227421"/>
          </a:xfrm>
          <a:custGeom>
            <a:avLst/>
            <a:gdLst>
              <a:gd name="T0" fmla="*/ 0 w 863"/>
              <a:gd name="T1" fmla="*/ 0 h 1516"/>
              <a:gd name="T2" fmla="*/ 863 w 863"/>
              <a:gd name="T3" fmla="*/ 0 h 1516"/>
              <a:gd name="T4" fmla="*/ 863 w 863"/>
              <a:gd name="T5" fmla="*/ 1516 h 1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3" h="1516">
                <a:moveTo>
                  <a:pt x="0" y="0"/>
                </a:moveTo>
                <a:lnTo>
                  <a:pt x="863" y="0"/>
                </a:lnTo>
                <a:lnTo>
                  <a:pt x="863" y="1516"/>
                </a:lnTo>
              </a:path>
            </a:pathLst>
          </a:custGeom>
          <a:noFill/>
          <a:ln w="6350" cap="flat" cmpd="sng">
            <a:solidFill>
              <a:schemeClr val="accent2"/>
            </a:solidFill>
            <a:prstDash val="solid"/>
            <a:round/>
            <a:head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4" name="Freeform 31"/>
          <p:cNvSpPr/>
          <p:nvPr/>
        </p:nvSpPr>
        <p:spPr bwMode="auto">
          <a:xfrm>
            <a:off x="3176209" y="2582966"/>
            <a:ext cx="956310" cy="1466374"/>
          </a:xfrm>
          <a:custGeom>
            <a:avLst/>
            <a:gdLst>
              <a:gd name="T0" fmla="*/ 0 w 651"/>
              <a:gd name="T1" fmla="*/ 0 h 998"/>
              <a:gd name="T2" fmla="*/ 651 w 651"/>
              <a:gd name="T3" fmla="*/ 0 h 998"/>
              <a:gd name="T4" fmla="*/ 651 w 651"/>
              <a:gd name="T5" fmla="*/ 998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1" h="998">
                <a:moveTo>
                  <a:pt x="0" y="0"/>
                </a:moveTo>
                <a:lnTo>
                  <a:pt x="651" y="0"/>
                </a:lnTo>
                <a:lnTo>
                  <a:pt x="651" y="998"/>
                </a:lnTo>
              </a:path>
            </a:pathLst>
          </a:custGeom>
          <a:noFill/>
          <a:ln w="6350" cap="flat" cmpd="sng">
            <a:solidFill>
              <a:schemeClr val="accent2"/>
            </a:solidFill>
            <a:prstDash val="solid"/>
            <a:round/>
            <a:head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15" name="Freeform 32"/>
          <p:cNvSpPr/>
          <p:nvPr/>
        </p:nvSpPr>
        <p:spPr bwMode="auto">
          <a:xfrm>
            <a:off x="3176209" y="3344014"/>
            <a:ext cx="634365" cy="705326"/>
          </a:xfrm>
          <a:custGeom>
            <a:avLst/>
            <a:gdLst>
              <a:gd name="T0" fmla="*/ 0 w 432"/>
              <a:gd name="T1" fmla="*/ 0 h 480"/>
              <a:gd name="T2" fmla="*/ 432 w 432"/>
              <a:gd name="T3" fmla="*/ 0 h 480"/>
              <a:gd name="T4" fmla="*/ 432 w 432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480">
                <a:moveTo>
                  <a:pt x="0" y="0"/>
                </a:moveTo>
                <a:lnTo>
                  <a:pt x="432" y="0"/>
                </a:lnTo>
                <a:lnTo>
                  <a:pt x="432" y="480"/>
                </a:lnTo>
              </a:path>
            </a:pathLst>
          </a:custGeom>
          <a:noFill/>
          <a:ln w="6350" cap="flat" cmpd="sng">
            <a:solidFill>
              <a:schemeClr val="accent2"/>
            </a:solidFill>
            <a:prstDash val="solid"/>
            <a:round/>
            <a:head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350" dirty="0"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689481" y="1579508"/>
            <a:ext cx="487680" cy="481965"/>
            <a:chOff x="5564" y="3240"/>
            <a:chExt cx="1024" cy="1012"/>
          </a:xfrm>
        </p:grpSpPr>
        <p:sp>
          <p:nvSpPr>
            <p:cNvPr id="17" name="Freeform 27"/>
            <p:cNvSpPr/>
            <p:nvPr/>
          </p:nvSpPr>
          <p:spPr bwMode="auto">
            <a:xfrm>
              <a:off x="5564" y="3240"/>
              <a:ext cx="1024" cy="1012"/>
            </a:xfrm>
            <a:custGeom>
              <a:avLst/>
              <a:gdLst>
                <a:gd name="T0" fmla="*/ 0 w 267"/>
                <a:gd name="T1" fmla="*/ 218 h 263"/>
                <a:gd name="T2" fmla="*/ 46 w 267"/>
                <a:gd name="T3" fmla="*/ 263 h 263"/>
                <a:gd name="T4" fmla="*/ 222 w 267"/>
                <a:gd name="T5" fmla="*/ 263 h 263"/>
                <a:gd name="T6" fmla="*/ 267 w 267"/>
                <a:gd name="T7" fmla="*/ 218 h 263"/>
                <a:gd name="T8" fmla="*/ 267 w 267"/>
                <a:gd name="T9" fmla="*/ 46 h 263"/>
                <a:gd name="T10" fmla="*/ 222 w 267"/>
                <a:gd name="T11" fmla="*/ 0 h 263"/>
                <a:gd name="T12" fmla="*/ 46 w 267"/>
                <a:gd name="T13" fmla="*/ 0 h 263"/>
                <a:gd name="T14" fmla="*/ 0 w 267"/>
                <a:gd name="T15" fmla="*/ 46 h 263"/>
                <a:gd name="T16" fmla="*/ 0 w 267"/>
                <a:gd name="T17" fmla="*/ 21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7" h="263">
                  <a:moveTo>
                    <a:pt x="0" y="218"/>
                  </a:moveTo>
                  <a:cubicBezTo>
                    <a:pt x="0" y="243"/>
                    <a:pt x="21" y="263"/>
                    <a:pt x="46" y="263"/>
                  </a:cubicBezTo>
                  <a:cubicBezTo>
                    <a:pt x="222" y="263"/>
                    <a:pt x="222" y="263"/>
                    <a:pt x="222" y="263"/>
                  </a:cubicBezTo>
                  <a:cubicBezTo>
                    <a:pt x="247" y="263"/>
                    <a:pt x="267" y="243"/>
                    <a:pt x="267" y="218"/>
                  </a:cubicBezTo>
                  <a:cubicBezTo>
                    <a:pt x="267" y="46"/>
                    <a:pt x="267" y="46"/>
                    <a:pt x="267" y="46"/>
                  </a:cubicBezTo>
                  <a:cubicBezTo>
                    <a:pt x="267" y="21"/>
                    <a:pt x="247" y="0"/>
                    <a:pt x="222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21" y="0"/>
                    <a:pt x="0" y="21"/>
                    <a:pt x="0" y="46"/>
                  </a:cubicBezTo>
                  <a:lnTo>
                    <a:pt x="0" y="21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18" name="Freeform 33"/>
            <p:cNvSpPr>
              <a:spLocks noEditPoints="1"/>
            </p:cNvSpPr>
            <p:nvPr/>
          </p:nvSpPr>
          <p:spPr bwMode="auto">
            <a:xfrm>
              <a:off x="5827" y="3518"/>
              <a:ext cx="493" cy="457"/>
            </a:xfrm>
            <a:custGeom>
              <a:avLst/>
              <a:gdLst>
                <a:gd name="T0" fmla="*/ 100 w 129"/>
                <a:gd name="T1" fmla="*/ 66 h 119"/>
                <a:gd name="T2" fmla="*/ 105 w 129"/>
                <a:gd name="T3" fmla="*/ 61 h 119"/>
                <a:gd name="T4" fmla="*/ 110 w 129"/>
                <a:gd name="T5" fmla="*/ 66 h 119"/>
                <a:gd name="T6" fmla="*/ 110 w 129"/>
                <a:gd name="T7" fmla="*/ 115 h 119"/>
                <a:gd name="T8" fmla="*/ 105 w 129"/>
                <a:gd name="T9" fmla="*/ 119 h 119"/>
                <a:gd name="T10" fmla="*/ 105 w 129"/>
                <a:gd name="T11" fmla="*/ 119 h 119"/>
                <a:gd name="T12" fmla="*/ 24 w 129"/>
                <a:gd name="T13" fmla="*/ 119 h 119"/>
                <a:gd name="T14" fmla="*/ 19 w 129"/>
                <a:gd name="T15" fmla="*/ 115 h 119"/>
                <a:gd name="T16" fmla="*/ 19 w 129"/>
                <a:gd name="T17" fmla="*/ 114 h 119"/>
                <a:gd name="T18" fmla="*/ 19 w 129"/>
                <a:gd name="T19" fmla="*/ 66 h 119"/>
                <a:gd name="T20" fmla="*/ 24 w 129"/>
                <a:gd name="T21" fmla="*/ 61 h 119"/>
                <a:gd name="T22" fmla="*/ 29 w 129"/>
                <a:gd name="T23" fmla="*/ 66 h 119"/>
                <a:gd name="T24" fmla="*/ 29 w 129"/>
                <a:gd name="T25" fmla="*/ 110 h 119"/>
                <a:gd name="T26" fmla="*/ 45 w 129"/>
                <a:gd name="T27" fmla="*/ 110 h 119"/>
                <a:gd name="T28" fmla="*/ 45 w 129"/>
                <a:gd name="T29" fmla="*/ 61 h 119"/>
                <a:gd name="T30" fmla="*/ 48 w 129"/>
                <a:gd name="T31" fmla="*/ 58 h 119"/>
                <a:gd name="T32" fmla="*/ 48 w 129"/>
                <a:gd name="T33" fmla="*/ 58 h 119"/>
                <a:gd name="T34" fmla="*/ 81 w 129"/>
                <a:gd name="T35" fmla="*/ 58 h 119"/>
                <a:gd name="T36" fmla="*/ 85 w 129"/>
                <a:gd name="T37" fmla="*/ 61 h 119"/>
                <a:gd name="T38" fmla="*/ 85 w 129"/>
                <a:gd name="T39" fmla="*/ 61 h 119"/>
                <a:gd name="T40" fmla="*/ 85 w 129"/>
                <a:gd name="T41" fmla="*/ 110 h 119"/>
                <a:gd name="T42" fmla="*/ 100 w 129"/>
                <a:gd name="T43" fmla="*/ 110 h 119"/>
                <a:gd name="T44" fmla="*/ 100 w 129"/>
                <a:gd name="T45" fmla="*/ 66 h 119"/>
                <a:gd name="T46" fmla="*/ 51 w 129"/>
                <a:gd name="T47" fmla="*/ 110 h 119"/>
                <a:gd name="T48" fmla="*/ 51 w 129"/>
                <a:gd name="T49" fmla="*/ 110 h 119"/>
                <a:gd name="T50" fmla="*/ 79 w 129"/>
                <a:gd name="T51" fmla="*/ 110 h 119"/>
                <a:gd name="T52" fmla="*/ 79 w 129"/>
                <a:gd name="T53" fmla="*/ 64 h 119"/>
                <a:gd name="T54" fmla="*/ 51 w 129"/>
                <a:gd name="T55" fmla="*/ 64 h 119"/>
                <a:gd name="T56" fmla="*/ 51 w 129"/>
                <a:gd name="T57" fmla="*/ 110 h 119"/>
                <a:gd name="T58" fmla="*/ 9 w 129"/>
                <a:gd name="T59" fmla="*/ 68 h 119"/>
                <a:gd name="T60" fmla="*/ 9 w 129"/>
                <a:gd name="T61" fmla="*/ 68 h 119"/>
                <a:gd name="T62" fmla="*/ 65 w 129"/>
                <a:gd name="T63" fmla="*/ 12 h 119"/>
                <a:gd name="T64" fmla="*/ 120 w 129"/>
                <a:gd name="T65" fmla="*/ 68 h 119"/>
                <a:gd name="T66" fmla="*/ 127 w 129"/>
                <a:gd name="T67" fmla="*/ 68 h 119"/>
                <a:gd name="T68" fmla="*/ 127 w 129"/>
                <a:gd name="T69" fmla="*/ 61 h 119"/>
                <a:gd name="T70" fmla="*/ 68 w 129"/>
                <a:gd name="T71" fmla="*/ 2 h 119"/>
                <a:gd name="T72" fmla="*/ 68 w 129"/>
                <a:gd name="T73" fmla="*/ 2 h 119"/>
                <a:gd name="T74" fmla="*/ 61 w 129"/>
                <a:gd name="T75" fmla="*/ 2 h 119"/>
                <a:gd name="T76" fmla="*/ 2 w 129"/>
                <a:gd name="T77" fmla="*/ 61 h 119"/>
                <a:gd name="T78" fmla="*/ 2 w 129"/>
                <a:gd name="T79" fmla="*/ 68 h 119"/>
                <a:gd name="T80" fmla="*/ 9 w 129"/>
                <a:gd name="T81" fmla="*/ 6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9" h="119">
                  <a:moveTo>
                    <a:pt x="100" y="66"/>
                  </a:moveTo>
                  <a:cubicBezTo>
                    <a:pt x="100" y="64"/>
                    <a:pt x="103" y="61"/>
                    <a:pt x="105" y="61"/>
                  </a:cubicBezTo>
                  <a:cubicBezTo>
                    <a:pt x="108" y="61"/>
                    <a:pt x="110" y="64"/>
                    <a:pt x="110" y="66"/>
                  </a:cubicBezTo>
                  <a:cubicBezTo>
                    <a:pt x="110" y="115"/>
                    <a:pt x="110" y="115"/>
                    <a:pt x="110" y="115"/>
                  </a:cubicBezTo>
                  <a:cubicBezTo>
                    <a:pt x="110" y="117"/>
                    <a:pt x="108" y="119"/>
                    <a:pt x="105" y="119"/>
                  </a:cubicBezTo>
                  <a:cubicBezTo>
                    <a:pt x="105" y="119"/>
                    <a:pt x="105" y="119"/>
                    <a:pt x="105" y="119"/>
                  </a:cubicBezTo>
                  <a:cubicBezTo>
                    <a:pt x="24" y="119"/>
                    <a:pt x="24" y="119"/>
                    <a:pt x="24" y="119"/>
                  </a:cubicBezTo>
                  <a:cubicBezTo>
                    <a:pt x="21" y="119"/>
                    <a:pt x="19" y="117"/>
                    <a:pt x="19" y="115"/>
                  </a:cubicBezTo>
                  <a:cubicBezTo>
                    <a:pt x="19" y="114"/>
                    <a:pt x="19" y="114"/>
                    <a:pt x="19" y="114"/>
                  </a:cubicBezTo>
                  <a:cubicBezTo>
                    <a:pt x="19" y="66"/>
                    <a:pt x="19" y="66"/>
                    <a:pt x="19" y="66"/>
                  </a:cubicBezTo>
                  <a:cubicBezTo>
                    <a:pt x="19" y="64"/>
                    <a:pt x="21" y="61"/>
                    <a:pt x="24" y="61"/>
                  </a:cubicBezTo>
                  <a:cubicBezTo>
                    <a:pt x="27" y="61"/>
                    <a:pt x="29" y="64"/>
                    <a:pt x="29" y="66"/>
                  </a:cubicBezTo>
                  <a:cubicBezTo>
                    <a:pt x="29" y="110"/>
                    <a:pt x="29" y="110"/>
                    <a:pt x="29" y="110"/>
                  </a:cubicBezTo>
                  <a:cubicBezTo>
                    <a:pt x="45" y="110"/>
                    <a:pt x="45" y="110"/>
                    <a:pt x="45" y="110"/>
                  </a:cubicBezTo>
                  <a:cubicBezTo>
                    <a:pt x="45" y="61"/>
                    <a:pt x="45" y="61"/>
                    <a:pt x="45" y="61"/>
                  </a:cubicBezTo>
                  <a:cubicBezTo>
                    <a:pt x="45" y="59"/>
                    <a:pt x="46" y="58"/>
                    <a:pt x="48" y="58"/>
                  </a:cubicBezTo>
                  <a:cubicBezTo>
                    <a:pt x="48" y="58"/>
                    <a:pt x="48" y="58"/>
                    <a:pt x="48" y="58"/>
                  </a:cubicBezTo>
                  <a:cubicBezTo>
                    <a:pt x="81" y="58"/>
                    <a:pt x="81" y="58"/>
                    <a:pt x="81" y="58"/>
                  </a:cubicBezTo>
                  <a:cubicBezTo>
                    <a:pt x="83" y="58"/>
                    <a:pt x="85" y="59"/>
                    <a:pt x="85" y="61"/>
                  </a:cubicBezTo>
                  <a:cubicBezTo>
                    <a:pt x="85" y="61"/>
                    <a:pt x="85" y="61"/>
                    <a:pt x="85" y="61"/>
                  </a:cubicBezTo>
                  <a:cubicBezTo>
                    <a:pt x="85" y="110"/>
                    <a:pt x="85" y="110"/>
                    <a:pt x="85" y="110"/>
                  </a:cubicBezTo>
                  <a:cubicBezTo>
                    <a:pt x="100" y="110"/>
                    <a:pt x="100" y="110"/>
                    <a:pt x="100" y="110"/>
                  </a:cubicBezTo>
                  <a:cubicBezTo>
                    <a:pt x="100" y="66"/>
                    <a:pt x="100" y="66"/>
                    <a:pt x="100" y="66"/>
                  </a:cubicBezTo>
                  <a:close/>
                  <a:moveTo>
                    <a:pt x="51" y="110"/>
                  </a:moveTo>
                  <a:cubicBezTo>
                    <a:pt x="51" y="110"/>
                    <a:pt x="51" y="110"/>
                    <a:pt x="51" y="110"/>
                  </a:cubicBezTo>
                  <a:cubicBezTo>
                    <a:pt x="79" y="110"/>
                    <a:pt x="79" y="110"/>
                    <a:pt x="79" y="110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110"/>
                    <a:pt x="51" y="110"/>
                    <a:pt x="51" y="110"/>
                  </a:cubicBezTo>
                  <a:close/>
                  <a:moveTo>
                    <a:pt x="9" y="68"/>
                  </a:moveTo>
                  <a:cubicBezTo>
                    <a:pt x="9" y="68"/>
                    <a:pt x="9" y="68"/>
                    <a:pt x="9" y="68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120" y="68"/>
                    <a:pt x="120" y="68"/>
                    <a:pt x="120" y="68"/>
                  </a:cubicBezTo>
                  <a:cubicBezTo>
                    <a:pt x="122" y="70"/>
                    <a:pt x="125" y="70"/>
                    <a:pt x="127" y="68"/>
                  </a:cubicBezTo>
                  <a:cubicBezTo>
                    <a:pt x="129" y="66"/>
                    <a:pt x="129" y="63"/>
                    <a:pt x="127" y="61"/>
                  </a:cubicBezTo>
                  <a:cubicBezTo>
                    <a:pt x="68" y="2"/>
                    <a:pt x="68" y="2"/>
                    <a:pt x="68" y="2"/>
                  </a:cubicBezTo>
                  <a:cubicBezTo>
                    <a:pt x="68" y="2"/>
                    <a:pt x="68" y="2"/>
                    <a:pt x="68" y="2"/>
                  </a:cubicBezTo>
                  <a:cubicBezTo>
                    <a:pt x="66" y="0"/>
                    <a:pt x="63" y="0"/>
                    <a:pt x="61" y="2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0" y="63"/>
                    <a:pt x="0" y="66"/>
                    <a:pt x="2" y="68"/>
                  </a:cubicBezTo>
                  <a:cubicBezTo>
                    <a:pt x="4" y="70"/>
                    <a:pt x="7" y="70"/>
                    <a:pt x="9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046091" y="2341984"/>
            <a:ext cx="487680" cy="480060"/>
            <a:chOff x="12612" y="4841"/>
            <a:chExt cx="1024" cy="1008"/>
          </a:xfrm>
        </p:grpSpPr>
        <p:sp>
          <p:nvSpPr>
            <p:cNvPr id="20" name="Freeform 22"/>
            <p:cNvSpPr/>
            <p:nvPr/>
          </p:nvSpPr>
          <p:spPr bwMode="auto">
            <a:xfrm>
              <a:off x="12612" y="4841"/>
              <a:ext cx="1024" cy="1009"/>
            </a:xfrm>
            <a:custGeom>
              <a:avLst/>
              <a:gdLst>
                <a:gd name="T0" fmla="*/ 267 w 267"/>
                <a:gd name="T1" fmla="*/ 218 h 263"/>
                <a:gd name="T2" fmla="*/ 222 w 267"/>
                <a:gd name="T3" fmla="*/ 263 h 263"/>
                <a:gd name="T4" fmla="*/ 46 w 267"/>
                <a:gd name="T5" fmla="*/ 263 h 263"/>
                <a:gd name="T6" fmla="*/ 0 w 267"/>
                <a:gd name="T7" fmla="*/ 218 h 263"/>
                <a:gd name="T8" fmla="*/ 0 w 267"/>
                <a:gd name="T9" fmla="*/ 46 h 263"/>
                <a:gd name="T10" fmla="*/ 46 w 267"/>
                <a:gd name="T11" fmla="*/ 0 h 263"/>
                <a:gd name="T12" fmla="*/ 222 w 267"/>
                <a:gd name="T13" fmla="*/ 0 h 263"/>
                <a:gd name="T14" fmla="*/ 267 w 267"/>
                <a:gd name="T15" fmla="*/ 46 h 263"/>
                <a:gd name="T16" fmla="*/ 267 w 267"/>
                <a:gd name="T17" fmla="*/ 21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7" h="263">
                  <a:moveTo>
                    <a:pt x="267" y="218"/>
                  </a:moveTo>
                  <a:cubicBezTo>
                    <a:pt x="267" y="243"/>
                    <a:pt x="247" y="263"/>
                    <a:pt x="222" y="263"/>
                  </a:cubicBezTo>
                  <a:cubicBezTo>
                    <a:pt x="46" y="263"/>
                    <a:pt x="46" y="263"/>
                    <a:pt x="46" y="263"/>
                  </a:cubicBezTo>
                  <a:cubicBezTo>
                    <a:pt x="21" y="263"/>
                    <a:pt x="0" y="243"/>
                    <a:pt x="0" y="218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1" y="0"/>
                    <a:pt x="46" y="0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47" y="0"/>
                    <a:pt x="267" y="21"/>
                    <a:pt x="267" y="46"/>
                  </a:cubicBezTo>
                  <a:lnTo>
                    <a:pt x="267" y="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1" name="Freeform 34"/>
            <p:cNvSpPr>
              <a:spLocks noEditPoints="1"/>
            </p:cNvSpPr>
            <p:nvPr/>
          </p:nvSpPr>
          <p:spPr bwMode="auto">
            <a:xfrm>
              <a:off x="12958" y="5110"/>
              <a:ext cx="336" cy="475"/>
            </a:xfrm>
            <a:custGeom>
              <a:avLst/>
              <a:gdLst>
                <a:gd name="T0" fmla="*/ 77 w 88"/>
                <a:gd name="T1" fmla="*/ 33 h 124"/>
                <a:gd name="T2" fmla="*/ 67 w 88"/>
                <a:gd name="T3" fmla="*/ 57 h 124"/>
                <a:gd name="T4" fmla="*/ 67 w 88"/>
                <a:gd name="T5" fmla="*/ 57 h 124"/>
                <a:gd name="T6" fmla="*/ 85 w 88"/>
                <a:gd name="T7" fmla="*/ 79 h 124"/>
                <a:gd name="T8" fmla="*/ 88 w 88"/>
                <a:gd name="T9" fmla="*/ 104 h 124"/>
                <a:gd name="T10" fmla="*/ 79 w 88"/>
                <a:gd name="T11" fmla="*/ 115 h 124"/>
                <a:gd name="T12" fmla="*/ 69 w 88"/>
                <a:gd name="T13" fmla="*/ 115 h 124"/>
                <a:gd name="T14" fmla="*/ 64 w 88"/>
                <a:gd name="T15" fmla="*/ 124 h 124"/>
                <a:gd name="T16" fmla="*/ 23 w 88"/>
                <a:gd name="T17" fmla="*/ 124 h 124"/>
                <a:gd name="T18" fmla="*/ 19 w 88"/>
                <a:gd name="T19" fmla="*/ 119 h 124"/>
                <a:gd name="T20" fmla="*/ 9 w 88"/>
                <a:gd name="T21" fmla="*/ 115 h 124"/>
                <a:gd name="T22" fmla="*/ 2 w 88"/>
                <a:gd name="T23" fmla="*/ 111 h 124"/>
                <a:gd name="T24" fmla="*/ 0 w 88"/>
                <a:gd name="T25" fmla="*/ 93 h 124"/>
                <a:gd name="T26" fmla="*/ 20 w 88"/>
                <a:gd name="T27" fmla="*/ 57 h 124"/>
                <a:gd name="T28" fmla="*/ 20 w 88"/>
                <a:gd name="T29" fmla="*/ 57 h 124"/>
                <a:gd name="T30" fmla="*/ 44 w 88"/>
                <a:gd name="T31" fmla="*/ 0 h 124"/>
                <a:gd name="T32" fmla="*/ 22 w 88"/>
                <a:gd name="T33" fmla="*/ 105 h 124"/>
                <a:gd name="T34" fmla="*/ 25 w 88"/>
                <a:gd name="T35" fmla="*/ 89 h 124"/>
                <a:gd name="T36" fmla="*/ 28 w 88"/>
                <a:gd name="T37" fmla="*/ 109 h 124"/>
                <a:gd name="T38" fmla="*/ 28 w 88"/>
                <a:gd name="T39" fmla="*/ 114 h 124"/>
                <a:gd name="T40" fmla="*/ 59 w 88"/>
                <a:gd name="T41" fmla="*/ 110 h 124"/>
                <a:gd name="T42" fmla="*/ 59 w 88"/>
                <a:gd name="T43" fmla="*/ 109 h 124"/>
                <a:gd name="T44" fmla="*/ 62 w 88"/>
                <a:gd name="T45" fmla="*/ 89 h 124"/>
                <a:gd name="T46" fmla="*/ 65 w 88"/>
                <a:gd name="T47" fmla="*/ 105 h 124"/>
                <a:gd name="T48" fmla="*/ 78 w 88"/>
                <a:gd name="T49" fmla="*/ 104 h 124"/>
                <a:gd name="T50" fmla="*/ 76 w 88"/>
                <a:gd name="T51" fmla="*/ 83 h 124"/>
                <a:gd name="T52" fmla="*/ 59 w 88"/>
                <a:gd name="T53" fmla="*/ 63 h 124"/>
                <a:gd name="T54" fmla="*/ 28 w 88"/>
                <a:gd name="T55" fmla="*/ 63 h 124"/>
                <a:gd name="T56" fmla="*/ 10 w 88"/>
                <a:gd name="T57" fmla="*/ 93 h 124"/>
                <a:gd name="T58" fmla="*/ 10 w 88"/>
                <a:gd name="T59" fmla="*/ 105 h 124"/>
                <a:gd name="T60" fmla="*/ 44 w 88"/>
                <a:gd name="T61" fmla="*/ 9 h 124"/>
                <a:gd name="T62" fmla="*/ 20 w 88"/>
                <a:gd name="T63" fmla="*/ 33 h 124"/>
                <a:gd name="T64" fmla="*/ 68 w 88"/>
                <a:gd name="T65" fmla="*/ 3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124">
                  <a:moveTo>
                    <a:pt x="44" y="0"/>
                  </a:moveTo>
                  <a:cubicBezTo>
                    <a:pt x="62" y="0"/>
                    <a:pt x="77" y="15"/>
                    <a:pt x="77" y="33"/>
                  </a:cubicBezTo>
                  <a:cubicBezTo>
                    <a:pt x="77" y="43"/>
                    <a:pt x="74" y="51"/>
                    <a:pt x="68" y="57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74" y="64"/>
                    <a:pt x="81" y="70"/>
                    <a:pt x="85" y="79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7" y="83"/>
                    <a:pt x="88" y="88"/>
                    <a:pt x="88" y="93"/>
                  </a:cubicBezTo>
                  <a:cubicBezTo>
                    <a:pt x="88" y="104"/>
                    <a:pt x="88" y="104"/>
                    <a:pt x="88" y="104"/>
                  </a:cubicBezTo>
                  <a:cubicBezTo>
                    <a:pt x="88" y="106"/>
                    <a:pt x="87" y="109"/>
                    <a:pt x="85" y="111"/>
                  </a:cubicBezTo>
                  <a:cubicBezTo>
                    <a:pt x="84" y="113"/>
                    <a:pt x="82" y="114"/>
                    <a:pt x="79" y="115"/>
                  </a:cubicBezTo>
                  <a:cubicBezTo>
                    <a:pt x="79" y="115"/>
                    <a:pt x="79" y="115"/>
                    <a:pt x="78" y="115"/>
                  </a:cubicBezTo>
                  <a:cubicBezTo>
                    <a:pt x="69" y="115"/>
                    <a:pt x="69" y="115"/>
                    <a:pt x="69" y="115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22"/>
                    <a:pt x="66" y="124"/>
                    <a:pt x="64" y="124"/>
                  </a:cubicBezTo>
                  <a:cubicBezTo>
                    <a:pt x="64" y="124"/>
                    <a:pt x="64" y="124"/>
                    <a:pt x="64" y="124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1" y="124"/>
                    <a:pt x="19" y="122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5"/>
                    <a:pt x="19" y="115"/>
                    <a:pt x="19" y="115"/>
                  </a:cubicBezTo>
                  <a:cubicBezTo>
                    <a:pt x="9" y="115"/>
                    <a:pt x="9" y="115"/>
                    <a:pt x="9" y="115"/>
                  </a:cubicBezTo>
                  <a:cubicBezTo>
                    <a:pt x="9" y="115"/>
                    <a:pt x="8" y="115"/>
                    <a:pt x="8" y="115"/>
                  </a:cubicBezTo>
                  <a:cubicBezTo>
                    <a:pt x="5" y="114"/>
                    <a:pt x="3" y="113"/>
                    <a:pt x="2" y="111"/>
                  </a:cubicBezTo>
                  <a:cubicBezTo>
                    <a:pt x="0" y="109"/>
                    <a:pt x="0" y="106"/>
                    <a:pt x="0" y="104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88"/>
                    <a:pt x="1" y="83"/>
                    <a:pt x="2" y="79"/>
                  </a:cubicBezTo>
                  <a:cubicBezTo>
                    <a:pt x="6" y="70"/>
                    <a:pt x="13" y="64"/>
                    <a:pt x="20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3" y="51"/>
                    <a:pt x="10" y="42"/>
                    <a:pt x="10" y="33"/>
                  </a:cubicBezTo>
                  <a:cubicBezTo>
                    <a:pt x="10" y="15"/>
                    <a:pt x="25" y="0"/>
                    <a:pt x="44" y="0"/>
                  </a:cubicBezTo>
                  <a:close/>
                  <a:moveTo>
                    <a:pt x="22" y="105"/>
                  </a:moveTo>
                  <a:cubicBezTo>
                    <a:pt x="22" y="105"/>
                    <a:pt x="22" y="105"/>
                    <a:pt x="22" y="105"/>
                  </a:cubicBezTo>
                  <a:cubicBezTo>
                    <a:pt x="22" y="92"/>
                    <a:pt x="22" y="92"/>
                    <a:pt x="22" y="92"/>
                  </a:cubicBezTo>
                  <a:cubicBezTo>
                    <a:pt x="22" y="90"/>
                    <a:pt x="24" y="89"/>
                    <a:pt x="25" y="89"/>
                  </a:cubicBezTo>
                  <a:cubicBezTo>
                    <a:pt x="27" y="89"/>
                    <a:pt x="28" y="90"/>
                    <a:pt x="28" y="92"/>
                  </a:cubicBezTo>
                  <a:cubicBezTo>
                    <a:pt x="28" y="109"/>
                    <a:pt x="28" y="109"/>
                    <a:pt x="28" y="109"/>
                  </a:cubicBezTo>
                  <a:cubicBezTo>
                    <a:pt x="28" y="110"/>
                    <a:pt x="28" y="110"/>
                    <a:pt x="28" y="110"/>
                  </a:cubicBezTo>
                  <a:cubicBezTo>
                    <a:pt x="28" y="114"/>
                    <a:pt x="28" y="114"/>
                    <a:pt x="28" y="114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9" y="110"/>
                    <a:pt x="59" y="110"/>
                    <a:pt x="59" y="110"/>
                  </a:cubicBezTo>
                  <a:cubicBezTo>
                    <a:pt x="59" y="110"/>
                    <a:pt x="59" y="110"/>
                    <a:pt x="59" y="110"/>
                  </a:cubicBezTo>
                  <a:cubicBezTo>
                    <a:pt x="59" y="109"/>
                    <a:pt x="59" y="109"/>
                    <a:pt x="59" y="109"/>
                  </a:cubicBezTo>
                  <a:cubicBezTo>
                    <a:pt x="59" y="92"/>
                    <a:pt x="59" y="92"/>
                    <a:pt x="59" y="92"/>
                  </a:cubicBezTo>
                  <a:cubicBezTo>
                    <a:pt x="59" y="90"/>
                    <a:pt x="60" y="89"/>
                    <a:pt x="62" y="89"/>
                  </a:cubicBezTo>
                  <a:cubicBezTo>
                    <a:pt x="63" y="89"/>
                    <a:pt x="65" y="90"/>
                    <a:pt x="65" y="92"/>
                  </a:cubicBezTo>
                  <a:cubicBezTo>
                    <a:pt x="65" y="105"/>
                    <a:pt x="65" y="105"/>
                    <a:pt x="65" y="105"/>
                  </a:cubicBezTo>
                  <a:cubicBezTo>
                    <a:pt x="78" y="105"/>
                    <a:pt x="78" y="105"/>
                    <a:pt x="78" y="105"/>
                  </a:cubicBezTo>
                  <a:cubicBezTo>
                    <a:pt x="78" y="104"/>
                    <a:pt x="78" y="104"/>
                    <a:pt x="78" y="104"/>
                  </a:cubicBezTo>
                  <a:cubicBezTo>
                    <a:pt x="78" y="93"/>
                    <a:pt x="78" y="93"/>
                    <a:pt x="78" y="93"/>
                  </a:cubicBezTo>
                  <a:cubicBezTo>
                    <a:pt x="78" y="89"/>
                    <a:pt x="77" y="86"/>
                    <a:pt x="76" y="83"/>
                  </a:cubicBezTo>
                  <a:cubicBezTo>
                    <a:pt x="76" y="83"/>
                    <a:pt x="76" y="83"/>
                    <a:pt x="76" y="83"/>
                  </a:cubicBezTo>
                  <a:cubicBezTo>
                    <a:pt x="73" y="75"/>
                    <a:pt x="65" y="69"/>
                    <a:pt x="59" y="63"/>
                  </a:cubicBezTo>
                  <a:cubicBezTo>
                    <a:pt x="55" y="66"/>
                    <a:pt x="49" y="67"/>
                    <a:pt x="44" y="67"/>
                  </a:cubicBezTo>
                  <a:cubicBezTo>
                    <a:pt x="38" y="67"/>
                    <a:pt x="33" y="66"/>
                    <a:pt x="28" y="63"/>
                  </a:cubicBezTo>
                  <a:cubicBezTo>
                    <a:pt x="23" y="69"/>
                    <a:pt x="15" y="75"/>
                    <a:pt x="11" y="83"/>
                  </a:cubicBezTo>
                  <a:cubicBezTo>
                    <a:pt x="10" y="86"/>
                    <a:pt x="10" y="89"/>
                    <a:pt x="10" y="93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10" y="104"/>
                    <a:pt x="10" y="104"/>
                    <a:pt x="10" y="105"/>
                  </a:cubicBezTo>
                  <a:cubicBezTo>
                    <a:pt x="22" y="105"/>
                    <a:pt x="22" y="105"/>
                    <a:pt x="22" y="105"/>
                  </a:cubicBezTo>
                  <a:close/>
                  <a:moveTo>
                    <a:pt x="44" y="9"/>
                  </a:moveTo>
                  <a:cubicBezTo>
                    <a:pt x="44" y="9"/>
                    <a:pt x="44" y="9"/>
                    <a:pt x="44" y="9"/>
                  </a:cubicBezTo>
                  <a:cubicBezTo>
                    <a:pt x="30" y="9"/>
                    <a:pt x="20" y="20"/>
                    <a:pt x="20" y="33"/>
                  </a:cubicBezTo>
                  <a:cubicBezTo>
                    <a:pt x="20" y="47"/>
                    <a:pt x="31" y="57"/>
                    <a:pt x="44" y="57"/>
                  </a:cubicBezTo>
                  <a:cubicBezTo>
                    <a:pt x="57" y="57"/>
                    <a:pt x="68" y="47"/>
                    <a:pt x="68" y="33"/>
                  </a:cubicBezTo>
                  <a:cubicBezTo>
                    <a:pt x="68" y="20"/>
                    <a:pt x="57" y="9"/>
                    <a:pt x="44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046091" y="1579508"/>
            <a:ext cx="487680" cy="481965"/>
            <a:chOff x="12612" y="3240"/>
            <a:chExt cx="1024" cy="1012"/>
          </a:xfrm>
        </p:grpSpPr>
        <p:sp>
          <p:nvSpPr>
            <p:cNvPr id="23" name="Freeform 21"/>
            <p:cNvSpPr/>
            <p:nvPr/>
          </p:nvSpPr>
          <p:spPr bwMode="auto">
            <a:xfrm>
              <a:off x="12612" y="3240"/>
              <a:ext cx="1024" cy="1012"/>
            </a:xfrm>
            <a:custGeom>
              <a:avLst/>
              <a:gdLst>
                <a:gd name="T0" fmla="*/ 267 w 267"/>
                <a:gd name="T1" fmla="*/ 218 h 263"/>
                <a:gd name="T2" fmla="*/ 222 w 267"/>
                <a:gd name="T3" fmla="*/ 263 h 263"/>
                <a:gd name="T4" fmla="*/ 46 w 267"/>
                <a:gd name="T5" fmla="*/ 263 h 263"/>
                <a:gd name="T6" fmla="*/ 0 w 267"/>
                <a:gd name="T7" fmla="*/ 218 h 263"/>
                <a:gd name="T8" fmla="*/ 0 w 267"/>
                <a:gd name="T9" fmla="*/ 46 h 263"/>
                <a:gd name="T10" fmla="*/ 46 w 267"/>
                <a:gd name="T11" fmla="*/ 0 h 263"/>
                <a:gd name="T12" fmla="*/ 222 w 267"/>
                <a:gd name="T13" fmla="*/ 0 h 263"/>
                <a:gd name="T14" fmla="*/ 267 w 267"/>
                <a:gd name="T15" fmla="*/ 46 h 263"/>
                <a:gd name="T16" fmla="*/ 267 w 267"/>
                <a:gd name="T17" fmla="*/ 21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7" h="263">
                  <a:moveTo>
                    <a:pt x="267" y="218"/>
                  </a:moveTo>
                  <a:cubicBezTo>
                    <a:pt x="267" y="243"/>
                    <a:pt x="247" y="263"/>
                    <a:pt x="222" y="263"/>
                  </a:cubicBezTo>
                  <a:cubicBezTo>
                    <a:pt x="46" y="263"/>
                    <a:pt x="46" y="263"/>
                    <a:pt x="46" y="263"/>
                  </a:cubicBezTo>
                  <a:cubicBezTo>
                    <a:pt x="21" y="263"/>
                    <a:pt x="0" y="243"/>
                    <a:pt x="0" y="218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1" y="0"/>
                    <a:pt x="46" y="0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47" y="0"/>
                    <a:pt x="267" y="21"/>
                    <a:pt x="267" y="46"/>
                  </a:cubicBezTo>
                  <a:lnTo>
                    <a:pt x="267" y="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4" name="Freeform 35"/>
            <p:cNvSpPr>
              <a:spLocks noEditPoints="1"/>
            </p:cNvSpPr>
            <p:nvPr/>
          </p:nvSpPr>
          <p:spPr bwMode="auto">
            <a:xfrm>
              <a:off x="12905" y="3471"/>
              <a:ext cx="429" cy="546"/>
            </a:xfrm>
            <a:custGeom>
              <a:avLst/>
              <a:gdLst>
                <a:gd name="T0" fmla="*/ 99 w 111"/>
                <a:gd name="T1" fmla="*/ 127 h 142"/>
                <a:gd name="T2" fmla="*/ 90 w 111"/>
                <a:gd name="T3" fmla="*/ 134 h 142"/>
                <a:gd name="T4" fmla="*/ 62 w 111"/>
                <a:gd name="T5" fmla="*/ 141 h 142"/>
                <a:gd name="T6" fmla="*/ 35 w 111"/>
                <a:gd name="T7" fmla="*/ 129 h 142"/>
                <a:gd name="T8" fmla="*/ 35 w 111"/>
                <a:gd name="T9" fmla="*/ 129 h 142"/>
                <a:gd name="T10" fmla="*/ 35 w 111"/>
                <a:gd name="T11" fmla="*/ 129 h 142"/>
                <a:gd name="T12" fmla="*/ 28 w 111"/>
                <a:gd name="T13" fmla="*/ 120 h 142"/>
                <a:gd name="T14" fmla="*/ 13 w 111"/>
                <a:gd name="T15" fmla="*/ 95 h 142"/>
                <a:gd name="T16" fmla="*/ 13 w 111"/>
                <a:gd name="T17" fmla="*/ 95 h 142"/>
                <a:gd name="T18" fmla="*/ 5 w 111"/>
                <a:gd name="T19" fmla="*/ 80 h 142"/>
                <a:gd name="T20" fmla="*/ 15 w 111"/>
                <a:gd name="T21" fmla="*/ 60 h 142"/>
                <a:gd name="T22" fmla="*/ 28 w 111"/>
                <a:gd name="T23" fmla="*/ 66 h 142"/>
                <a:gd name="T24" fmla="*/ 29 w 111"/>
                <a:gd name="T25" fmla="*/ 67 h 142"/>
                <a:gd name="T26" fmla="*/ 30 w 111"/>
                <a:gd name="T27" fmla="*/ 69 h 142"/>
                <a:gd name="T28" fmla="*/ 30 w 111"/>
                <a:gd name="T29" fmla="*/ 22 h 142"/>
                <a:gd name="T30" fmla="*/ 49 w 111"/>
                <a:gd name="T31" fmla="*/ 11 h 142"/>
                <a:gd name="T32" fmla="*/ 73 w 111"/>
                <a:gd name="T33" fmla="*/ 11 h 142"/>
                <a:gd name="T34" fmla="*/ 92 w 111"/>
                <a:gd name="T35" fmla="*/ 22 h 142"/>
                <a:gd name="T36" fmla="*/ 92 w 111"/>
                <a:gd name="T37" fmla="*/ 22 h 142"/>
                <a:gd name="T38" fmla="*/ 93 w 111"/>
                <a:gd name="T39" fmla="*/ 22 h 142"/>
                <a:gd name="T40" fmla="*/ 111 w 111"/>
                <a:gd name="T41" fmla="*/ 34 h 142"/>
                <a:gd name="T42" fmla="*/ 111 w 111"/>
                <a:gd name="T43" fmla="*/ 97 h 142"/>
                <a:gd name="T44" fmla="*/ 108 w 111"/>
                <a:gd name="T45" fmla="*/ 113 h 142"/>
                <a:gd name="T46" fmla="*/ 99 w 111"/>
                <a:gd name="T47" fmla="*/ 127 h 142"/>
                <a:gd name="T48" fmla="*/ 85 w 111"/>
                <a:gd name="T49" fmla="*/ 126 h 142"/>
                <a:gd name="T50" fmla="*/ 85 w 111"/>
                <a:gd name="T51" fmla="*/ 126 h 142"/>
                <a:gd name="T52" fmla="*/ 92 w 111"/>
                <a:gd name="T53" fmla="*/ 120 h 142"/>
                <a:gd name="T54" fmla="*/ 98 w 111"/>
                <a:gd name="T55" fmla="*/ 109 h 142"/>
                <a:gd name="T56" fmla="*/ 101 w 111"/>
                <a:gd name="T57" fmla="*/ 97 h 142"/>
                <a:gd name="T58" fmla="*/ 101 w 111"/>
                <a:gd name="T59" fmla="*/ 34 h 142"/>
                <a:gd name="T60" fmla="*/ 95 w 111"/>
                <a:gd name="T61" fmla="*/ 34 h 142"/>
                <a:gd name="T62" fmla="*/ 95 w 111"/>
                <a:gd name="T63" fmla="*/ 64 h 142"/>
                <a:gd name="T64" fmla="*/ 82 w 111"/>
                <a:gd name="T65" fmla="*/ 64 h 142"/>
                <a:gd name="T66" fmla="*/ 82 w 111"/>
                <a:gd name="T67" fmla="*/ 22 h 142"/>
                <a:gd name="T68" fmla="*/ 77 w 111"/>
                <a:gd name="T69" fmla="*/ 22 h 142"/>
                <a:gd name="T70" fmla="*/ 77 w 111"/>
                <a:gd name="T71" fmla="*/ 64 h 142"/>
                <a:gd name="T72" fmla="*/ 64 w 111"/>
                <a:gd name="T73" fmla="*/ 64 h 142"/>
                <a:gd name="T74" fmla="*/ 64 w 111"/>
                <a:gd name="T75" fmla="*/ 15 h 142"/>
                <a:gd name="T76" fmla="*/ 58 w 111"/>
                <a:gd name="T77" fmla="*/ 15 h 142"/>
                <a:gd name="T78" fmla="*/ 58 w 111"/>
                <a:gd name="T79" fmla="*/ 64 h 142"/>
                <a:gd name="T80" fmla="*/ 45 w 111"/>
                <a:gd name="T81" fmla="*/ 64 h 142"/>
                <a:gd name="T82" fmla="*/ 45 w 111"/>
                <a:gd name="T83" fmla="*/ 22 h 142"/>
                <a:gd name="T84" fmla="*/ 40 w 111"/>
                <a:gd name="T85" fmla="*/ 22 h 142"/>
                <a:gd name="T86" fmla="*/ 40 w 111"/>
                <a:gd name="T87" fmla="*/ 80 h 142"/>
                <a:gd name="T88" fmla="*/ 27 w 111"/>
                <a:gd name="T89" fmla="*/ 84 h 142"/>
                <a:gd name="T90" fmla="*/ 20 w 111"/>
                <a:gd name="T91" fmla="*/ 72 h 142"/>
                <a:gd name="T92" fmla="*/ 13 w 111"/>
                <a:gd name="T93" fmla="*/ 75 h 142"/>
                <a:gd name="T94" fmla="*/ 22 w 111"/>
                <a:gd name="T95" fmla="*/ 90 h 142"/>
                <a:gd name="T96" fmla="*/ 22 w 111"/>
                <a:gd name="T97" fmla="*/ 90 h 142"/>
                <a:gd name="T98" fmla="*/ 36 w 111"/>
                <a:gd name="T99" fmla="*/ 115 h 142"/>
                <a:gd name="T100" fmla="*/ 42 w 111"/>
                <a:gd name="T101" fmla="*/ 122 h 142"/>
                <a:gd name="T102" fmla="*/ 42 w 111"/>
                <a:gd name="T103" fmla="*/ 122 h 142"/>
                <a:gd name="T104" fmla="*/ 63 w 111"/>
                <a:gd name="T105" fmla="*/ 131 h 142"/>
                <a:gd name="T106" fmla="*/ 85 w 111"/>
                <a:gd name="T107" fmla="*/ 12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1" h="142">
                  <a:moveTo>
                    <a:pt x="99" y="127"/>
                  </a:moveTo>
                  <a:cubicBezTo>
                    <a:pt x="97" y="130"/>
                    <a:pt x="94" y="132"/>
                    <a:pt x="90" y="134"/>
                  </a:cubicBezTo>
                  <a:cubicBezTo>
                    <a:pt x="82" y="139"/>
                    <a:pt x="72" y="142"/>
                    <a:pt x="62" y="141"/>
                  </a:cubicBezTo>
                  <a:cubicBezTo>
                    <a:pt x="52" y="140"/>
                    <a:pt x="43" y="136"/>
                    <a:pt x="35" y="129"/>
                  </a:cubicBezTo>
                  <a:cubicBezTo>
                    <a:pt x="35" y="129"/>
                    <a:pt x="35" y="129"/>
                    <a:pt x="35" y="129"/>
                  </a:cubicBezTo>
                  <a:cubicBezTo>
                    <a:pt x="35" y="129"/>
                    <a:pt x="35" y="129"/>
                    <a:pt x="35" y="129"/>
                  </a:cubicBezTo>
                  <a:cubicBezTo>
                    <a:pt x="33" y="127"/>
                    <a:pt x="30" y="124"/>
                    <a:pt x="28" y="120"/>
                  </a:cubicBezTo>
                  <a:cubicBezTo>
                    <a:pt x="13" y="95"/>
                    <a:pt x="13" y="95"/>
                    <a:pt x="13" y="95"/>
                  </a:cubicBezTo>
                  <a:cubicBezTo>
                    <a:pt x="13" y="95"/>
                    <a:pt x="13" y="95"/>
                    <a:pt x="13" y="95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0" y="72"/>
                    <a:pt x="5" y="61"/>
                    <a:pt x="15" y="60"/>
                  </a:cubicBezTo>
                  <a:cubicBezTo>
                    <a:pt x="19" y="60"/>
                    <a:pt x="25" y="61"/>
                    <a:pt x="28" y="66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0" y="12"/>
                    <a:pt x="41" y="6"/>
                    <a:pt x="49" y="11"/>
                  </a:cubicBezTo>
                  <a:cubicBezTo>
                    <a:pt x="52" y="0"/>
                    <a:pt x="70" y="0"/>
                    <a:pt x="73" y="11"/>
                  </a:cubicBezTo>
                  <a:cubicBezTo>
                    <a:pt x="81" y="6"/>
                    <a:pt x="92" y="12"/>
                    <a:pt x="92" y="22"/>
                  </a:cubicBezTo>
                  <a:cubicBezTo>
                    <a:pt x="92" y="22"/>
                    <a:pt x="92" y="22"/>
                    <a:pt x="92" y="22"/>
                  </a:cubicBezTo>
                  <a:cubicBezTo>
                    <a:pt x="93" y="22"/>
                    <a:pt x="93" y="22"/>
                    <a:pt x="93" y="22"/>
                  </a:cubicBezTo>
                  <a:cubicBezTo>
                    <a:pt x="101" y="19"/>
                    <a:pt x="111" y="24"/>
                    <a:pt x="111" y="34"/>
                  </a:cubicBezTo>
                  <a:cubicBezTo>
                    <a:pt x="111" y="97"/>
                    <a:pt x="111" y="97"/>
                    <a:pt x="111" y="97"/>
                  </a:cubicBezTo>
                  <a:cubicBezTo>
                    <a:pt x="111" y="102"/>
                    <a:pt x="110" y="108"/>
                    <a:pt x="108" y="113"/>
                  </a:cubicBezTo>
                  <a:cubicBezTo>
                    <a:pt x="106" y="118"/>
                    <a:pt x="103" y="122"/>
                    <a:pt x="99" y="127"/>
                  </a:cubicBezTo>
                  <a:close/>
                  <a:moveTo>
                    <a:pt x="85" y="126"/>
                  </a:moveTo>
                  <a:cubicBezTo>
                    <a:pt x="85" y="126"/>
                    <a:pt x="85" y="126"/>
                    <a:pt x="85" y="126"/>
                  </a:cubicBezTo>
                  <a:cubicBezTo>
                    <a:pt x="88" y="124"/>
                    <a:pt x="90" y="122"/>
                    <a:pt x="92" y="120"/>
                  </a:cubicBezTo>
                  <a:cubicBezTo>
                    <a:pt x="95" y="117"/>
                    <a:pt x="97" y="113"/>
                    <a:pt x="98" y="109"/>
                  </a:cubicBezTo>
                  <a:cubicBezTo>
                    <a:pt x="100" y="105"/>
                    <a:pt x="101" y="101"/>
                    <a:pt x="101" y="97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0"/>
                    <a:pt x="95" y="30"/>
                    <a:pt x="95" y="34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72"/>
                    <a:pt x="82" y="72"/>
                    <a:pt x="82" y="64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82" y="18"/>
                    <a:pt x="77" y="18"/>
                    <a:pt x="77" y="22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77" y="72"/>
                    <a:pt x="64" y="72"/>
                    <a:pt x="64" y="64"/>
                  </a:cubicBezTo>
                  <a:cubicBezTo>
                    <a:pt x="64" y="15"/>
                    <a:pt x="64" y="15"/>
                    <a:pt x="64" y="15"/>
                  </a:cubicBezTo>
                  <a:cubicBezTo>
                    <a:pt x="64" y="12"/>
                    <a:pt x="58" y="12"/>
                    <a:pt x="58" y="15"/>
                  </a:cubicBezTo>
                  <a:cubicBezTo>
                    <a:pt x="58" y="64"/>
                    <a:pt x="58" y="64"/>
                    <a:pt x="58" y="64"/>
                  </a:cubicBezTo>
                  <a:cubicBezTo>
                    <a:pt x="58" y="72"/>
                    <a:pt x="45" y="72"/>
                    <a:pt x="45" y="64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45" y="18"/>
                    <a:pt x="40" y="18"/>
                    <a:pt x="40" y="22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40" y="87"/>
                    <a:pt x="30" y="90"/>
                    <a:pt x="27" y="84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17" y="68"/>
                    <a:pt x="11" y="71"/>
                    <a:pt x="13" y="75"/>
                  </a:cubicBezTo>
                  <a:cubicBezTo>
                    <a:pt x="22" y="90"/>
                    <a:pt x="22" y="90"/>
                    <a:pt x="22" y="90"/>
                  </a:cubicBezTo>
                  <a:cubicBezTo>
                    <a:pt x="22" y="90"/>
                    <a:pt x="22" y="90"/>
                    <a:pt x="22" y="90"/>
                  </a:cubicBezTo>
                  <a:cubicBezTo>
                    <a:pt x="36" y="115"/>
                    <a:pt x="36" y="115"/>
                    <a:pt x="36" y="115"/>
                  </a:cubicBezTo>
                  <a:cubicBezTo>
                    <a:pt x="38" y="118"/>
                    <a:pt x="40" y="120"/>
                    <a:pt x="42" y="122"/>
                  </a:cubicBezTo>
                  <a:cubicBezTo>
                    <a:pt x="42" y="122"/>
                    <a:pt x="42" y="122"/>
                    <a:pt x="42" y="122"/>
                  </a:cubicBezTo>
                  <a:cubicBezTo>
                    <a:pt x="48" y="127"/>
                    <a:pt x="55" y="130"/>
                    <a:pt x="63" y="131"/>
                  </a:cubicBezTo>
                  <a:cubicBezTo>
                    <a:pt x="71" y="132"/>
                    <a:pt x="78" y="130"/>
                    <a:pt x="85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046091" y="3103031"/>
            <a:ext cx="487680" cy="481965"/>
            <a:chOff x="12612" y="6439"/>
            <a:chExt cx="1024" cy="1012"/>
          </a:xfrm>
        </p:grpSpPr>
        <p:sp>
          <p:nvSpPr>
            <p:cNvPr id="26" name="Freeform 23"/>
            <p:cNvSpPr/>
            <p:nvPr/>
          </p:nvSpPr>
          <p:spPr bwMode="auto">
            <a:xfrm>
              <a:off x="12612" y="6439"/>
              <a:ext cx="1024" cy="1012"/>
            </a:xfrm>
            <a:custGeom>
              <a:avLst/>
              <a:gdLst>
                <a:gd name="T0" fmla="*/ 267 w 267"/>
                <a:gd name="T1" fmla="*/ 218 h 263"/>
                <a:gd name="T2" fmla="*/ 222 w 267"/>
                <a:gd name="T3" fmla="*/ 263 h 263"/>
                <a:gd name="T4" fmla="*/ 46 w 267"/>
                <a:gd name="T5" fmla="*/ 263 h 263"/>
                <a:gd name="T6" fmla="*/ 0 w 267"/>
                <a:gd name="T7" fmla="*/ 218 h 263"/>
                <a:gd name="T8" fmla="*/ 0 w 267"/>
                <a:gd name="T9" fmla="*/ 46 h 263"/>
                <a:gd name="T10" fmla="*/ 46 w 267"/>
                <a:gd name="T11" fmla="*/ 0 h 263"/>
                <a:gd name="T12" fmla="*/ 222 w 267"/>
                <a:gd name="T13" fmla="*/ 0 h 263"/>
                <a:gd name="T14" fmla="*/ 267 w 267"/>
                <a:gd name="T15" fmla="*/ 46 h 263"/>
                <a:gd name="T16" fmla="*/ 267 w 267"/>
                <a:gd name="T17" fmla="*/ 21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7" h="263">
                  <a:moveTo>
                    <a:pt x="267" y="218"/>
                  </a:moveTo>
                  <a:cubicBezTo>
                    <a:pt x="267" y="243"/>
                    <a:pt x="247" y="263"/>
                    <a:pt x="222" y="263"/>
                  </a:cubicBezTo>
                  <a:cubicBezTo>
                    <a:pt x="46" y="263"/>
                    <a:pt x="46" y="263"/>
                    <a:pt x="46" y="263"/>
                  </a:cubicBezTo>
                  <a:cubicBezTo>
                    <a:pt x="21" y="263"/>
                    <a:pt x="0" y="243"/>
                    <a:pt x="0" y="218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1" y="0"/>
                    <a:pt x="46" y="0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47" y="0"/>
                    <a:pt x="267" y="21"/>
                    <a:pt x="267" y="46"/>
                  </a:cubicBezTo>
                  <a:lnTo>
                    <a:pt x="267" y="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27" name="Freeform 36"/>
            <p:cNvSpPr>
              <a:spLocks noEditPoints="1"/>
            </p:cNvSpPr>
            <p:nvPr/>
          </p:nvSpPr>
          <p:spPr bwMode="auto">
            <a:xfrm>
              <a:off x="12942" y="6702"/>
              <a:ext cx="364" cy="491"/>
            </a:xfrm>
            <a:custGeom>
              <a:avLst/>
              <a:gdLst>
                <a:gd name="T0" fmla="*/ 70 w 95"/>
                <a:gd name="T1" fmla="*/ 9 h 128"/>
                <a:gd name="T2" fmla="*/ 79 w 95"/>
                <a:gd name="T3" fmla="*/ 59 h 128"/>
                <a:gd name="T4" fmla="*/ 70 w 95"/>
                <a:gd name="T5" fmla="*/ 81 h 128"/>
                <a:gd name="T6" fmla="*/ 26 w 95"/>
                <a:gd name="T7" fmla="*/ 81 h 128"/>
                <a:gd name="T8" fmla="*/ 17 w 95"/>
                <a:gd name="T9" fmla="*/ 59 h 128"/>
                <a:gd name="T10" fmla="*/ 26 w 95"/>
                <a:gd name="T11" fmla="*/ 9 h 128"/>
                <a:gd name="T12" fmla="*/ 27 w 95"/>
                <a:gd name="T13" fmla="*/ 42 h 128"/>
                <a:gd name="T14" fmla="*/ 69 w 95"/>
                <a:gd name="T15" fmla="*/ 42 h 128"/>
                <a:gd name="T16" fmla="*/ 63 w 95"/>
                <a:gd name="T17" fmla="*/ 16 h 128"/>
                <a:gd name="T18" fmla="*/ 33 w 95"/>
                <a:gd name="T19" fmla="*/ 16 h 128"/>
                <a:gd name="T20" fmla="*/ 27 w 95"/>
                <a:gd name="T21" fmla="*/ 42 h 128"/>
                <a:gd name="T22" fmla="*/ 69 w 95"/>
                <a:gd name="T23" fmla="*/ 48 h 128"/>
                <a:gd name="T24" fmla="*/ 27 w 95"/>
                <a:gd name="T25" fmla="*/ 59 h 128"/>
                <a:gd name="T26" fmla="*/ 33 w 95"/>
                <a:gd name="T27" fmla="*/ 74 h 128"/>
                <a:gd name="T28" fmla="*/ 63 w 95"/>
                <a:gd name="T29" fmla="*/ 74 h 128"/>
                <a:gd name="T30" fmla="*/ 69 w 95"/>
                <a:gd name="T31" fmla="*/ 48 h 128"/>
                <a:gd name="T32" fmla="*/ 18 w 95"/>
                <a:gd name="T33" fmla="*/ 128 h 128"/>
                <a:gd name="T34" fmla="*/ 48 w 95"/>
                <a:gd name="T35" fmla="*/ 128 h 128"/>
                <a:gd name="T36" fmla="*/ 77 w 95"/>
                <a:gd name="T37" fmla="*/ 128 h 128"/>
                <a:gd name="T38" fmla="*/ 77 w 95"/>
                <a:gd name="T39" fmla="*/ 118 h 128"/>
                <a:gd name="T40" fmla="*/ 53 w 95"/>
                <a:gd name="T41" fmla="*/ 106 h 128"/>
                <a:gd name="T42" fmla="*/ 91 w 95"/>
                <a:gd name="T43" fmla="*/ 77 h 128"/>
                <a:gd name="T44" fmla="*/ 95 w 95"/>
                <a:gd name="T45" fmla="*/ 45 h 128"/>
                <a:gd name="T46" fmla="*/ 85 w 95"/>
                <a:gd name="T47" fmla="*/ 45 h 128"/>
                <a:gd name="T48" fmla="*/ 82 w 95"/>
                <a:gd name="T49" fmla="*/ 73 h 128"/>
                <a:gd name="T50" fmla="*/ 48 w 95"/>
                <a:gd name="T51" fmla="*/ 97 h 128"/>
                <a:gd name="T52" fmla="*/ 21 w 95"/>
                <a:gd name="T53" fmla="*/ 86 h 128"/>
                <a:gd name="T54" fmla="*/ 10 w 95"/>
                <a:gd name="T55" fmla="*/ 59 h 128"/>
                <a:gd name="T56" fmla="*/ 5 w 95"/>
                <a:gd name="T57" fmla="*/ 40 h 128"/>
                <a:gd name="T58" fmla="*/ 0 w 95"/>
                <a:gd name="T59" fmla="*/ 59 h 128"/>
                <a:gd name="T60" fmla="*/ 14 w 95"/>
                <a:gd name="T61" fmla="*/ 92 h 128"/>
                <a:gd name="T62" fmla="*/ 43 w 95"/>
                <a:gd name="T63" fmla="*/ 106 h 128"/>
                <a:gd name="T64" fmla="*/ 18 w 95"/>
                <a:gd name="T65" fmla="*/ 118 h 128"/>
                <a:gd name="T66" fmla="*/ 18 w 95"/>
                <a:gd name="T67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5" h="128">
                  <a:moveTo>
                    <a:pt x="48" y="0"/>
                  </a:moveTo>
                  <a:cubicBezTo>
                    <a:pt x="56" y="0"/>
                    <a:pt x="64" y="3"/>
                    <a:pt x="70" y="9"/>
                  </a:cubicBezTo>
                  <a:cubicBezTo>
                    <a:pt x="75" y="14"/>
                    <a:pt x="79" y="22"/>
                    <a:pt x="79" y="31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79" y="67"/>
                    <a:pt x="75" y="75"/>
                    <a:pt x="70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64" y="86"/>
                    <a:pt x="56" y="90"/>
                    <a:pt x="48" y="90"/>
                  </a:cubicBezTo>
                  <a:cubicBezTo>
                    <a:pt x="39" y="90"/>
                    <a:pt x="31" y="86"/>
                    <a:pt x="26" y="81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20" y="75"/>
                    <a:pt x="17" y="67"/>
                    <a:pt x="17" y="59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22"/>
                    <a:pt x="20" y="14"/>
                    <a:pt x="26" y="9"/>
                  </a:cubicBezTo>
                  <a:cubicBezTo>
                    <a:pt x="31" y="3"/>
                    <a:pt x="39" y="0"/>
                    <a:pt x="48" y="0"/>
                  </a:cubicBezTo>
                  <a:close/>
                  <a:moveTo>
                    <a:pt x="27" y="42"/>
                  </a:moveTo>
                  <a:cubicBezTo>
                    <a:pt x="27" y="42"/>
                    <a:pt x="27" y="42"/>
                    <a:pt x="27" y="42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31"/>
                    <a:pt x="69" y="31"/>
                    <a:pt x="69" y="31"/>
                  </a:cubicBezTo>
                  <a:cubicBezTo>
                    <a:pt x="69" y="25"/>
                    <a:pt x="66" y="20"/>
                    <a:pt x="63" y="16"/>
                  </a:cubicBezTo>
                  <a:cubicBezTo>
                    <a:pt x="59" y="12"/>
                    <a:pt x="53" y="10"/>
                    <a:pt x="48" y="10"/>
                  </a:cubicBezTo>
                  <a:cubicBezTo>
                    <a:pt x="42" y="10"/>
                    <a:pt x="37" y="12"/>
                    <a:pt x="33" y="16"/>
                  </a:cubicBezTo>
                  <a:cubicBezTo>
                    <a:pt x="29" y="20"/>
                    <a:pt x="27" y="25"/>
                    <a:pt x="27" y="31"/>
                  </a:cubicBezTo>
                  <a:cubicBezTo>
                    <a:pt x="27" y="42"/>
                    <a:pt x="27" y="42"/>
                    <a:pt x="27" y="42"/>
                  </a:cubicBezTo>
                  <a:close/>
                  <a:moveTo>
                    <a:pt x="69" y="48"/>
                  </a:moveTo>
                  <a:cubicBezTo>
                    <a:pt x="69" y="48"/>
                    <a:pt x="69" y="48"/>
                    <a:pt x="69" y="48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7" y="65"/>
                    <a:pt x="29" y="70"/>
                    <a:pt x="33" y="74"/>
                  </a:cubicBezTo>
                  <a:cubicBezTo>
                    <a:pt x="33" y="74"/>
                    <a:pt x="33" y="74"/>
                    <a:pt x="33" y="74"/>
                  </a:cubicBezTo>
                  <a:cubicBezTo>
                    <a:pt x="37" y="78"/>
                    <a:pt x="42" y="80"/>
                    <a:pt x="48" y="80"/>
                  </a:cubicBezTo>
                  <a:cubicBezTo>
                    <a:pt x="53" y="80"/>
                    <a:pt x="59" y="78"/>
                    <a:pt x="63" y="74"/>
                  </a:cubicBezTo>
                  <a:cubicBezTo>
                    <a:pt x="66" y="70"/>
                    <a:pt x="69" y="65"/>
                    <a:pt x="69" y="59"/>
                  </a:cubicBezTo>
                  <a:cubicBezTo>
                    <a:pt x="69" y="48"/>
                    <a:pt x="69" y="48"/>
                    <a:pt x="69" y="48"/>
                  </a:cubicBezTo>
                  <a:close/>
                  <a:moveTo>
                    <a:pt x="18" y="128"/>
                  </a:moveTo>
                  <a:cubicBezTo>
                    <a:pt x="18" y="128"/>
                    <a:pt x="18" y="128"/>
                    <a:pt x="18" y="128"/>
                  </a:cubicBezTo>
                  <a:cubicBezTo>
                    <a:pt x="47" y="128"/>
                    <a:pt x="47" y="128"/>
                    <a:pt x="47" y="128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77" y="128"/>
                    <a:pt x="77" y="128"/>
                    <a:pt x="77" y="128"/>
                  </a:cubicBezTo>
                  <a:cubicBezTo>
                    <a:pt x="80" y="128"/>
                    <a:pt x="82" y="126"/>
                    <a:pt x="82" y="123"/>
                  </a:cubicBezTo>
                  <a:cubicBezTo>
                    <a:pt x="82" y="120"/>
                    <a:pt x="80" y="118"/>
                    <a:pt x="77" y="118"/>
                  </a:cubicBezTo>
                  <a:cubicBezTo>
                    <a:pt x="53" y="118"/>
                    <a:pt x="53" y="118"/>
                    <a:pt x="53" y="118"/>
                  </a:cubicBezTo>
                  <a:cubicBezTo>
                    <a:pt x="53" y="106"/>
                    <a:pt x="53" y="106"/>
                    <a:pt x="53" y="106"/>
                  </a:cubicBezTo>
                  <a:cubicBezTo>
                    <a:pt x="64" y="105"/>
                    <a:pt x="74" y="100"/>
                    <a:pt x="81" y="92"/>
                  </a:cubicBezTo>
                  <a:cubicBezTo>
                    <a:pt x="86" y="88"/>
                    <a:pt x="89" y="83"/>
                    <a:pt x="91" y="77"/>
                  </a:cubicBezTo>
                  <a:cubicBezTo>
                    <a:pt x="94" y="71"/>
                    <a:pt x="95" y="65"/>
                    <a:pt x="95" y="59"/>
                  </a:cubicBezTo>
                  <a:cubicBezTo>
                    <a:pt x="95" y="45"/>
                    <a:pt x="95" y="45"/>
                    <a:pt x="95" y="45"/>
                  </a:cubicBezTo>
                  <a:cubicBezTo>
                    <a:pt x="95" y="42"/>
                    <a:pt x="93" y="40"/>
                    <a:pt x="90" y="40"/>
                  </a:cubicBezTo>
                  <a:cubicBezTo>
                    <a:pt x="87" y="40"/>
                    <a:pt x="85" y="42"/>
                    <a:pt x="85" y="45"/>
                  </a:cubicBezTo>
                  <a:cubicBezTo>
                    <a:pt x="85" y="59"/>
                    <a:pt x="85" y="59"/>
                    <a:pt x="85" y="59"/>
                  </a:cubicBezTo>
                  <a:cubicBezTo>
                    <a:pt x="85" y="64"/>
                    <a:pt x="84" y="69"/>
                    <a:pt x="82" y="73"/>
                  </a:cubicBezTo>
                  <a:cubicBezTo>
                    <a:pt x="80" y="78"/>
                    <a:pt x="78" y="82"/>
                    <a:pt x="74" y="86"/>
                  </a:cubicBezTo>
                  <a:cubicBezTo>
                    <a:pt x="67" y="92"/>
                    <a:pt x="58" y="97"/>
                    <a:pt x="48" y="97"/>
                  </a:cubicBezTo>
                  <a:cubicBezTo>
                    <a:pt x="43" y="97"/>
                    <a:pt x="38" y="96"/>
                    <a:pt x="33" y="94"/>
                  </a:cubicBezTo>
                  <a:cubicBezTo>
                    <a:pt x="29" y="92"/>
                    <a:pt x="25" y="89"/>
                    <a:pt x="21" y="86"/>
                  </a:cubicBezTo>
                  <a:cubicBezTo>
                    <a:pt x="18" y="82"/>
                    <a:pt x="15" y="78"/>
                    <a:pt x="13" y="73"/>
                  </a:cubicBezTo>
                  <a:cubicBezTo>
                    <a:pt x="11" y="69"/>
                    <a:pt x="10" y="64"/>
                    <a:pt x="10" y="5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2"/>
                    <a:pt x="8" y="40"/>
                    <a:pt x="5" y="40"/>
                  </a:cubicBezTo>
                  <a:cubicBezTo>
                    <a:pt x="2" y="40"/>
                    <a:pt x="0" y="42"/>
                    <a:pt x="0" y="45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5"/>
                    <a:pt x="2" y="71"/>
                    <a:pt x="4" y="77"/>
                  </a:cubicBezTo>
                  <a:cubicBezTo>
                    <a:pt x="6" y="83"/>
                    <a:pt x="10" y="88"/>
                    <a:pt x="14" y="92"/>
                  </a:cubicBezTo>
                  <a:cubicBezTo>
                    <a:pt x="19" y="97"/>
                    <a:pt x="24" y="100"/>
                    <a:pt x="30" y="103"/>
                  </a:cubicBezTo>
                  <a:cubicBezTo>
                    <a:pt x="34" y="104"/>
                    <a:pt x="38" y="106"/>
                    <a:pt x="43" y="106"/>
                  </a:cubicBezTo>
                  <a:cubicBezTo>
                    <a:pt x="43" y="118"/>
                    <a:pt x="43" y="118"/>
                    <a:pt x="43" y="118"/>
                  </a:cubicBezTo>
                  <a:cubicBezTo>
                    <a:pt x="18" y="118"/>
                    <a:pt x="18" y="118"/>
                    <a:pt x="18" y="118"/>
                  </a:cubicBezTo>
                  <a:cubicBezTo>
                    <a:pt x="16" y="118"/>
                    <a:pt x="14" y="120"/>
                    <a:pt x="14" y="123"/>
                  </a:cubicBezTo>
                  <a:cubicBezTo>
                    <a:pt x="14" y="126"/>
                    <a:pt x="16" y="128"/>
                    <a:pt x="18" y="1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688529" y="2341984"/>
            <a:ext cx="487680" cy="480060"/>
            <a:chOff x="5562" y="4841"/>
            <a:chExt cx="1024" cy="1008"/>
          </a:xfrm>
        </p:grpSpPr>
        <p:sp>
          <p:nvSpPr>
            <p:cNvPr id="29" name="Freeform 28"/>
            <p:cNvSpPr/>
            <p:nvPr/>
          </p:nvSpPr>
          <p:spPr bwMode="auto">
            <a:xfrm>
              <a:off x="5562" y="4841"/>
              <a:ext cx="1024" cy="1009"/>
            </a:xfrm>
            <a:custGeom>
              <a:avLst/>
              <a:gdLst>
                <a:gd name="T0" fmla="*/ 0 w 267"/>
                <a:gd name="T1" fmla="*/ 218 h 263"/>
                <a:gd name="T2" fmla="*/ 46 w 267"/>
                <a:gd name="T3" fmla="*/ 263 h 263"/>
                <a:gd name="T4" fmla="*/ 222 w 267"/>
                <a:gd name="T5" fmla="*/ 263 h 263"/>
                <a:gd name="T6" fmla="*/ 267 w 267"/>
                <a:gd name="T7" fmla="*/ 218 h 263"/>
                <a:gd name="T8" fmla="*/ 267 w 267"/>
                <a:gd name="T9" fmla="*/ 46 h 263"/>
                <a:gd name="T10" fmla="*/ 222 w 267"/>
                <a:gd name="T11" fmla="*/ 0 h 263"/>
                <a:gd name="T12" fmla="*/ 46 w 267"/>
                <a:gd name="T13" fmla="*/ 0 h 263"/>
                <a:gd name="T14" fmla="*/ 0 w 267"/>
                <a:gd name="T15" fmla="*/ 46 h 263"/>
                <a:gd name="T16" fmla="*/ 0 w 267"/>
                <a:gd name="T17" fmla="*/ 21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7" h="263">
                  <a:moveTo>
                    <a:pt x="0" y="218"/>
                  </a:moveTo>
                  <a:cubicBezTo>
                    <a:pt x="0" y="243"/>
                    <a:pt x="21" y="263"/>
                    <a:pt x="46" y="263"/>
                  </a:cubicBezTo>
                  <a:cubicBezTo>
                    <a:pt x="222" y="263"/>
                    <a:pt x="222" y="263"/>
                    <a:pt x="222" y="263"/>
                  </a:cubicBezTo>
                  <a:cubicBezTo>
                    <a:pt x="247" y="263"/>
                    <a:pt x="267" y="243"/>
                    <a:pt x="267" y="218"/>
                  </a:cubicBezTo>
                  <a:cubicBezTo>
                    <a:pt x="267" y="46"/>
                    <a:pt x="267" y="46"/>
                    <a:pt x="267" y="46"/>
                  </a:cubicBezTo>
                  <a:cubicBezTo>
                    <a:pt x="267" y="21"/>
                    <a:pt x="247" y="0"/>
                    <a:pt x="222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21" y="0"/>
                    <a:pt x="0" y="21"/>
                    <a:pt x="0" y="46"/>
                  </a:cubicBezTo>
                  <a:lnTo>
                    <a:pt x="0" y="21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0" name="Freeform 37"/>
            <p:cNvSpPr>
              <a:spLocks noEditPoints="1"/>
            </p:cNvSpPr>
            <p:nvPr/>
          </p:nvSpPr>
          <p:spPr bwMode="auto">
            <a:xfrm>
              <a:off x="5861" y="5100"/>
              <a:ext cx="429" cy="494"/>
            </a:xfrm>
            <a:custGeom>
              <a:avLst/>
              <a:gdLst>
                <a:gd name="T0" fmla="*/ 27 w 112"/>
                <a:gd name="T1" fmla="*/ 92 h 128"/>
                <a:gd name="T2" fmla="*/ 27 w 112"/>
                <a:gd name="T3" fmla="*/ 98 h 128"/>
                <a:gd name="T4" fmla="*/ 87 w 112"/>
                <a:gd name="T5" fmla="*/ 95 h 128"/>
                <a:gd name="T6" fmla="*/ 24 w 112"/>
                <a:gd name="T7" fmla="*/ 53 h 128"/>
                <a:gd name="T8" fmla="*/ 27 w 112"/>
                <a:gd name="T9" fmla="*/ 56 h 128"/>
                <a:gd name="T10" fmla="*/ 87 w 112"/>
                <a:gd name="T11" fmla="*/ 53 h 128"/>
                <a:gd name="T12" fmla="*/ 27 w 112"/>
                <a:gd name="T13" fmla="*/ 50 h 128"/>
                <a:gd name="T14" fmla="*/ 110 w 112"/>
                <a:gd name="T15" fmla="*/ 37 h 128"/>
                <a:gd name="T16" fmla="*/ 75 w 112"/>
                <a:gd name="T17" fmla="*/ 1 h 128"/>
                <a:gd name="T18" fmla="*/ 13 w 112"/>
                <a:gd name="T19" fmla="*/ 0 h 128"/>
                <a:gd name="T20" fmla="*/ 0 w 112"/>
                <a:gd name="T21" fmla="*/ 13 h 128"/>
                <a:gd name="T22" fmla="*/ 3 w 112"/>
                <a:gd name="T23" fmla="*/ 124 h 128"/>
                <a:gd name="T24" fmla="*/ 13 w 112"/>
                <a:gd name="T25" fmla="*/ 128 h 128"/>
                <a:gd name="T26" fmla="*/ 108 w 112"/>
                <a:gd name="T27" fmla="*/ 124 h 128"/>
                <a:gd name="T28" fmla="*/ 112 w 112"/>
                <a:gd name="T29" fmla="*/ 115 h 128"/>
                <a:gd name="T30" fmla="*/ 110 w 112"/>
                <a:gd name="T31" fmla="*/ 37 h 128"/>
                <a:gd name="T32" fmla="*/ 74 w 112"/>
                <a:gd name="T33" fmla="*/ 15 h 128"/>
                <a:gd name="T34" fmla="*/ 79 w 112"/>
                <a:gd name="T35" fmla="*/ 37 h 128"/>
                <a:gd name="T36" fmla="*/ 76 w 112"/>
                <a:gd name="T37" fmla="*/ 36 h 128"/>
                <a:gd name="T38" fmla="*/ 74 w 112"/>
                <a:gd name="T39" fmla="*/ 15 h 128"/>
                <a:gd name="T40" fmla="*/ 102 w 112"/>
                <a:gd name="T41" fmla="*/ 115 h 128"/>
                <a:gd name="T42" fmla="*/ 101 w 112"/>
                <a:gd name="T43" fmla="*/ 117 h 128"/>
                <a:gd name="T44" fmla="*/ 13 w 112"/>
                <a:gd name="T45" fmla="*/ 118 h 128"/>
                <a:gd name="T46" fmla="*/ 9 w 112"/>
                <a:gd name="T47" fmla="*/ 115 h 128"/>
                <a:gd name="T48" fmla="*/ 10 w 112"/>
                <a:gd name="T49" fmla="*/ 11 h 128"/>
                <a:gd name="T50" fmla="*/ 68 w 112"/>
                <a:gd name="T51" fmla="*/ 10 h 128"/>
                <a:gd name="T52" fmla="*/ 71 w 112"/>
                <a:gd name="T53" fmla="*/ 40 h 128"/>
                <a:gd name="T54" fmla="*/ 79 w 112"/>
                <a:gd name="T55" fmla="*/ 43 h 128"/>
                <a:gd name="T56" fmla="*/ 102 w 112"/>
                <a:gd name="T57" fmla="*/ 115 h 128"/>
                <a:gd name="T58" fmla="*/ 84 w 112"/>
                <a:gd name="T59" fmla="*/ 71 h 128"/>
                <a:gd name="T60" fmla="*/ 24 w 112"/>
                <a:gd name="T61" fmla="*/ 74 h 128"/>
                <a:gd name="T62" fmla="*/ 84 w 112"/>
                <a:gd name="T63" fmla="*/ 77 h 128"/>
                <a:gd name="T64" fmla="*/ 84 w 112"/>
                <a:gd name="T65" fmla="*/ 7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2" h="128">
                  <a:moveTo>
                    <a:pt x="84" y="92"/>
                  </a:moveTo>
                  <a:cubicBezTo>
                    <a:pt x="27" y="92"/>
                    <a:pt x="27" y="92"/>
                    <a:pt x="27" y="92"/>
                  </a:cubicBezTo>
                  <a:cubicBezTo>
                    <a:pt x="25" y="92"/>
                    <a:pt x="24" y="93"/>
                    <a:pt x="24" y="95"/>
                  </a:cubicBezTo>
                  <a:cubicBezTo>
                    <a:pt x="24" y="96"/>
                    <a:pt x="25" y="98"/>
                    <a:pt x="27" y="98"/>
                  </a:cubicBezTo>
                  <a:cubicBezTo>
                    <a:pt x="84" y="98"/>
                    <a:pt x="84" y="98"/>
                    <a:pt x="84" y="98"/>
                  </a:cubicBezTo>
                  <a:cubicBezTo>
                    <a:pt x="86" y="98"/>
                    <a:pt x="87" y="96"/>
                    <a:pt x="87" y="95"/>
                  </a:cubicBezTo>
                  <a:cubicBezTo>
                    <a:pt x="87" y="93"/>
                    <a:pt x="86" y="92"/>
                    <a:pt x="84" y="92"/>
                  </a:cubicBezTo>
                  <a:close/>
                  <a:moveTo>
                    <a:pt x="24" y="53"/>
                  </a:moveTo>
                  <a:cubicBezTo>
                    <a:pt x="24" y="53"/>
                    <a:pt x="24" y="53"/>
                    <a:pt x="24" y="53"/>
                  </a:cubicBezTo>
                  <a:cubicBezTo>
                    <a:pt x="24" y="55"/>
                    <a:pt x="25" y="56"/>
                    <a:pt x="27" y="56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86" y="56"/>
                    <a:pt x="87" y="55"/>
                    <a:pt x="87" y="53"/>
                  </a:cubicBezTo>
                  <a:cubicBezTo>
                    <a:pt x="87" y="52"/>
                    <a:pt x="86" y="50"/>
                    <a:pt x="84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5" y="50"/>
                    <a:pt x="24" y="52"/>
                    <a:pt x="24" y="53"/>
                  </a:cubicBezTo>
                  <a:close/>
                  <a:moveTo>
                    <a:pt x="110" y="37"/>
                  </a:moveTo>
                  <a:cubicBezTo>
                    <a:pt x="110" y="37"/>
                    <a:pt x="110" y="37"/>
                    <a:pt x="110" y="37"/>
                  </a:cubicBezTo>
                  <a:cubicBezTo>
                    <a:pt x="75" y="1"/>
                    <a:pt x="75" y="1"/>
                    <a:pt x="75" y="1"/>
                  </a:cubicBezTo>
                  <a:cubicBezTo>
                    <a:pt x="74" y="0"/>
                    <a:pt x="73" y="0"/>
                    <a:pt x="7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0"/>
                    <a:pt x="6" y="1"/>
                    <a:pt x="3" y="4"/>
                  </a:cubicBezTo>
                  <a:cubicBezTo>
                    <a:pt x="1" y="6"/>
                    <a:pt x="0" y="9"/>
                    <a:pt x="0" y="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8"/>
                    <a:pt x="1" y="122"/>
                    <a:pt x="3" y="124"/>
                  </a:cubicBezTo>
                  <a:cubicBezTo>
                    <a:pt x="4" y="124"/>
                    <a:pt x="4" y="124"/>
                    <a:pt x="4" y="124"/>
                  </a:cubicBezTo>
                  <a:cubicBezTo>
                    <a:pt x="6" y="126"/>
                    <a:pt x="9" y="128"/>
                    <a:pt x="13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102" y="128"/>
                    <a:pt x="105" y="126"/>
                    <a:pt x="108" y="124"/>
                  </a:cubicBezTo>
                  <a:cubicBezTo>
                    <a:pt x="108" y="124"/>
                    <a:pt x="108" y="124"/>
                    <a:pt x="108" y="124"/>
                  </a:cubicBezTo>
                  <a:cubicBezTo>
                    <a:pt x="110" y="122"/>
                    <a:pt x="112" y="118"/>
                    <a:pt x="112" y="115"/>
                  </a:cubicBezTo>
                  <a:cubicBezTo>
                    <a:pt x="112" y="40"/>
                    <a:pt x="112" y="40"/>
                    <a:pt x="112" y="40"/>
                  </a:cubicBezTo>
                  <a:cubicBezTo>
                    <a:pt x="112" y="39"/>
                    <a:pt x="111" y="38"/>
                    <a:pt x="110" y="37"/>
                  </a:cubicBezTo>
                  <a:close/>
                  <a:moveTo>
                    <a:pt x="74" y="15"/>
                  </a:moveTo>
                  <a:cubicBezTo>
                    <a:pt x="74" y="15"/>
                    <a:pt x="74" y="15"/>
                    <a:pt x="74" y="15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8" y="37"/>
                    <a:pt x="77" y="37"/>
                    <a:pt x="76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5" y="35"/>
                    <a:pt x="74" y="33"/>
                    <a:pt x="74" y="32"/>
                  </a:cubicBezTo>
                  <a:cubicBezTo>
                    <a:pt x="74" y="15"/>
                    <a:pt x="74" y="15"/>
                    <a:pt x="74" y="15"/>
                  </a:cubicBezTo>
                  <a:close/>
                  <a:moveTo>
                    <a:pt x="102" y="115"/>
                  </a:moveTo>
                  <a:cubicBezTo>
                    <a:pt x="102" y="115"/>
                    <a:pt x="102" y="115"/>
                    <a:pt x="102" y="115"/>
                  </a:cubicBezTo>
                  <a:cubicBezTo>
                    <a:pt x="102" y="116"/>
                    <a:pt x="101" y="116"/>
                    <a:pt x="101" y="117"/>
                  </a:cubicBezTo>
                  <a:cubicBezTo>
                    <a:pt x="101" y="117"/>
                    <a:pt x="101" y="117"/>
                    <a:pt x="101" y="117"/>
                  </a:cubicBezTo>
                  <a:cubicBezTo>
                    <a:pt x="100" y="118"/>
                    <a:pt x="99" y="118"/>
                    <a:pt x="99" y="118"/>
                  </a:cubicBezTo>
                  <a:cubicBezTo>
                    <a:pt x="13" y="118"/>
                    <a:pt x="13" y="118"/>
                    <a:pt x="13" y="118"/>
                  </a:cubicBezTo>
                  <a:cubicBezTo>
                    <a:pt x="12" y="118"/>
                    <a:pt x="11" y="118"/>
                    <a:pt x="10" y="117"/>
                  </a:cubicBezTo>
                  <a:cubicBezTo>
                    <a:pt x="10" y="116"/>
                    <a:pt x="9" y="116"/>
                    <a:pt x="9" y="115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10" y="11"/>
                    <a:pt x="10" y="11"/>
                  </a:cubicBezTo>
                  <a:cubicBezTo>
                    <a:pt x="11" y="10"/>
                    <a:pt x="12" y="10"/>
                    <a:pt x="13" y="10"/>
                  </a:cubicBezTo>
                  <a:cubicBezTo>
                    <a:pt x="68" y="10"/>
                    <a:pt x="68" y="10"/>
                    <a:pt x="68" y="10"/>
                  </a:cubicBezTo>
                  <a:cubicBezTo>
                    <a:pt x="68" y="32"/>
                    <a:pt x="68" y="32"/>
                    <a:pt x="68" y="32"/>
                  </a:cubicBezTo>
                  <a:cubicBezTo>
                    <a:pt x="68" y="35"/>
                    <a:pt x="69" y="38"/>
                    <a:pt x="71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3" y="42"/>
                    <a:pt x="76" y="43"/>
                    <a:pt x="79" y="43"/>
                  </a:cubicBezTo>
                  <a:cubicBezTo>
                    <a:pt x="102" y="43"/>
                    <a:pt x="102" y="43"/>
                    <a:pt x="102" y="43"/>
                  </a:cubicBezTo>
                  <a:cubicBezTo>
                    <a:pt x="102" y="115"/>
                    <a:pt x="102" y="115"/>
                    <a:pt x="102" y="115"/>
                  </a:cubicBezTo>
                  <a:close/>
                  <a:moveTo>
                    <a:pt x="84" y="71"/>
                  </a:moveTo>
                  <a:cubicBezTo>
                    <a:pt x="84" y="71"/>
                    <a:pt x="84" y="71"/>
                    <a:pt x="84" y="71"/>
                  </a:cubicBezTo>
                  <a:cubicBezTo>
                    <a:pt x="27" y="71"/>
                    <a:pt x="27" y="71"/>
                    <a:pt x="27" y="71"/>
                  </a:cubicBezTo>
                  <a:cubicBezTo>
                    <a:pt x="25" y="71"/>
                    <a:pt x="24" y="72"/>
                    <a:pt x="24" y="74"/>
                  </a:cubicBezTo>
                  <a:cubicBezTo>
                    <a:pt x="24" y="76"/>
                    <a:pt x="25" y="77"/>
                    <a:pt x="27" y="77"/>
                  </a:cubicBezTo>
                  <a:cubicBezTo>
                    <a:pt x="84" y="77"/>
                    <a:pt x="84" y="77"/>
                    <a:pt x="84" y="77"/>
                  </a:cubicBezTo>
                  <a:cubicBezTo>
                    <a:pt x="86" y="77"/>
                    <a:pt x="87" y="76"/>
                    <a:pt x="87" y="74"/>
                  </a:cubicBezTo>
                  <a:cubicBezTo>
                    <a:pt x="87" y="72"/>
                    <a:pt x="86" y="71"/>
                    <a:pt x="84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688529" y="3103031"/>
            <a:ext cx="487680" cy="481965"/>
            <a:chOff x="5562" y="6439"/>
            <a:chExt cx="1024" cy="1012"/>
          </a:xfrm>
        </p:grpSpPr>
        <p:sp>
          <p:nvSpPr>
            <p:cNvPr id="32" name="Freeform 29"/>
            <p:cNvSpPr/>
            <p:nvPr/>
          </p:nvSpPr>
          <p:spPr bwMode="auto">
            <a:xfrm>
              <a:off x="5562" y="6439"/>
              <a:ext cx="1024" cy="1012"/>
            </a:xfrm>
            <a:custGeom>
              <a:avLst/>
              <a:gdLst>
                <a:gd name="T0" fmla="*/ 0 w 267"/>
                <a:gd name="T1" fmla="*/ 218 h 263"/>
                <a:gd name="T2" fmla="*/ 46 w 267"/>
                <a:gd name="T3" fmla="*/ 263 h 263"/>
                <a:gd name="T4" fmla="*/ 222 w 267"/>
                <a:gd name="T5" fmla="*/ 263 h 263"/>
                <a:gd name="T6" fmla="*/ 267 w 267"/>
                <a:gd name="T7" fmla="*/ 218 h 263"/>
                <a:gd name="T8" fmla="*/ 267 w 267"/>
                <a:gd name="T9" fmla="*/ 46 h 263"/>
                <a:gd name="T10" fmla="*/ 222 w 267"/>
                <a:gd name="T11" fmla="*/ 0 h 263"/>
                <a:gd name="T12" fmla="*/ 46 w 267"/>
                <a:gd name="T13" fmla="*/ 0 h 263"/>
                <a:gd name="T14" fmla="*/ 0 w 267"/>
                <a:gd name="T15" fmla="*/ 46 h 263"/>
                <a:gd name="T16" fmla="*/ 0 w 267"/>
                <a:gd name="T17" fmla="*/ 21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7" h="263">
                  <a:moveTo>
                    <a:pt x="0" y="218"/>
                  </a:moveTo>
                  <a:cubicBezTo>
                    <a:pt x="0" y="243"/>
                    <a:pt x="21" y="263"/>
                    <a:pt x="46" y="263"/>
                  </a:cubicBezTo>
                  <a:cubicBezTo>
                    <a:pt x="222" y="263"/>
                    <a:pt x="222" y="263"/>
                    <a:pt x="222" y="263"/>
                  </a:cubicBezTo>
                  <a:cubicBezTo>
                    <a:pt x="247" y="263"/>
                    <a:pt x="267" y="243"/>
                    <a:pt x="267" y="218"/>
                  </a:cubicBezTo>
                  <a:cubicBezTo>
                    <a:pt x="267" y="46"/>
                    <a:pt x="267" y="46"/>
                    <a:pt x="267" y="46"/>
                  </a:cubicBezTo>
                  <a:cubicBezTo>
                    <a:pt x="267" y="21"/>
                    <a:pt x="247" y="0"/>
                    <a:pt x="222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21" y="0"/>
                    <a:pt x="0" y="21"/>
                    <a:pt x="0" y="46"/>
                  </a:cubicBezTo>
                  <a:lnTo>
                    <a:pt x="0" y="21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/>
            <a:lstStyle/>
            <a:p>
              <a:endParaRPr lang="zh-CN" alt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33" name="Freeform 38"/>
            <p:cNvSpPr>
              <a:spLocks noEditPoints="1"/>
            </p:cNvSpPr>
            <p:nvPr/>
          </p:nvSpPr>
          <p:spPr bwMode="auto">
            <a:xfrm>
              <a:off x="5874" y="6705"/>
              <a:ext cx="404" cy="481"/>
            </a:xfrm>
            <a:custGeom>
              <a:avLst/>
              <a:gdLst>
                <a:gd name="T0" fmla="*/ 93 w 105"/>
                <a:gd name="T1" fmla="*/ 2 h 125"/>
                <a:gd name="T2" fmla="*/ 90 w 105"/>
                <a:gd name="T3" fmla="*/ 9 h 125"/>
                <a:gd name="T4" fmla="*/ 105 w 105"/>
                <a:gd name="T5" fmla="*/ 47 h 125"/>
                <a:gd name="T6" fmla="*/ 88 w 105"/>
                <a:gd name="T7" fmla="*/ 89 h 125"/>
                <a:gd name="T8" fmla="*/ 69 w 105"/>
                <a:gd name="T9" fmla="*/ 101 h 125"/>
                <a:gd name="T10" fmla="*/ 52 w 105"/>
                <a:gd name="T11" fmla="*/ 105 h 125"/>
                <a:gd name="T12" fmla="*/ 52 w 105"/>
                <a:gd name="T13" fmla="*/ 115 h 125"/>
                <a:gd name="T14" fmla="*/ 76 w 105"/>
                <a:gd name="T15" fmla="*/ 120 h 125"/>
                <a:gd name="T16" fmla="*/ 47 w 105"/>
                <a:gd name="T17" fmla="*/ 125 h 125"/>
                <a:gd name="T18" fmla="*/ 47 w 105"/>
                <a:gd name="T19" fmla="*/ 125 h 125"/>
                <a:gd name="T20" fmla="*/ 19 w 105"/>
                <a:gd name="T21" fmla="*/ 120 h 125"/>
                <a:gd name="T22" fmla="*/ 42 w 105"/>
                <a:gd name="T23" fmla="*/ 115 h 125"/>
                <a:gd name="T24" fmla="*/ 42 w 105"/>
                <a:gd name="T25" fmla="*/ 105 h 125"/>
                <a:gd name="T26" fmla="*/ 8 w 105"/>
                <a:gd name="T27" fmla="*/ 91 h 125"/>
                <a:gd name="T28" fmla="*/ 1 w 105"/>
                <a:gd name="T29" fmla="*/ 94 h 125"/>
                <a:gd name="T30" fmla="*/ 12 w 105"/>
                <a:gd name="T31" fmla="*/ 79 h 125"/>
                <a:gd name="T32" fmla="*/ 14 w 105"/>
                <a:gd name="T33" fmla="*/ 14 h 125"/>
                <a:gd name="T34" fmla="*/ 78 w 105"/>
                <a:gd name="T35" fmla="*/ 12 h 125"/>
                <a:gd name="T36" fmla="*/ 84 w 105"/>
                <a:gd name="T37" fmla="*/ 7 h 125"/>
                <a:gd name="T38" fmla="*/ 84 w 105"/>
                <a:gd name="T39" fmla="*/ 7 h 125"/>
                <a:gd name="T40" fmla="*/ 86 w 105"/>
                <a:gd name="T41" fmla="*/ 13 h 125"/>
                <a:gd name="T42" fmla="*/ 82 w 105"/>
                <a:gd name="T43" fmla="*/ 16 h 125"/>
                <a:gd name="T44" fmla="*/ 80 w 105"/>
                <a:gd name="T45" fmla="*/ 81 h 125"/>
                <a:gd name="T46" fmla="*/ 47 w 105"/>
                <a:gd name="T47" fmla="*/ 95 h 125"/>
                <a:gd name="T48" fmla="*/ 13 w 105"/>
                <a:gd name="T49" fmla="*/ 86 h 125"/>
                <a:gd name="T50" fmla="*/ 47 w 105"/>
                <a:gd name="T51" fmla="*/ 100 h 125"/>
                <a:gd name="T52" fmla="*/ 67 w 105"/>
                <a:gd name="T53" fmla="*/ 96 h 125"/>
                <a:gd name="T54" fmla="*/ 84 w 105"/>
                <a:gd name="T55" fmla="*/ 84 h 125"/>
                <a:gd name="T56" fmla="*/ 95 w 105"/>
                <a:gd name="T57" fmla="*/ 67 h 125"/>
                <a:gd name="T58" fmla="*/ 95 w 105"/>
                <a:gd name="T59" fmla="*/ 28 h 125"/>
                <a:gd name="T60" fmla="*/ 74 w 105"/>
                <a:gd name="T61" fmla="*/ 21 h 125"/>
                <a:gd name="T62" fmla="*/ 47 w 105"/>
                <a:gd name="T63" fmla="*/ 10 h 125"/>
                <a:gd name="T64" fmla="*/ 10 w 105"/>
                <a:gd name="T65" fmla="*/ 47 h 125"/>
                <a:gd name="T66" fmla="*/ 47 w 105"/>
                <a:gd name="T67" fmla="*/ 85 h 125"/>
                <a:gd name="T68" fmla="*/ 74 w 105"/>
                <a:gd name="T69" fmla="*/ 74 h 125"/>
                <a:gd name="T70" fmla="*/ 74 w 105"/>
                <a:gd name="T71" fmla="*/ 21 h 125"/>
                <a:gd name="T72" fmla="*/ 80 w 105"/>
                <a:gd name="T73" fmla="*/ 81 h 125"/>
                <a:gd name="T74" fmla="*/ 74 w 105"/>
                <a:gd name="T75" fmla="*/ 8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5" h="125">
                  <a:moveTo>
                    <a:pt x="89" y="2"/>
                  </a:moveTo>
                  <a:cubicBezTo>
                    <a:pt x="90" y="0"/>
                    <a:pt x="92" y="0"/>
                    <a:pt x="93" y="2"/>
                  </a:cubicBezTo>
                  <a:cubicBezTo>
                    <a:pt x="94" y="3"/>
                    <a:pt x="94" y="5"/>
                    <a:pt x="93" y="6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95" y="14"/>
                    <a:pt x="98" y="19"/>
                    <a:pt x="101" y="25"/>
                  </a:cubicBezTo>
                  <a:cubicBezTo>
                    <a:pt x="104" y="32"/>
                    <a:pt x="105" y="40"/>
                    <a:pt x="105" y="47"/>
                  </a:cubicBezTo>
                  <a:cubicBezTo>
                    <a:pt x="105" y="55"/>
                    <a:pt x="104" y="63"/>
                    <a:pt x="101" y="70"/>
                  </a:cubicBezTo>
                  <a:cubicBezTo>
                    <a:pt x="98" y="77"/>
                    <a:pt x="94" y="83"/>
                    <a:pt x="88" y="89"/>
                  </a:cubicBezTo>
                  <a:cubicBezTo>
                    <a:pt x="88" y="89"/>
                    <a:pt x="88" y="89"/>
                    <a:pt x="88" y="89"/>
                  </a:cubicBezTo>
                  <a:cubicBezTo>
                    <a:pt x="83" y="94"/>
                    <a:pt x="76" y="98"/>
                    <a:pt x="69" y="101"/>
                  </a:cubicBezTo>
                  <a:cubicBezTo>
                    <a:pt x="69" y="101"/>
                    <a:pt x="69" y="101"/>
                    <a:pt x="69" y="101"/>
                  </a:cubicBezTo>
                  <a:cubicBezTo>
                    <a:pt x="64" y="103"/>
                    <a:pt x="58" y="105"/>
                    <a:pt x="52" y="105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15"/>
                    <a:pt x="52" y="115"/>
                    <a:pt x="52" y="115"/>
                  </a:cubicBezTo>
                  <a:cubicBezTo>
                    <a:pt x="71" y="115"/>
                    <a:pt x="71" y="115"/>
                    <a:pt x="71" y="115"/>
                  </a:cubicBezTo>
                  <a:cubicBezTo>
                    <a:pt x="74" y="115"/>
                    <a:pt x="76" y="117"/>
                    <a:pt x="76" y="120"/>
                  </a:cubicBezTo>
                  <a:cubicBezTo>
                    <a:pt x="76" y="123"/>
                    <a:pt x="74" y="125"/>
                    <a:pt x="71" y="125"/>
                  </a:cubicBezTo>
                  <a:cubicBezTo>
                    <a:pt x="47" y="125"/>
                    <a:pt x="47" y="125"/>
                    <a:pt x="47" y="125"/>
                  </a:cubicBezTo>
                  <a:cubicBezTo>
                    <a:pt x="47" y="125"/>
                    <a:pt x="47" y="125"/>
                    <a:pt x="47" y="125"/>
                  </a:cubicBezTo>
                  <a:cubicBezTo>
                    <a:pt x="47" y="125"/>
                    <a:pt x="47" y="125"/>
                    <a:pt x="47" y="125"/>
                  </a:cubicBezTo>
                  <a:cubicBezTo>
                    <a:pt x="23" y="125"/>
                    <a:pt x="23" y="125"/>
                    <a:pt x="23" y="125"/>
                  </a:cubicBezTo>
                  <a:cubicBezTo>
                    <a:pt x="21" y="125"/>
                    <a:pt x="19" y="123"/>
                    <a:pt x="19" y="120"/>
                  </a:cubicBezTo>
                  <a:cubicBezTo>
                    <a:pt x="19" y="117"/>
                    <a:pt x="21" y="115"/>
                    <a:pt x="23" y="115"/>
                  </a:cubicBezTo>
                  <a:cubicBezTo>
                    <a:pt x="42" y="115"/>
                    <a:pt x="42" y="115"/>
                    <a:pt x="42" y="115"/>
                  </a:cubicBezTo>
                  <a:cubicBezTo>
                    <a:pt x="42" y="106"/>
                    <a:pt x="42" y="106"/>
                    <a:pt x="42" y="106"/>
                  </a:cubicBezTo>
                  <a:cubicBezTo>
                    <a:pt x="42" y="106"/>
                    <a:pt x="42" y="106"/>
                    <a:pt x="42" y="105"/>
                  </a:cubicBezTo>
                  <a:cubicBezTo>
                    <a:pt x="36" y="105"/>
                    <a:pt x="30" y="103"/>
                    <a:pt x="25" y="101"/>
                  </a:cubicBezTo>
                  <a:cubicBezTo>
                    <a:pt x="19" y="99"/>
                    <a:pt x="13" y="95"/>
                    <a:pt x="8" y="91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4" y="95"/>
                    <a:pt x="2" y="95"/>
                    <a:pt x="1" y="94"/>
                  </a:cubicBezTo>
                  <a:cubicBezTo>
                    <a:pt x="0" y="92"/>
                    <a:pt x="0" y="91"/>
                    <a:pt x="1" y="89"/>
                  </a:cubicBezTo>
                  <a:cubicBezTo>
                    <a:pt x="12" y="79"/>
                    <a:pt x="12" y="79"/>
                    <a:pt x="12" y="79"/>
                  </a:cubicBezTo>
                  <a:cubicBezTo>
                    <a:pt x="5" y="70"/>
                    <a:pt x="0" y="60"/>
                    <a:pt x="0" y="47"/>
                  </a:cubicBezTo>
                  <a:cubicBezTo>
                    <a:pt x="0" y="35"/>
                    <a:pt x="5" y="23"/>
                    <a:pt x="14" y="14"/>
                  </a:cubicBezTo>
                  <a:cubicBezTo>
                    <a:pt x="23" y="6"/>
                    <a:pt x="34" y="0"/>
                    <a:pt x="47" y="0"/>
                  </a:cubicBezTo>
                  <a:cubicBezTo>
                    <a:pt x="59" y="0"/>
                    <a:pt x="70" y="5"/>
                    <a:pt x="78" y="12"/>
                  </a:cubicBezTo>
                  <a:cubicBezTo>
                    <a:pt x="84" y="7"/>
                    <a:pt x="84" y="7"/>
                    <a:pt x="84" y="7"/>
                  </a:cubicBezTo>
                  <a:cubicBezTo>
                    <a:pt x="84" y="7"/>
                    <a:pt x="84" y="7"/>
                    <a:pt x="84" y="7"/>
                  </a:cubicBezTo>
                  <a:cubicBezTo>
                    <a:pt x="84" y="7"/>
                    <a:pt x="84" y="7"/>
                    <a:pt x="84" y="7"/>
                  </a:cubicBezTo>
                  <a:cubicBezTo>
                    <a:pt x="84" y="7"/>
                    <a:pt x="84" y="7"/>
                    <a:pt x="84" y="7"/>
                  </a:cubicBezTo>
                  <a:cubicBezTo>
                    <a:pt x="89" y="2"/>
                    <a:pt x="89" y="2"/>
                    <a:pt x="89" y="2"/>
                  </a:cubicBezTo>
                  <a:close/>
                  <a:moveTo>
                    <a:pt x="86" y="13"/>
                  </a:moveTo>
                  <a:cubicBezTo>
                    <a:pt x="86" y="13"/>
                    <a:pt x="86" y="13"/>
                    <a:pt x="86" y="13"/>
                  </a:cubicBezTo>
                  <a:cubicBezTo>
                    <a:pt x="82" y="16"/>
                    <a:pt x="82" y="16"/>
                    <a:pt x="82" y="16"/>
                  </a:cubicBezTo>
                  <a:cubicBezTo>
                    <a:pt x="90" y="25"/>
                    <a:pt x="94" y="36"/>
                    <a:pt x="94" y="47"/>
                  </a:cubicBezTo>
                  <a:cubicBezTo>
                    <a:pt x="94" y="61"/>
                    <a:pt x="89" y="72"/>
                    <a:pt x="80" y="81"/>
                  </a:cubicBezTo>
                  <a:cubicBezTo>
                    <a:pt x="80" y="81"/>
                    <a:pt x="80" y="81"/>
                    <a:pt x="80" y="81"/>
                  </a:cubicBezTo>
                  <a:cubicBezTo>
                    <a:pt x="72" y="89"/>
                    <a:pt x="60" y="95"/>
                    <a:pt x="47" y="95"/>
                  </a:cubicBezTo>
                  <a:cubicBezTo>
                    <a:pt x="35" y="95"/>
                    <a:pt x="24" y="90"/>
                    <a:pt x="16" y="83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17" y="90"/>
                    <a:pt x="22" y="93"/>
                    <a:pt x="27" y="96"/>
                  </a:cubicBezTo>
                  <a:cubicBezTo>
                    <a:pt x="33" y="98"/>
                    <a:pt x="40" y="100"/>
                    <a:pt x="47" y="100"/>
                  </a:cubicBezTo>
                  <a:cubicBezTo>
                    <a:pt x="54" y="100"/>
                    <a:pt x="61" y="98"/>
                    <a:pt x="67" y="96"/>
                  </a:cubicBezTo>
                  <a:cubicBezTo>
                    <a:pt x="67" y="96"/>
                    <a:pt x="67" y="96"/>
                    <a:pt x="67" y="96"/>
                  </a:cubicBezTo>
                  <a:cubicBezTo>
                    <a:pt x="73" y="93"/>
                    <a:pt x="79" y="89"/>
                    <a:pt x="84" y="84"/>
                  </a:cubicBezTo>
                  <a:cubicBezTo>
                    <a:pt x="84" y="84"/>
                    <a:pt x="84" y="84"/>
                    <a:pt x="84" y="84"/>
                  </a:cubicBezTo>
                  <a:cubicBezTo>
                    <a:pt x="84" y="84"/>
                    <a:pt x="84" y="84"/>
                    <a:pt x="84" y="84"/>
                  </a:cubicBezTo>
                  <a:cubicBezTo>
                    <a:pt x="89" y="80"/>
                    <a:pt x="93" y="74"/>
                    <a:pt x="95" y="67"/>
                  </a:cubicBezTo>
                  <a:cubicBezTo>
                    <a:pt x="98" y="61"/>
                    <a:pt x="99" y="55"/>
                    <a:pt x="99" y="47"/>
                  </a:cubicBezTo>
                  <a:cubicBezTo>
                    <a:pt x="99" y="40"/>
                    <a:pt x="98" y="34"/>
                    <a:pt x="95" y="28"/>
                  </a:cubicBezTo>
                  <a:cubicBezTo>
                    <a:pt x="93" y="22"/>
                    <a:pt x="90" y="17"/>
                    <a:pt x="86" y="13"/>
                  </a:cubicBezTo>
                  <a:close/>
                  <a:moveTo>
                    <a:pt x="74" y="21"/>
                  </a:moveTo>
                  <a:cubicBezTo>
                    <a:pt x="74" y="21"/>
                    <a:pt x="74" y="21"/>
                    <a:pt x="74" y="21"/>
                  </a:cubicBezTo>
                  <a:cubicBezTo>
                    <a:pt x="67" y="15"/>
                    <a:pt x="58" y="10"/>
                    <a:pt x="47" y="10"/>
                  </a:cubicBezTo>
                  <a:cubicBezTo>
                    <a:pt x="37" y="10"/>
                    <a:pt x="28" y="15"/>
                    <a:pt x="21" y="21"/>
                  </a:cubicBezTo>
                  <a:cubicBezTo>
                    <a:pt x="14" y="28"/>
                    <a:pt x="10" y="37"/>
                    <a:pt x="10" y="47"/>
                  </a:cubicBezTo>
                  <a:cubicBezTo>
                    <a:pt x="10" y="58"/>
                    <a:pt x="14" y="67"/>
                    <a:pt x="21" y="74"/>
                  </a:cubicBezTo>
                  <a:cubicBezTo>
                    <a:pt x="28" y="81"/>
                    <a:pt x="37" y="85"/>
                    <a:pt x="47" y="85"/>
                  </a:cubicBezTo>
                  <a:cubicBezTo>
                    <a:pt x="57" y="85"/>
                    <a:pt x="67" y="81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80" y="67"/>
                    <a:pt x="84" y="58"/>
                    <a:pt x="84" y="47"/>
                  </a:cubicBezTo>
                  <a:cubicBezTo>
                    <a:pt x="84" y="37"/>
                    <a:pt x="80" y="28"/>
                    <a:pt x="74" y="21"/>
                  </a:cubicBezTo>
                  <a:cubicBezTo>
                    <a:pt x="74" y="21"/>
                    <a:pt x="74" y="21"/>
                    <a:pt x="74" y="21"/>
                  </a:cubicBezTo>
                  <a:close/>
                  <a:moveTo>
                    <a:pt x="80" y="81"/>
                  </a:moveTo>
                  <a:cubicBezTo>
                    <a:pt x="80" y="81"/>
                    <a:pt x="80" y="81"/>
                    <a:pt x="80" y="81"/>
                  </a:cubicBezTo>
                  <a:cubicBezTo>
                    <a:pt x="78" y="83"/>
                    <a:pt x="75" y="83"/>
                    <a:pt x="74" y="81"/>
                  </a:cubicBezTo>
                  <a:cubicBezTo>
                    <a:pt x="80" y="81"/>
                    <a:pt x="80" y="81"/>
                    <a:pt x="80" y="8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34" name="Rectangle 44"/>
          <p:cNvSpPr>
            <a:spLocks noChangeArrowheads="1"/>
          </p:cNvSpPr>
          <p:nvPr/>
        </p:nvSpPr>
        <p:spPr bwMode="auto">
          <a:xfrm>
            <a:off x="910211" y="1565696"/>
            <a:ext cx="1670685" cy="48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1216660">
              <a:spcBef>
                <a:spcPct val="20000"/>
              </a:spcBef>
              <a:defRPr/>
            </a:pPr>
            <a:r>
              <a:rPr lang="zh-CN" altLang="en-US" sz="1050" b="1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Enter the title</a:t>
            </a:r>
          </a:p>
          <a:p>
            <a:pPr algn="r">
              <a:lnSpc>
                <a:spcPct val="150000"/>
              </a:lnSpc>
            </a:pPr>
            <a:r>
              <a:rPr lang="zh-CN" altLang="en-US" sz="75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When a cigarette falls in love with a match,it is destined to be hurt.</a:t>
            </a:r>
            <a:endParaRPr lang="zh-CN" altLang="en-US" sz="600" dirty="0">
              <a:solidFill>
                <a:schemeClr val="bg1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字魂59号-创粗黑" panose="00000500000000000000" charset="-122"/>
              <a:sym typeface="思源宋体 CN Light" panose="02020300000000000000" pitchFamily="18" charset="-122"/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>
            <a:off x="909735" y="2328173"/>
            <a:ext cx="1671161" cy="48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1216660">
              <a:spcBef>
                <a:spcPct val="20000"/>
              </a:spcBef>
              <a:defRPr/>
            </a:pPr>
            <a:r>
              <a:rPr lang="zh-CN" altLang="en-US" sz="1050" b="1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Enter the title</a:t>
            </a:r>
          </a:p>
          <a:p>
            <a:pPr algn="r">
              <a:lnSpc>
                <a:spcPct val="150000"/>
              </a:lnSpc>
            </a:pPr>
            <a:r>
              <a:rPr lang="zh-CN" altLang="en-US" sz="75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When a cigarette falls in love with a match,it is destined to be hurt.</a:t>
            </a:r>
            <a:endParaRPr lang="zh-CN" altLang="en-US" sz="600" dirty="0">
              <a:solidFill>
                <a:schemeClr val="bg1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字魂59号-创粗黑" panose="00000500000000000000" charset="-122"/>
              <a:sym typeface="思源宋体 CN Light" panose="02020300000000000000" pitchFamily="18" charset="-122"/>
            </a:endParaRPr>
          </a:p>
        </p:txBody>
      </p:sp>
      <p:sp>
        <p:nvSpPr>
          <p:cNvPr id="36" name="Rectangle 46"/>
          <p:cNvSpPr>
            <a:spLocks noChangeArrowheads="1"/>
          </p:cNvSpPr>
          <p:nvPr/>
        </p:nvSpPr>
        <p:spPr bwMode="auto">
          <a:xfrm>
            <a:off x="945454" y="3077314"/>
            <a:ext cx="1635443" cy="48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1216660">
              <a:spcBef>
                <a:spcPct val="20000"/>
              </a:spcBef>
              <a:defRPr/>
            </a:pPr>
            <a:r>
              <a:rPr lang="zh-CN" altLang="en-US" sz="1050" b="1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Enter the title</a:t>
            </a:r>
          </a:p>
          <a:p>
            <a:pPr algn="r">
              <a:lnSpc>
                <a:spcPct val="150000"/>
              </a:lnSpc>
            </a:pPr>
            <a:r>
              <a:rPr lang="zh-CN" altLang="en-US" sz="75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When a cigarette falls in love with a match,it is destined to be hurt.</a:t>
            </a:r>
            <a:endParaRPr lang="zh-CN" altLang="en-US" sz="600" dirty="0">
              <a:solidFill>
                <a:schemeClr val="bg1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字魂59号-创粗黑" panose="00000500000000000000" charset="-122"/>
              <a:sym typeface="思源宋体 CN Light" panose="02020300000000000000" pitchFamily="18" charset="-122"/>
            </a:endParaRPr>
          </a:p>
        </p:txBody>
      </p:sp>
      <p:sp>
        <p:nvSpPr>
          <p:cNvPr id="37" name="Rectangle 47"/>
          <p:cNvSpPr>
            <a:spLocks noChangeArrowheads="1"/>
          </p:cNvSpPr>
          <p:nvPr/>
        </p:nvSpPr>
        <p:spPr bwMode="auto">
          <a:xfrm>
            <a:off x="6607590" y="1553790"/>
            <a:ext cx="1703070" cy="48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defTabSz="1216660">
              <a:spcBef>
                <a:spcPct val="20000"/>
              </a:spcBef>
              <a:defRPr/>
            </a:pPr>
            <a:r>
              <a:rPr lang="zh-CN" altLang="en-US" sz="1050" b="1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Enter the title</a:t>
            </a:r>
          </a:p>
          <a:p>
            <a:pPr algn="l">
              <a:lnSpc>
                <a:spcPct val="150000"/>
              </a:lnSpc>
            </a:pPr>
            <a:r>
              <a:rPr lang="zh-CN" altLang="en-US" sz="75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When a cigarette falls in love with a match,it is destined to be hurt.</a:t>
            </a:r>
          </a:p>
        </p:txBody>
      </p:sp>
      <p:sp>
        <p:nvSpPr>
          <p:cNvPr id="38" name="Rectangle 48"/>
          <p:cNvSpPr>
            <a:spLocks noChangeArrowheads="1"/>
          </p:cNvSpPr>
          <p:nvPr/>
        </p:nvSpPr>
        <p:spPr bwMode="auto">
          <a:xfrm>
            <a:off x="6607114" y="2328173"/>
            <a:ext cx="1703546" cy="48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defTabSz="1216660">
              <a:spcBef>
                <a:spcPct val="20000"/>
              </a:spcBef>
              <a:defRPr/>
            </a:pPr>
            <a:r>
              <a:rPr lang="zh-CN" altLang="en-US" sz="1050" b="1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Enter the title</a:t>
            </a:r>
          </a:p>
          <a:p>
            <a:pPr algn="l" defTabSz="914400">
              <a:lnSpc>
                <a:spcPct val="150000"/>
              </a:lnSpc>
            </a:pPr>
            <a:r>
              <a:rPr lang="zh-CN" altLang="en-US" sz="75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When a cigarette falls in love with a match,it is destined to be hurt.</a:t>
            </a:r>
            <a:endParaRPr lang="zh-CN" altLang="en-US" sz="600" dirty="0">
              <a:solidFill>
                <a:schemeClr val="bg1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字魂59号-创粗黑" panose="00000500000000000000" charset="-122"/>
              <a:sym typeface="思源宋体 CN Light" panose="02020300000000000000" pitchFamily="18" charset="-122"/>
            </a:endParaRPr>
          </a:p>
        </p:txBody>
      </p:sp>
      <p:sp>
        <p:nvSpPr>
          <p:cNvPr id="39" name="Rectangle 49"/>
          <p:cNvSpPr>
            <a:spLocks noChangeArrowheads="1"/>
          </p:cNvSpPr>
          <p:nvPr/>
        </p:nvSpPr>
        <p:spPr bwMode="auto">
          <a:xfrm>
            <a:off x="6607590" y="3090173"/>
            <a:ext cx="1703070" cy="48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defTabSz="1216660">
              <a:spcBef>
                <a:spcPct val="20000"/>
              </a:spcBef>
              <a:defRPr/>
            </a:pPr>
            <a:r>
              <a:rPr lang="zh-CN" altLang="en-US" sz="1050" b="1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Enter the title</a:t>
            </a:r>
          </a:p>
          <a:p>
            <a:pPr algn="l" defTabSz="914400">
              <a:lnSpc>
                <a:spcPct val="150000"/>
              </a:lnSpc>
            </a:pPr>
            <a:r>
              <a:rPr lang="zh-CN" altLang="en-US" sz="75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字魂59号-创粗黑" panose="00000500000000000000" charset="-122"/>
                <a:sym typeface="思源宋体 CN Light" panose="02020300000000000000" pitchFamily="18" charset="-122"/>
              </a:rPr>
              <a:t>When a cigarette falls in love with a match,it is destined to be hurt.</a:t>
            </a:r>
            <a:endParaRPr lang="zh-CN" altLang="en-US" sz="600" dirty="0">
              <a:solidFill>
                <a:schemeClr val="bg1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字魂59号-创粗黑" panose="00000500000000000000" charset="-122"/>
              <a:sym typeface="思源宋体 CN Light" panose="02020300000000000000" pitchFamily="18" charset="-122"/>
            </a:endParaRPr>
          </a:p>
        </p:txBody>
      </p:sp>
      <p:grpSp>
        <p:nvGrpSpPr>
          <p:cNvPr id="40" name="Group 39"/>
          <p:cNvGrpSpPr/>
          <p:nvPr/>
        </p:nvGrpSpPr>
        <p:grpSpPr bwMode="auto">
          <a:xfrm>
            <a:off x="3377663" y="2850619"/>
            <a:ext cx="2467451" cy="1663065"/>
            <a:chOff x="0" y="0"/>
            <a:chExt cx="2724" cy="183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 flipV="1">
              <a:off x="0" y="1755"/>
              <a:ext cx="2724" cy="8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lumMod val="50000"/>
                  </a:schemeClr>
                </a:gs>
                <a:gs pos="100000">
                  <a:srgbClr val="F8F8F8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1350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grpSp>
          <p:nvGrpSpPr>
            <p:cNvPr id="42" name="Group 41"/>
            <p:cNvGrpSpPr/>
            <p:nvPr/>
          </p:nvGrpSpPr>
          <p:grpSpPr bwMode="auto">
            <a:xfrm>
              <a:off x="240" y="0"/>
              <a:ext cx="2246" cy="1810"/>
              <a:chOff x="0" y="0"/>
              <a:chExt cx="2556" cy="1958"/>
            </a:xfrm>
          </p:grpSpPr>
          <p:pic>
            <p:nvPicPr>
              <p:cNvPr id="43" name="Picture 42" descr="apple icons"/>
              <p:cNvPicPr>
                <a:picLocks noChangeAspect="1" noChangeArrowheads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>
                <a:off x="0" y="0"/>
                <a:ext cx="2556" cy="19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" name="Rectangle 43"/>
              <p:cNvSpPr>
                <a:spLocks noChangeArrowheads="1"/>
              </p:cNvSpPr>
              <p:nvPr/>
            </p:nvSpPr>
            <p:spPr bwMode="auto">
              <a:xfrm>
                <a:off x="99" y="100"/>
                <a:ext cx="2358" cy="1336"/>
              </a:xfrm>
              <a:prstGeom prst="rect">
                <a:avLst/>
              </a:prstGeom>
              <a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CN" altLang="zh-CN" sz="1350" dirty="0">
                    <a:solidFill>
                      <a:schemeClr val="accent4">
                        <a:lumMod val="100000"/>
                      </a:schemeClr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  <a:sym typeface="思源宋体 CN Light" panose="02020300000000000000" pitchFamily="18" charset="-122"/>
                  </a:rPr>
                  <a:t> </a:t>
                </a: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A673B2E2-D866-4EAF-8FC7-AE7577D388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/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12" name="正五边形 11"/>
          <p:cNvSpPr/>
          <p:nvPr/>
        </p:nvSpPr>
        <p:spPr>
          <a:xfrm>
            <a:off x="3465856" y="1997581"/>
            <a:ext cx="1138555" cy="1090295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outerShdw blurRad="127000" dist="1016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sym typeface="思源宋体 CN Light" panose="02020300000000000000" pitchFamily="18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02</a:t>
            </a:r>
          </a:p>
        </p:txBody>
      </p:sp>
      <p:sp>
        <p:nvSpPr>
          <p:cNvPr id="9" name="TextBox 29"/>
          <p:cNvSpPr txBox="1"/>
          <p:nvPr/>
        </p:nvSpPr>
        <p:spPr>
          <a:xfrm>
            <a:off x="4788024" y="1851670"/>
            <a:ext cx="4062413" cy="23302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rgbClr val="BA8D2D">
                  <a:lumMod val="75000"/>
                </a:srgbClr>
              </a:buClr>
              <a:buSzPct val="145000"/>
              <a:buFont typeface="Arial" panose="020B0604020202020204"/>
              <a:buNone/>
              <a:tabLst/>
              <a:defRPr/>
            </a:pPr>
            <a:r>
              <a:rPr kumimoji="0" lang="zh-CN" altLang="en-US" sz="3600" b="1" i="1" u="none" strike="noStrike" kern="1200" cap="none" normalizeH="0" baseline="0" noProof="0" dirty="0">
                <a:ln>
                  <a:noFill/>
                </a:ln>
                <a:solidFill>
                  <a:srgbClr val="293247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The completion of the work</a:t>
            </a:r>
            <a:endParaRPr kumimoji="0" lang="en-US" altLang="zh-CN" sz="3600" b="1" i="1" u="none" strike="noStrike" kern="1200" cap="none" normalizeH="0" baseline="0" noProof="0" dirty="0">
              <a:ln>
                <a:noFill/>
              </a:ln>
              <a:solidFill>
                <a:srgbClr val="293247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  <a:p>
            <a:pPr marL="0" marR="0" lvl="0" indent="0" algn="l" defTabSz="91313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rgbClr val="BA8D2D">
                  <a:lumMod val="75000"/>
                </a:srgbClr>
              </a:buClr>
              <a:buSzPct val="145000"/>
              <a:buFont typeface="Arial" panose="020B0604020202020204"/>
              <a:buNone/>
              <a:tabLst/>
              <a:defRPr/>
            </a:pP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Lorem ipsum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sit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amet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,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consectetur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adipiscing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elit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. Integer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dolor</a:t>
            </a:r>
            <a:r>
              <a:rPr kumimoji="0" lang="en-GB" altLang="zh-CN" sz="1100" b="0" i="0" u="none" strike="noStrike" kern="1200" cap="none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 </a:t>
            </a:r>
            <a:r>
              <a:rPr kumimoji="0" lang="en-GB" altLang="zh-CN" sz="1100" b="0" i="0" u="none" strike="noStrike" kern="1200" cap="none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quam</a:t>
            </a:r>
            <a:endParaRPr kumimoji="0" lang="en-GB" altLang="zh-CN" sz="1100" b="0" i="0" u="none" strike="noStrike" kern="1200" cap="none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352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6"/>
          <p:cNvSpPr>
            <a:spLocks noEditPoints="1"/>
          </p:cNvSpPr>
          <p:nvPr/>
        </p:nvSpPr>
        <p:spPr bwMode="auto">
          <a:xfrm>
            <a:off x="7928216" y="3049306"/>
            <a:ext cx="333474" cy="250464"/>
          </a:xfrm>
          <a:custGeom>
            <a:avLst/>
            <a:gdLst>
              <a:gd name="T0" fmla="*/ 3 w 108"/>
              <a:gd name="T1" fmla="*/ 54 h 81"/>
              <a:gd name="T2" fmla="*/ 21 w 108"/>
              <a:gd name="T3" fmla="*/ 47 h 81"/>
              <a:gd name="T4" fmla="*/ 25 w 108"/>
              <a:gd name="T5" fmla="*/ 44 h 81"/>
              <a:gd name="T6" fmla="*/ 35 w 108"/>
              <a:gd name="T7" fmla="*/ 62 h 81"/>
              <a:gd name="T8" fmla="*/ 43 w 108"/>
              <a:gd name="T9" fmla="*/ 44 h 81"/>
              <a:gd name="T10" fmla="*/ 48 w 108"/>
              <a:gd name="T11" fmla="*/ 47 h 81"/>
              <a:gd name="T12" fmla="*/ 60 w 108"/>
              <a:gd name="T13" fmla="*/ 52 h 81"/>
              <a:gd name="T14" fmla="*/ 60 w 108"/>
              <a:gd name="T15" fmla="*/ 51 h 81"/>
              <a:gd name="T16" fmla="*/ 72 w 108"/>
              <a:gd name="T17" fmla="*/ 47 h 81"/>
              <a:gd name="T18" fmla="*/ 83 w 108"/>
              <a:gd name="T19" fmla="*/ 61 h 81"/>
              <a:gd name="T20" fmla="*/ 96 w 108"/>
              <a:gd name="T21" fmla="*/ 47 h 81"/>
              <a:gd name="T22" fmla="*/ 105 w 108"/>
              <a:gd name="T23" fmla="*/ 49 h 81"/>
              <a:gd name="T24" fmla="*/ 108 w 108"/>
              <a:gd name="T25" fmla="*/ 72 h 81"/>
              <a:gd name="T26" fmla="*/ 69 w 108"/>
              <a:gd name="T27" fmla="*/ 72 h 81"/>
              <a:gd name="T28" fmla="*/ 69 w 108"/>
              <a:gd name="T29" fmla="*/ 81 h 81"/>
              <a:gd name="T30" fmla="*/ 0 w 108"/>
              <a:gd name="T31" fmla="*/ 81 h 81"/>
              <a:gd name="T32" fmla="*/ 3 w 108"/>
              <a:gd name="T33" fmla="*/ 54 h 81"/>
              <a:gd name="T34" fmla="*/ 73 w 108"/>
              <a:gd name="T35" fmla="*/ 27 h 81"/>
              <a:gd name="T36" fmla="*/ 93 w 108"/>
              <a:gd name="T37" fmla="*/ 25 h 81"/>
              <a:gd name="T38" fmla="*/ 92 w 108"/>
              <a:gd name="T39" fmla="*/ 37 h 81"/>
              <a:gd name="T40" fmla="*/ 88 w 108"/>
              <a:gd name="T41" fmla="*/ 42 h 81"/>
              <a:gd name="T42" fmla="*/ 99 w 108"/>
              <a:gd name="T43" fmla="*/ 42 h 81"/>
              <a:gd name="T44" fmla="*/ 98 w 108"/>
              <a:gd name="T45" fmla="*/ 32 h 81"/>
              <a:gd name="T46" fmla="*/ 69 w 108"/>
              <a:gd name="T47" fmla="*/ 32 h 81"/>
              <a:gd name="T48" fmla="*/ 68 w 108"/>
              <a:gd name="T49" fmla="*/ 42 h 81"/>
              <a:gd name="T50" fmla="*/ 78 w 108"/>
              <a:gd name="T51" fmla="*/ 42 h 81"/>
              <a:gd name="T52" fmla="*/ 75 w 108"/>
              <a:gd name="T53" fmla="*/ 37 h 81"/>
              <a:gd name="T54" fmla="*/ 73 w 108"/>
              <a:gd name="T55" fmla="*/ 27 h 81"/>
              <a:gd name="T56" fmla="*/ 73 w 108"/>
              <a:gd name="T57" fmla="*/ 27 h 81"/>
              <a:gd name="T58" fmla="*/ 21 w 108"/>
              <a:gd name="T59" fmla="*/ 31 h 81"/>
              <a:gd name="T60" fmla="*/ 22 w 108"/>
              <a:gd name="T61" fmla="*/ 16 h 81"/>
              <a:gd name="T62" fmla="*/ 46 w 108"/>
              <a:gd name="T63" fmla="*/ 16 h 81"/>
              <a:gd name="T64" fmla="*/ 47 w 108"/>
              <a:gd name="T65" fmla="*/ 31 h 81"/>
              <a:gd name="T66" fmla="*/ 52 w 108"/>
              <a:gd name="T67" fmla="*/ 25 h 81"/>
              <a:gd name="T68" fmla="*/ 50 w 108"/>
              <a:gd name="T69" fmla="*/ 8 h 81"/>
              <a:gd name="T70" fmla="*/ 19 w 108"/>
              <a:gd name="T71" fmla="*/ 7 h 81"/>
              <a:gd name="T72" fmla="*/ 18 w 108"/>
              <a:gd name="T73" fmla="*/ 28 h 81"/>
              <a:gd name="T74" fmla="*/ 21 w 108"/>
              <a:gd name="T75" fmla="*/ 3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8" h="81">
                <a:moveTo>
                  <a:pt x="3" y="54"/>
                </a:moveTo>
                <a:cubicBezTo>
                  <a:pt x="9" y="52"/>
                  <a:pt x="15" y="49"/>
                  <a:pt x="21" y="47"/>
                </a:cubicBezTo>
                <a:cubicBezTo>
                  <a:pt x="22" y="46"/>
                  <a:pt x="24" y="45"/>
                  <a:pt x="25" y="44"/>
                </a:cubicBezTo>
                <a:cubicBezTo>
                  <a:pt x="35" y="62"/>
                  <a:pt x="35" y="62"/>
                  <a:pt x="35" y="62"/>
                </a:cubicBezTo>
                <a:cubicBezTo>
                  <a:pt x="43" y="44"/>
                  <a:pt x="43" y="44"/>
                  <a:pt x="43" y="44"/>
                </a:cubicBezTo>
                <a:cubicBezTo>
                  <a:pt x="45" y="45"/>
                  <a:pt x="46" y="46"/>
                  <a:pt x="48" y="47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51"/>
                  <a:pt x="60" y="51"/>
                  <a:pt x="60" y="51"/>
                </a:cubicBezTo>
                <a:cubicBezTo>
                  <a:pt x="65" y="49"/>
                  <a:pt x="69" y="47"/>
                  <a:pt x="72" y="47"/>
                </a:cubicBezTo>
                <a:cubicBezTo>
                  <a:pt x="74" y="53"/>
                  <a:pt x="78" y="57"/>
                  <a:pt x="83" y="61"/>
                </a:cubicBezTo>
                <a:cubicBezTo>
                  <a:pt x="89" y="57"/>
                  <a:pt x="93" y="52"/>
                  <a:pt x="96" y="47"/>
                </a:cubicBezTo>
                <a:cubicBezTo>
                  <a:pt x="98" y="47"/>
                  <a:pt x="102" y="48"/>
                  <a:pt x="105" y="49"/>
                </a:cubicBezTo>
                <a:cubicBezTo>
                  <a:pt x="108" y="54"/>
                  <a:pt x="108" y="65"/>
                  <a:pt x="108" y="72"/>
                </a:cubicBezTo>
                <a:cubicBezTo>
                  <a:pt x="69" y="72"/>
                  <a:pt x="69" y="72"/>
                  <a:pt x="69" y="72"/>
                </a:cubicBezTo>
                <a:cubicBezTo>
                  <a:pt x="70" y="75"/>
                  <a:pt x="70" y="78"/>
                  <a:pt x="69" y="81"/>
                </a:cubicBezTo>
                <a:cubicBezTo>
                  <a:pt x="46" y="81"/>
                  <a:pt x="23" y="81"/>
                  <a:pt x="0" y="81"/>
                </a:cubicBezTo>
                <a:cubicBezTo>
                  <a:pt x="0" y="68"/>
                  <a:pt x="0" y="59"/>
                  <a:pt x="3" y="54"/>
                </a:cubicBezTo>
                <a:close/>
                <a:moveTo>
                  <a:pt x="73" y="27"/>
                </a:moveTo>
                <a:cubicBezTo>
                  <a:pt x="79" y="28"/>
                  <a:pt x="89" y="27"/>
                  <a:pt x="93" y="25"/>
                </a:cubicBezTo>
                <a:cubicBezTo>
                  <a:pt x="93" y="27"/>
                  <a:pt x="93" y="33"/>
                  <a:pt x="92" y="37"/>
                </a:cubicBezTo>
                <a:cubicBezTo>
                  <a:pt x="91" y="39"/>
                  <a:pt x="90" y="41"/>
                  <a:pt x="88" y="42"/>
                </a:cubicBezTo>
                <a:cubicBezTo>
                  <a:pt x="99" y="42"/>
                  <a:pt x="99" y="42"/>
                  <a:pt x="99" y="42"/>
                </a:cubicBezTo>
                <a:cubicBezTo>
                  <a:pt x="99" y="42"/>
                  <a:pt x="98" y="34"/>
                  <a:pt x="98" y="32"/>
                </a:cubicBezTo>
                <a:cubicBezTo>
                  <a:pt x="102" y="3"/>
                  <a:pt x="64" y="3"/>
                  <a:pt x="69" y="32"/>
                </a:cubicBezTo>
                <a:cubicBezTo>
                  <a:pt x="69" y="34"/>
                  <a:pt x="68" y="42"/>
                  <a:pt x="68" y="42"/>
                </a:cubicBezTo>
                <a:cubicBezTo>
                  <a:pt x="78" y="42"/>
                  <a:pt x="78" y="42"/>
                  <a:pt x="78" y="42"/>
                </a:cubicBezTo>
                <a:cubicBezTo>
                  <a:pt x="77" y="41"/>
                  <a:pt x="76" y="39"/>
                  <a:pt x="75" y="37"/>
                </a:cubicBezTo>
                <a:cubicBezTo>
                  <a:pt x="73" y="34"/>
                  <a:pt x="73" y="30"/>
                  <a:pt x="73" y="27"/>
                </a:cubicBezTo>
                <a:cubicBezTo>
                  <a:pt x="73" y="27"/>
                  <a:pt x="73" y="27"/>
                  <a:pt x="73" y="27"/>
                </a:cubicBezTo>
                <a:close/>
                <a:moveTo>
                  <a:pt x="21" y="31"/>
                </a:moveTo>
                <a:cubicBezTo>
                  <a:pt x="21" y="25"/>
                  <a:pt x="21" y="21"/>
                  <a:pt x="22" y="16"/>
                </a:cubicBezTo>
                <a:cubicBezTo>
                  <a:pt x="29" y="12"/>
                  <a:pt x="37" y="18"/>
                  <a:pt x="46" y="16"/>
                </a:cubicBezTo>
                <a:cubicBezTo>
                  <a:pt x="47" y="20"/>
                  <a:pt x="48" y="25"/>
                  <a:pt x="47" y="31"/>
                </a:cubicBezTo>
                <a:cubicBezTo>
                  <a:pt x="47" y="31"/>
                  <a:pt x="51" y="28"/>
                  <a:pt x="52" y="25"/>
                </a:cubicBezTo>
                <a:cubicBezTo>
                  <a:pt x="52" y="22"/>
                  <a:pt x="51" y="10"/>
                  <a:pt x="50" y="8"/>
                </a:cubicBezTo>
                <a:cubicBezTo>
                  <a:pt x="45" y="0"/>
                  <a:pt x="25" y="0"/>
                  <a:pt x="19" y="7"/>
                </a:cubicBezTo>
                <a:cubicBezTo>
                  <a:pt x="18" y="9"/>
                  <a:pt x="16" y="25"/>
                  <a:pt x="18" y="28"/>
                </a:cubicBezTo>
                <a:cubicBezTo>
                  <a:pt x="19" y="30"/>
                  <a:pt x="21" y="31"/>
                  <a:pt x="21" y="3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prstClr val="black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3" name="Freeform 17"/>
          <p:cNvSpPr>
            <a:spLocks noEditPoints="1"/>
          </p:cNvSpPr>
          <p:nvPr/>
        </p:nvSpPr>
        <p:spPr bwMode="auto">
          <a:xfrm>
            <a:off x="5678343" y="2988497"/>
            <a:ext cx="296263" cy="312007"/>
          </a:xfrm>
          <a:custGeom>
            <a:avLst/>
            <a:gdLst>
              <a:gd name="T0" fmla="*/ 20 w 96"/>
              <a:gd name="T1" fmla="*/ 86 h 101"/>
              <a:gd name="T2" fmla="*/ 7 w 96"/>
              <a:gd name="T3" fmla="*/ 58 h 101"/>
              <a:gd name="T4" fmla="*/ 18 w 96"/>
              <a:gd name="T5" fmla="*/ 29 h 101"/>
              <a:gd name="T6" fmla="*/ 42 w 96"/>
              <a:gd name="T7" fmla="*/ 17 h 101"/>
              <a:gd name="T8" fmla="*/ 41 w 96"/>
              <a:gd name="T9" fmla="*/ 9 h 101"/>
              <a:gd name="T10" fmla="*/ 36 w 96"/>
              <a:gd name="T11" fmla="*/ 10 h 101"/>
              <a:gd name="T12" fmla="*/ 35 w 96"/>
              <a:gd name="T13" fmla="*/ 5 h 101"/>
              <a:gd name="T14" fmla="*/ 48 w 96"/>
              <a:gd name="T15" fmla="*/ 3 h 101"/>
              <a:gd name="T16" fmla="*/ 49 w 96"/>
              <a:gd name="T17" fmla="*/ 8 h 101"/>
              <a:gd name="T18" fmla="*/ 44 w 96"/>
              <a:gd name="T19" fmla="*/ 9 h 101"/>
              <a:gd name="T20" fmla="*/ 46 w 96"/>
              <a:gd name="T21" fmla="*/ 16 h 101"/>
              <a:gd name="T22" fmla="*/ 74 w 96"/>
              <a:gd name="T23" fmla="*/ 27 h 101"/>
              <a:gd name="T24" fmla="*/ 87 w 96"/>
              <a:gd name="T25" fmla="*/ 54 h 101"/>
              <a:gd name="T26" fmla="*/ 77 w 96"/>
              <a:gd name="T27" fmla="*/ 83 h 101"/>
              <a:gd name="T28" fmla="*/ 75 w 96"/>
              <a:gd name="T29" fmla="*/ 85 h 101"/>
              <a:gd name="T30" fmla="*/ 79 w 96"/>
              <a:gd name="T31" fmla="*/ 101 h 101"/>
              <a:gd name="T32" fmla="*/ 74 w 96"/>
              <a:gd name="T33" fmla="*/ 101 h 101"/>
              <a:gd name="T34" fmla="*/ 63 w 96"/>
              <a:gd name="T35" fmla="*/ 93 h 101"/>
              <a:gd name="T36" fmla="*/ 49 w 96"/>
              <a:gd name="T37" fmla="*/ 96 h 101"/>
              <a:gd name="T38" fmla="*/ 32 w 96"/>
              <a:gd name="T39" fmla="*/ 93 h 101"/>
              <a:gd name="T40" fmla="*/ 22 w 96"/>
              <a:gd name="T41" fmla="*/ 101 h 101"/>
              <a:gd name="T42" fmla="*/ 17 w 96"/>
              <a:gd name="T43" fmla="*/ 101 h 101"/>
              <a:gd name="T44" fmla="*/ 21 w 96"/>
              <a:gd name="T45" fmla="*/ 86 h 101"/>
              <a:gd name="T46" fmla="*/ 20 w 96"/>
              <a:gd name="T47" fmla="*/ 86 h 101"/>
              <a:gd name="T48" fmla="*/ 82 w 96"/>
              <a:gd name="T49" fmla="*/ 6 h 101"/>
              <a:gd name="T50" fmla="*/ 60 w 96"/>
              <a:gd name="T51" fmla="*/ 11 h 101"/>
              <a:gd name="T52" fmla="*/ 92 w 96"/>
              <a:gd name="T53" fmla="*/ 31 h 101"/>
              <a:gd name="T54" fmla="*/ 88 w 96"/>
              <a:gd name="T55" fmla="*/ 9 h 101"/>
              <a:gd name="T56" fmla="*/ 92 w 96"/>
              <a:gd name="T57" fmla="*/ 3 h 101"/>
              <a:gd name="T58" fmla="*/ 86 w 96"/>
              <a:gd name="T59" fmla="*/ 0 h 101"/>
              <a:gd name="T60" fmla="*/ 82 w 96"/>
              <a:gd name="T61" fmla="*/ 6 h 101"/>
              <a:gd name="T62" fmla="*/ 14 w 96"/>
              <a:gd name="T63" fmla="*/ 6 h 101"/>
              <a:gd name="T64" fmla="*/ 10 w 96"/>
              <a:gd name="T65" fmla="*/ 0 h 101"/>
              <a:gd name="T66" fmla="*/ 4 w 96"/>
              <a:gd name="T67" fmla="*/ 3 h 101"/>
              <a:gd name="T68" fmla="*/ 8 w 96"/>
              <a:gd name="T69" fmla="*/ 9 h 101"/>
              <a:gd name="T70" fmla="*/ 4 w 96"/>
              <a:gd name="T71" fmla="*/ 31 h 101"/>
              <a:gd name="T72" fmla="*/ 36 w 96"/>
              <a:gd name="T73" fmla="*/ 11 h 101"/>
              <a:gd name="T74" fmla="*/ 14 w 96"/>
              <a:gd name="T75" fmla="*/ 6 h 101"/>
              <a:gd name="T76" fmla="*/ 43 w 96"/>
              <a:gd name="T77" fmla="*/ 54 h 101"/>
              <a:gd name="T78" fmla="*/ 42 w 96"/>
              <a:gd name="T79" fmla="*/ 56 h 101"/>
              <a:gd name="T80" fmla="*/ 22 w 96"/>
              <a:gd name="T81" fmla="*/ 61 h 101"/>
              <a:gd name="T82" fmla="*/ 22 w 96"/>
              <a:gd name="T83" fmla="*/ 64 h 101"/>
              <a:gd name="T84" fmla="*/ 43 w 96"/>
              <a:gd name="T85" fmla="*/ 59 h 101"/>
              <a:gd name="T86" fmla="*/ 46 w 96"/>
              <a:gd name="T87" fmla="*/ 61 h 101"/>
              <a:gd name="T88" fmla="*/ 54 w 96"/>
              <a:gd name="T89" fmla="*/ 58 h 101"/>
              <a:gd name="T90" fmla="*/ 50 w 96"/>
              <a:gd name="T91" fmla="*/ 50 h 101"/>
              <a:gd name="T92" fmla="*/ 49 w 96"/>
              <a:gd name="T93" fmla="*/ 50 h 101"/>
              <a:gd name="T94" fmla="*/ 41 w 96"/>
              <a:gd name="T95" fmla="*/ 37 h 101"/>
              <a:gd name="T96" fmla="*/ 38 w 96"/>
              <a:gd name="T97" fmla="*/ 39 h 101"/>
              <a:gd name="T98" fmla="*/ 44 w 96"/>
              <a:gd name="T99" fmla="*/ 52 h 101"/>
              <a:gd name="T100" fmla="*/ 43 w 96"/>
              <a:gd name="T101" fmla="*/ 54 h 101"/>
              <a:gd name="T102" fmla="*/ 18 w 96"/>
              <a:gd name="T103" fmla="*/ 58 h 101"/>
              <a:gd name="T104" fmla="*/ 28 w 96"/>
              <a:gd name="T105" fmla="*/ 78 h 101"/>
              <a:gd name="T106" fmla="*/ 49 w 96"/>
              <a:gd name="T107" fmla="*/ 85 h 101"/>
              <a:gd name="T108" fmla="*/ 69 w 96"/>
              <a:gd name="T109" fmla="*/ 76 h 101"/>
              <a:gd name="T110" fmla="*/ 76 w 96"/>
              <a:gd name="T111" fmla="*/ 55 h 101"/>
              <a:gd name="T112" fmla="*/ 67 w 96"/>
              <a:gd name="T113" fmla="*/ 35 h 101"/>
              <a:gd name="T114" fmla="*/ 46 w 96"/>
              <a:gd name="T115" fmla="*/ 27 h 101"/>
              <a:gd name="T116" fmla="*/ 26 w 96"/>
              <a:gd name="T117" fmla="*/ 37 h 101"/>
              <a:gd name="T118" fmla="*/ 18 w 96"/>
              <a:gd name="T119" fmla="*/ 5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6" h="101">
                <a:moveTo>
                  <a:pt x="20" y="86"/>
                </a:moveTo>
                <a:cubicBezTo>
                  <a:pt x="12" y="78"/>
                  <a:pt x="8" y="68"/>
                  <a:pt x="7" y="58"/>
                </a:cubicBezTo>
                <a:cubicBezTo>
                  <a:pt x="7" y="48"/>
                  <a:pt x="10" y="38"/>
                  <a:pt x="18" y="29"/>
                </a:cubicBezTo>
                <a:cubicBezTo>
                  <a:pt x="24" y="22"/>
                  <a:pt x="33" y="18"/>
                  <a:pt x="42" y="17"/>
                </a:cubicBezTo>
                <a:cubicBezTo>
                  <a:pt x="41" y="9"/>
                  <a:pt x="41" y="9"/>
                  <a:pt x="41" y="9"/>
                </a:cubicBezTo>
                <a:cubicBezTo>
                  <a:pt x="36" y="10"/>
                  <a:pt x="36" y="10"/>
                  <a:pt x="36" y="10"/>
                </a:cubicBezTo>
                <a:cubicBezTo>
                  <a:pt x="35" y="5"/>
                  <a:pt x="35" y="5"/>
                  <a:pt x="35" y="5"/>
                </a:cubicBezTo>
                <a:cubicBezTo>
                  <a:pt x="48" y="3"/>
                  <a:pt x="48" y="3"/>
                  <a:pt x="48" y="3"/>
                </a:cubicBezTo>
                <a:cubicBezTo>
                  <a:pt x="49" y="8"/>
                  <a:pt x="49" y="8"/>
                  <a:pt x="49" y="8"/>
                </a:cubicBezTo>
                <a:cubicBezTo>
                  <a:pt x="44" y="9"/>
                  <a:pt x="44" y="9"/>
                  <a:pt x="44" y="9"/>
                </a:cubicBezTo>
                <a:cubicBezTo>
                  <a:pt x="46" y="16"/>
                  <a:pt x="46" y="16"/>
                  <a:pt x="46" y="16"/>
                </a:cubicBezTo>
                <a:cubicBezTo>
                  <a:pt x="56" y="16"/>
                  <a:pt x="66" y="19"/>
                  <a:pt x="74" y="27"/>
                </a:cubicBezTo>
                <a:cubicBezTo>
                  <a:pt x="82" y="34"/>
                  <a:pt x="87" y="44"/>
                  <a:pt x="87" y="54"/>
                </a:cubicBezTo>
                <a:cubicBezTo>
                  <a:pt x="88" y="65"/>
                  <a:pt x="84" y="75"/>
                  <a:pt x="77" y="83"/>
                </a:cubicBezTo>
                <a:cubicBezTo>
                  <a:pt x="76" y="84"/>
                  <a:pt x="76" y="84"/>
                  <a:pt x="75" y="85"/>
                </a:cubicBezTo>
                <a:cubicBezTo>
                  <a:pt x="79" y="101"/>
                  <a:pt x="79" y="101"/>
                  <a:pt x="79" y="101"/>
                </a:cubicBezTo>
                <a:cubicBezTo>
                  <a:pt x="74" y="101"/>
                  <a:pt x="74" y="101"/>
                  <a:pt x="74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59" y="95"/>
                  <a:pt x="54" y="96"/>
                  <a:pt x="49" y="96"/>
                </a:cubicBezTo>
                <a:cubicBezTo>
                  <a:pt x="44" y="96"/>
                  <a:pt x="38" y="95"/>
                  <a:pt x="32" y="93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21" y="86"/>
                  <a:pt x="21" y="86"/>
                  <a:pt x="21" y="86"/>
                </a:cubicBezTo>
                <a:cubicBezTo>
                  <a:pt x="20" y="86"/>
                  <a:pt x="20" y="86"/>
                  <a:pt x="20" y="86"/>
                </a:cubicBezTo>
                <a:close/>
                <a:moveTo>
                  <a:pt x="82" y="6"/>
                </a:moveTo>
                <a:cubicBezTo>
                  <a:pt x="74" y="3"/>
                  <a:pt x="66" y="5"/>
                  <a:pt x="60" y="11"/>
                </a:cubicBezTo>
                <a:cubicBezTo>
                  <a:pt x="92" y="31"/>
                  <a:pt x="92" y="31"/>
                  <a:pt x="92" y="31"/>
                </a:cubicBezTo>
                <a:cubicBezTo>
                  <a:pt x="96" y="24"/>
                  <a:pt x="94" y="15"/>
                  <a:pt x="88" y="9"/>
                </a:cubicBezTo>
                <a:cubicBezTo>
                  <a:pt x="92" y="3"/>
                  <a:pt x="92" y="3"/>
                  <a:pt x="92" y="3"/>
                </a:cubicBezTo>
                <a:cubicBezTo>
                  <a:pt x="86" y="0"/>
                  <a:pt x="86" y="0"/>
                  <a:pt x="86" y="0"/>
                </a:cubicBezTo>
                <a:cubicBezTo>
                  <a:pt x="82" y="6"/>
                  <a:pt x="82" y="6"/>
                  <a:pt x="82" y="6"/>
                </a:cubicBezTo>
                <a:close/>
                <a:moveTo>
                  <a:pt x="14" y="6"/>
                </a:moveTo>
                <a:cubicBezTo>
                  <a:pt x="10" y="0"/>
                  <a:pt x="10" y="0"/>
                  <a:pt x="10" y="0"/>
                </a:cubicBezTo>
                <a:cubicBezTo>
                  <a:pt x="4" y="3"/>
                  <a:pt x="4" y="3"/>
                  <a:pt x="4" y="3"/>
                </a:cubicBezTo>
                <a:cubicBezTo>
                  <a:pt x="8" y="9"/>
                  <a:pt x="8" y="9"/>
                  <a:pt x="8" y="9"/>
                </a:cubicBezTo>
                <a:cubicBezTo>
                  <a:pt x="2" y="15"/>
                  <a:pt x="0" y="24"/>
                  <a:pt x="4" y="31"/>
                </a:cubicBezTo>
                <a:cubicBezTo>
                  <a:pt x="36" y="11"/>
                  <a:pt x="36" y="11"/>
                  <a:pt x="36" y="11"/>
                </a:cubicBezTo>
                <a:cubicBezTo>
                  <a:pt x="30" y="5"/>
                  <a:pt x="21" y="3"/>
                  <a:pt x="14" y="6"/>
                </a:cubicBezTo>
                <a:close/>
                <a:moveTo>
                  <a:pt x="43" y="54"/>
                </a:moveTo>
                <a:cubicBezTo>
                  <a:pt x="42" y="55"/>
                  <a:pt x="42" y="55"/>
                  <a:pt x="42" y="56"/>
                </a:cubicBezTo>
                <a:cubicBezTo>
                  <a:pt x="35" y="57"/>
                  <a:pt x="28" y="58"/>
                  <a:pt x="22" y="61"/>
                </a:cubicBezTo>
                <a:cubicBezTo>
                  <a:pt x="22" y="62"/>
                  <a:pt x="22" y="63"/>
                  <a:pt x="22" y="64"/>
                </a:cubicBezTo>
                <a:cubicBezTo>
                  <a:pt x="29" y="63"/>
                  <a:pt x="37" y="62"/>
                  <a:pt x="43" y="59"/>
                </a:cubicBezTo>
                <a:cubicBezTo>
                  <a:pt x="44" y="60"/>
                  <a:pt x="45" y="61"/>
                  <a:pt x="46" y="61"/>
                </a:cubicBezTo>
                <a:cubicBezTo>
                  <a:pt x="49" y="62"/>
                  <a:pt x="53" y="61"/>
                  <a:pt x="54" y="58"/>
                </a:cubicBezTo>
                <a:cubicBezTo>
                  <a:pt x="55" y="55"/>
                  <a:pt x="53" y="51"/>
                  <a:pt x="50" y="50"/>
                </a:cubicBezTo>
                <a:cubicBezTo>
                  <a:pt x="50" y="50"/>
                  <a:pt x="49" y="50"/>
                  <a:pt x="49" y="50"/>
                </a:cubicBezTo>
                <a:cubicBezTo>
                  <a:pt x="47" y="46"/>
                  <a:pt x="44" y="41"/>
                  <a:pt x="41" y="37"/>
                </a:cubicBezTo>
                <a:cubicBezTo>
                  <a:pt x="40" y="38"/>
                  <a:pt x="39" y="39"/>
                  <a:pt x="38" y="39"/>
                </a:cubicBezTo>
                <a:cubicBezTo>
                  <a:pt x="39" y="44"/>
                  <a:pt x="41" y="48"/>
                  <a:pt x="44" y="52"/>
                </a:cubicBezTo>
                <a:cubicBezTo>
                  <a:pt x="43" y="52"/>
                  <a:pt x="43" y="53"/>
                  <a:pt x="43" y="54"/>
                </a:cubicBezTo>
                <a:close/>
                <a:moveTo>
                  <a:pt x="18" y="58"/>
                </a:moveTo>
                <a:cubicBezTo>
                  <a:pt x="19" y="65"/>
                  <a:pt x="22" y="72"/>
                  <a:pt x="28" y="78"/>
                </a:cubicBezTo>
                <a:cubicBezTo>
                  <a:pt x="34" y="83"/>
                  <a:pt x="41" y="86"/>
                  <a:pt x="49" y="85"/>
                </a:cubicBezTo>
                <a:cubicBezTo>
                  <a:pt x="56" y="85"/>
                  <a:pt x="63" y="82"/>
                  <a:pt x="69" y="76"/>
                </a:cubicBezTo>
                <a:cubicBezTo>
                  <a:pt x="74" y="70"/>
                  <a:pt x="77" y="62"/>
                  <a:pt x="76" y="55"/>
                </a:cubicBezTo>
                <a:cubicBezTo>
                  <a:pt x="76" y="47"/>
                  <a:pt x="73" y="40"/>
                  <a:pt x="67" y="35"/>
                </a:cubicBezTo>
                <a:cubicBezTo>
                  <a:pt x="61" y="29"/>
                  <a:pt x="53" y="27"/>
                  <a:pt x="46" y="27"/>
                </a:cubicBezTo>
                <a:cubicBezTo>
                  <a:pt x="38" y="28"/>
                  <a:pt x="31" y="31"/>
                  <a:pt x="26" y="37"/>
                </a:cubicBezTo>
                <a:cubicBezTo>
                  <a:pt x="20" y="43"/>
                  <a:pt x="18" y="50"/>
                  <a:pt x="18" y="5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prstClr val="black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4" name="Freeform 18"/>
          <p:cNvSpPr>
            <a:spLocks noEditPoints="1"/>
          </p:cNvSpPr>
          <p:nvPr/>
        </p:nvSpPr>
        <p:spPr bwMode="auto">
          <a:xfrm>
            <a:off x="3442782" y="2988497"/>
            <a:ext cx="281951" cy="287676"/>
          </a:xfrm>
          <a:custGeom>
            <a:avLst/>
            <a:gdLst>
              <a:gd name="T0" fmla="*/ 87 w 91"/>
              <a:gd name="T1" fmla="*/ 39 h 93"/>
              <a:gd name="T2" fmla="*/ 91 w 91"/>
              <a:gd name="T3" fmla="*/ 46 h 93"/>
              <a:gd name="T4" fmla="*/ 91 w 91"/>
              <a:gd name="T5" fmla="*/ 83 h 93"/>
              <a:gd name="T6" fmla="*/ 81 w 91"/>
              <a:gd name="T7" fmla="*/ 93 h 93"/>
              <a:gd name="T8" fmla="*/ 10 w 91"/>
              <a:gd name="T9" fmla="*/ 93 h 93"/>
              <a:gd name="T10" fmla="*/ 0 w 91"/>
              <a:gd name="T11" fmla="*/ 83 h 93"/>
              <a:gd name="T12" fmla="*/ 0 w 91"/>
              <a:gd name="T13" fmla="*/ 46 h 93"/>
              <a:gd name="T14" fmla="*/ 3 w 91"/>
              <a:gd name="T15" fmla="*/ 40 h 93"/>
              <a:gd name="T16" fmla="*/ 3 w 91"/>
              <a:gd name="T17" fmla="*/ 40 h 93"/>
              <a:gd name="T18" fmla="*/ 3 w 91"/>
              <a:gd name="T19" fmla="*/ 40 h 93"/>
              <a:gd name="T20" fmla="*/ 3 w 91"/>
              <a:gd name="T21" fmla="*/ 39 h 93"/>
              <a:gd name="T22" fmla="*/ 40 w 91"/>
              <a:gd name="T23" fmla="*/ 3 h 93"/>
              <a:gd name="T24" fmla="*/ 51 w 91"/>
              <a:gd name="T25" fmla="*/ 3 h 93"/>
              <a:gd name="T26" fmla="*/ 87 w 91"/>
              <a:gd name="T27" fmla="*/ 39 h 93"/>
              <a:gd name="T28" fmla="*/ 16 w 91"/>
              <a:gd name="T29" fmla="*/ 30 h 93"/>
              <a:gd name="T30" fmla="*/ 16 w 91"/>
              <a:gd name="T31" fmla="*/ 52 h 93"/>
              <a:gd name="T32" fmla="*/ 46 w 91"/>
              <a:gd name="T33" fmla="*/ 75 h 93"/>
              <a:gd name="T34" fmla="*/ 73 w 91"/>
              <a:gd name="T35" fmla="*/ 54 h 93"/>
              <a:gd name="T36" fmla="*/ 73 w 91"/>
              <a:gd name="T37" fmla="*/ 30 h 93"/>
              <a:gd name="T38" fmla="*/ 16 w 91"/>
              <a:gd name="T39" fmla="*/ 30 h 93"/>
              <a:gd name="T40" fmla="*/ 26 w 91"/>
              <a:gd name="T41" fmla="*/ 35 h 93"/>
              <a:gd name="T42" fmla="*/ 26 w 91"/>
              <a:gd name="T43" fmla="*/ 39 h 93"/>
              <a:gd name="T44" fmla="*/ 64 w 91"/>
              <a:gd name="T45" fmla="*/ 39 h 93"/>
              <a:gd name="T46" fmla="*/ 64 w 91"/>
              <a:gd name="T47" fmla="*/ 35 h 93"/>
              <a:gd name="T48" fmla="*/ 26 w 91"/>
              <a:gd name="T49" fmla="*/ 35 h 93"/>
              <a:gd name="T50" fmla="*/ 26 w 91"/>
              <a:gd name="T51" fmla="*/ 51 h 93"/>
              <a:gd name="T52" fmla="*/ 26 w 91"/>
              <a:gd name="T53" fmla="*/ 55 h 93"/>
              <a:gd name="T54" fmla="*/ 64 w 91"/>
              <a:gd name="T55" fmla="*/ 55 h 93"/>
              <a:gd name="T56" fmla="*/ 64 w 91"/>
              <a:gd name="T57" fmla="*/ 51 h 93"/>
              <a:gd name="T58" fmla="*/ 26 w 91"/>
              <a:gd name="T59" fmla="*/ 51 h 93"/>
              <a:gd name="T60" fmla="*/ 26 w 91"/>
              <a:gd name="T61" fmla="*/ 43 h 93"/>
              <a:gd name="T62" fmla="*/ 26 w 91"/>
              <a:gd name="T63" fmla="*/ 47 h 93"/>
              <a:gd name="T64" fmla="*/ 64 w 91"/>
              <a:gd name="T65" fmla="*/ 47 h 93"/>
              <a:gd name="T66" fmla="*/ 64 w 91"/>
              <a:gd name="T67" fmla="*/ 43 h 93"/>
              <a:gd name="T68" fmla="*/ 26 w 91"/>
              <a:gd name="T69" fmla="*/ 43 h 93"/>
              <a:gd name="T70" fmla="*/ 10 w 91"/>
              <a:gd name="T71" fmla="*/ 87 h 93"/>
              <a:gd name="T72" fmla="*/ 28 w 91"/>
              <a:gd name="T73" fmla="*/ 70 h 93"/>
              <a:gd name="T74" fmla="*/ 28 w 91"/>
              <a:gd name="T75" fmla="*/ 67 h 93"/>
              <a:gd name="T76" fmla="*/ 26 w 91"/>
              <a:gd name="T77" fmla="*/ 67 h 93"/>
              <a:gd name="T78" fmla="*/ 8 w 91"/>
              <a:gd name="T79" fmla="*/ 84 h 93"/>
              <a:gd name="T80" fmla="*/ 8 w 91"/>
              <a:gd name="T81" fmla="*/ 87 h 93"/>
              <a:gd name="T82" fmla="*/ 10 w 91"/>
              <a:gd name="T83" fmla="*/ 87 h 93"/>
              <a:gd name="T84" fmla="*/ 85 w 91"/>
              <a:gd name="T85" fmla="*/ 84 h 93"/>
              <a:gd name="T86" fmla="*/ 67 w 91"/>
              <a:gd name="T87" fmla="*/ 67 h 93"/>
              <a:gd name="T88" fmla="*/ 64 w 91"/>
              <a:gd name="T89" fmla="*/ 67 h 93"/>
              <a:gd name="T90" fmla="*/ 64 w 91"/>
              <a:gd name="T91" fmla="*/ 70 h 93"/>
              <a:gd name="T92" fmla="*/ 82 w 91"/>
              <a:gd name="T93" fmla="*/ 87 h 93"/>
              <a:gd name="T94" fmla="*/ 85 w 91"/>
              <a:gd name="T95" fmla="*/ 87 h 93"/>
              <a:gd name="T96" fmla="*/ 85 w 91"/>
              <a:gd name="T97" fmla="*/ 84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91" h="93">
                <a:moveTo>
                  <a:pt x="87" y="39"/>
                </a:moveTo>
                <a:cubicBezTo>
                  <a:pt x="89" y="40"/>
                  <a:pt x="91" y="43"/>
                  <a:pt x="91" y="46"/>
                </a:cubicBezTo>
                <a:cubicBezTo>
                  <a:pt x="91" y="83"/>
                  <a:pt x="91" y="83"/>
                  <a:pt x="91" y="83"/>
                </a:cubicBezTo>
                <a:cubicBezTo>
                  <a:pt x="91" y="89"/>
                  <a:pt x="86" y="93"/>
                  <a:pt x="81" y="93"/>
                </a:cubicBezTo>
                <a:cubicBezTo>
                  <a:pt x="10" y="93"/>
                  <a:pt x="10" y="93"/>
                  <a:pt x="10" y="93"/>
                </a:cubicBezTo>
                <a:cubicBezTo>
                  <a:pt x="5" y="93"/>
                  <a:pt x="0" y="89"/>
                  <a:pt x="0" y="83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4"/>
                  <a:pt x="1" y="41"/>
                  <a:pt x="3" y="40"/>
                </a:cubicBezTo>
                <a:cubicBezTo>
                  <a:pt x="3" y="40"/>
                  <a:pt x="3" y="40"/>
                  <a:pt x="3" y="40"/>
                </a:cubicBezTo>
                <a:cubicBezTo>
                  <a:pt x="3" y="40"/>
                  <a:pt x="3" y="40"/>
                  <a:pt x="3" y="40"/>
                </a:cubicBezTo>
                <a:cubicBezTo>
                  <a:pt x="3" y="40"/>
                  <a:pt x="3" y="40"/>
                  <a:pt x="3" y="39"/>
                </a:cubicBezTo>
                <a:cubicBezTo>
                  <a:pt x="40" y="3"/>
                  <a:pt x="40" y="3"/>
                  <a:pt x="40" y="3"/>
                </a:cubicBezTo>
                <a:cubicBezTo>
                  <a:pt x="43" y="0"/>
                  <a:pt x="47" y="0"/>
                  <a:pt x="51" y="3"/>
                </a:cubicBezTo>
                <a:cubicBezTo>
                  <a:pt x="87" y="39"/>
                  <a:pt x="87" y="39"/>
                  <a:pt x="87" y="39"/>
                </a:cubicBezTo>
                <a:close/>
                <a:moveTo>
                  <a:pt x="16" y="30"/>
                </a:moveTo>
                <a:cubicBezTo>
                  <a:pt x="16" y="52"/>
                  <a:pt x="16" y="52"/>
                  <a:pt x="16" y="52"/>
                </a:cubicBezTo>
                <a:cubicBezTo>
                  <a:pt x="46" y="75"/>
                  <a:pt x="46" y="75"/>
                  <a:pt x="46" y="75"/>
                </a:cubicBezTo>
                <a:cubicBezTo>
                  <a:pt x="73" y="54"/>
                  <a:pt x="73" y="54"/>
                  <a:pt x="73" y="54"/>
                </a:cubicBezTo>
                <a:cubicBezTo>
                  <a:pt x="73" y="30"/>
                  <a:pt x="73" y="30"/>
                  <a:pt x="73" y="30"/>
                </a:cubicBezTo>
                <a:cubicBezTo>
                  <a:pt x="16" y="30"/>
                  <a:pt x="16" y="30"/>
                  <a:pt x="16" y="30"/>
                </a:cubicBezTo>
                <a:close/>
                <a:moveTo>
                  <a:pt x="26" y="35"/>
                </a:moveTo>
                <a:cubicBezTo>
                  <a:pt x="26" y="39"/>
                  <a:pt x="26" y="39"/>
                  <a:pt x="26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35"/>
                  <a:pt x="64" y="35"/>
                  <a:pt x="64" y="35"/>
                </a:cubicBezTo>
                <a:cubicBezTo>
                  <a:pt x="26" y="35"/>
                  <a:pt x="26" y="35"/>
                  <a:pt x="26" y="35"/>
                </a:cubicBezTo>
                <a:close/>
                <a:moveTo>
                  <a:pt x="26" y="51"/>
                </a:moveTo>
                <a:cubicBezTo>
                  <a:pt x="26" y="55"/>
                  <a:pt x="26" y="55"/>
                  <a:pt x="26" y="55"/>
                </a:cubicBezTo>
                <a:cubicBezTo>
                  <a:pt x="64" y="55"/>
                  <a:pt x="64" y="55"/>
                  <a:pt x="64" y="55"/>
                </a:cubicBezTo>
                <a:cubicBezTo>
                  <a:pt x="64" y="51"/>
                  <a:pt x="64" y="51"/>
                  <a:pt x="64" y="51"/>
                </a:cubicBezTo>
                <a:cubicBezTo>
                  <a:pt x="26" y="51"/>
                  <a:pt x="26" y="51"/>
                  <a:pt x="26" y="51"/>
                </a:cubicBezTo>
                <a:close/>
                <a:moveTo>
                  <a:pt x="26" y="43"/>
                </a:moveTo>
                <a:cubicBezTo>
                  <a:pt x="26" y="47"/>
                  <a:pt x="26" y="47"/>
                  <a:pt x="26" y="47"/>
                </a:cubicBezTo>
                <a:cubicBezTo>
                  <a:pt x="64" y="47"/>
                  <a:pt x="64" y="47"/>
                  <a:pt x="64" y="47"/>
                </a:cubicBezTo>
                <a:cubicBezTo>
                  <a:pt x="64" y="43"/>
                  <a:pt x="64" y="43"/>
                  <a:pt x="64" y="43"/>
                </a:cubicBezTo>
                <a:cubicBezTo>
                  <a:pt x="26" y="43"/>
                  <a:pt x="26" y="43"/>
                  <a:pt x="26" y="43"/>
                </a:cubicBezTo>
                <a:close/>
                <a:moveTo>
                  <a:pt x="10" y="87"/>
                </a:moveTo>
                <a:cubicBezTo>
                  <a:pt x="28" y="70"/>
                  <a:pt x="28" y="70"/>
                  <a:pt x="28" y="70"/>
                </a:cubicBezTo>
                <a:cubicBezTo>
                  <a:pt x="29" y="69"/>
                  <a:pt x="29" y="68"/>
                  <a:pt x="28" y="67"/>
                </a:cubicBezTo>
                <a:cubicBezTo>
                  <a:pt x="28" y="66"/>
                  <a:pt x="27" y="66"/>
                  <a:pt x="26" y="67"/>
                </a:cubicBezTo>
                <a:cubicBezTo>
                  <a:pt x="8" y="84"/>
                  <a:pt x="8" y="84"/>
                  <a:pt x="8" y="84"/>
                </a:cubicBezTo>
                <a:cubicBezTo>
                  <a:pt x="7" y="85"/>
                  <a:pt x="7" y="86"/>
                  <a:pt x="8" y="87"/>
                </a:cubicBezTo>
                <a:cubicBezTo>
                  <a:pt x="8" y="88"/>
                  <a:pt x="10" y="88"/>
                  <a:pt x="10" y="87"/>
                </a:cubicBezTo>
                <a:close/>
                <a:moveTo>
                  <a:pt x="85" y="84"/>
                </a:moveTo>
                <a:cubicBezTo>
                  <a:pt x="67" y="67"/>
                  <a:pt x="67" y="67"/>
                  <a:pt x="67" y="67"/>
                </a:cubicBezTo>
                <a:cubicBezTo>
                  <a:pt x="66" y="66"/>
                  <a:pt x="65" y="66"/>
                  <a:pt x="64" y="67"/>
                </a:cubicBezTo>
                <a:cubicBezTo>
                  <a:pt x="63" y="68"/>
                  <a:pt x="63" y="69"/>
                  <a:pt x="64" y="70"/>
                </a:cubicBezTo>
                <a:cubicBezTo>
                  <a:pt x="82" y="87"/>
                  <a:pt x="82" y="87"/>
                  <a:pt x="82" y="87"/>
                </a:cubicBezTo>
                <a:cubicBezTo>
                  <a:pt x="83" y="88"/>
                  <a:pt x="84" y="88"/>
                  <a:pt x="85" y="87"/>
                </a:cubicBezTo>
                <a:cubicBezTo>
                  <a:pt x="85" y="86"/>
                  <a:pt x="85" y="85"/>
                  <a:pt x="85" y="8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prstClr val="black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5" name="Freeform 19"/>
          <p:cNvSpPr>
            <a:spLocks noEditPoints="1"/>
          </p:cNvSpPr>
          <p:nvPr/>
        </p:nvSpPr>
        <p:spPr bwMode="auto">
          <a:xfrm>
            <a:off x="6808714" y="3027140"/>
            <a:ext cx="290537" cy="249033"/>
          </a:xfrm>
          <a:custGeom>
            <a:avLst/>
            <a:gdLst>
              <a:gd name="T0" fmla="*/ 4 w 94"/>
              <a:gd name="T1" fmla="*/ 19 h 81"/>
              <a:gd name="T2" fmla="*/ 46 w 94"/>
              <a:gd name="T3" fmla="*/ 19 h 81"/>
              <a:gd name="T4" fmla="*/ 50 w 94"/>
              <a:gd name="T5" fmla="*/ 16 h 81"/>
              <a:gd name="T6" fmla="*/ 73 w 94"/>
              <a:gd name="T7" fmla="*/ 0 h 81"/>
              <a:gd name="T8" fmla="*/ 73 w 94"/>
              <a:gd name="T9" fmla="*/ 33 h 81"/>
              <a:gd name="T10" fmla="*/ 73 w 94"/>
              <a:gd name="T11" fmla="*/ 66 h 81"/>
              <a:gd name="T12" fmla="*/ 50 w 94"/>
              <a:gd name="T13" fmla="*/ 49 h 81"/>
              <a:gd name="T14" fmla="*/ 46 w 94"/>
              <a:gd name="T15" fmla="*/ 47 h 81"/>
              <a:gd name="T16" fmla="*/ 33 w 94"/>
              <a:gd name="T17" fmla="*/ 47 h 81"/>
              <a:gd name="T18" fmla="*/ 40 w 94"/>
              <a:gd name="T19" fmla="*/ 70 h 81"/>
              <a:gd name="T20" fmla="*/ 45 w 94"/>
              <a:gd name="T21" fmla="*/ 70 h 81"/>
              <a:gd name="T22" fmla="*/ 45 w 94"/>
              <a:gd name="T23" fmla="*/ 81 h 81"/>
              <a:gd name="T24" fmla="*/ 43 w 94"/>
              <a:gd name="T25" fmla="*/ 81 h 81"/>
              <a:gd name="T26" fmla="*/ 21 w 94"/>
              <a:gd name="T27" fmla="*/ 81 h 81"/>
              <a:gd name="T28" fmla="*/ 11 w 94"/>
              <a:gd name="T29" fmla="*/ 47 h 81"/>
              <a:gd name="T30" fmla="*/ 4 w 94"/>
              <a:gd name="T31" fmla="*/ 47 h 81"/>
              <a:gd name="T32" fmla="*/ 4 w 94"/>
              <a:gd name="T33" fmla="*/ 19 h 81"/>
              <a:gd name="T34" fmla="*/ 87 w 94"/>
              <a:gd name="T35" fmla="*/ 23 h 81"/>
              <a:gd name="T36" fmla="*/ 94 w 94"/>
              <a:gd name="T37" fmla="*/ 33 h 81"/>
              <a:gd name="T38" fmla="*/ 87 w 94"/>
              <a:gd name="T39" fmla="*/ 43 h 81"/>
              <a:gd name="T40" fmla="*/ 87 w 94"/>
              <a:gd name="T41" fmla="*/ 66 h 81"/>
              <a:gd name="T42" fmla="*/ 78 w 94"/>
              <a:gd name="T43" fmla="*/ 66 h 81"/>
              <a:gd name="T44" fmla="*/ 78 w 94"/>
              <a:gd name="T45" fmla="*/ 0 h 81"/>
              <a:gd name="T46" fmla="*/ 87 w 94"/>
              <a:gd name="T47" fmla="*/ 0 h 81"/>
              <a:gd name="T48" fmla="*/ 87 w 94"/>
              <a:gd name="T49" fmla="*/ 23 h 81"/>
              <a:gd name="T50" fmla="*/ 46 w 94"/>
              <a:gd name="T51" fmla="*/ 49 h 81"/>
              <a:gd name="T52" fmla="*/ 37 w 94"/>
              <a:gd name="T53" fmla="*/ 49 h 81"/>
              <a:gd name="T54" fmla="*/ 40 w 94"/>
              <a:gd name="T55" fmla="*/ 61 h 81"/>
              <a:gd name="T56" fmla="*/ 43 w 94"/>
              <a:gd name="T57" fmla="*/ 61 h 81"/>
              <a:gd name="T58" fmla="*/ 43 w 94"/>
              <a:gd name="T59" fmla="*/ 57 h 81"/>
              <a:gd name="T60" fmla="*/ 46 w 94"/>
              <a:gd name="T61" fmla="*/ 49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4" h="81">
                <a:moveTo>
                  <a:pt x="4" y="19"/>
                </a:moveTo>
                <a:cubicBezTo>
                  <a:pt x="46" y="19"/>
                  <a:pt x="46" y="19"/>
                  <a:pt x="46" y="19"/>
                </a:cubicBezTo>
                <a:cubicBezTo>
                  <a:pt x="50" y="16"/>
                  <a:pt x="50" y="16"/>
                  <a:pt x="50" y="16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66"/>
                  <a:pt x="73" y="66"/>
                  <a:pt x="73" y="66"/>
                </a:cubicBezTo>
                <a:cubicBezTo>
                  <a:pt x="50" y="49"/>
                  <a:pt x="50" y="49"/>
                  <a:pt x="50" y="49"/>
                </a:cubicBezTo>
                <a:cubicBezTo>
                  <a:pt x="46" y="47"/>
                  <a:pt x="46" y="47"/>
                  <a:pt x="46" y="47"/>
                </a:cubicBezTo>
                <a:cubicBezTo>
                  <a:pt x="33" y="47"/>
                  <a:pt x="33" y="47"/>
                  <a:pt x="33" y="47"/>
                </a:cubicBezTo>
                <a:cubicBezTo>
                  <a:pt x="40" y="70"/>
                  <a:pt x="40" y="70"/>
                  <a:pt x="40" y="70"/>
                </a:cubicBezTo>
                <a:cubicBezTo>
                  <a:pt x="45" y="70"/>
                  <a:pt x="45" y="70"/>
                  <a:pt x="45" y="70"/>
                </a:cubicBezTo>
                <a:cubicBezTo>
                  <a:pt x="45" y="81"/>
                  <a:pt x="45" y="81"/>
                  <a:pt x="45" y="81"/>
                </a:cubicBezTo>
                <a:cubicBezTo>
                  <a:pt x="43" y="81"/>
                  <a:pt x="43" y="81"/>
                  <a:pt x="43" y="81"/>
                </a:cubicBezTo>
                <a:cubicBezTo>
                  <a:pt x="21" y="81"/>
                  <a:pt x="21" y="81"/>
                  <a:pt x="21" y="81"/>
                </a:cubicBezTo>
                <a:cubicBezTo>
                  <a:pt x="11" y="47"/>
                  <a:pt x="11" y="47"/>
                  <a:pt x="11" y="47"/>
                </a:cubicBezTo>
                <a:cubicBezTo>
                  <a:pt x="4" y="47"/>
                  <a:pt x="4" y="47"/>
                  <a:pt x="4" y="47"/>
                </a:cubicBezTo>
                <a:cubicBezTo>
                  <a:pt x="0" y="37"/>
                  <a:pt x="0" y="28"/>
                  <a:pt x="4" y="19"/>
                </a:cubicBezTo>
                <a:close/>
                <a:moveTo>
                  <a:pt x="87" y="23"/>
                </a:moveTo>
                <a:cubicBezTo>
                  <a:pt x="91" y="24"/>
                  <a:pt x="94" y="28"/>
                  <a:pt x="94" y="33"/>
                </a:cubicBezTo>
                <a:cubicBezTo>
                  <a:pt x="94" y="38"/>
                  <a:pt x="91" y="42"/>
                  <a:pt x="87" y="43"/>
                </a:cubicBezTo>
                <a:cubicBezTo>
                  <a:pt x="87" y="66"/>
                  <a:pt x="87" y="66"/>
                  <a:pt x="87" y="66"/>
                </a:cubicBezTo>
                <a:cubicBezTo>
                  <a:pt x="78" y="66"/>
                  <a:pt x="78" y="66"/>
                  <a:pt x="78" y="66"/>
                </a:cubicBezTo>
                <a:cubicBezTo>
                  <a:pt x="78" y="0"/>
                  <a:pt x="78" y="0"/>
                  <a:pt x="78" y="0"/>
                </a:cubicBezTo>
                <a:cubicBezTo>
                  <a:pt x="87" y="0"/>
                  <a:pt x="87" y="0"/>
                  <a:pt x="87" y="0"/>
                </a:cubicBezTo>
                <a:cubicBezTo>
                  <a:pt x="87" y="23"/>
                  <a:pt x="87" y="23"/>
                  <a:pt x="87" y="23"/>
                </a:cubicBezTo>
                <a:close/>
                <a:moveTo>
                  <a:pt x="46" y="49"/>
                </a:moveTo>
                <a:cubicBezTo>
                  <a:pt x="37" y="49"/>
                  <a:pt x="37" y="49"/>
                  <a:pt x="37" y="49"/>
                </a:cubicBezTo>
                <a:cubicBezTo>
                  <a:pt x="40" y="61"/>
                  <a:pt x="40" y="61"/>
                  <a:pt x="40" y="61"/>
                </a:cubicBezTo>
                <a:cubicBezTo>
                  <a:pt x="43" y="61"/>
                  <a:pt x="43" y="61"/>
                  <a:pt x="43" y="61"/>
                </a:cubicBezTo>
                <a:cubicBezTo>
                  <a:pt x="43" y="57"/>
                  <a:pt x="43" y="57"/>
                  <a:pt x="43" y="57"/>
                </a:cubicBezTo>
                <a:lnTo>
                  <a:pt x="46" y="49"/>
                </a:lnTo>
                <a:close/>
              </a:path>
            </a:pathLst>
          </a:custGeom>
          <a:solidFill>
            <a:schemeClr val="accent1">
              <a:lumMod val="10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prstClr val="black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6" name="Freeform 20"/>
          <p:cNvSpPr>
            <a:spLocks noEditPoints="1"/>
          </p:cNvSpPr>
          <p:nvPr/>
        </p:nvSpPr>
        <p:spPr bwMode="auto">
          <a:xfrm>
            <a:off x="4558840" y="2943846"/>
            <a:ext cx="285395" cy="332327"/>
          </a:xfrm>
          <a:custGeom>
            <a:avLst/>
            <a:gdLst>
              <a:gd name="T0" fmla="*/ 233 w 233"/>
              <a:gd name="T1" fmla="*/ 118 h 271"/>
              <a:gd name="T2" fmla="*/ 205 w 233"/>
              <a:gd name="T3" fmla="*/ 262 h 271"/>
              <a:gd name="T4" fmla="*/ 200 w 233"/>
              <a:gd name="T5" fmla="*/ 271 h 271"/>
              <a:gd name="T6" fmla="*/ 175 w 233"/>
              <a:gd name="T7" fmla="*/ 262 h 271"/>
              <a:gd name="T8" fmla="*/ 57 w 233"/>
              <a:gd name="T9" fmla="*/ 271 h 271"/>
              <a:gd name="T10" fmla="*/ 32 w 233"/>
              <a:gd name="T11" fmla="*/ 262 h 271"/>
              <a:gd name="T12" fmla="*/ 0 w 233"/>
              <a:gd name="T13" fmla="*/ 234 h 271"/>
              <a:gd name="T14" fmla="*/ 28 w 233"/>
              <a:gd name="T15" fmla="*/ 90 h 271"/>
              <a:gd name="T16" fmla="*/ 56 w 233"/>
              <a:gd name="T17" fmla="*/ 20 h 271"/>
              <a:gd name="T18" fmla="*/ 122 w 233"/>
              <a:gd name="T19" fmla="*/ 0 h 271"/>
              <a:gd name="T20" fmla="*/ 103 w 233"/>
              <a:gd name="T21" fmla="*/ 65 h 271"/>
              <a:gd name="T22" fmla="*/ 61 w 233"/>
              <a:gd name="T23" fmla="*/ 84 h 271"/>
              <a:gd name="T24" fmla="*/ 43 w 233"/>
              <a:gd name="T25" fmla="*/ 31 h 271"/>
              <a:gd name="T26" fmla="*/ 80 w 233"/>
              <a:gd name="T27" fmla="*/ 137 h 271"/>
              <a:gd name="T28" fmla="*/ 55 w 233"/>
              <a:gd name="T29" fmla="*/ 181 h 271"/>
              <a:gd name="T30" fmla="*/ 80 w 233"/>
              <a:gd name="T31" fmla="*/ 137 h 271"/>
              <a:gd name="T32" fmla="*/ 180 w 233"/>
              <a:gd name="T33" fmla="*/ 126 h 271"/>
              <a:gd name="T34" fmla="*/ 214 w 233"/>
              <a:gd name="T35" fmla="*/ 119 h 271"/>
              <a:gd name="T36" fmla="*/ 196 w 233"/>
              <a:gd name="T37" fmla="*/ 205 h 271"/>
              <a:gd name="T38" fmla="*/ 196 w 233"/>
              <a:gd name="T39" fmla="*/ 225 h 271"/>
              <a:gd name="T40" fmla="*/ 196 w 233"/>
              <a:gd name="T41" fmla="*/ 205 h 271"/>
              <a:gd name="T42" fmla="*/ 187 w 233"/>
              <a:gd name="T43" fmla="*/ 185 h 271"/>
              <a:gd name="T44" fmla="*/ 206 w 233"/>
              <a:gd name="T45" fmla="*/ 185 h 271"/>
              <a:gd name="T46" fmla="*/ 180 w 233"/>
              <a:gd name="T47" fmla="*/ 151 h 271"/>
              <a:gd name="T48" fmla="*/ 214 w 233"/>
              <a:gd name="T49" fmla="*/ 158 h 271"/>
              <a:gd name="T50" fmla="*/ 180 w 233"/>
              <a:gd name="T51" fmla="*/ 151 h 271"/>
              <a:gd name="T52" fmla="*/ 180 w 233"/>
              <a:gd name="T53" fmla="*/ 147 h 271"/>
              <a:gd name="T54" fmla="*/ 214 w 233"/>
              <a:gd name="T55" fmla="*/ 141 h 271"/>
              <a:gd name="T56" fmla="*/ 180 w 233"/>
              <a:gd name="T57" fmla="*/ 130 h 271"/>
              <a:gd name="T58" fmla="*/ 214 w 233"/>
              <a:gd name="T59" fmla="*/ 136 h 271"/>
              <a:gd name="T60" fmla="*/ 180 w 233"/>
              <a:gd name="T61" fmla="*/ 130 h 271"/>
              <a:gd name="T62" fmla="*/ 34 w 233"/>
              <a:gd name="T63" fmla="*/ 159 h 271"/>
              <a:gd name="T64" fmla="*/ 71 w 233"/>
              <a:gd name="T65" fmla="*/ 226 h 271"/>
              <a:gd name="T66" fmla="*/ 170 w 233"/>
              <a:gd name="T67" fmla="*/ 189 h 271"/>
              <a:gd name="T68" fmla="*/ 133 w 233"/>
              <a:gd name="T69" fmla="*/ 122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33" h="271">
                <a:moveTo>
                  <a:pt x="205" y="90"/>
                </a:moveTo>
                <a:cubicBezTo>
                  <a:pt x="221" y="90"/>
                  <a:pt x="233" y="103"/>
                  <a:pt x="233" y="118"/>
                </a:cubicBezTo>
                <a:cubicBezTo>
                  <a:pt x="233" y="234"/>
                  <a:pt x="233" y="234"/>
                  <a:pt x="233" y="234"/>
                </a:cubicBezTo>
                <a:cubicBezTo>
                  <a:pt x="233" y="250"/>
                  <a:pt x="221" y="262"/>
                  <a:pt x="205" y="262"/>
                </a:cubicBezTo>
                <a:cubicBezTo>
                  <a:pt x="200" y="262"/>
                  <a:pt x="200" y="262"/>
                  <a:pt x="200" y="262"/>
                </a:cubicBezTo>
                <a:cubicBezTo>
                  <a:pt x="200" y="271"/>
                  <a:pt x="200" y="271"/>
                  <a:pt x="200" y="271"/>
                </a:cubicBezTo>
                <a:cubicBezTo>
                  <a:pt x="175" y="271"/>
                  <a:pt x="175" y="271"/>
                  <a:pt x="175" y="271"/>
                </a:cubicBezTo>
                <a:cubicBezTo>
                  <a:pt x="175" y="262"/>
                  <a:pt x="175" y="262"/>
                  <a:pt x="175" y="262"/>
                </a:cubicBezTo>
                <a:cubicBezTo>
                  <a:pt x="57" y="262"/>
                  <a:pt x="57" y="262"/>
                  <a:pt x="57" y="262"/>
                </a:cubicBezTo>
                <a:cubicBezTo>
                  <a:pt x="57" y="271"/>
                  <a:pt x="57" y="271"/>
                  <a:pt x="57" y="271"/>
                </a:cubicBezTo>
                <a:cubicBezTo>
                  <a:pt x="32" y="271"/>
                  <a:pt x="32" y="271"/>
                  <a:pt x="32" y="271"/>
                </a:cubicBezTo>
                <a:cubicBezTo>
                  <a:pt x="32" y="262"/>
                  <a:pt x="32" y="262"/>
                  <a:pt x="32" y="262"/>
                </a:cubicBezTo>
                <a:cubicBezTo>
                  <a:pt x="28" y="262"/>
                  <a:pt x="28" y="262"/>
                  <a:pt x="28" y="262"/>
                </a:cubicBezTo>
                <a:cubicBezTo>
                  <a:pt x="13" y="262"/>
                  <a:pt x="0" y="250"/>
                  <a:pt x="0" y="234"/>
                </a:cubicBezTo>
                <a:cubicBezTo>
                  <a:pt x="0" y="118"/>
                  <a:pt x="0" y="118"/>
                  <a:pt x="0" y="118"/>
                </a:cubicBezTo>
                <a:cubicBezTo>
                  <a:pt x="0" y="103"/>
                  <a:pt x="13" y="90"/>
                  <a:pt x="28" y="90"/>
                </a:cubicBezTo>
                <a:cubicBezTo>
                  <a:pt x="91" y="90"/>
                  <a:pt x="155" y="90"/>
                  <a:pt x="205" y="90"/>
                </a:cubicBezTo>
                <a:close/>
                <a:moveTo>
                  <a:pt x="56" y="20"/>
                </a:moveTo>
                <a:cubicBezTo>
                  <a:pt x="87" y="57"/>
                  <a:pt x="87" y="57"/>
                  <a:pt x="87" y="57"/>
                </a:cubicBezTo>
                <a:cubicBezTo>
                  <a:pt x="122" y="0"/>
                  <a:pt x="122" y="0"/>
                  <a:pt x="122" y="0"/>
                </a:cubicBezTo>
                <a:cubicBezTo>
                  <a:pt x="137" y="9"/>
                  <a:pt x="137" y="9"/>
                  <a:pt x="137" y="9"/>
                </a:cubicBezTo>
                <a:cubicBezTo>
                  <a:pt x="103" y="65"/>
                  <a:pt x="103" y="65"/>
                  <a:pt x="103" y="65"/>
                </a:cubicBezTo>
                <a:cubicBezTo>
                  <a:pt x="110" y="69"/>
                  <a:pt x="114" y="76"/>
                  <a:pt x="116" y="84"/>
                </a:cubicBezTo>
                <a:cubicBezTo>
                  <a:pt x="61" y="84"/>
                  <a:pt x="61" y="84"/>
                  <a:pt x="61" y="84"/>
                </a:cubicBezTo>
                <a:cubicBezTo>
                  <a:pt x="62" y="77"/>
                  <a:pt x="66" y="70"/>
                  <a:pt x="72" y="66"/>
                </a:cubicBezTo>
                <a:cubicBezTo>
                  <a:pt x="43" y="31"/>
                  <a:pt x="43" y="31"/>
                  <a:pt x="43" y="31"/>
                </a:cubicBezTo>
                <a:cubicBezTo>
                  <a:pt x="56" y="20"/>
                  <a:pt x="56" y="20"/>
                  <a:pt x="56" y="20"/>
                </a:cubicBezTo>
                <a:close/>
                <a:moveTo>
                  <a:pt x="80" y="137"/>
                </a:moveTo>
                <a:cubicBezTo>
                  <a:pt x="71" y="132"/>
                  <a:pt x="58" y="137"/>
                  <a:pt x="51" y="149"/>
                </a:cubicBezTo>
                <a:cubicBezTo>
                  <a:pt x="44" y="161"/>
                  <a:pt x="46" y="175"/>
                  <a:pt x="55" y="181"/>
                </a:cubicBezTo>
                <a:cubicBezTo>
                  <a:pt x="64" y="186"/>
                  <a:pt x="69" y="175"/>
                  <a:pt x="76" y="163"/>
                </a:cubicBezTo>
                <a:cubicBezTo>
                  <a:pt x="83" y="151"/>
                  <a:pt x="89" y="142"/>
                  <a:pt x="80" y="137"/>
                </a:cubicBezTo>
                <a:close/>
                <a:moveTo>
                  <a:pt x="180" y="119"/>
                </a:moveTo>
                <a:cubicBezTo>
                  <a:pt x="180" y="126"/>
                  <a:pt x="180" y="126"/>
                  <a:pt x="180" y="126"/>
                </a:cubicBezTo>
                <a:cubicBezTo>
                  <a:pt x="214" y="126"/>
                  <a:pt x="214" y="126"/>
                  <a:pt x="214" y="126"/>
                </a:cubicBezTo>
                <a:cubicBezTo>
                  <a:pt x="214" y="119"/>
                  <a:pt x="214" y="119"/>
                  <a:pt x="214" y="119"/>
                </a:cubicBezTo>
                <a:cubicBezTo>
                  <a:pt x="180" y="119"/>
                  <a:pt x="180" y="119"/>
                  <a:pt x="180" y="119"/>
                </a:cubicBezTo>
                <a:close/>
                <a:moveTo>
                  <a:pt x="196" y="205"/>
                </a:moveTo>
                <a:cubicBezTo>
                  <a:pt x="191" y="205"/>
                  <a:pt x="187" y="210"/>
                  <a:pt x="187" y="215"/>
                </a:cubicBezTo>
                <a:cubicBezTo>
                  <a:pt x="187" y="220"/>
                  <a:pt x="191" y="225"/>
                  <a:pt x="196" y="225"/>
                </a:cubicBezTo>
                <a:cubicBezTo>
                  <a:pt x="202" y="225"/>
                  <a:pt x="206" y="220"/>
                  <a:pt x="206" y="215"/>
                </a:cubicBezTo>
                <a:cubicBezTo>
                  <a:pt x="206" y="210"/>
                  <a:pt x="202" y="205"/>
                  <a:pt x="196" y="205"/>
                </a:cubicBezTo>
                <a:close/>
                <a:moveTo>
                  <a:pt x="196" y="176"/>
                </a:moveTo>
                <a:cubicBezTo>
                  <a:pt x="191" y="176"/>
                  <a:pt x="187" y="180"/>
                  <a:pt x="187" y="185"/>
                </a:cubicBezTo>
                <a:cubicBezTo>
                  <a:pt x="187" y="191"/>
                  <a:pt x="191" y="195"/>
                  <a:pt x="196" y="195"/>
                </a:cubicBezTo>
                <a:cubicBezTo>
                  <a:pt x="202" y="195"/>
                  <a:pt x="206" y="191"/>
                  <a:pt x="206" y="185"/>
                </a:cubicBezTo>
                <a:cubicBezTo>
                  <a:pt x="206" y="180"/>
                  <a:pt x="202" y="176"/>
                  <a:pt x="196" y="176"/>
                </a:cubicBezTo>
                <a:close/>
                <a:moveTo>
                  <a:pt x="180" y="151"/>
                </a:moveTo>
                <a:cubicBezTo>
                  <a:pt x="180" y="158"/>
                  <a:pt x="180" y="158"/>
                  <a:pt x="180" y="158"/>
                </a:cubicBezTo>
                <a:cubicBezTo>
                  <a:pt x="214" y="158"/>
                  <a:pt x="214" y="158"/>
                  <a:pt x="214" y="158"/>
                </a:cubicBezTo>
                <a:cubicBezTo>
                  <a:pt x="214" y="151"/>
                  <a:pt x="214" y="151"/>
                  <a:pt x="214" y="151"/>
                </a:cubicBezTo>
                <a:cubicBezTo>
                  <a:pt x="180" y="151"/>
                  <a:pt x="180" y="151"/>
                  <a:pt x="180" y="151"/>
                </a:cubicBezTo>
                <a:close/>
                <a:moveTo>
                  <a:pt x="180" y="141"/>
                </a:moveTo>
                <a:cubicBezTo>
                  <a:pt x="180" y="147"/>
                  <a:pt x="180" y="147"/>
                  <a:pt x="180" y="147"/>
                </a:cubicBezTo>
                <a:cubicBezTo>
                  <a:pt x="214" y="147"/>
                  <a:pt x="214" y="147"/>
                  <a:pt x="214" y="147"/>
                </a:cubicBezTo>
                <a:cubicBezTo>
                  <a:pt x="214" y="141"/>
                  <a:pt x="214" y="141"/>
                  <a:pt x="214" y="141"/>
                </a:cubicBezTo>
                <a:cubicBezTo>
                  <a:pt x="180" y="141"/>
                  <a:pt x="180" y="141"/>
                  <a:pt x="180" y="141"/>
                </a:cubicBezTo>
                <a:close/>
                <a:moveTo>
                  <a:pt x="180" y="130"/>
                </a:moveTo>
                <a:cubicBezTo>
                  <a:pt x="180" y="136"/>
                  <a:pt x="180" y="136"/>
                  <a:pt x="180" y="136"/>
                </a:cubicBezTo>
                <a:cubicBezTo>
                  <a:pt x="214" y="136"/>
                  <a:pt x="214" y="136"/>
                  <a:pt x="214" y="136"/>
                </a:cubicBezTo>
                <a:cubicBezTo>
                  <a:pt x="214" y="130"/>
                  <a:pt x="214" y="130"/>
                  <a:pt x="214" y="130"/>
                </a:cubicBezTo>
                <a:cubicBezTo>
                  <a:pt x="180" y="130"/>
                  <a:pt x="180" y="130"/>
                  <a:pt x="180" y="130"/>
                </a:cubicBezTo>
                <a:close/>
                <a:moveTo>
                  <a:pt x="71" y="122"/>
                </a:moveTo>
                <a:cubicBezTo>
                  <a:pt x="51" y="122"/>
                  <a:pt x="34" y="139"/>
                  <a:pt x="34" y="159"/>
                </a:cubicBezTo>
                <a:cubicBezTo>
                  <a:pt x="34" y="189"/>
                  <a:pt x="34" y="189"/>
                  <a:pt x="34" y="189"/>
                </a:cubicBezTo>
                <a:cubicBezTo>
                  <a:pt x="34" y="210"/>
                  <a:pt x="51" y="226"/>
                  <a:pt x="71" y="226"/>
                </a:cubicBezTo>
                <a:cubicBezTo>
                  <a:pt x="133" y="226"/>
                  <a:pt x="133" y="226"/>
                  <a:pt x="133" y="226"/>
                </a:cubicBezTo>
                <a:cubicBezTo>
                  <a:pt x="153" y="226"/>
                  <a:pt x="170" y="210"/>
                  <a:pt x="170" y="189"/>
                </a:cubicBezTo>
                <a:cubicBezTo>
                  <a:pt x="170" y="159"/>
                  <a:pt x="170" y="159"/>
                  <a:pt x="170" y="159"/>
                </a:cubicBezTo>
                <a:cubicBezTo>
                  <a:pt x="170" y="139"/>
                  <a:pt x="153" y="122"/>
                  <a:pt x="133" y="122"/>
                </a:cubicBezTo>
                <a:lnTo>
                  <a:pt x="71" y="12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prstClr val="black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7" name="Rectangle 21"/>
          <p:cNvSpPr/>
          <p:nvPr/>
        </p:nvSpPr>
        <p:spPr>
          <a:xfrm>
            <a:off x="3275856" y="3352804"/>
            <a:ext cx="1005815" cy="6924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165">
              <a:lnSpc>
                <a:spcPct val="150000"/>
              </a:lnSpc>
            </a:pPr>
            <a:r>
              <a:rPr lang="zh-CN" altLang="en-US" sz="900" dirty="0">
                <a:solidFill>
                  <a:schemeClr val="accent4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Users can demonstrate on a projector or computer</a:t>
            </a:r>
            <a:endParaRPr lang="en-GB" altLang="zh-CN" sz="900" dirty="0">
              <a:solidFill>
                <a:schemeClr val="accent4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8" name="Rectangle 28"/>
          <p:cNvSpPr/>
          <p:nvPr/>
        </p:nvSpPr>
        <p:spPr>
          <a:xfrm>
            <a:off x="4383687" y="3352804"/>
            <a:ext cx="1005815" cy="6924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165">
              <a:lnSpc>
                <a:spcPct val="150000"/>
              </a:lnSpc>
            </a:pPr>
            <a:r>
              <a:rPr lang="zh-CN" altLang="en-US" sz="900" dirty="0">
                <a:solidFill>
                  <a:schemeClr val="accent4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Users can demonstrate on a projector or computer</a:t>
            </a:r>
            <a:endParaRPr lang="en-GB" altLang="zh-CN" sz="900" dirty="0">
              <a:solidFill>
                <a:schemeClr val="accent4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29" name="Rectangle 29"/>
          <p:cNvSpPr/>
          <p:nvPr/>
        </p:nvSpPr>
        <p:spPr>
          <a:xfrm>
            <a:off x="5512620" y="3352804"/>
            <a:ext cx="1005815" cy="6924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165">
              <a:lnSpc>
                <a:spcPct val="150000"/>
              </a:lnSpc>
            </a:pPr>
            <a:r>
              <a:rPr lang="zh-CN" altLang="en-US" sz="900" dirty="0">
                <a:solidFill>
                  <a:schemeClr val="accent4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Users can demonstrate on a projector or computer</a:t>
            </a:r>
            <a:endParaRPr lang="en-GB" altLang="zh-CN" sz="900" dirty="0">
              <a:solidFill>
                <a:schemeClr val="accent4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0" name="Rectangle 30"/>
          <p:cNvSpPr/>
          <p:nvPr/>
        </p:nvSpPr>
        <p:spPr>
          <a:xfrm>
            <a:off x="6620451" y="3352804"/>
            <a:ext cx="1005815" cy="6924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165">
              <a:lnSpc>
                <a:spcPct val="150000"/>
              </a:lnSpc>
            </a:pPr>
            <a:r>
              <a:rPr lang="zh-CN" altLang="en-US" sz="900" dirty="0">
                <a:solidFill>
                  <a:schemeClr val="accent4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Users can demonstrate on a projector or computer</a:t>
            </a:r>
            <a:endParaRPr lang="en-GB" altLang="zh-CN" sz="900" dirty="0">
              <a:solidFill>
                <a:schemeClr val="accent4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31" name="Rectangle 31"/>
          <p:cNvSpPr/>
          <p:nvPr/>
        </p:nvSpPr>
        <p:spPr>
          <a:xfrm>
            <a:off x="7749819" y="3352804"/>
            <a:ext cx="1005815" cy="6924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165">
              <a:lnSpc>
                <a:spcPct val="150000"/>
              </a:lnSpc>
            </a:pPr>
            <a:r>
              <a:rPr lang="zh-CN" altLang="en-US" sz="900" dirty="0">
                <a:solidFill>
                  <a:schemeClr val="accent4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Users can demonstrate on a projector or computer</a:t>
            </a:r>
            <a:endParaRPr lang="en-GB" sz="900" dirty="0">
              <a:solidFill>
                <a:schemeClr val="accent4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32" name="Group 3"/>
          <p:cNvGrpSpPr/>
          <p:nvPr/>
        </p:nvGrpSpPr>
        <p:grpSpPr>
          <a:xfrm>
            <a:off x="343777" y="1719200"/>
            <a:ext cx="2874207" cy="2449292"/>
            <a:chOff x="458370" y="2292267"/>
            <a:chExt cx="3832276" cy="3265722"/>
          </a:xfrm>
        </p:grpSpPr>
        <p:graphicFrame>
          <p:nvGraphicFramePr>
            <p:cNvPr id="33" name="Chart 15"/>
            <p:cNvGraphicFramePr/>
            <p:nvPr/>
          </p:nvGraphicFramePr>
          <p:xfrm>
            <a:off x="458370" y="2292267"/>
            <a:ext cx="3832276" cy="32657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1570366" y="3429000"/>
              <a:ext cx="1616255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Work </a:t>
              </a:r>
              <a:endParaRPr lang="en-US" altLang="zh-CN" b="1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  <a:p>
              <a:pPr algn="ctr"/>
              <a:r>
                <a:rPr lang="zh-CN" altLang="en-US" b="1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situation</a:t>
              </a:r>
              <a:endParaRPr lang="en-GB" b="1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62770" y="3736315"/>
              <a:ext cx="757045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40%</a:t>
              </a:r>
              <a:endParaRPr lang="en-GB" sz="14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645922" y="2685146"/>
              <a:ext cx="757045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15%</a:t>
              </a:r>
              <a:endParaRPr lang="en-GB" sz="14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41013" y="3283051"/>
              <a:ext cx="757045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15%</a:t>
              </a:r>
              <a:endParaRPr lang="en-GB" sz="14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40038" y="4202208"/>
              <a:ext cx="757045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20%</a:t>
              </a:r>
              <a:endParaRPr lang="en-GB" sz="14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843637" y="4773149"/>
              <a:ext cx="757045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思源宋体 CN Light" panose="02020300000000000000" pitchFamily="18" charset="-122"/>
                </a:rPr>
                <a:t>20%</a:t>
              </a:r>
              <a:endParaRPr lang="en-GB" sz="14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362485" y="1642040"/>
            <a:ext cx="1593513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10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Data Analysis</a:t>
            </a:r>
            <a:endParaRPr lang="en-GB" b="1" dirty="0">
              <a:solidFill>
                <a:schemeClr val="accent4">
                  <a:lumMod val="10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362485" y="2028210"/>
            <a:ext cx="5479778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165">
              <a:lnSpc>
                <a:spcPct val="120000"/>
              </a:lnSpc>
            </a:pPr>
            <a:r>
              <a:rPr lang="zh-CN" altLang="en-US" sz="1000" dirty="0">
                <a:solidFill>
                  <a:schemeClr val="accent4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思源宋体 CN Light" panose="02020300000000000000" pitchFamily="18" charset="-122"/>
              </a:rPr>
              <a:t>Users can make presentations on a projector or computer, or they can print them out into film for use in a wider range of areas Users can make presentations on projectors or computers, or they can print presentations into film for use in a wider range of areas Users can present on a projector or computer or print presentations into film for use in a wider area</a:t>
            </a:r>
          </a:p>
          <a:p>
            <a:pPr defTabSz="685165">
              <a:lnSpc>
                <a:spcPct val="120000"/>
              </a:lnSpc>
            </a:pPr>
            <a:endParaRPr lang="zh-CN" altLang="en-US" sz="1000" dirty="0">
              <a:solidFill>
                <a:schemeClr val="accent4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思源宋体 CN Light" panose="02020300000000000000" pitchFamily="18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35585" y="191135"/>
            <a:ext cx="8567420" cy="459740"/>
            <a:chOff x="371" y="301"/>
            <a:chExt cx="13492" cy="724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268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accent4">
                      <a:lumMod val="100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思源宋体 CN Light" panose="02020300000000000000" pitchFamily="18" charset="-122"/>
                </a:rPr>
                <a:t>Please enter the title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思源宋体 CN Light" panose="020203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c="http://schemas.openxmlformats.org/drawingml/2006/chart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bldLvl="0" animBg="1"/>
      <p:bldP spid="24" grpId="0" bldLvl="0" animBg="1"/>
      <p:bldP spid="25" grpId="0" animBg="1"/>
      <p:bldP spid="26" grpId="0" bldLvl="0" animBg="1"/>
      <p:bldP spid="27" grpId="0"/>
      <p:bldP spid="28" grpId="0"/>
      <p:bldP spid="29" grpId="0"/>
      <p:bldP spid="30" grpId="0"/>
      <p:bldP spid="31" grpId="0"/>
      <p:bldP spid="40" grpId="0"/>
      <p:bldP spid="4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FIRST_PUBLISH" val="1"/>
  <p:tag name="ISPRING_PRESENTATION_TITLE" val="商务简约工作总结汇报述职报告PPT模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ww.freeppt7.com">
  <a:themeElements>
    <a:clrScheme name="自定义 1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A8D2D"/>
      </a:accent1>
      <a:accent2>
        <a:srgbClr val="293247"/>
      </a:accent2>
      <a:accent3>
        <a:srgbClr val="A5A5A5"/>
      </a:accent3>
      <a:accent4>
        <a:srgbClr val="76717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4f3my3wi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A8D2D"/>
      </a:accent1>
      <a:accent2>
        <a:srgbClr val="293247"/>
      </a:accent2>
      <a:accent3>
        <a:srgbClr val="A5A5A5"/>
      </a:accent3>
      <a:accent4>
        <a:srgbClr val="76717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1999</Words>
  <Application>Microsoft Office PowerPoint</Application>
  <PresentationFormat>全屏显示(16:9)</PresentationFormat>
  <Paragraphs>269</Paragraphs>
  <Slides>28</Slides>
  <Notes>28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4" baseType="lpstr">
      <vt:lpstr>思源黑体 CN Light</vt:lpstr>
      <vt:lpstr>字魂59号-创粗黑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subject>work report</dc:subject>
  <dc:creator>www.freeppt7.com</dc:creator>
  <cp:keywords>www.freeppt7.com</cp:keywords>
  <dc:description>www.freeppt7.com</dc:description>
  <cp:lastModifiedBy>之灵</cp:lastModifiedBy>
  <cp:revision>118</cp:revision>
  <dcterms:created xsi:type="dcterms:W3CDTF">2016-05-27T01:37:00Z</dcterms:created>
  <dcterms:modified xsi:type="dcterms:W3CDTF">2021-09-05T10:02:14Z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  <property fmtid="{D5CDD505-2E9C-101B-9397-08002B2CF9AE}" pid="3" name="KSORubyTemplateID">
    <vt:lpwstr>2</vt:lpwstr>
  </property>
</Properties>
</file>