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81" r:id="rId10"/>
    <p:sldId id="266" r:id="rId11"/>
    <p:sldId id="267" r:id="rId12"/>
    <p:sldId id="268" r:id="rId13"/>
    <p:sldId id="269" r:id="rId14"/>
    <p:sldId id="270" r:id="rId15"/>
    <p:sldId id="264" r:id="rId16"/>
    <p:sldId id="271" r:id="rId17"/>
    <p:sldId id="274" r:id="rId18"/>
    <p:sldId id="275" r:id="rId19"/>
    <p:sldId id="278" r:id="rId20"/>
    <p:sldId id="280" r:id="rId21"/>
    <p:sldId id="265" r:id="rId22"/>
    <p:sldId id="272" r:id="rId23"/>
    <p:sldId id="273" r:id="rId24"/>
    <p:sldId id="276" r:id="rId25"/>
    <p:sldId id="279" r:id="rId26"/>
    <p:sldId id="263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A9F"/>
    <a:srgbClr val="CB9071"/>
    <a:srgbClr val="182143"/>
    <a:srgbClr val="ECD7CC"/>
    <a:srgbClr val="BE614F"/>
    <a:srgbClr val="FFE4C9"/>
    <a:srgbClr val="EACEC8"/>
    <a:srgbClr val="C28F58"/>
    <a:srgbClr val="152344"/>
    <a:srgbClr val="1D1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BE8AC-AD43-44DB-8C08-6DA4861D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CDA988-968D-4607-B187-81CBA120C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140109-73F5-4D26-A085-DD07ABE6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2837-D715-4488-8D4E-788244917174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D97EE3-B146-44FF-BFAF-3E586EC4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0C29F-F72A-4DB7-BA0D-114463A1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EB8D-064A-4C8D-AB35-69CB677CA0B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4CFD89F-F2FA-4C89-8B8B-DBDF10431C05}"/>
              </a:ext>
            </a:extLst>
          </p:cNvPr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182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DF5A36A-5FE4-403A-B874-380CA623AF8C}"/>
              </a:ext>
            </a:extLst>
          </p:cNvPr>
          <p:cNvSpPr/>
          <p:nvPr userDrawn="1"/>
        </p:nvSpPr>
        <p:spPr>
          <a:xfrm>
            <a:off x="-1260829" y="138586"/>
            <a:ext cx="16373925" cy="6734654"/>
          </a:xfrm>
          <a:prstGeom prst="rect">
            <a:avLst/>
          </a:prstGeom>
          <a:blipFill dpi="0" rotWithShape="1">
            <a:blip r:embed="rId2" cstate="screen">
              <a:alphaModFix amt="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349BBBA-6C1B-4BAC-9281-63A3C8B9B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1117" y="-1"/>
            <a:ext cx="3230881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A61D33-4DFB-4ACB-ACE0-89EC0B007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" y="-15241"/>
            <a:ext cx="3230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81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37AD2-8510-4DC5-A354-B746A97C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1605C0-1F8A-4F5C-94C9-572032DED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8A751C-9D24-4CB9-9D3C-0185CF27B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3C3053-33BD-4044-A9C2-6993E03D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2837-D715-4488-8D4E-788244917174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1B0220-E40D-492B-A281-D6EA04CE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6C3619-05F5-4E13-96AB-AF9698E8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EB8D-064A-4C8D-AB35-69CB677CA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86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223D5-A77C-4E6E-90BC-7F266121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52CBB2-934D-414C-8903-B352B3B0E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4D9B42-78E1-43FB-9988-D22FC4DB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2837-D715-4488-8D4E-788244917174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7E4FD3-3E24-4D19-8109-37A890F2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5578C8-F703-4E92-A1F7-1CBC9DA8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EB8D-064A-4C8D-AB35-69CB677CA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0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E9C2B60-6A39-44CF-AD64-DA077F7BB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6FD6D4-A8E2-4950-8DC7-1C85974B1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BAD1B3-4C49-4C1B-A0FC-5C915886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2837-D715-4488-8D4E-788244917174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36644C-5E90-4228-990C-B67BC298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620E7D-17C3-45C3-A932-E19A302F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EB8D-064A-4C8D-AB35-69CB677CA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21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105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9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5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45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8C06193-EBBE-4796-86AD-FC704F0F2E98}"/>
              </a:ext>
            </a:extLst>
          </p:cNvPr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182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A0EC8A-8C9F-4C96-ACC7-A7087B795A7A}"/>
              </a:ext>
            </a:extLst>
          </p:cNvPr>
          <p:cNvSpPr/>
          <p:nvPr userDrawn="1"/>
        </p:nvSpPr>
        <p:spPr>
          <a:xfrm>
            <a:off x="-1" y="-1"/>
            <a:ext cx="14489382" cy="7251659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0A0698-FBCC-4766-8D9F-9C15D22CA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20480" y="0"/>
            <a:ext cx="327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2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51074D2-9468-4828-A63D-5C46FD66D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1839" y="-140678"/>
            <a:ext cx="4070162" cy="712176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CE2C180-37A8-486C-9DA0-E7F0572E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0" y="1377662"/>
            <a:ext cx="71374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字魂209号-月影手书" panose="00000500000000000000" pitchFamily="2" charset="-122"/>
                <a:ea typeface="字魂209号-月影手书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1206D0-4C6F-410A-975C-E8C1ABDC4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0678"/>
            <a:ext cx="4070162" cy="712176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561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a14="http://schemas.microsoft.com/office/drawing/2010/main" xmlns:a16="http://schemas.microsoft.com/office/drawing/2014/main"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AE956-ADD5-4DA6-979E-AA42BCE6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78E5B4-BB44-441C-8462-1E24BC58E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6DB31-1AC6-4D0C-B30A-14ABF0B8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2837-D715-4488-8D4E-788244917174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7FA801-C183-45E1-AD7A-C840D278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C3F136-57B1-4643-9025-7EDF588C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EB8D-064A-4C8D-AB35-69CB677CA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15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9425A5-FC03-4292-9406-78B8C1E6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D743B7-1B19-4A28-9292-FDE2FCFF2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C06ED5-B7B7-4C12-A0E4-D1DCFFD0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C05DC8-381F-4117-9D17-F1A3953C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2837-D715-4488-8D4E-788244917174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D40482-9126-4931-A7C1-72F0BB4A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E46E3D-1C52-4B58-9975-E2B9DEBE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EB8D-064A-4C8D-AB35-69CB677CA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07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98A1C-B195-46D7-BD84-4CDFB7A9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3A346E-F8C9-42E6-A982-B43B07A3E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987AD6-EE3C-4813-90A7-DABB40F3C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31BA15-93C2-4169-9AE5-30453F9B0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1A81FD0-0FC4-421B-B465-3E85661A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9BD1D9-A09D-4965-B632-8A9D78DE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2837-D715-4488-8D4E-788244917174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7ED578-1596-4B4E-B463-D240B172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A777D0-D70C-49E2-9F2C-71B509E2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EB8D-064A-4C8D-AB35-69CB677CA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07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98A1C-B195-46D7-BD84-4CDFB7A9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3A346E-F8C9-42E6-A982-B43B07A3E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987AD6-EE3C-4813-90A7-DABB40F3C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31BA15-93C2-4169-9AE5-30453F9B0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1A81FD0-0FC4-421B-B465-3E85661A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9BD1D9-A09D-4965-B632-8A9D78DE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2837-D715-4488-8D4E-788244917174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7ED578-1596-4B4E-B463-D240B172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A777D0-D70C-49E2-9F2C-71B509E2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EB8D-064A-4C8D-AB35-69CB677CA0B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943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6134CA1-11EB-46C1-B661-52D63E8DF87F}"/>
              </a:ext>
            </a:extLst>
          </p:cNvPr>
          <p:cNvGrpSpPr/>
          <p:nvPr userDrawn="1"/>
        </p:nvGrpSpPr>
        <p:grpSpPr>
          <a:xfrm>
            <a:off x="-285750" y="10565"/>
            <a:ext cx="12758735" cy="6827345"/>
            <a:chOff x="-285750" y="10565"/>
            <a:chExt cx="12758735" cy="682734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4C449EE-7148-44BE-A502-9CA0C9B5F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53774" y="5810753"/>
              <a:ext cx="1309687" cy="100914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5C815E4-7E57-4BD3-933B-E55623898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1163298" y="28575"/>
              <a:ext cx="1309687" cy="1009147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0667F9A-F0A9-4CC3-A498-7194232C4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-285750" y="10565"/>
              <a:ext cx="1309687" cy="10091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EE88711-BD6C-4FFD-84B9-55FA951BC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247651" y="5828763"/>
              <a:ext cx="1309687" cy="1009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151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F1AEC-90D3-4E86-9716-B7EC8356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AD7028-7456-46A5-8763-4D5FF556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7F1856-10E1-4DF9-A929-04B8014E2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3D0A19-AE2C-473D-8874-4F0F68F2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2837-D715-4488-8D4E-788244917174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743AF2-47AD-4079-9A70-09DF0C01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C7E464-72FF-4622-8C90-428B7117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EB8D-064A-4C8D-AB35-69CB677CA0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33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D43EF0A-A769-4AA3-835A-EC1697F7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2EAB65-9325-44ED-99AE-A4D117A2D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EA5F9-DC8B-4766-A650-D77DB83C1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2837-D715-4488-8D4E-788244917174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A16EDA-5990-476C-8044-69767AF5F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80319C-469C-4791-8556-F265131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EB8D-064A-4C8D-AB35-69CB677CA0B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61D371-87B3-4641-8A00-7F5253CA275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5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08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AD4F0DD-7C7A-48D1-97C9-2E171C9DA0FC}"/>
              </a:ext>
            </a:extLst>
          </p:cNvPr>
          <p:cNvGrpSpPr/>
          <p:nvPr/>
        </p:nvGrpSpPr>
        <p:grpSpPr>
          <a:xfrm>
            <a:off x="4410075" y="1046631"/>
            <a:ext cx="3869539" cy="3854541"/>
            <a:chOff x="4410075" y="1046631"/>
            <a:chExt cx="3869539" cy="385454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8D6EF86-6E8A-4C63-A132-E58A1B61B61A}"/>
                </a:ext>
              </a:extLst>
            </p:cNvPr>
            <p:cNvGrpSpPr/>
            <p:nvPr/>
          </p:nvGrpSpPr>
          <p:grpSpPr>
            <a:xfrm>
              <a:off x="4410075" y="1046631"/>
              <a:ext cx="3869539" cy="3854541"/>
              <a:chOff x="4410075" y="1046631"/>
              <a:chExt cx="3869539" cy="3854541"/>
            </a:xfrm>
          </p:grpSpPr>
          <p:sp>
            <p:nvSpPr>
              <p:cNvPr id="15" name="弧形 14">
                <a:extLst>
                  <a:ext uri="{FF2B5EF4-FFF2-40B4-BE49-F238E27FC236}">
                    <a16:creationId xmlns:a16="http://schemas.microsoft.com/office/drawing/2014/main" id="{9F2F9F18-0608-47D0-A598-7480FFE18A19}"/>
                  </a:ext>
                </a:extLst>
              </p:cNvPr>
              <p:cNvSpPr/>
              <p:nvPr/>
            </p:nvSpPr>
            <p:spPr>
              <a:xfrm>
                <a:off x="4410075" y="1057275"/>
                <a:ext cx="3843897" cy="3843897"/>
              </a:xfrm>
              <a:prstGeom prst="arc">
                <a:avLst>
                  <a:gd name="adj1" fmla="val 11087265"/>
                  <a:gd name="adj2" fmla="val 14217241"/>
                </a:avLst>
              </a:prstGeom>
              <a:ln w="22225" cap="flat" cmpd="sng">
                <a:gradFill flip="none" rotWithShape="1">
                  <a:gsLst>
                    <a:gs pos="0">
                      <a:srgbClr val="D9CA9F"/>
                    </a:gs>
                    <a:gs pos="100000">
                      <a:srgbClr val="CB9071"/>
                    </a:gs>
                  </a:gsLst>
                  <a:lin ang="16200000" scaled="1"/>
                  <a:tileRect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弧形 19">
                <a:extLst>
                  <a:ext uri="{FF2B5EF4-FFF2-40B4-BE49-F238E27FC236}">
                    <a16:creationId xmlns:a16="http://schemas.microsoft.com/office/drawing/2014/main" id="{1C55985B-1A54-4888-A0D7-F6FBE957B51B}"/>
                  </a:ext>
                </a:extLst>
              </p:cNvPr>
              <p:cNvSpPr/>
              <p:nvPr/>
            </p:nvSpPr>
            <p:spPr>
              <a:xfrm>
                <a:off x="4422895" y="1051953"/>
                <a:ext cx="3843897" cy="3843897"/>
              </a:xfrm>
              <a:prstGeom prst="arc">
                <a:avLst>
                  <a:gd name="adj1" fmla="val 14972762"/>
                  <a:gd name="adj2" fmla="val 1434308"/>
                </a:avLst>
              </a:prstGeom>
              <a:ln w="22225" cap="flat" cmpd="sng">
                <a:gradFill flip="none" rotWithShape="1">
                  <a:gsLst>
                    <a:gs pos="0">
                      <a:srgbClr val="D9CA9F"/>
                    </a:gs>
                    <a:gs pos="100000">
                      <a:srgbClr val="CB9071"/>
                    </a:gs>
                  </a:gsLst>
                  <a:lin ang="16200000" scaled="1"/>
                  <a:tileRect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弧形 20">
                <a:extLst>
                  <a:ext uri="{FF2B5EF4-FFF2-40B4-BE49-F238E27FC236}">
                    <a16:creationId xmlns:a16="http://schemas.microsoft.com/office/drawing/2014/main" id="{5755FD8A-2AE4-4E8B-9E2B-4285D8D8993C}"/>
                  </a:ext>
                </a:extLst>
              </p:cNvPr>
              <p:cNvSpPr/>
              <p:nvPr/>
            </p:nvSpPr>
            <p:spPr>
              <a:xfrm>
                <a:off x="4435717" y="1046631"/>
                <a:ext cx="3843897" cy="3843897"/>
              </a:xfrm>
              <a:prstGeom prst="arc">
                <a:avLst>
                  <a:gd name="adj1" fmla="val 3797945"/>
                  <a:gd name="adj2" fmla="val 10386293"/>
                </a:avLst>
              </a:prstGeom>
              <a:ln w="22225" cap="flat" cmpd="sng">
                <a:gradFill flip="none" rotWithShape="1">
                  <a:gsLst>
                    <a:gs pos="0">
                      <a:srgbClr val="D9CA9F"/>
                    </a:gs>
                    <a:gs pos="100000">
                      <a:srgbClr val="CB9071"/>
                    </a:gs>
                  </a:gsLst>
                  <a:lin ang="16200000" scaled="1"/>
                  <a:tileRect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F9FF4E4-9C98-47B4-BBB2-C044A71194A1}"/>
                </a:ext>
              </a:extLst>
            </p:cNvPr>
            <p:cNvGrpSpPr/>
            <p:nvPr/>
          </p:nvGrpSpPr>
          <p:grpSpPr>
            <a:xfrm>
              <a:off x="4488654" y="1137678"/>
              <a:ext cx="3686738" cy="3672448"/>
              <a:chOff x="4410075" y="1046631"/>
              <a:chExt cx="3869539" cy="3854541"/>
            </a:xfrm>
          </p:grpSpPr>
          <p:sp>
            <p:nvSpPr>
              <p:cNvPr id="25" name="弧形 24">
                <a:extLst>
                  <a:ext uri="{FF2B5EF4-FFF2-40B4-BE49-F238E27FC236}">
                    <a16:creationId xmlns:a16="http://schemas.microsoft.com/office/drawing/2014/main" id="{358AD152-7B21-4B4E-943D-80183060F5A0}"/>
                  </a:ext>
                </a:extLst>
              </p:cNvPr>
              <p:cNvSpPr/>
              <p:nvPr/>
            </p:nvSpPr>
            <p:spPr>
              <a:xfrm>
                <a:off x="4410075" y="1057275"/>
                <a:ext cx="3843897" cy="3843897"/>
              </a:xfrm>
              <a:prstGeom prst="arc">
                <a:avLst>
                  <a:gd name="adj1" fmla="val 11087265"/>
                  <a:gd name="adj2" fmla="val 14217241"/>
                </a:avLst>
              </a:prstGeom>
              <a:ln w="22225" cap="flat" cmpd="sng">
                <a:gradFill flip="none" rotWithShape="1">
                  <a:gsLst>
                    <a:gs pos="0">
                      <a:srgbClr val="D9CA9F"/>
                    </a:gs>
                    <a:gs pos="100000">
                      <a:srgbClr val="CB9071"/>
                    </a:gs>
                  </a:gsLst>
                  <a:lin ang="16200000" scaled="1"/>
                  <a:tileRect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弧形 25">
                <a:extLst>
                  <a:ext uri="{FF2B5EF4-FFF2-40B4-BE49-F238E27FC236}">
                    <a16:creationId xmlns:a16="http://schemas.microsoft.com/office/drawing/2014/main" id="{4F472462-96C6-4E5E-87A3-8FB3410B5492}"/>
                  </a:ext>
                </a:extLst>
              </p:cNvPr>
              <p:cNvSpPr/>
              <p:nvPr/>
            </p:nvSpPr>
            <p:spPr>
              <a:xfrm>
                <a:off x="4422895" y="1051953"/>
                <a:ext cx="3843897" cy="3843897"/>
              </a:xfrm>
              <a:prstGeom prst="arc">
                <a:avLst>
                  <a:gd name="adj1" fmla="val 14972762"/>
                  <a:gd name="adj2" fmla="val 1434308"/>
                </a:avLst>
              </a:prstGeom>
              <a:ln w="22225" cap="flat" cmpd="sng">
                <a:gradFill flip="none" rotWithShape="1">
                  <a:gsLst>
                    <a:gs pos="0">
                      <a:srgbClr val="D9CA9F"/>
                    </a:gs>
                    <a:gs pos="100000">
                      <a:srgbClr val="CB9071"/>
                    </a:gs>
                  </a:gsLst>
                  <a:lin ang="16200000" scaled="1"/>
                  <a:tileRect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弧形 26">
                <a:extLst>
                  <a:ext uri="{FF2B5EF4-FFF2-40B4-BE49-F238E27FC236}">
                    <a16:creationId xmlns:a16="http://schemas.microsoft.com/office/drawing/2014/main" id="{63DB6F94-B289-4038-829C-3C991E7FED8E}"/>
                  </a:ext>
                </a:extLst>
              </p:cNvPr>
              <p:cNvSpPr/>
              <p:nvPr/>
            </p:nvSpPr>
            <p:spPr>
              <a:xfrm>
                <a:off x="4435717" y="1046631"/>
                <a:ext cx="3843897" cy="3843897"/>
              </a:xfrm>
              <a:prstGeom prst="arc">
                <a:avLst>
                  <a:gd name="adj1" fmla="val 3797945"/>
                  <a:gd name="adj2" fmla="val 10386293"/>
                </a:avLst>
              </a:prstGeom>
              <a:ln w="22225" cap="flat" cmpd="sng">
                <a:gradFill flip="none" rotWithShape="1">
                  <a:gsLst>
                    <a:gs pos="0">
                      <a:srgbClr val="D9CA9F"/>
                    </a:gs>
                    <a:gs pos="100000">
                      <a:srgbClr val="CB9071"/>
                    </a:gs>
                  </a:gsLst>
                  <a:lin ang="16200000" scaled="1"/>
                  <a:tileRect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316E6832-811C-4BBE-9EAF-74AE87BA6932}"/>
              </a:ext>
            </a:extLst>
          </p:cNvPr>
          <p:cNvSpPr txBox="1">
            <a:spLocks/>
          </p:cNvSpPr>
          <p:nvPr/>
        </p:nvSpPr>
        <p:spPr>
          <a:xfrm>
            <a:off x="3102748" y="1405719"/>
            <a:ext cx="6714699" cy="2190331"/>
          </a:xfrm>
          <a:prstGeom prst="rect">
            <a:avLst/>
          </a:prstGeom>
          <a:effectLst>
            <a:outerShdw blurRad="25400" dist="38100" dir="8100000" algn="tr" rotWithShape="0">
              <a:srgbClr val="FFE4C9">
                <a:alpha val="2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gradFill flip="none" rotWithShape="1">
                  <a:gsLst>
                    <a:gs pos="0">
                      <a:srgbClr val="CB9071"/>
                    </a:gs>
                    <a:gs pos="100000">
                      <a:srgbClr val="D9CA9F">
                        <a:lumMod val="52000"/>
                        <a:lumOff val="48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Free </a:t>
            </a:r>
          </a:p>
          <a:p>
            <a:r>
              <a:rPr lang="en-US" altLang="zh-CN" dirty="0">
                <a:gradFill flip="none" rotWithShape="1">
                  <a:gsLst>
                    <a:gs pos="0">
                      <a:srgbClr val="CB9071"/>
                    </a:gs>
                    <a:gs pos="100000">
                      <a:srgbClr val="D9CA9F">
                        <a:lumMod val="52000"/>
                        <a:lumOff val="4800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PPT templates</a:t>
            </a:r>
            <a:endParaRPr lang="zh-CN" altLang="en-US" dirty="0">
              <a:gradFill flip="none" rotWithShape="1">
                <a:gsLst>
                  <a:gs pos="0">
                    <a:srgbClr val="CB9071"/>
                  </a:gs>
                  <a:gs pos="100000">
                    <a:srgbClr val="D9CA9F">
                      <a:lumMod val="52000"/>
                      <a:lumOff val="48000"/>
                    </a:srgbClr>
                  </a:gs>
                </a:gsLst>
                <a:lin ang="5400000" scaled="1"/>
                <a:tileRect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A2D57BE4-3DC2-4A83-AF98-07E31285A68A}"/>
              </a:ext>
            </a:extLst>
          </p:cNvPr>
          <p:cNvSpPr txBox="1"/>
          <p:nvPr/>
        </p:nvSpPr>
        <p:spPr>
          <a:xfrm>
            <a:off x="3318901" y="3765310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69B2E126-6274-4832-9420-8AA3AAF3BCF3}"/>
              </a:ext>
            </a:extLst>
          </p:cNvPr>
          <p:cNvSpPr/>
          <p:nvPr/>
        </p:nvSpPr>
        <p:spPr>
          <a:xfrm>
            <a:off x="5477506" y="3079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B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D9CA9F"/>
                </a:solidFill>
              </a:rPr>
              <a:t>LOGO</a:t>
            </a:r>
            <a:endParaRPr lang="ko-KR" altLang="en-US" sz="2700" dirty="0">
              <a:solidFill>
                <a:srgbClr val="D9CA9F"/>
              </a:solidFill>
            </a:endParaRPr>
          </a:p>
        </p:txBody>
      </p:sp>
      <p:sp>
        <p:nvSpPr>
          <p:cNvPr id="22" name="TextBox 3">
            <a:hlinkClick r:id="rId2"/>
            <a:extLst>
              <a:ext uri="{FF2B5EF4-FFF2-40B4-BE49-F238E27FC236}">
                <a16:creationId xmlns:a16="http://schemas.microsoft.com/office/drawing/2014/main" id="{A765A4FF-6DFA-4B97-B496-F764F1DDCEB5}"/>
              </a:ext>
            </a:extLst>
          </p:cNvPr>
          <p:cNvSpPr txBox="1"/>
          <p:nvPr/>
        </p:nvSpPr>
        <p:spPr>
          <a:xfrm>
            <a:off x="3875290" y="642690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5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:p14="http://schemas.microsoft.com/office/powerpoint/2010/main" xmlns:ahyp="http://schemas.microsoft.com/office/drawing/2018/hyperlinkcolor" xmlns:a16="http://schemas.microsoft.com/office/drawing/2014/main"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D34F255-FDEA-41CB-81A8-D4AE4055DB8A}"/>
              </a:ext>
            </a:extLst>
          </p:cNvPr>
          <p:cNvSpPr txBox="1"/>
          <p:nvPr/>
        </p:nvSpPr>
        <p:spPr>
          <a:xfrm>
            <a:off x="9069109" y="2419350"/>
            <a:ext cx="923330" cy="1781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7B234A-D6B0-45BA-ACB5-9D80B2683461}"/>
              </a:ext>
            </a:extLst>
          </p:cNvPr>
          <p:cNvSpPr txBox="1"/>
          <p:nvPr/>
        </p:nvSpPr>
        <p:spPr>
          <a:xfrm flipH="1">
            <a:off x="10023217" y="2419350"/>
            <a:ext cx="553998" cy="2333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your text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53F70F-D46C-4A1C-AEA2-8DF37C17406D}"/>
              </a:ext>
            </a:extLst>
          </p:cNvPr>
          <p:cNvSpPr txBox="1"/>
          <p:nvPr/>
        </p:nvSpPr>
        <p:spPr>
          <a:xfrm>
            <a:off x="5572779" y="2352675"/>
            <a:ext cx="923330" cy="1781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EAF60B-89E2-40CC-A122-BDF22D721175}"/>
              </a:ext>
            </a:extLst>
          </p:cNvPr>
          <p:cNvSpPr txBox="1"/>
          <p:nvPr/>
        </p:nvSpPr>
        <p:spPr>
          <a:xfrm flipH="1">
            <a:off x="6526887" y="2352675"/>
            <a:ext cx="553998" cy="2333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your text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5A7368C-781F-4102-BDEA-5004CD543C67}"/>
              </a:ext>
            </a:extLst>
          </p:cNvPr>
          <p:cNvSpPr txBox="1"/>
          <p:nvPr/>
        </p:nvSpPr>
        <p:spPr>
          <a:xfrm>
            <a:off x="2076449" y="2352675"/>
            <a:ext cx="923330" cy="1781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FBE527E-BDFE-4A8C-9832-DA70FA47080A}"/>
              </a:ext>
            </a:extLst>
          </p:cNvPr>
          <p:cNvSpPr txBox="1"/>
          <p:nvPr/>
        </p:nvSpPr>
        <p:spPr>
          <a:xfrm flipH="1">
            <a:off x="3030557" y="2352675"/>
            <a:ext cx="553998" cy="2333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your text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66E3C7E-1510-4D32-ACF3-59A8183241C3}"/>
              </a:ext>
            </a:extLst>
          </p:cNvPr>
          <p:cNvCxnSpPr/>
          <p:nvPr/>
        </p:nvCxnSpPr>
        <p:spPr>
          <a:xfrm>
            <a:off x="4457700" y="2352675"/>
            <a:ext cx="0" cy="3533775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BF0C381-DD5A-453D-91BB-88C3D9F983D3}"/>
              </a:ext>
            </a:extLst>
          </p:cNvPr>
          <p:cNvCxnSpPr/>
          <p:nvPr/>
        </p:nvCxnSpPr>
        <p:spPr>
          <a:xfrm>
            <a:off x="8162925" y="2352675"/>
            <a:ext cx="0" cy="3533775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B3BA5885-7F84-4BFC-AADE-5F008BC09B21}"/>
              </a:ext>
            </a:extLst>
          </p:cNvPr>
          <p:cNvSpPr/>
          <p:nvPr/>
        </p:nvSpPr>
        <p:spPr>
          <a:xfrm>
            <a:off x="529463" y="697951"/>
            <a:ext cx="3204338" cy="741600"/>
          </a:xfrm>
          <a:prstGeom prst="rect">
            <a:avLst/>
          </a:prstGeom>
          <a:blipFill dpi="0" rotWithShape="1">
            <a:blip r:embed="rId2" cstate="screen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52400" dir="8700000" sx="88000" sy="88000" algn="tr" rotWithShape="0">
              <a:srgbClr val="CB907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820D60D-4CAE-4768-AD22-D6B397B5D305}"/>
              </a:ext>
            </a:extLst>
          </p:cNvPr>
          <p:cNvSpPr txBox="1"/>
          <p:nvPr/>
        </p:nvSpPr>
        <p:spPr>
          <a:xfrm>
            <a:off x="779146" y="607086"/>
            <a:ext cx="2954655" cy="92333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677589368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6931A70-2503-4E1F-A65C-25B044B1A306}"/>
              </a:ext>
            </a:extLst>
          </p:cNvPr>
          <p:cNvCxnSpPr/>
          <p:nvPr/>
        </p:nvCxnSpPr>
        <p:spPr>
          <a:xfrm>
            <a:off x="3762375" y="3629025"/>
            <a:ext cx="1028700" cy="0"/>
          </a:xfrm>
          <a:prstGeom prst="line">
            <a:avLst/>
          </a:prstGeom>
          <a:ln w="31750">
            <a:solidFill>
              <a:srgbClr val="BE61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4BAC23F-380F-446C-93C1-5A67B443F524}"/>
              </a:ext>
            </a:extLst>
          </p:cNvPr>
          <p:cNvCxnSpPr/>
          <p:nvPr/>
        </p:nvCxnSpPr>
        <p:spPr>
          <a:xfrm>
            <a:off x="7048500" y="3629025"/>
            <a:ext cx="1028700" cy="0"/>
          </a:xfrm>
          <a:prstGeom prst="line">
            <a:avLst/>
          </a:prstGeom>
          <a:ln w="31750">
            <a:solidFill>
              <a:srgbClr val="BE61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0F315D00-C805-4A2D-A73F-AE985513F12E}"/>
              </a:ext>
            </a:extLst>
          </p:cNvPr>
          <p:cNvGrpSpPr/>
          <p:nvPr/>
        </p:nvGrpSpPr>
        <p:grpSpPr>
          <a:xfrm>
            <a:off x="1675814" y="2793727"/>
            <a:ext cx="1714891" cy="1670595"/>
            <a:chOff x="1828408" y="2705100"/>
            <a:chExt cx="1714891" cy="1670595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DEC4FB74-4826-4EBF-8917-DF792896EC0C}"/>
                </a:ext>
              </a:extLst>
            </p:cNvPr>
            <p:cNvSpPr/>
            <p:nvPr/>
          </p:nvSpPr>
          <p:spPr>
            <a:xfrm>
              <a:off x="1883470" y="2705100"/>
              <a:ext cx="1659829" cy="1659829"/>
            </a:xfrm>
            <a:prstGeom prst="ellipse">
              <a:avLst/>
            </a:prstGeom>
            <a:noFill/>
            <a:ln w="22225">
              <a:solidFill>
                <a:srgbClr val="BE614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E46610A-C633-48C0-8F52-B4E01AC04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8408" y="2705100"/>
              <a:ext cx="1714891" cy="167059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BBD4324-E4B0-471B-871A-8F784B841DA4}"/>
              </a:ext>
            </a:extLst>
          </p:cNvPr>
          <p:cNvGrpSpPr/>
          <p:nvPr/>
        </p:nvGrpSpPr>
        <p:grpSpPr>
          <a:xfrm>
            <a:off x="5062342" y="2793727"/>
            <a:ext cx="1714891" cy="1670595"/>
            <a:chOff x="1828408" y="2705100"/>
            <a:chExt cx="1714891" cy="1670595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30C5C71-1228-49C5-8B4D-7AD0A60619C5}"/>
                </a:ext>
              </a:extLst>
            </p:cNvPr>
            <p:cNvSpPr/>
            <p:nvPr/>
          </p:nvSpPr>
          <p:spPr>
            <a:xfrm>
              <a:off x="1883470" y="2705100"/>
              <a:ext cx="1659829" cy="1659829"/>
            </a:xfrm>
            <a:prstGeom prst="ellipse">
              <a:avLst/>
            </a:prstGeom>
            <a:noFill/>
            <a:ln w="22225">
              <a:solidFill>
                <a:srgbClr val="BE614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4CEAA7B-3FB2-45D4-82CA-567B94A80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8408" y="2705100"/>
              <a:ext cx="1714891" cy="1670595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F054E86-B634-4C62-9B2F-8425FFB2AC2B}"/>
              </a:ext>
            </a:extLst>
          </p:cNvPr>
          <p:cNvGrpSpPr/>
          <p:nvPr/>
        </p:nvGrpSpPr>
        <p:grpSpPr>
          <a:xfrm>
            <a:off x="8443717" y="2793727"/>
            <a:ext cx="1714891" cy="1670595"/>
            <a:chOff x="1828408" y="2705100"/>
            <a:chExt cx="1714891" cy="1670595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24E2F17-FE4E-4EB9-A38B-CD5DCFE958A7}"/>
                </a:ext>
              </a:extLst>
            </p:cNvPr>
            <p:cNvSpPr/>
            <p:nvPr/>
          </p:nvSpPr>
          <p:spPr>
            <a:xfrm>
              <a:off x="1883470" y="2705100"/>
              <a:ext cx="1659829" cy="1659829"/>
            </a:xfrm>
            <a:prstGeom prst="ellipse">
              <a:avLst/>
            </a:prstGeom>
            <a:noFill/>
            <a:ln w="22225">
              <a:solidFill>
                <a:srgbClr val="BE614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25FF5175-D8A1-4BE5-BDA3-22D42E8D5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8408" y="2705100"/>
              <a:ext cx="1714891" cy="1670595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6D50730-B2C8-44D4-AFB1-E649ECDE1D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913" y="4334949"/>
            <a:ext cx="3008972" cy="252305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F89237F-4519-41B9-8DA6-0EB856C8D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09428" y="674363"/>
            <a:ext cx="3008972" cy="2523051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FAA943CA-7C9E-4291-A37E-0059C3D07255}"/>
              </a:ext>
            </a:extLst>
          </p:cNvPr>
          <p:cNvSpPr txBox="1"/>
          <p:nvPr/>
        </p:nvSpPr>
        <p:spPr>
          <a:xfrm>
            <a:off x="617221" y="349050"/>
            <a:ext cx="2954655" cy="92333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18025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:a14="http://schemas.microsoft.com/office/drawing/2010/main" xmlns:a16="http://schemas.microsoft.com/office/drawing/2014/main"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7A1651B-C2A9-435E-BD9A-94BE6D071C3C}"/>
              </a:ext>
            </a:extLst>
          </p:cNvPr>
          <p:cNvGrpSpPr/>
          <p:nvPr/>
        </p:nvGrpSpPr>
        <p:grpSpPr>
          <a:xfrm>
            <a:off x="10191750" y="609600"/>
            <a:ext cx="381000" cy="666750"/>
            <a:chOff x="695325" y="800100"/>
            <a:chExt cx="381000" cy="66675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C7291A25-226F-4045-BF38-370043DC0FB6}"/>
                </a:ext>
              </a:extLst>
            </p:cNvPr>
            <p:cNvCxnSpPr/>
            <p:nvPr/>
          </p:nvCxnSpPr>
          <p:spPr>
            <a:xfrm>
              <a:off x="695325" y="800100"/>
              <a:ext cx="381000" cy="0"/>
            </a:xfrm>
            <a:prstGeom prst="line">
              <a:avLst/>
            </a:prstGeom>
            <a:ln w="2540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094CFF3-C487-4307-B792-AB73096BA7D1}"/>
                </a:ext>
              </a:extLst>
            </p:cNvPr>
            <p:cNvCxnSpPr/>
            <p:nvPr/>
          </p:nvCxnSpPr>
          <p:spPr>
            <a:xfrm>
              <a:off x="695325" y="800100"/>
              <a:ext cx="0" cy="666750"/>
            </a:xfrm>
            <a:prstGeom prst="line">
              <a:avLst/>
            </a:prstGeom>
            <a:ln w="2540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7419441-D5E4-475A-B487-DD084D9B88EA}"/>
              </a:ext>
            </a:extLst>
          </p:cNvPr>
          <p:cNvGrpSpPr/>
          <p:nvPr/>
        </p:nvGrpSpPr>
        <p:grpSpPr>
          <a:xfrm flipH="1" flipV="1">
            <a:off x="10801469" y="1958319"/>
            <a:ext cx="381000" cy="666750"/>
            <a:chOff x="695325" y="800100"/>
            <a:chExt cx="381000" cy="66675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7D2757E-0FA2-43E6-AF88-48E80F49DAD8}"/>
                </a:ext>
              </a:extLst>
            </p:cNvPr>
            <p:cNvCxnSpPr/>
            <p:nvPr/>
          </p:nvCxnSpPr>
          <p:spPr>
            <a:xfrm>
              <a:off x="695325" y="800100"/>
              <a:ext cx="381000" cy="0"/>
            </a:xfrm>
            <a:prstGeom prst="line">
              <a:avLst/>
            </a:prstGeom>
            <a:ln w="2540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2C2CFF6-CFDD-420E-B916-AD902401466C}"/>
                </a:ext>
              </a:extLst>
            </p:cNvPr>
            <p:cNvCxnSpPr/>
            <p:nvPr/>
          </p:nvCxnSpPr>
          <p:spPr>
            <a:xfrm>
              <a:off x="695325" y="800100"/>
              <a:ext cx="0" cy="666750"/>
            </a:xfrm>
            <a:prstGeom prst="line">
              <a:avLst/>
            </a:prstGeom>
            <a:ln w="2540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4A7BA924-9F20-4702-89F1-BBD53F038CD6}"/>
              </a:ext>
            </a:extLst>
          </p:cNvPr>
          <p:cNvSpPr txBox="1"/>
          <p:nvPr/>
        </p:nvSpPr>
        <p:spPr>
          <a:xfrm>
            <a:off x="10314861" y="1045249"/>
            <a:ext cx="677108" cy="829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2F1C74-AC21-4EDE-ACF0-FAD624E1BEDE}"/>
              </a:ext>
            </a:extLst>
          </p:cNvPr>
          <p:cNvSpPr txBox="1"/>
          <p:nvPr/>
        </p:nvSpPr>
        <p:spPr>
          <a:xfrm>
            <a:off x="5903537" y="1992590"/>
            <a:ext cx="4031873" cy="3680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 Please enter your content</a:t>
            </a:r>
          </a:p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 Please enter your content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 Please enter your content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16C9F0E-9D62-4EF8-897D-B9F3AC0E19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36299" y="1045249"/>
            <a:ext cx="3008972" cy="25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09786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4AA2E0F-1F98-46B5-ADF8-9A1DF1CBB4FB}"/>
              </a:ext>
            </a:extLst>
          </p:cNvPr>
          <p:cNvSpPr/>
          <p:nvPr/>
        </p:nvSpPr>
        <p:spPr>
          <a:xfrm>
            <a:off x="6381751" y="1492891"/>
            <a:ext cx="4676774" cy="2681594"/>
          </a:xfrm>
          <a:prstGeom prst="rect">
            <a:avLst/>
          </a:prstGeom>
          <a:solidFill>
            <a:srgbClr val="BE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04053B-6A1A-40A4-805B-92FDFA00D231}"/>
              </a:ext>
            </a:extLst>
          </p:cNvPr>
          <p:cNvSpPr/>
          <p:nvPr/>
        </p:nvSpPr>
        <p:spPr>
          <a:xfrm>
            <a:off x="7448550" y="4658302"/>
            <a:ext cx="2476500" cy="560822"/>
          </a:xfrm>
          <a:prstGeom prst="rect">
            <a:avLst/>
          </a:prstGeom>
          <a:noFill/>
          <a:ln w="41275">
            <a:solidFill>
              <a:srgbClr val="BE6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9F6885-DB39-4D5E-9811-DB47DFAFF8B2}"/>
              </a:ext>
            </a:extLst>
          </p:cNvPr>
          <p:cNvSpPr/>
          <p:nvPr/>
        </p:nvSpPr>
        <p:spPr>
          <a:xfrm>
            <a:off x="7487013" y="4700737"/>
            <a:ext cx="2371000" cy="466426"/>
          </a:xfrm>
          <a:prstGeom prst="rect">
            <a:avLst/>
          </a:prstGeom>
          <a:noFill/>
          <a:ln>
            <a:solidFill>
              <a:srgbClr val="BE6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345DDE-C7D4-4C75-8975-2F2363922F0F}"/>
              </a:ext>
            </a:extLst>
          </p:cNvPr>
          <p:cNvSpPr txBox="1"/>
          <p:nvPr/>
        </p:nvSpPr>
        <p:spPr>
          <a:xfrm>
            <a:off x="7934094" y="4795450"/>
            <a:ext cx="1572088" cy="276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Enter your content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CE88838-5E10-4AC3-B6DD-06679E9C80F1}"/>
              </a:ext>
            </a:extLst>
          </p:cNvPr>
          <p:cNvCxnSpPr/>
          <p:nvPr/>
        </p:nvCxnSpPr>
        <p:spPr>
          <a:xfrm>
            <a:off x="4505325" y="1743075"/>
            <a:ext cx="0" cy="3533775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D8616EA-A230-479B-B8CF-6BDCCC493DB0}"/>
              </a:ext>
            </a:extLst>
          </p:cNvPr>
          <p:cNvSpPr txBox="1"/>
          <p:nvPr/>
        </p:nvSpPr>
        <p:spPr>
          <a:xfrm>
            <a:off x="3827770" y="1743075"/>
            <a:ext cx="553998" cy="20335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E0EFBE6-EA7E-4A1D-A814-0DBEC148A54E}"/>
              </a:ext>
            </a:extLst>
          </p:cNvPr>
          <p:cNvCxnSpPr/>
          <p:nvPr/>
        </p:nvCxnSpPr>
        <p:spPr>
          <a:xfrm>
            <a:off x="3751049" y="1737241"/>
            <a:ext cx="0" cy="3533775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6828808-3C19-48AD-B9F8-5E73978FD7D6}"/>
              </a:ext>
            </a:extLst>
          </p:cNvPr>
          <p:cNvSpPr txBox="1"/>
          <p:nvPr/>
        </p:nvSpPr>
        <p:spPr>
          <a:xfrm>
            <a:off x="3073494" y="1737241"/>
            <a:ext cx="553998" cy="20335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97FDD11-8C11-4496-A4C4-816E1770A614}"/>
              </a:ext>
            </a:extLst>
          </p:cNvPr>
          <p:cNvCxnSpPr/>
          <p:nvPr/>
        </p:nvCxnSpPr>
        <p:spPr>
          <a:xfrm>
            <a:off x="2924138" y="1740932"/>
            <a:ext cx="0" cy="3533775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F096C6F-7B4D-4F77-8614-32084CD9B3FF}"/>
              </a:ext>
            </a:extLst>
          </p:cNvPr>
          <p:cNvSpPr txBox="1"/>
          <p:nvPr/>
        </p:nvSpPr>
        <p:spPr>
          <a:xfrm>
            <a:off x="2246583" y="1740932"/>
            <a:ext cx="553998" cy="20335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CBEEA22-5A85-4B37-B626-771FC1204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79"/>
          <a:stretch/>
        </p:blipFill>
        <p:spPr>
          <a:xfrm>
            <a:off x="6410058" y="1560244"/>
            <a:ext cx="4581786" cy="257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66052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1983B279-2B1E-4D67-A986-15DE57594E4D}"/>
              </a:ext>
            </a:extLst>
          </p:cNvPr>
          <p:cNvSpPr txBox="1"/>
          <p:nvPr/>
        </p:nvSpPr>
        <p:spPr>
          <a:xfrm>
            <a:off x="6334126" y="63046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three</a:t>
            </a:r>
          </a:p>
        </p:txBody>
      </p:sp>
      <p:sp>
        <p:nvSpPr>
          <p:cNvPr id="8" name="标题 13">
            <a:extLst>
              <a:ext uri="{FF2B5EF4-FFF2-40B4-BE49-F238E27FC236}">
                <a16:creationId xmlns:a16="http://schemas.microsoft.com/office/drawing/2014/main" id="{B5AC663B-B7A0-400E-B3C0-C734A84E4746}"/>
              </a:ext>
            </a:extLst>
          </p:cNvPr>
          <p:cNvSpPr txBox="1">
            <a:spLocks/>
          </p:cNvSpPr>
          <p:nvPr/>
        </p:nvSpPr>
        <p:spPr>
          <a:xfrm>
            <a:off x="4939752" y="1932780"/>
            <a:ext cx="1070523" cy="4525963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字魂209号-月影手书" panose="00000500000000000000" pitchFamily="2" charset="-122"/>
                <a:ea typeface="字魂209号-月影手书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A72C98F-FD50-4089-95F3-5B480F305773}"/>
              </a:ext>
            </a:extLst>
          </p:cNvPr>
          <p:cNvCxnSpPr/>
          <p:nvPr/>
        </p:nvCxnSpPr>
        <p:spPr>
          <a:xfrm>
            <a:off x="6172200" y="1932780"/>
            <a:ext cx="0" cy="4067175"/>
          </a:xfrm>
          <a:prstGeom prst="line">
            <a:avLst/>
          </a:prstGeom>
          <a:ln w="31750" cmpd="sng"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CAC5EC-E8A9-4F57-BD6B-05CC01437B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17509" y="4197924"/>
            <a:ext cx="3879850" cy="325329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A21C241-4605-4D6D-A658-965720C4B958}"/>
              </a:ext>
            </a:extLst>
          </p:cNvPr>
          <p:cNvSpPr txBox="1"/>
          <p:nvPr/>
        </p:nvSpPr>
        <p:spPr>
          <a:xfrm>
            <a:off x="4540832" y="2112377"/>
            <a:ext cx="5314275" cy="33471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 Please enter your content</a:t>
            </a:r>
          </a:p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 Please enter your content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 Please enter your content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 Please enter your content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A14B083-2209-4971-8E21-A488EA5CC7CF}"/>
              </a:ext>
            </a:extLst>
          </p:cNvPr>
          <p:cNvSpPr/>
          <p:nvPr/>
        </p:nvSpPr>
        <p:spPr>
          <a:xfrm>
            <a:off x="529463" y="697951"/>
            <a:ext cx="3204338" cy="741600"/>
          </a:xfrm>
          <a:prstGeom prst="rect">
            <a:avLst/>
          </a:prstGeom>
          <a:blipFill dpi="0" rotWithShape="1">
            <a:blip r:embed="rId3" cstate="screen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52400" dir="8700000" sx="88000" sy="88000" algn="tr" rotWithShape="0">
              <a:srgbClr val="CB907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3D57C80-B12F-4DD1-9104-D32CD9B4417B}"/>
              </a:ext>
            </a:extLst>
          </p:cNvPr>
          <p:cNvSpPr txBox="1"/>
          <p:nvPr/>
        </p:nvSpPr>
        <p:spPr>
          <a:xfrm>
            <a:off x="779146" y="607086"/>
            <a:ext cx="2954655" cy="92333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32458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:a14="http://schemas.microsoft.com/office/drawing/2010/main" xmlns:a16="http://schemas.microsoft.com/office/drawing/2014/main"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49970C7-828B-410F-8193-02B0412D2D6B}"/>
              </a:ext>
            </a:extLst>
          </p:cNvPr>
          <p:cNvSpPr txBox="1"/>
          <p:nvPr/>
        </p:nvSpPr>
        <p:spPr>
          <a:xfrm>
            <a:off x="2095282" y="887085"/>
            <a:ext cx="1467068" cy="310388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content, enter your content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C3322D-1785-49EB-AEEB-C19F0BEB5BF6}"/>
              </a:ext>
            </a:extLst>
          </p:cNvPr>
          <p:cNvSpPr txBox="1"/>
          <p:nvPr/>
        </p:nvSpPr>
        <p:spPr>
          <a:xfrm>
            <a:off x="6377242" y="3163560"/>
            <a:ext cx="1467068" cy="310388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content, please enter your content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6D5E52-D205-4A81-9978-017D3E4E0F25}"/>
              </a:ext>
            </a:extLst>
          </p:cNvPr>
          <p:cNvSpPr txBox="1"/>
          <p:nvPr/>
        </p:nvSpPr>
        <p:spPr>
          <a:xfrm>
            <a:off x="9821004" y="887085"/>
            <a:ext cx="1467068" cy="310388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content, please enter your content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E562C8B-C6D7-4711-888C-7760DB71B89F}"/>
              </a:ext>
            </a:extLst>
          </p:cNvPr>
          <p:cNvCxnSpPr/>
          <p:nvPr/>
        </p:nvCxnSpPr>
        <p:spPr>
          <a:xfrm>
            <a:off x="3505200" y="887086"/>
            <a:ext cx="0" cy="3533775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E377818-A237-4FD6-8AF9-4B6968545624}"/>
              </a:ext>
            </a:extLst>
          </p:cNvPr>
          <p:cNvCxnSpPr>
            <a:cxnSpLocks/>
          </p:cNvCxnSpPr>
          <p:nvPr/>
        </p:nvCxnSpPr>
        <p:spPr>
          <a:xfrm>
            <a:off x="7705725" y="3163561"/>
            <a:ext cx="0" cy="3485717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B0E70D3-D713-4ED4-B303-E78B2740B409}"/>
              </a:ext>
            </a:extLst>
          </p:cNvPr>
          <p:cNvCxnSpPr/>
          <p:nvPr/>
        </p:nvCxnSpPr>
        <p:spPr>
          <a:xfrm>
            <a:off x="11153775" y="887086"/>
            <a:ext cx="0" cy="3533775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189367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3">
            <a:extLst>
              <a:ext uri="{FF2B5EF4-FFF2-40B4-BE49-F238E27FC236}">
                <a16:creationId xmlns:a16="http://schemas.microsoft.com/office/drawing/2014/main" id="{6F7F863B-924A-4406-AAD4-DFF2DDA13724}"/>
              </a:ext>
            </a:extLst>
          </p:cNvPr>
          <p:cNvSpPr txBox="1">
            <a:spLocks/>
          </p:cNvSpPr>
          <p:nvPr/>
        </p:nvSpPr>
        <p:spPr>
          <a:xfrm>
            <a:off x="1639572" y="243459"/>
            <a:ext cx="789303" cy="4290381"/>
          </a:xfrm>
          <a:prstGeom prst="rect">
            <a:avLst/>
          </a:prstGeom>
        </p:spPr>
        <p:txBody>
          <a:bodyPr vert="eaVert" wrap="square" lIns="90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A3F76E-7755-4E74-BDE9-23AC76189753}"/>
              </a:ext>
            </a:extLst>
          </p:cNvPr>
          <p:cNvSpPr txBox="1"/>
          <p:nvPr/>
        </p:nvSpPr>
        <p:spPr>
          <a:xfrm>
            <a:off x="1453495" y="445764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here to enter something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here to enter something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F13217-10D5-424A-BCAB-102DD432072D}"/>
              </a:ext>
            </a:extLst>
          </p:cNvPr>
          <p:cNvSpPr txBox="1"/>
          <p:nvPr/>
        </p:nvSpPr>
        <p:spPr>
          <a:xfrm>
            <a:off x="7802957" y="1707671"/>
            <a:ext cx="2749471" cy="344265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content, please enter your content</a:t>
            </a:r>
          </a:p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content, please enter your content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AB0F0BA-6D78-4861-BD40-746EADD37D49}"/>
              </a:ext>
            </a:extLst>
          </p:cNvPr>
          <p:cNvCxnSpPr/>
          <p:nvPr/>
        </p:nvCxnSpPr>
        <p:spPr>
          <a:xfrm>
            <a:off x="4105275" y="2800350"/>
            <a:ext cx="0" cy="104775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99792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6BC1DDD-2EC6-48C1-8EAE-7C55433F51F7}"/>
              </a:ext>
            </a:extLst>
          </p:cNvPr>
          <p:cNvSpPr txBox="1"/>
          <p:nvPr/>
        </p:nvSpPr>
        <p:spPr>
          <a:xfrm>
            <a:off x="1443037" y="4772051"/>
            <a:ext cx="2085976" cy="461665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The text content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867D40-3A71-438D-8691-3174E394C458}"/>
              </a:ext>
            </a:extLst>
          </p:cNvPr>
          <p:cNvSpPr txBox="1"/>
          <p:nvPr/>
        </p:nvSpPr>
        <p:spPr>
          <a:xfrm>
            <a:off x="3800474" y="4772051"/>
            <a:ext cx="2085976" cy="461665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The text content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C86E401-FB49-4623-95BE-604798028804}"/>
              </a:ext>
            </a:extLst>
          </p:cNvPr>
          <p:cNvSpPr txBox="1"/>
          <p:nvPr/>
        </p:nvSpPr>
        <p:spPr>
          <a:xfrm>
            <a:off x="6219824" y="4772051"/>
            <a:ext cx="2085976" cy="461665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The text content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C9774B-8E20-4495-994F-DC96C0976CBD}"/>
              </a:ext>
            </a:extLst>
          </p:cNvPr>
          <p:cNvSpPr txBox="1"/>
          <p:nvPr/>
        </p:nvSpPr>
        <p:spPr>
          <a:xfrm>
            <a:off x="8639174" y="4772051"/>
            <a:ext cx="2085976" cy="461665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The text content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6AFEC63-E128-4819-A745-842059C7D52A}"/>
              </a:ext>
            </a:extLst>
          </p:cNvPr>
          <p:cNvSpPr txBox="1"/>
          <p:nvPr/>
        </p:nvSpPr>
        <p:spPr>
          <a:xfrm>
            <a:off x="1647825" y="5505476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Enter your content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1622CE-FB44-4A88-94EE-427828185AB2}"/>
              </a:ext>
            </a:extLst>
          </p:cNvPr>
          <p:cNvSpPr txBox="1"/>
          <p:nvPr/>
        </p:nvSpPr>
        <p:spPr>
          <a:xfrm>
            <a:off x="4005262" y="550547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Enter your content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9023D1-756D-4667-89C7-58E38E030AF7}"/>
              </a:ext>
            </a:extLst>
          </p:cNvPr>
          <p:cNvSpPr txBox="1"/>
          <p:nvPr/>
        </p:nvSpPr>
        <p:spPr>
          <a:xfrm>
            <a:off x="6424612" y="5505474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Enter your content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80C8934-7165-487B-BEFD-F7BEE1278711}"/>
              </a:ext>
            </a:extLst>
          </p:cNvPr>
          <p:cNvSpPr txBox="1"/>
          <p:nvPr/>
        </p:nvSpPr>
        <p:spPr>
          <a:xfrm>
            <a:off x="8843962" y="5505474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Enter your content</a:t>
            </a:r>
          </a:p>
        </p:txBody>
      </p:sp>
      <p:sp>
        <p:nvSpPr>
          <p:cNvPr id="17" name="缺角矩形 16">
            <a:extLst>
              <a:ext uri="{FF2B5EF4-FFF2-40B4-BE49-F238E27FC236}">
                <a16:creationId xmlns:a16="http://schemas.microsoft.com/office/drawing/2014/main" id="{469079AE-B4D8-46EC-9DDA-DBC69F526ADA}"/>
              </a:ext>
            </a:extLst>
          </p:cNvPr>
          <p:cNvSpPr/>
          <p:nvPr/>
        </p:nvSpPr>
        <p:spPr>
          <a:xfrm>
            <a:off x="1585912" y="1065757"/>
            <a:ext cx="1800225" cy="3524248"/>
          </a:xfrm>
          <a:prstGeom prst="plaqu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BE6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缺角矩形 17">
            <a:extLst>
              <a:ext uri="{FF2B5EF4-FFF2-40B4-BE49-F238E27FC236}">
                <a16:creationId xmlns:a16="http://schemas.microsoft.com/office/drawing/2014/main" id="{BD2D80F2-24E1-46D1-B86E-BCDE64D319BB}"/>
              </a:ext>
            </a:extLst>
          </p:cNvPr>
          <p:cNvSpPr/>
          <p:nvPr/>
        </p:nvSpPr>
        <p:spPr>
          <a:xfrm>
            <a:off x="6362699" y="1065757"/>
            <a:ext cx="1800225" cy="3524248"/>
          </a:xfrm>
          <a:prstGeom prst="plaqu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BE6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缺角矩形 18">
            <a:extLst>
              <a:ext uri="{FF2B5EF4-FFF2-40B4-BE49-F238E27FC236}">
                <a16:creationId xmlns:a16="http://schemas.microsoft.com/office/drawing/2014/main" id="{D98658E9-C15D-4C3E-AE3B-D1EFF8EA19EB}"/>
              </a:ext>
            </a:extLst>
          </p:cNvPr>
          <p:cNvSpPr/>
          <p:nvPr/>
        </p:nvSpPr>
        <p:spPr>
          <a:xfrm>
            <a:off x="8782049" y="1065757"/>
            <a:ext cx="1800225" cy="3524248"/>
          </a:xfrm>
          <a:prstGeom prst="plaqu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BE6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50B233B-87C4-4F6A-8A54-4E876AAF559E}"/>
              </a:ext>
            </a:extLst>
          </p:cNvPr>
          <p:cNvGrpSpPr/>
          <p:nvPr/>
        </p:nvGrpSpPr>
        <p:grpSpPr>
          <a:xfrm>
            <a:off x="3943348" y="1065757"/>
            <a:ext cx="1800226" cy="3524248"/>
            <a:chOff x="3943348" y="1065757"/>
            <a:chExt cx="1800226" cy="3524248"/>
          </a:xfrm>
        </p:grpSpPr>
        <p:sp>
          <p:nvSpPr>
            <p:cNvPr id="6" name="缺角矩形 5">
              <a:extLst>
                <a:ext uri="{FF2B5EF4-FFF2-40B4-BE49-F238E27FC236}">
                  <a16:creationId xmlns:a16="http://schemas.microsoft.com/office/drawing/2014/main" id="{61F1B910-EE25-4381-B314-D84F16705910}"/>
                </a:ext>
              </a:extLst>
            </p:cNvPr>
            <p:cNvSpPr/>
            <p:nvPr/>
          </p:nvSpPr>
          <p:spPr>
            <a:xfrm>
              <a:off x="3943349" y="1065757"/>
              <a:ext cx="1800225" cy="3524248"/>
            </a:xfrm>
            <a:prstGeom prst="plaqu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BE6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缺角矩形 19">
              <a:extLst>
                <a:ext uri="{FF2B5EF4-FFF2-40B4-BE49-F238E27FC236}">
                  <a16:creationId xmlns:a16="http://schemas.microsoft.com/office/drawing/2014/main" id="{A6204EB8-B873-4C81-AA49-309E4B587D1D}"/>
                </a:ext>
              </a:extLst>
            </p:cNvPr>
            <p:cNvSpPr/>
            <p:nvPr/>
          </p:nvSpPr>
          <p:spPr>
            <a:xfrm>
              <a:off x="3943348" y="1065757"/>
              <a:ext cx="1800225" cy="3524248"/>
            </a:xfrm>
            <a:prstGeom prst="plaque">
              <a:avLst/>
            </a:prstGeom>
            <a:solidFill>
              <a:srgbClr val="BE614F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831772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F02CFF6-A900-43EF-BEFA-09D39CC2B747}"/>
              </a:ext>
            </a:extLst>
          </p:cNvPr>
          <p:cNvGrpSpPr/>
          <p:nvPr/>
        </p:nvGrpSpPr>
        <p:grpSpPr>
          <a:xfrm flipH="1" flipV="1">
            <a:off x="2143066" y="1276345"/>
            <a:ext cx="247766" cy="371475"/>
            <a:chOff x="695325" y="800100"/>
            <a:chExt cx="381000" cy="666750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CA8E28AA-E815-432F-8CD5-DF711F60778E}"/>
                </a:ext>
              </a:extLst>
            </p:cNvPr>
            <p:cNvCxnSpPr/>
            <p:nvPr/>
          </p:nvCxnSpPr>
          <p:spPr>
            <a:xfrm>
              <a:off x="695325" y="800100"/>
              <a:ext cx="381000" cy="0"/>
            </a:xfrm>
            <a:prstGeom prst="line">
              <a:avLst/>
            </a:prstGeom>
            <a:ln w="635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D99E8F5-ECA6-4E14-BD1B-E3CE5ECC20AA}"/>
                </a:ext>
              </a:extLst>
            </p:cNvPr>
            <p:cNvCxnSpPr/>
            <p:nvPr/>
          </p:nvCxnSpPr>
          <p:spPr>
            <a:xfrm>
              <a:off x="695325" y="800100"/>
              <a:ext cx="0" cy="666750"/>
            </a:xfrm>
            <a:prstGeom prst="line">
              <a:avLst/>
            </a:prstGeom>
            <a:ln w="635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4CA8EF7-DCC7-4596-9ABB-D78E28F6B4B8}"/>
              </a:ext>
            </a:extLst>
          </p:cNvPr>
          <p:cNvGrpSpPr/>
          <p:nvPr/>
        </p:nvGrpSpPr>
        <p:grpSpPr>
          <a:xfrm>
            <a:off x="1343028" y="1090608"/>
            <a:ext cx="247766" cy="371475"/>
            <a:chOff x="695325" y="800100"/>
            <a:chExt cx="381000" cy="666750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190F751-BA7D-4B06-BF39-07FA17BE531D}"/>
                </a:ext>
              </a:extLst>
            </p:cNvPr>
            <p:cNvCxnSpPr/>
            <p:nvPr/>
          </p:nvCxnSpPr>
          <p:spPr>
            <a:xfrm>
              <a:off x="695325" y="800100"/>
              <a:ext cx="381000" cy="0"/>
            </a:xfrm>
            <a:prstGeom prst="line">
              <a:avLst/>
            </a:prstGeom>
            <a:ln w="635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9262A98-1E98-4381-8F82-B31FC62DEC93}"/>
                </a:ext>
              </a:extLst>
            </p:cNvPr>
            <p:cNvCxnSpPr/>
            <p:nvPr/>
          </p:nvCxnSpPr>
          <p:spPr>
            <a:xfrm>
              <a:off x="695325" y="800100"/>
              <a:ext cx="0" cy="666750"/>
            </a:xfrm>
            <a:prstGeom prst="line">
              <a:avLst/>
            </a:prstGeom>
            <a:ln w="635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4895BB2-1AC1-48C2-97C1-7C53856DEEFE}"/>
              </a:ext>
            </a:extLst>
          </p:cNvPr>
          <p:cNvSpPr txBox="1"/>
          <p:nvPr/>
        </p:nvSpPr>
        <p:spPr>
          <a:xfrm>
            <a:off x="1343030" y="1042983"/>
            <a:ext cx="10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386605-6725-4612-AEBC-2B7D756EE32C}"/>
              </a:ext>
            </a:extLst>
          </p:cNvPr>
          <p:cNvSpPr txBox="1"/>
          <p:nvPr/>
        </p:nvSpPr>
        <p:spPr>
          <a:xfrm>
            <a:off x="1552631" y="1923748"/>
            <a:ext cx="5438715" cy="19389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your content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58B769A-8CE1-455D-8977-85A08727704A}"/>
              </a:ext>
            </a:extLst>
          </p:cNvPr>
          <p:cNvGrpSpPr/>
          <p:nvPr/>
        </p:nvGrpSpPr>
        <p:grpSpPr>
          <a:xfrm flipH="1" flipV="1">
            <a:off x="2057345" y="4190995"/>
            <a:ext cx="247766" cy="371475"/>
            <a:chOff x="695325" y="800100"/>
            <a:chExt cx="381000" cy="66675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0C82DDC-0498-4D28-A82B-4277AE8008EF}"/>
                </a:ext>
              </a:extLst>
            </p:cNvPr>
            <p:cNvCxnSpPr/>
            <p:nvPr/>
          </p:nvCxnSpPr>
          <p:spPr>
            <a:xfrm>
              <a:off x="695325" y="800100"/>
              <a:ext cx="381000" cy="0"/>
            </a:xfrm>
            <a:prstGeom prst="line">
              <a:avLst/>
            </a:prstGeom>
            <a:ln w="635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CD96F58-EC73-4C5E-A3C3-066329F68E3D}"/>
                </a:ext>
              </a:extLst>
            </p:cNvPr>
            <p:cNvCxnSpPr/>
            <p:nvPr/>
          </p:nvCxnSpPr>
          <p:spPr>
            <a:xfrm>
              <a:off x="695325" y="800100"/>
              <a:ext cx="0" cy="666750"/>
            </a:xfrm>
            <a:prstGeom prst="line">
              <a:avLst/>
            </a:prstGeom>
            <a:ln w="635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A92901C-6E36-4AAC-9B24-4BF0872F808F}"/>
              </a:ext>
            </a:extLst>
          </p:cNvPr>
          <p:cNvGrpSpPr/>
          <p:nvPr/>
        </p:nvGrpSpPr>
        <p:grpSpPr>
          <a:xfrm>
            <a:off x="1257307" y="4005258"/>
            <a:ext cx="247766" cy="371475"/>
            <a:chOff x="695325" y="800100"/>
            <a:chExt cx="381000" cy="66675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938CA56-9EA1-47D5-8CEB-35D74CB9ACC9}"/>
                </a:ext>
              </a:extLst>
            </p:cNvPr>
            <p:cNvCxnSpPr/>
            <p:nvPr/>
          </p:nvCxnSpPr>
          <p:spPr>
            <a:xfrm>
              <a:off x="695325" y="800100"/>
              <a:ext cx="381000" cy="0"/>
            </a:xfrm>
            <a:prstGeom prst="line">
              <a:avLst/>
            </a:prstGeom>
            <a:ln w="635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D680A6B-7BED-4800-9156-6298321D3AE9}"/>
                </a:ext>
              </a:extLst>
            </p:cNvPr>
            <p:cNvCxnSpPr/>
            <p:nvPr/>
          </p:nvCxnSpPr>
          <p:spPr>
            <a:xfrm>
              <a:off x="695325" y="800100"/>
              <a:ext cx="0" cy="666750"/>
            </a:xfrm>
            <a:prstGeom prst="line">
              <a:avLst/>
            </a:prstGeom>
            <a:ln w="6350">
              <a:solidFill>
                <a:srgbClr val="BE6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2D53E4D-8EF8-4664-8EDE-3B8F620C31B3}"/>
              </a:ext>
            </a:extLst>
          </p:cNvPr>
          <p:cNvSpPr txBox="1"/>
          <p:nvPr/>
        </p:nvSpPr>
        <p:spPr>
          <a:xfrm>
            <a:off x="1257309" y="3957633"/>
            <a:ext cx="10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D63546A-5EB4-4C06-980B-ACE5FB00833A}"/>
              </a:ext>
            </a:extLst>
          </p:cNvPr>
          <p:cNvSpPr txBox="1"/>
          <p:nvPr/>
        </p:nvSpPr>
        <p:spPr>
          <a:xfrm>
            <a:off x="1466910" y="4838398"/>
            <a:ext cx="5438715" cy="19389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your content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2F4865C-1880-407D-B596-C1FB33CF706F}"/>
              </a:ext>
            </a:extLst>
          </p:cNvPr>
          <p:cNvCxnSpPr>
            <a:cxnSpLocks/>
          </p:cNvCxnSpPr>
          <p:nvPr/>
        </p:nvCxnSpPr>
        <p:spPr>
          <a:xfrm rot="16200000">
            <a:off x="3552825" y="2886075"/>
            <a:ext cx="0" cy="104775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EBAB401A-561D-498B-99CC-1D5A227D3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1651" y="1807196"/>
            <a:ext cx="3775674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562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F9C9B27-A97B-43EF-8CC2-36864EDCA85F}"/>
              </a:ext>
            </a:extLst>
          </p:cNvPr>
          <p:cNvSpPr txBox="1">
            <a:spLocks/>
          </p:cNvSpPr>
          <p:nvPr/>
        </p:nvSpPr>
        <p:spPr>
          <a:xfrm>
            <a:off x="496082" y="235731"/>
            <a:ext cx="1013563" cy="3612565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字魂116号-凤鸣手书" panose="00000500000000000000" pitchFamily="2" charset="-122"/>
                <a:ea typeface="字魂116号-凤鸣手书" panose="00000500000000000000" pitchFamily="2" charset="-122"/>
                <a:cs typeface="+mj-cs"/>
              </a:defRPr>
            </a:lvl1pPr>
          </a:lstStyle>
          <a:p>
            <a:pPr lvl="0"/>
            <a:r>
              <a:rPr lang="en-US" altLang="zh-CN" sz="4800" dirty="0">
                <a:gradFill>
                  <a:gsLst>
                    <a:gs pos="0">
                      <a:srgbClr val="D9CA9F">
                        <a:lumMod val="27000"/>
                        <a:lumOff val="73000"/>
                      </a:srgbClr>
                    </a:gs>
                    <a:gs pos="100000">
                      <a:srgbClr val="CB9071"/>
                    </a:gs>
                  </a:gsLst>
                  <a:lin ang="16200000" scaled="1"/>
                </a:gra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CD11AE7-C9F4-4CC8-97B5-1C360C9A88CD}"/>
              </a:ext>
            </a:extLst>
          </p:cNvPr>
          <p:cNvGrpSpPr/>
          <p:nvPr/>
        </p:nvGrpSpPr>
        <p:grpSpPr>
          <a:xfrm>
            <a:off x="3116028" y="496944"/>
            <a:ext cx="594935" cy="3079651"/>
            <a:chOff x="3487132" y="657110"/>
            <a:chExt cx="594935" cy="3079651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6EC261A-BAC2-47C7-8BA1-B455A2247025}"/>
                </a:ext>
              </a:extLst>
            </p:cNvPr>
            <p:cNvCxnSpPr>
              <a:cxnSpLocks/>
            </p:cNvCxnSpPr>
            <p:nvPr/>
          </p:nvCxnSpPr>
          <p:spPr>
            <a:xfrm>
              <a:off x="3779520" y="965200"/>
              <a:ext cx="0" cy="2473960"/>
            </a:xfrm>
            <a:prstGeom prst="line">
              <a:avLst/>
            </a:prstGeom>
            <a:ln w="22225" cap="rnd" cmpd="sng">
              <a:solidFill>
                <a:srgbClr val="BE61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F4DDE6A-5585-400E-A386-506E0E196EB4}"/>
                </a:ext>
              </a:extLst>
            </p:cNvPr>
            <p:cNvSpPr txBox="1"/>
            <p:nvPr/>
          </p:nvSpPr>
          <p:spPr>
            <a:xfrm rot="16200000">
              <a:off x="3581403" y="562839"/>
              <a:ext cx="396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BE614F"/>
                  </a:solidFill>
                  <a:cs typeface="+mn-ea"/>
                  <a:sym typeface="+mn-lt"/>
                </a:rPr>
                <a:t>&gt;</a:t>
              </a:r>
              <a:endParaRPr lang="zh-CN" altLang="en-US" sz="3200" dirty="0">
                <a:solidFill>
                  <a:srgbClr val="BE614F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6C4A94F-5FFC-4025-8A3C-BFFF78BB56C4}"/>
                </a:ext>
              </a:extLst>
            </p:cNvPr>
            <p:cNvSpPr txBox="1"/>
            <p:nvPr/>
          </p:nvSpPr>
          <p:spPr>
            <a:xfrm rot="5400000">
              <a:off x="3591563" y="3246256"/>
              <a:ext cx="396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BE614F"/>
                  </a:solidFill>
                  <a:cs typeface="+mn-ea"/>
                  <a:sym typeface="+mn-lt"/>
                </a:rPr>
                <a:t>&gt;</a:t>
              </a:r>
              <a:endParaRPr lang="zh-CN" altLang="en-US" sz="3200" dirty="0">
                <a:solidFill>
                  <a:srgbClr val="BE61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CF0B4AE-7486-4891-8678-78C1861831A7}"/>
              </a:ext>
            </a:extLst>
          </p:cNvPr>
          <p:cNvSpPr txBox="1"/>
          <p:nvPr/>
        </p:nvSpPr>
        <p:spPr>
          <a:xfrm>
            <a:off x="3508444" y="767099"/>
            <a:ext cx="677108" cy="15670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44FA891-5A5D-4590-A17C-48B3947D3F3B}"/>
              </a:ext>
            </a:extLst>
          </p:cNvPr>
          <p:cNvGrpSpPr/>
          <p:nvPr/>
        </p:nvGrpSpPr>
        <p:grpSpPr>
          <a:xfrm>
            <a:off x="6330910" y="469498"/>
            <a:ext cx="594935" cy="3079651"/>
            <a:chOff x="3487132" y="657110"/>
            <a:chExt cx="594935" cy="3079651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7A5BE113-E8EC-4B3E-9D03-488FC5D1ED52}"/>
                </a:ext>
              </a:extLst>
            </p:cNvPr>
            <p:cNvCxnSpPr>
              <a:cxnSpLocks/>
            </p:cNvCxnSpPr>
            <p:nvPr/>
          </p:nvCxnSpPr>
          <p:spPr>
            <a:xfrm>
              <a:off x="3779520" y="965200"/>
              <a:ext cx="0" cy="2473960"/>
            </a:xfrm>
            <a:prstGeom prst="line">
              <a:avLst/>
            </a:prstGeom>
            <a:ln w="22225" cap="rnd" cmpd="sng">
              <a:solidFill>
                <a:srgbClr val="BE61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5DCB1A4-7B7D-4B36-B815-4B9359B27D0B}"/>
                </a:ext>
              </a:extLst>
            </p:cNvPr>
            <p:cNvSpPr txBox="1"/>
            <p:nvPr/>
          </p:nvSpPr>
          <p:spPr>
            <a:xfrm rot="16200000">
              <a:off x="3581403" y="562839"/>
              <a:ext cx="396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BE614F"/>
                  </a:solidFill>
                  <a:cs typeface="+mn-ea"/>
                  <a:sym typeface="+mn-lt"/>
                </a:rPr>
                <a:t>&gt;</a:t>
              </a:r>
              <a:endParaRPr lang="zh-CN" altLang="en-US" sz="3200" dirty="0">
                <a:solidFill>
                  <a:srgbClr val="BE614F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F1A04A0-14CA-4B40-B610-2847B2B4A292}"/>
                </a:ext>
              </a:extLst>
            </p:cNvPr>
            <p:cNvSpPr txBox="1"/>
            <p:nvPr/>
          </p:nvSpPr>
          <p:spPr>
            <a:xfrm rot="5400000">
              <a:off x="3591563" y="3246256"/>
              <a:ext cx="396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BE614F"/>
                  </a:solidFill>
                  <a:cs typeface="+mn-ea"/>
                  <a:sym typeface="+mn-lt"/>
                </a:rPr>
                <a:t>&gt;</a:t>
              </a:r>
              <a:endParaRPr lang="zh-CN" altLang="en-US" sz="3200" dirty="0">
                <a:solidFill>
                  <a:srgbClr val="BE61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7364D7CE-5478-43BE-B279-0E66F7F9E670}"/>
              </a:ext>
            </a:extLst>
          </p:cNvPr>
          <p:cNvSpPr txBox="1"/>
          <p:nvPr/>
        </p:nvSpPr>
        <p:spPr>
          <a:xfrm>
            <a:off x="6723326" y="739653"/>
            <a:ext cx="677108" cy="15670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B4CA6F8-AA55-4E31-AF72-00108D11065C}"/>
              </a:ext>
            </a:extLst>
          </p:cNvPr>
          <p:cNvGrpSpPr/>
          <p:nvPr/>
        </p:nvGrpSpPr>
        <p:grpSpPr>
          <a:xfrm>
            <a:off x="4644718" y="3278994"/>
            <a:ext cx="594935" cy="3079651"/>
            <a:chOff x="3487132" y="657110"/>
            <a:chExt cx="594935" cy="3079651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75ECC8C-C072-4270-A20E-2A421B976226}"/>
                </a:ext>
              </a:extLst>
            </p:cNvPr>
            <p:cNvCxnSpPr>
              <a:cxnSpLocks/>
            </p:cNvCxnSpPr>
            <p:nvPr/>
          </p:nvCxnSpPr>
          <p:spPr>
            <a:xfrm>
              <a:off x="3779520" y="965200"/>
              <a:ext cx="0" cy="2473960"/>
            </a:xfrm>
            <a:prstGeom prst="line">
              <a:avLst/>
            </a:prstGeom>
            <a:ln w="22225" cap="rnd" cmpd="sng">
              <a:solidFill>
                <a:srgbClr val="BE61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5AA42A1-27B6-4814-8748-339D16776840}"/>
                </a:ext>
              </a:extLst>
            </p:cNvPr>
            <p:cNvSpPr txBox="1"/>
            <p:nvPr/>
          </p:nvSpPr>
          <p:spPr>
            <a:xfrm rot="16200000">
              <a:off x="3581403" y="562839"/>
              <a:ext cx="396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BE614F"/>
                  </a:solidFill>
                  <a:cs typeface="+mn-ea"/>
                  <a:sym typeface="+mn-lt"/>
                </a:rPr>
                <a:t>&gt;</a:t>
              </a:r>
              <a:endParaRPr lang="zh-CN" altLang="en-US" sz="3200" dirty="0">
                <a:solidFill>
                  <a:srgbClr val="BE614F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7B1BDD1-25E7-4C75-896E-A4F1C326B74C}"/>
                </a:ext>
              </a:extLst>
            </p:cNvPr>
            <p:cNvSpPr txBox="1"/>
            <p:nvPr/>
          </p:nvSpPr>
          <p:spPr>
            <a:xfrm rot="5400000">
              <a:off x="3591563" y="3246256"/>
              <a:ext cx="396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BE614F"/>
                  </a:solidFill>
                  <a:cs typeface="+mn-ea"/>
                  <a:sym typeface="+mn-lt"/>
                </a:rPr>
                <a:t>&gt;</a:t>
              </a:r>
              <a:endParaRPr lang="zh-CN" altLang="en-US" sz="3200" dirty="0">
                <a:solidFill>
                  <a:srgbClr val="BE61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F4951FEF-FB6A-483F-B05C-632394FAEF3B}"/>
              </a:ext>
            </a:extLst>
          </p:cNvPr>
          <p:cNvSpPr txBox="1"/>
          <p:nvPr/>
        </p:nvSpPr>
        <p:spPr>
          <a:xfrm>
            <a:off x="5037134" y="3549149"/>
            <a:ext cx="677108" cy="15670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F85E00E-706E-4018-B042-F291B8C11E3D}"/>
              </a:ext>
            </a:extLst>
          </p:cNvPr>
          <p:cNvGrpSpPr/>
          <p:nvPr/>
        </p:nvGrpSpPr>
        <p:grpSpPr>
          <a:xfrm>
            <a:off x="7567213" y="3278994"/>
            <a:ext cx="594935" cy="3079651"/>
            <a:chOff x="3487132" y="657110"/>
            <a:chExt cx="594935" cy="3079651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074F0BA5-B2F8-43E0-B36E-6938C2DB75AF}"/>
                </a:ext>
              </a:extLst>
            </p:cNvPr>
            <p:cNvCxnSpPr>
              <a:cxnSpLocks/>
            </p:cNvCxnSpPr>
            <p:nvPr/>
          </p:nvCxnSpPr>
          <p:spPr>
            <a:xfrm>
              <a:off x="3779520" y="965200"/>
              <a:ext cx="0" cy="2473960"/>
            </a:xfrm>
            <a:prstGeom prst="line">
              <a:avLst/>
            </a:prstGeom>
            <a:ln w="22225" cap="rnd" cmpd="sng">
              <a:solidFill>
                <a:srgbClr val="BE614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3782A6B-71A2-4E1C-BCC6-3245EE5A0874}"/>
                </a:ext>
              </a:extLst>
            </p:cNvPr>
            <p:cNvSpPr txBox="1"/>
            <p:nvPr/>
          </p:nvSpPr>
          <p:spPr>
            <a:xfrm rot="16200000">
              <a:off x="3581403" y="562839"/>
              <a:ext cx="396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BE614F"/>
                  </a:solidFill>
                  <a:cs typeface="+mn-ea"/>
                  <a:sym typeface="+mn-lt"/>
                </a:rPr>
                <a:t>&gt;</a:t>
              </a:r>
              <a:endParaRPr lang="zh-CN" altLang="en-US" sz="3200" dirty="0">
                <a:solidFill>
                  <a:srgbClr val="BE614F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3ECDD45E-BB4E-4204-8A75-49B1FFC23CA2}"/>
                </a:ext>
              </a:extLst>
            </p:cNvPr>
            <p:cNvSpPr txBox="1"/>
            <p:nvPr/>
          </p:nvSpPr>
          <p:spPr>
            <a:xfrm rot="5400000">
              <a:off x="3591563" y="3246256"/>
              <a:ext cx="396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BE614F"/>
                  </a:solidFill>
                  <a:cs typeface="+mn-ea"/>
                  <a:sym typeface="+mn-lt"/>
                </a:rPr>
                <a:t>&gt;</a:t>
              </a:r>
              <a:endParaRPr lang="zh-CN" altLang="en-US" sz="3200" dirty="0">
                <a:solidFill>
                  <a:srgbClr val="BE61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7D390D7B-4C5E-4786-9B49-0C909F615C2A}"/>
              </a:ext>
            </a:extLst>
          </p:cNvPr>
          <p:cNvSpPr txBox="1"/>
          <p:nvPr/>
        </p:nvSpPr>
        <p:spPr>
          <a:xfrm>
            <a:off x="7959629" y="3549149"/>
            <a:ext cx="677108" cy="15670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228283570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45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ED353D5-4C48-4E90-A67F-C2A7B2F4E94F}"/>
              </a:ext>
            </a:extLst>
          </p:cNvPr>
          <p:cNvSpPr txBox="1"/>
          <p:nvPr/>
        </p:nvSpPr>
        <p:spPr>
          <a:xfrm>
            <a:off x="6334126" y="63046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shop</a:t>
            </a:r>
          </a:p>
        </p:txBody>
      </p:sp>
      <p:sp>
        <p:nvSpPr>
          <p:cNvPr id="8" name="标题 13">
            <a:extLst>
              <a:ext uri="{FF2B5EF4-FFF2-40B4-BE49-F238E27FC236}">
                <a16:creationId xmlns:a16="http://schemas.microsoft.com/office/drawing/2014/main" id="{66F8727A-D5FA-43EA-8751-D4CC0E8CE0FA}"/>
              </a:ext>
            </a:extLst>
          </p:cNvPr>
          <p:cNvSpPr txBox="1">
            <a:spLocks/>
          </p:cNvSpPr>
          <p:nvPr/>
        </p:nvSpPr>
        <p:spPr>
          <a:xfrm>
            <a:off x="4939752" y="1703387"/>
            <a:ext cx="1070523" cy="4525963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字魂209号-月影手书" panose="00000500000000000000" pitchFamily="2" charset="-122"/>
                <a:ea typeface="字魂209号-月影手书" panose="00000500000000000000" pitchFamily="2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1C49B43-665F-4E39-ADB4-28CC3B6621F9}"/>
              </a:ext>
            </a:extLst>
          </p:cNvPr>
          <p:cNvCxnSpPr/>
          <p:nvPr/>
        </p:nvCxnSpPr>
        <p:spPr>
          <a:xfrm>
            <a:off x="6172200" y="1932780"/>
            <a:ext cx="0" cy="4067175"/>
          </a:xfrm>
          <a:prstGeom prst="line">
            <a:avLst/>
          </a:prstGeom>
          <a:ln w="31750" cmpd="sng"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3">
            <a:extLst>
              <a:ext uri="{FF2B5EF4-FFF2-40B4-BE49-F238E27FC236}">
                <a16:creationId xmlns:a16="http://schemas.microsoft.com/office/drawing/2014/main" id="{85CAA5AD-0921-4C10-B852-B9D2628140BB}"/>
              </a:ext>
            </a:extLst>
          </p:cNvPr>
          <p:cNvSpPr txBox="1">
            <a:spLocks/>
          </p:cNvSpPr>
          <p:nvPr/>
        </p:nvSpPr>
        <p:spPr>
          <a:xfrm>
            <a:off x="647701" y="695325"/>
            <a:ext cx="762000" cy="3457575"/>
          </a:xfrm>
          <a:prstGeom prst="rect">
            <a:avLst/>
          </a:prstGeom>
        </p:spPr>
        <p:txBody>
          <a:bodyPr vert="eaVer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B0EED7C-E1B3-46B0-A354-B2B2716F3BB8}"/>
              </a:ext>
            </a:extLst>
          </p:cNvPr>
          <p:cNvCxnSpPr>
            <a:cxnSpLocks/>
          </p:cNvCxnSpPr>
          <p:nvPr/>
        </p:nvCxnSpPr>
        <p:spPr>
          <a:xfrm>
            <a:off x="1409700" y="781050"/>
            <a:ext cx="0" cy="4219575"/>
          </a:xfrm>
          <a:prstGeom prst="line">
            <a:avLst/>
          </a:prstGeom>
          <a:ln w="31750" cmpd="sng"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3">
            <a:extLst>
              <a:ext uri="{FF2B5EF4-FFF2-40B4-BE49-F238E27FC236}">
                <a16:creationId xmlns:a16="http://schemas.microsoft.com/office/drawing/2014/main" id="{479CE0CD-4427-4597-AFF6-D44E7BF4B781}"/>
              </a:ext>
            </a:extLst>
          </p:cNvPr>
          <p:cNvSpPr txBox="1">
            <a:spLocks/>
          </p:cNvSpPr>
          <p:nvPr/>
        </p:nvSpPr>
        <p:spPr>
          <a:xfrm>
            <a:off x="1409700" y="2875722"/>
            <a:ext cx="495300" cy="2391603"/>
          </a:xfrm>
          <a:prstGeom prst="rect">
            <a:avLst/>
          </a:prstGeom>
        </p:spPr>
        <p:txBody>
          <a:bodyPr vert="eaVer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CC2A61-B836-4F3E-AFC9-7C7CDF80673F}"/>
              </a:ext>
            </a:extLst>
          </p:cNvPr>
          <p:cNvSpPr txBox="1"/>
          <p:nvPr/>
        </p:nvSpPr>
        <p:spPr>
          <a:xfrm>
            <a:off x="7469584" y="1757362"/>
            <a:ext cx="2749471" cy="334327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content, please enter your content</a:t>
            </a:r>
          </a:p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content, please enter your content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5923657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656128D-FAF0-4CBB-B9E5-C681B703F210}"/>
              </a:ext>
            </a:extLst>
          </p:cNvPr>
          <p:cNvSpPr txBox="1"/>
          <p:nvPr/>
        </p:nvSpPr>
        <p:spPr>
          <a:xfrm>
            <a:off x="1727538" y="30215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AF54AF-6260-42F9-B92F-5ED672F91D29}"/>
              </a:ext>
            </a:extLst>
          </p:cNvPr>
          <p:cNvSpPr txBox="1"/>
          <p:nvPr/>
        </p:nvSpPr>
        <p:spPr>
          <a:xfrm>
            <a:off x="1727538" y="3631168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6A5BA95-1412-41CF-B1B6-C8C3A26A3125}"/>
              </a:ext>
            </a:extLst>
          </p:cNvPr>
          <p:cNvCxnSpPr>
            <a:cxnSpLocks/>
          </p:cNvCxnSpPr>
          <p:nvPr/>
        </p:nvCxnSpPr>
        <p:spPr>
          <a:xfrm rot="10800000">
            <a:off x="4242138" y="3021568"/>
            <a:ext cx="0" cy="104775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EF3CD5FA-6476-4ED8-B32F-8AA0BFF8321F}"/>
              </a:ext>
            </a:extLst>
          </p:cNvPr>
          <p:cNvSpPr txBox="1"/>
          <p:nvPr/>
        </p:nvSpPr>
        <p:spPr>
          <a:xfrm>
            <a:off x="5042238" y="30215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5DBE33-F112-4023-ADD0-3C96DF4861E6}"/>
              </a:ext>
            </a:extLst>
          </p:cNvPr>
          <p:cNvSpPr txBox="1"/>
          <p:nvPr/>
        </p:nvSpPr>
        <p:spPr>
          <a:xfrm>
            <a:off x="5042238" y="3631168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02DE91A-5F2B-4F8E-A11F-CAD14B179BCB}"/>
              </a:ext>
            </a:extLst>
          </p:cNvPr>
          <p:cNvCxnSpPr>
            <a:cxnSpLocks/>
          </p:cNvCxnSpPr>
          <p:nvPr/>
        </p:nvCxnSpPr>
        <p:spPr>
          <a:xfrm rot="10800000">
            <a:off x="7556838" y="3021568"/>
            <a:ext cx="0" cy="104775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D0F8BD9-5E30-4049-800E-6D6FDEBB9245}"/>
              </a:ext>
            </a:extLst>
          </p:cNvPr>
          <p:cNvSpPr txBox="1"/>
          <p:nvPr/>
        </p:nvSpPr>
        <p:spPr>
          <a:xfrm>
            <a:off x="8356939" y="30215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0D8FC15-FB8E-4503-9E6E-82A4D81139BF}"/>
              </a:ext>
            </a:extLst>
          </p:cNvPr>
          <p:cNvSpPr txBox="1"/>
          <p:nvPr/>
        </p:nvSpPr>
        <p:spPr>
          <a:xfrm>
            <a:off x="8356939" y="3631168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C796062-7547-4F33-B797-C760CFF68BAD}"/>
              </a:ext>
            </a:extLst>
          </p:cNvPr>
          <p:cNvSpPr/>
          <p:nvPr/>
        </p:nvSpPr>
        <p:spPr>
          <a:xfrm>
            <a:off x="529463" y="697951"/>
            <a:ext cx="3204338" cy="741600"/>
          </a:xfrm>
          <a:prstGeom prst="rect">
            <a:avLst/>
          </a:prstGeom>
          <a:blipFill dpi="0" rotWithShape="1">
            <a:blip r:embed="rId2" cstate="screen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52400" dir="8700000" sx="88000" sy="88000" algn="tr" rotWithShape="0">
              <a:srgbClr val="CB907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2E09351-283F-48A4-A651-A2AE95F771E4}"/>
              </a:ext>
            </a:extLst>
          </p:cNvPr>
          <p:cNvSpPr txBox="1"/>
          <p:nvPr/>
        </p:nvSpPr>
        <p:spPr>
          <a:xfrm>
            <a:off x="779146" y="607086"/>
            <a:ext cx="2954655" cy="92333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208511494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7EB339A-66C9-4FEF-AC04-F0A3C73F8398}"/>
              </a:ext>
            </a:extLst>
          </p:cNvPr>
          <p:cNvSpPr txBox="1"/>
          <p:nvPr/>
        </p:nvSpPr>
        <p:spPr>
          <a:xfrm>
            <a:off x="8248650" y="1218897"/>
            <a:ext cx="3362325" cy="1686227"/>
          </a:xfrm>
          <a:prstGeom prst="rect">
            <a:avLst/>
          </a:prstGeom>
          <a:noFill/>
        </p:spPr>
        <p:txBody>
          <a:bodyPr vert="eaVert" wrap="square" rtlCol="0"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your content, enter your content, enter your content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FE85D2-A7EF-4329-9AC9-CD1AE0DB9841}"/>
              </a:ext>
            </a:extLst>
          </p:cNvPr>
          <p:cNvSpPr txBox="1"/>
          <p:nvPr/>
        </p:nvSpPr>
        <p:spPr>
          <a:xfrm>
            <a:off x="476250" y="4419297"/>
            <a:ext cx="3324225" cy="1686227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your content, enter your content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1C0960-B2A0-4C5A-B3DF-1357FFC044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351" y="1218897"/>
            <a:ext cx="5216165" cy="5216165"/>
          </a:xfrm>
          <a:prstGeom prst="rect">
            <a:avLst/>
          </a:prstGeom>
          <a:effectLst>
            <a:outerShdw blurRad="139700" dist="38100" dir="8100000" algn="tr" rotWithShape="0">
              <a:prstClr val="black">
                <a:alpha val="6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017197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D51DD72-8AF8-4D5C-9CCE-1DAE4958C7A9}"/>
              </a:ext>
            </a:extLst>
          </p:cNvPr>
          <p:cNvSpPr txBox="1"/>
          <p:nvPr/>
        </p:nvSpPr>
        <p:spPr>
          <a:xfrm>
            <a:off x="1136987" y="86192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D9477E-197D-45E1-9165-0D176FF8916A}"/>
              </a:ext>
            </a:extLst>
          </p:cNvPr>
          <p:cNvSpPr txBox="1"/>
          <p:nvPr/>
        </p:nvSpPr>
        <p:spPr>
          <a:xfrm>
            <a:off x="1136987" y="142398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829B2A8-E740-4A3A-9508-F93C4168A1C7}"/>
              </a:ext>
            </a:extLst>
          </p:cNvPr>
          <p:cNvCxnSpPr>
            <a:cxnSpLocks/>
          </p:cNvCxnSpPr>
          <p:nvPr/>
        </p:nvCxnSpPr>
        <p:spPr>
          <a:xfrm rot="16200000">
            <a:off x="1828800" y="1536140"/>
            <a:ext cx="0" cy="104775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E15635BD-4709-4F0B-A400-BF0A5C2D66ED}"/>
              </a:ext>
            </a:extLst>
          </p:cNvPr>
          <p:cNvSpPr txBox="1"/>
          <p:nvPr/>
        </p:nvSpPr>
        <p:spPr>
          <a:xfrm>
            <a:off x="1828800" y="2447709"/>
            <a:ext cx="369332" cy="30156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Enter your content, enter your content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A34FCB-13E0-46AD-9230-6221D62C41A1}"/>
              </a:ext>
            </a:extLst>
          </p:cNvPr>
          <p:cNvSpPr txBox="1"/>
          <p:nvPr/>
        </p:nvSpPr>
        <p:spPr>
          <a:xfrm>
            <a:off x="6096000" y="1847246"/>
            <a:ext cx="382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Enter your content, enter your content, enter your content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7FF4A4-64F4-4589-94E4-0E609C4A6D73}"/>
              </a:ext>
            </a:extLst>
          </p:cNvPr>
          <p:cNvSpPr txBox="1"/>
          <p:nvPr/>
        </p:nvSpPr>
        <p:spPr>
          <a:xfrm>
            <a:off x="6096000" y="3869765"/>
            <a:ext cx="3828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Enter your content, enter your content, enter your content</a:t>
            </a:r>
          </a:p>
          <a:p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5BE487B-0DC8-4D25-8832-9F9CABD77ABB}"/>
              </a:ext>
            </a:extLst>
          </p:cNvPr>
          <p:cNvCxnSpPr>
            <a:cxnSpLocks/>
          </p:cNvCxnSpPr>
          <p:nvPr/>
        </p:nvCxnSpPr>
        <p:spPr>
          <a:xfrm rot="16200000">
            <a:off x="6696790" y="2584192"/>
            <a:ext cx="0" cy="104775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93696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708480B-9E6A-4B0A-996A-650CEFA20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8525" y="2643258"/>
            <a:ext cx="5314950" cy="1252538"/>
          </a:xfrm>
        </p:spPr>
        <p:txBody>
          <a:bodyPr>
            <a:no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EDDC0031-E904-4967-A248-F3BF754D5F96}"/>
              </a:ext>
            </a:extLst>
          </p:cNvPr>
          <p:cNvSpPr/>
          <p:nvPr/>
        </p:nvSpPr>
        <p:spPr>
          <a:xfrm>
            <a:off x="5477506" y="3079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B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D9CA9F"/>
                </a:solidFill>
              </a:rPr>
              <a:t>LOGO</a:t>
            </a:r>
            <a:endParaRPr lang="ko-KR" altLang="en-US" sz="2700" dirty="0">
              <a:solidFill>
                <a:srgbClr val="D9CA9F"/>
              </a:solidFill>
            </a:endParaRPr>
          </a:p>
        </p:txBody>
      </p:sp>
      <p:sp>
        <p:nvSpPr>
          <p:cNvPr id="5" name="TextBox 3">
            <a:hlinkClick r:id="rId2"/>
            <a:extLst>
              <a:ext uri="{FF2B5EF4-FFF2-40B4-BE49-F238E27FC236}">
                <a16:creationId xmlns:a16="http://schemas.microsoft.com/office/drawing/2014/main" id="{FA452D1E-193E-46F0-85AF-880552A96558}"/>
              </a:ext>
            </a:extLst>
          </p:cNvPr>
          <p:cNvSpPr txBox="1"/>
          <p:nvPr/>
        </p:nvSpPr>
        <p:spPr>
          <a:xfrm>
            <a:off x="3875290" y="642690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47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:p14="http://schemas.microsoft.com/office/powerpoint/2010/main" xmlns:ahyp="http://schemas.microsoft.com/office/drawing/2018/hyperlinkcolor" xmlns:a16="http://schemas.microsoft.com/office/drawing/2014/main"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C73E9C3-92C0-472D-A3D7-BA7E076E4282}"/>
              </a:ext>
            </a:extLst>
          </p:cNvPr>
          <p:cNvSpPr txBox="1"/>
          <p:nvPr/>
        </p:nvSpPr>
        <p:spPr>
          <a:xfrm>
            <a:off x="6334126" y="63046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14" name="标题 13">
            <a:extLst>
              <a:ext uri="{FF2B5EF4-FFF2-40B4-BE49-F238E27FC236}">
                <a16:creationId xmlns:a16="http://schemas.microsoft.com/office/drawing/2014/main" id="{FC407E05-2F08-4768-A235-12ACEA8D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5" y="1932780"/>
            <a:ext cx="474980" cy="3676996"/>
          </a:xfrm>
        </p:spPr>
        <p:txBody>
          <a:bodyPr vert="eaVert"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9CF690A-17EA-404E-9570-FDD9D63A3ADA}"/>
              </a:ext>
            </a:extLst>
          </p:cNvPr>
          <p:cNvCxnSpPr/>
          <p:nvPr/>
        </p:nvCxnSpPr>
        <p:spPr>
          <a:xfrm>
            <a:off x="6172200" y="1932780"/>
            <a:ext cx="0" cy="4067175"/>
          </a:xfrm>
          <a:prstGeom prst="line">
            <a:avLst/>
          </a:prstGeom>
          <a:ln w="31750" cmpd="sng"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580AE72-5A98-402E-AC60-53237D1CE13F}"/>
              </a:ext>
            </a:extLst>
          </p:cNvPr>
          <p:cNvSpPr/>
          <p:nvPr/>
        </p:nvSpPr>
        <p:spPr>
          <a:xfrm>
            <a:off x="529463" y="697951"/>
            <a:ext cx="3204338" cy="741600"/>
          </a:xfrm>
          <a:prstGeom prst="rect">
            <a:avLst/>
          </a:prstGeom>
          <a:blipFill dpi="0" rotWithShape="1">
            <a:blip r:embed="rId2" cstate="screen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52400" dir="8700000" sx="88000" sy="88000" algn="tr" rotWithShape="0">
              <a:srgbClr val="CB907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64A509-748E-4707-BEC0-87CD57773302}"/>
              </a:ext>
            </a:extLst>
          </p:cNvPr>
          <p:cNvSpPr txBox="1"/>
          <p:nvPr/>
        </p:nvSpPr>
        <p:spPr>
          <a:xfrm>
            <a:off x="779146" y="607086"/>
            <a:ext cx="2954655" cy="92333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7CCA78-6B28-4E83-8FF8-1645AB3D1CF3}"/>
              </a:ext>
            </a:extLst>
          </p:cNvPr>
          <p:cNvSpPr txBox="1"/>
          <p:nvPr/>
        </p:nvSpPr>
        <p:spPr>
          <a:xfrm>
            <a:off x="1228900" y="1762661"/>
            <a:ext cx="260015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enter something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842539E-37F9-482B-B5B5-49D4C19CEBFC}"/>
              </a:ext>
            </a:extLst>
          </p:cNvPr>
          <p:cNvSpPr txBox="1"/>
          <p:nvPr/>
        </p:nvSpPr>
        <p:spPr>
          <a:xfrm>
            <a:off x="2137605" y="3429000"/>
            <a:ext cx="2236510" cy="400110"/>
          </a:xfrm>
          <a:prstGeom prst="rect">
            <a:avLst/>
          </a:prstGeom>
          <a:noFill/>
        </p:spPr>
        <p:txBody>
          <a:bodyPr wrap="none" lIns="90000" tIns="46800" rIns="90000" bIns="46800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here to enter something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D154A5-4244-47B8-9B4D-1E63AE6D3BA9}"/>
              </a:ext>
            </a:extLst>
          </p:cNvPr>
          <p:cNvSpPr txBox="1"/>
          <p:nvPr/>
        </p:nvSpPr>
        <p:spPr>
          <a:xfrm>
            <a:off x="2137605" y="3988293"/>
            <a:ext cx="2236510" cy="400110"/>
          </a:xfrm>
          <a:prstGeom prst="rect">
            <a:avLst/>
          </a:prstGeom>
          <a:noFill/>
        </p:spPr>
        <p:txBody>
          <a:bodyPr wrap="none" lIns="90000" tIns="46800" rIns="90000" bIns="46800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here to enter something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C3DD0F2-680D-426E-A32B-5579A3A0B5F8}"/>
              </a:ext>
            </a:extLst>
          </p:cNvPr>
          <p:cNvCxnSpPr>
            <a:cxnSpLocks/>
          </p:cNvCxnSpPr>
          <p:nvPr/>
        </p:nvCxnSpPr>
        <p:spPr>
          <a:xfrm>
            <a:off x="2137605" y="3340836"/>
            <a:ext cx="2073027" cy="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5172C1C-42F3-4036-A849-1176AC6ADF3D}"/>
              </a:ext>
            </a:extLst>
          </p:cNvPr>
          <p:cNvCxnSpPr>
            <a:cxnSpLocks/>
          </p:cNvCxnSpPr>
          <p:nvPr/>
        </p:nvCxnSpPr>
        <p:spPr>
          <a:xfrm>
            <a:off x="2137605" y="4530444"/>
            <a:ext cx="2073027" cy="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EC39D9D0-B583-45EB-9193-BD61B0F40A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778" y="1221027"/>
            <a:ext cx="5216165" cy="5216165"/>
          </a:xfrm>
          <a:prstGeom prst="rect">
            <a:avLst/>
          </a:prstGeom>
          <a:effectLst>
            <a:outerShdw blurRad="139700" dist="38100" dir="8100000" algn="tr" rotWithShape="0">
              <a:prstClr val="black">
                <a:alpha val="6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788715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0376615-FA77-49AB-829D-7CE0740E85EC}"/>
              </a:ext>
            </a:extLst>
          </p:cNvPr>
          <p:cNvCxnSpPr/>
          <p:nvPr/>
        </p:nvCxnSpPr>
        <p:spPr>
          <a:xfrm>
            <a:off x="1181100" y="4506680"/>
            <a:ext cx="1285875" cy="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AB352CC-7F97-4C20-8841-935BFFDCBF77}"/>
              </a:ext>
            </a:extLst>
          </p:cNvPr>
          <p:cNvSpPr txBox="1"/>
          <p:nvPr/>
        </p:nvSpPr>
        <p:spPr>
          <a:xfrm>
            <a:off x="821186" y="4781576"/>
            <a:ext cx="2150614" cy="461665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content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226EF9-E0FF-41B1-A2B7-3CDEAA38D5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656" y="1989694"/>
            <a:ext cx="2085865" cy="211826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F20635A-B9A1-41B1-A454-5216632C8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473" y="1989694"/>
            <a:ext cx="2085865" cy="211826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BBAD582-264D-4F15-A616-3D0C63DF7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86" y="1989694"/>
            <a:ext cx="2085865" cy="211826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47EFA84-D809-4DC5-A314-8BDCCFE9C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855" y="1989694"/>
            <a:ext cx="2085865" cy="2118266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A2B44496-2F3F-45DE-876A-ADB2F32B262C}"/>
              </a:ext>
            </a:extLst>
          </p:cNvPr>
          <p:cNvSpPr/>
          <p:nvPr/>
        </p:nvSpPr>
        <p:spPr>
          <a:xfrm>
            <a:off x="529463" y="697951"/>
            <a:ext cx="3204338" cy="741600"/>
          </a:xfrm>
          <a:prstGeom prst="rect">
            <a:avLst/>
          </a:prstGeom>
          <a:blipFill dpi="0" rotWithShape="1">
            <a:blip r:embed="rId3" cstate="screen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52400" dir="8700000" sx="88000" sy="88000" algn="tr" rotWithShape="0">
              <a:srgbClr val="CB907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E7DF7A5-EB35-4BBC-AB0B-CF7BEB8B5C95}"/>
              </a:ext>
            </a:extLst>
          </p:cNvPr>
          <p:cNvSpPr txBox="1"/>
          <p:nvPr/>
        </p:nvSpPr>
        <p:spPr>
          <a:xfrm>
            <a:off x="779146" y="607086"/>
            <a:ext cx="2954655" cy="92333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4B1E6C3-5CAE-4DE5-909B-B2F83114F62F}"/>
              </a:ext>
            </a:extLst>
          </p:cNvPr>
          <p:cNvCxnSpPr/>
          <p:nvPr/>
        </p:nvCxnSpPr>
        <p:spPr>
          <a:xfrm>
            <a:off x="3877638" y="4506680"/>
            <a:ext cx="1285875" cy="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22D59DE6-D769-4DC5-9323-0C9173EFAFD4}"/>
              </a:ext>
            </a:extLst>
          </p:cNvPr>
          <p:cNvSpPr txBox="1"/>
          <p:nvPr/>
        </p:nvSpPr>
        <p:spPr>
          <a:xfrm>
            <a:off x="3517724" y="4781576"/>
            <a:ext cx="2150614" cy="461665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content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441F082B-5869-4B21-A6B9-A3E6866FB20E}"/>
              </a:ext>
            </a:extLst>
          </p:cNvPr>
          <p:cNvCxnSpPr/>
          <p:nvPr/>
        </p:nvCxnSpPr>
        <p:spPr>
          <a:xfrm>
            <a:off x="7014200" y="4506680"/>
            <a:ext cx="1285875" cy="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B92142BC-3757-4491-AF34-A799C6AE3894}"/>
              </a:ext>
            </a:extLst>
          </p:cNvPr>
          <p:cNvSpPr txBox="1"/>
          <p:nvPr/>
        </p:nvSpPr>
        <p:spPr>
          <a:xfrm>
            <a:off x="6654286" y="4781576"/>
            <a:ext cx="2150614" cy="461665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content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3D77E68-EE6F-4DCE-8B50-A21E1E7D3683}"/>
              </a:ext>
            </a:extLst>
          </p:cNvPr>
          <p:cNvCxnSpPr/>
          <p:nvPr/>
        </p:nvCxnSpPr>
        <p:spPr>
          <a:xfrm>
            <a:off x="9849427" y="4506680"/>
            <a:ext cx="1285875" cy="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C04FE408-D67F-4657-AEB0-66B2DBCDFD83}"/>
              </a:ext>
            </a:extLst>
          </p:cNvPr>
          <p:cNvSpPr txBox="1"/>
          <p:nvPr/>
        </p:nvSpPr>
        <p:spPr>
          <a:xfrm>
            <a:off x="9489513" y="4781576"/>
            <a:ext cx="2150614" cy="461665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content</a:t>
            </a:r>
          </a:p>
        </p:txBody>
      </p:sp>
    </p:spTree>
    <p:extLst>
      <p:ext uri="{BB962C8B-B14F-4D97-AF65-F5344CB8AC3E}">
        <p14:creationId xmlns:p14="http://schemas.microsoft.com/office/powerpoint/2010/main" val="327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:a14="http://schemas.microsoft.com/office/drawing/2010/main" xmlns:a16="http://schemas.microsoft.com/office/drawing/2014/main"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 animBg="1"/>
      <p:bldP spid="37" grpId="0"/>
      <p:bldP spid="39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563852E-D445-49F1-B9DD-C70121EA55C5}"/>
              </a:ext>
            </a:extLst>
          </p:cNvPr>
          <p:cNvCxnSpPr>
            <a:cxnSpLocks/>
          </p:cNvCxnSpPr>
          <p:nvPr/>
        </p:nvCxnSpPr>
        <p:spPr>
          <a:xfrm>
            <a:off x="4038600" y="2419350"/>
            <a:ext cx="0" cy="356235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AF8EC86-6985-4DEA-9F71-A96D4ADC25E5}"/>
              </a:ext>
            </a:extLst>
          </p:cNvPr>
          <p:cNvSpPr txBox="1"/>
          <p:nvPr/>
        </p:nvSpPr>
        <p:spPr>
          <a:xfrm>
            <a:off x="9347978" y="2458605"/>
            <a:ext cx="492443" cy="32382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Please enter your content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1AC140-C0CC-4630-BF4D-49E71FC931DD}"/>
              </a:ext>
            </a:extLst>
          </p:cNvPr>
          <p:cNvSpPr txBox="1"/>
          <p:nvPr/>
        </p:nvSpPr>
        <p:spPr>
          <a:xfrm>
            <a:off x="6978694" y="2458605"/>
            <a:ext cx="492443" cy="32382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Please enter your content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4C0E05-372B-4F64-A562-7262F9C07D97}"/>
              </a:ext>
            </a:extLst>
          </p:cNvPr>
          <p:cNvSpPr txBox="1"/>
          <p:nvPr/>
        </p:nvSpPr>
        <p:spPr>
          <a:xfrm>
            <a:off x="4156853" y="2458605"/>
            <a:ext cx="492443" cy="32382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Please enter your content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0261D0F-7DEE-4334-AD4E-70BA905EA299}"/>
              </a:ext>
            </a:extLst>
          </p:cNvPr>
          <p:cNvSpPr txBox="1"/>
          <p:nvPr/>
        </p:nvSpPr>
        <p:spPr>
          <a:xfrm>
            <a:off x="1836681" y="2411156"/>
            <a:ext cx="615553" cy="32857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Enter your content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CFCB101-52A1-4426-A06D-E48340E86183}"/>
              </a:ext>
            </a:extLst>
          </p:cNvPr>
          <p:cNvCxnSpPr>
            <a:cxnSpLocks/>
          </p:cNvCxnSpPr>
          <p:nvPr/>
        </p:nvCxnSpPr>
        <p:spPr>
          <a:xfrm>
            <a:off x="6872377" y="2458605"/>
            <a:ext cx="0" cy="356235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A0229F6-A785-438E-BB64-0DD201D6425E}"/>
              </a:ext>
            </a:extLst>
          </p:cNvPr>
          <p:cNvCxnSpPr>
            <a:cxnSpLocks/>
          </p:cNvCxnSpPr>
          <p:nvPr/>
        </p:nvCxnSpPr>
        <p:spPr>
          <a:xfrm>
            <a:off x="9284613" y="2458605"/>
            <a:ext cx="0" cy="3562350"/>
          </a:xfrm>
          <a:prstGeom prst="line">
            <a:avLst/>
          </a:prstGeom>
          <a:ln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114478AF-7F54-47E6-9A39-2A33BB9E386E}"/>
              </a:ext>
            </a:extLst>
          </p:cNvPr>
          <p:cNvSpPr/>
          <p:nvPr/>
        </p:nvSpPr>
        <p:spPr>
          <a:xfrm>
            <a:off x="529463" y="697951"/>
            <a:ext cx="3204338" cy="741600"/>
          </a:xfrm>
          <a:prstGeom prst="rect">
            <a:avLst/>
          </a:prstGeom>
          <a:blipFill dpi="0" rotWithShape="1">
            <a:blip r:embed="rId2" cstate="screen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52400" dir="8700000" sx="88000" sy="88000" algn="tr" rotWithShape="0">
              <a:srgbClr val="CB907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895097A-0920-4BC0-8EE6-783DFB444EF5}"/>
              </a:ext>
            </a:extLst>
          </p:cNvPr>
          <p:cNvSpPr txBox="1"/>
          <p:nvPr/>
        </p:nvSpPr>
        <p:spPr>
          <a:xfrm>
            <a:off x="779146" y="607086"/>
            <a:ext cx="2954655" cy="92333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3195209091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188245B-100E-4877-90A1-9CA0B2287855}"/>
              </a:ext>
            </a:extLst>
          </p:cNvPr>
          <p:cNvSpPr txBox="1"/>
          <p:nvPr/>
        </p:nvSpPr>
        <p:spPr>
          <a:xfrm>
            <a:off x="4102031" y="1952625"/>
            <a:ext cx="2108269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</a:t>
            </a:r>
          </a:p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Please enter your content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C3E6808-98C8-4328-A49C-EF47B32F5FB0}"/>
              </a:ext>
            </a:extLst>
          </p:cNvPr>
          <p:cNvCxnSpPr>
            <a:cxnSpLocks/>
          </p:cNvCxnSpPr>
          <p:nvPr/>
        </p:nvCxnSpPr>
        <p:spPr>
          <a:xfrm>
            <a:off x="6210300" y="1952625"/>
            <a:ext cx="0" cy="4263158"/>
          </a:xfrm>
          <a:prstGeom prst="line">
            <a:avLst/>
          </a:prstGeom>
          <a:ln w="19050"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4316EC7C-E7E6-4431-8015-AB9BBE18387F}"/>
              </a:ext>
            </a:extLst>
          </p:cNvPr>
          <p:cNvSpPr/>
          <p:nvPr/>
        </p:nvSpPr>
        <p:spPr>
          <a:xfrm>
            <a:off x="529463" y="697951"/>
            <a:ext cx="3204338" cy="741600"/>
          </a:xfrm>
          <a:prstGeom prst="rect">
            <a:avLst/>
          </a:prstGeom>
          <a:blipFill dpi="0" rotWithShape="1">
            <a:blip r:embed="rId2" cstate="screen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52400" dir="8700000" sx="88000" sy="88000" algn="tr" rotWithShape="0">
              <a:srgbClr val="CB907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7AF6DCE-7B8F-4999-BA91-674161B6AFE1}"/>
              </a:ext>
            </a:extLst>
          </p:cNvPr>
          <p:cNvSpPr txBox="1"/>
          <p:nvPr/>
        </p:nvSpPr>
        <p:spPr>
          <a:xfrm>
            <a:off x="779146" y="607086"/>
            <a:ext cx="2954655" cy="92333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66F093-C564-4958-BB2E-5412E8A1D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116" y="2217770"/>
            <a:ext cx="4263158" cy="42631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5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:a14="http://schemas.microsoft.com/office/drawing/2010/main" xmlns:a16="http://schemas.microsoft.com/office/drawing/2014/main"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5CC9E52-38B3-41A5-8187-42524FF18C4D}"/>
              </a:ext>
            </a:extLst>
          </p:cNvPr>
          <p:cNvSpPr txBox="1"/>
          <p:nvPr/>
        </p:nvSpPr>
        <p:spPr>
          <a:xfrm>
            <a:off x="6334126" y="63046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two</a:t>
            </a:r>
          </a:p>
        </p:txBody>
      </p:sp>
      <p:sp>
        <p:nvSpPr>
          <p:cNvPr id="8" name="标题 13">
            <a:extLst>
              <a:ext uri="{FF2B5EF4-FFF2-40B4-BE49-F238E27FC236}">
                <a16:creationId xmlns:a16="http://schemas.microsoft.com/office/drawing/2014/main" id="{8F787371-A210-46AA-9A64-4A387F848D6F}"/>
              </a:ext>
            </a:extLst>
          </p:cNvPr>
          <p:cNvSpPr txBox="1">
            <a:spLocks/>
          </p:cNvSpPr>
          <p:nvPr/>
        </p:nvSpPr>
        <p:spPr>
          <a:xfrm>
            <a:off x="4939752" y="1932780"/>
            <a:ext cx="1070523" cy="4525963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字魂209号-月影手书" panose="00000500000000000000" pitchFamily="2" charset="-122"/>
                <a:ea typeface="字魂209号-月影手书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872841E-338B-415C-BFAD-C0EAB6A1D627}"/>
              </a:ext>
            </a:extLst>
          </p:cNvPr>
          <p:cNvCxnSpPr/>
          <p:nvPr/>
        </p:nvCxnSpPr>
        <p:spPr>
          <a:xfrm>
            <a:off x="6172200" y="1932780"/>
            <a:ext cx="0" cy="4067175"/>
          </a:xfrm>
          <a:prstGeom prst="line">
            <a:avLst/>
          </a:prstGeom>
          <a:ln w="31750" cmpd="sng">
            <a:solidFill>
              <a:srgbClr val="BE6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:a16="http://schemas.microsoft.com/office/drawing/2014/main"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CA79B5E-B344-4500-AFDF-352043EBABBB}"/>
              </a:ext>
            </a:extLst>
          </p:cNvPr>
          <p:cNvGrpSpPr/>
          <p:nvPr/>
        </p:nvGrpSpPr>
        <p:grpSpPr>
          <a:xfrm>
            <a:off x="2038350" y="1929895"/>
            <a:ext cx="1123950" cy="1123950"/>
            <a:chOff x="2038350" y="1929895"/>
            <a:chExt cx="1123950" cy="112395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365C9F80-D35B-4511-9E2A-EDD6D25B726B}"/>
                </a:ext>
              </a:extLst>
            </p:cNvPr>
            <p:cNvSpPr/>
            <p:nvPr/>
          </p:nvSpPr>
          <p:spPr>
            <a:xfrm>
              <a:off x="2038350" y="1929895"/>
              <a:ext cx="1123950" cy="1123950"/>
            </a:xfrm>
            <a:prstGeom prst="ellipse">
              <a:avLst/>
            </a:prstGeom>
            <a:solidFill>
              <a:srgbClr val="1D1C44"/>
            </a:solidFill>
            <a:ln>
              <a:solidFill>
                <a:srgbClr val="BE6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C0408B55-D2AD-43D3-94D5-9927BE36E4BF}"/>
                </a:ext>
              </a:extLst>
            </p:cNvPr>
            <p:cNvSpPr/>
            <p:nvPr/>
          </p:nvSpPr>
          <p:spPr>
            <a:xfrm>
              <a:off x="2124075" y="2015620"/>
              <a:ext cx="952500" cy="952500"/>
            </a:xfrm>
            <a:prstGeom prst="ellipse">
              <a:avLst/>
            </a:prstGeom>
            <a:solidFill>
              <a:srgbClr val="BE6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C7EEB14E-4713-440F-8561-D5F307BBF59A}"/>
              </a:ext>
            </a:extLst>
          </p:cNvPr>
          <p:cNvSpPr txBox="1"/>
          <p:nvPr/>
        </p:nvSpPr>
        <p:spPr>
          <a:xfrm>
            <a:off x="1610142" y="3269242"/>
            <a:ext cx="1107996" cy="1708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  <a:p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63B4B3-36EA-4497-8C05-77B3874BFE99}"/>
              </a:ext>
            </a:extLst>
          </p:cNvPr>
          <p:cNvSpPr txBox="1"/>
          <p:nvPr/>
        </p:nvSpPr>
        <p:spPr>
          <a:xfrm>
            <a:off x="2698492" y="3244346"/>
            <a:ext cx="553998" cy="20335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BE614F"/>
                </a:solidFill>
                <a:cs typeface="+mn-ea"/>
                <a:sym typeface="+mn-lt"/>
              </a:rPr>
              <a:t>Please enter your text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0F12BB4-57DE-428F-BEE7-E812BF25BAB8}"/>
              </a:ext>
            </a:extLst>
          </p:cNvPr>
          <p:cNvGrpSpPr/>
          <p:nvPr/>
        </p:nvGrpSpPr>
        <p:grpSpPr>
          <a:xfrm>
            <a:off x="5654934" y="1967996"/>
            <a:ext cx="1123950" cy="1123950"/>
            <a:chOff x="5654934" y="1967996"/>
            <a:chExt cx="1123950" cy="11239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BACA89C-A050-4FB6-9CB4-55F73EEC44DA}"/>
                </a:ext>
              </a:extLst>
            </p:cNvPr>
            <p:cNvSpPr/>
            <p:nvPr/>
          </p:nvSpPr>
          <p:spPr>
            <a:xfrm>
              <a:off x="5654934" y="1967996"/>
              <a:ext cx="1123950" cy="1123950"/>
            </a:xfrm>
            <a:prstGeom prst="ellipse">
              <a:avLst/>
            </a:prstGeom>
            <a:solidFill>
              <a:srgbClr val="1D1C44"/>
            </a:solidFill>
            <a:ln>
              <a:solidFill>
                <a:srgbClr val="BE6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4CFCD87-2111-47B1-9FA2-D548942A005A}"/>
                </a:ext>
              </a:extLst>
            </p:cNvPr>
            <p:cNvSpPr/>
            <p:nvPr/>
          </p:nvSpPr>
          <p:spPr>
            <a:xfrm>
              <a:off x="5740659" y="2053721"/>
              <a:ext cx="952500" cy="952500"/>
            </a:xfrm>
            <a:prstGeom prst="ellipse">
              <a:avLst/>
            </a:prstGeom>
            <a:solidFill>
              <a:srgbClr val="BE6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759EAFB-7C82-4E92-BE96-88B710D6B85B}"/>
              </a:ext>
            </a:extLst>
          </p:cNvPr>
          <p:cNvGrpSpPr/>
          <p:nvPr/>
        </p:nvGrpSpPr>
        <p:grpSpPr>
          <a:xfrm>
            <a:off x="9086852" y="1929895"/>
            <a:ext cx="1123950" cy="1123950"/>
            <a:chOff x="9086852" y="1929895"/>
            <a:chExt cx="1123950" cy="112395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752EC7C-E86A-4F58-BE76-082D70CDBD34}"/>
                </a:ext>
              </a:extLst>
            </p:cNvPr>
            <p:cNvSpPr/>
            <p:nvPr/>
          </p:nvSpPr>
          <p:spPr>
            <a:xfrm>
              <a:off x="9086852" y="1929895"/>
              <a:ext cx="1123950" cy="1123950"/>
            </a:xfrm>
            <a:prstGeom prst="ellipse">
              <a:avLst/>
            </a:prstGeom>
            <a:solidFill>
              <a:srgbClr val="1D1C44"/>
            </a:solidFill>
            <a:ln>
              <a:solidFill>
                <a:srgbClr val="BE61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99618D5-EA8D-4177-9C07-1DD3FFE47F53}"/>
                </a:ext>
              </a:extLst>
            </p:cNvPr>
            <p:cNvSpPr/>
            <p:nvPr/>
          </p:nvSpPr>
          <p:spPr>
            <a:xfrm>
              <a:off x="9172577" y="2015620"/>
              <a:ext cx="952500" cy="952500"/>
            </a:xfrm>
            <a:prstGeom prst="ellipse">
              <a:avLst/>
            </a:prstGeom>
            <a:solidFill>
              <a:srgbClr val="BE6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958EAD60-8453-4977-9D34-BDB5852EA8D1}"/>
              </a:ext>
            </a:extLst>
          </p:cNvPr>
          <p:cNvSpPr txBox="1"/>
          <p:nvPr/>
        </p:nvSpPr>
        <p:spPr>
          <a:xfrm>
            <a:off x="5413535" y="3269242"/>
            <a:ext cx="1107996" cy="1708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  <a:p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2C4252A-97DB-4566-BFAF-3BB29B7C31E3}"/>
              </a:ext>
            </a:extLst>
          </p:cNvPr>
          <p:cNvSpPr txBox="1"/>
          <p:nvPr/>
        </p:nvSpPr>
        <p:spPr>
          <a:xfrm>
            <a:off x="6501885" y="3244346"/>
            <a:ext cx="553998" cy="20335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BE614F"/>
                </a:solidFill>
                <a:cs typeface="+mn-ea"/>
                <a:sym typeface="+mn-lt"/>
              </a:rPr>
              <a:t>Please enter your text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866662E-D66E-4F76-AD99-E7E08875AAC3}"/>
              </a:ext>
            </a:extLst>
          </p:cNvPr>
          <p:cNvSpPr txBox="1"/>
          <p:nvPr/>
        </p:nvSpPr>
        <p:spPr>
          <a:xfrm>
            <a:off x="8845453" y="3269242"/>
            <a:ext cx="1107996" cy="1708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  <a:p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enter your text Please enter your text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6C4BB59-12FB-4C71-96E5-2C7D98CEC7BD}"/>
              </a:ext>
            </a:extLst>
          </p:cNvPr>
          <p:cNvSpPr txBox="1"/>
          <p:nvPr/>
        </p:nvSpPr>
        <p:spPr>
          <a:xfrm>
            <a:off x="9933803" y="3244346"/>
            <a:ext cx="553998" cy="20335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rgbClr val="BE614F"/>
                </a:solidFill>
                <a:cs typeface="+mn-ea"/>
                <a:sym typeface="+mn-lt"/>
              </a:rPr>
              <a:t>Please enter your text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43EC3F9-0812-4AFA-B881-62F26C2E4988}"/>
              </a:ext>
            </a:extLst>
          </p:cNvPr>
          <p:cNvSpPr/>
          <p:nvPr/>
        </p:nvSpPr>
        <p:spPr>
          <a:xfrm>
            <a:off x="529463" y="697951"/>
            <a:ext cx="3204338" cy="741600"/>
          </a:xfrm>
          <a:prstGeom prst="rect">
            <a:avLst/>
          </a:prstGeom>
          <a:blipFill dpi="0" rotWithShape="1">
            <a:blip r:embed="rId2" cstate="screen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52400" dir="8700000" sx="88000" sy="88000" algn="tr" rotWithShape="0">
              <a:srgbClr val="CB907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2C4B6A0-2E00-44DA-9B2C-889BB923C422}"/>
              </a:ext>
            </a:extLst>
          </p:cNvPr>
          <p:cNvSpPr txBox="1"/>
          <p:nvPr/>
        </p:nvSpPr>
        <p:spPr>
          <a:xfrm>
            <a:off x="779146" y="607086"/>
            <a:ext cx="2954655" cy="92333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6709" y="66409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rgbClr val="182143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182143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rgbClr val="182143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rgbClr val="182143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182143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2390016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23" grpId="0"/>
      <p:bldP spid="24" grpId="0"/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xdce1bl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554</Words>
  <Application>Microsoft Office PowerPoint</Application>
  <PresentationFormat>宽屏</PresentationFormat>
  <Paragraphs>127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字魂209号-月影手书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Add a 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66</cp:revision>
  <dcterms:created xsi:type="dcterms:W3CDTF">2021-03-07T10:17:04Z</dcterms:created>
  <dcterms:modified xsi:type="dcterms:W3CDTF">2021-09-06T11:32:46Z</dcterms:modified>
</cp:coreProperties>
</file>