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94" r:id="rId2"/>
    <p:sldId id="296" r:id="rId3"/>
    <p:sldId id="298" r:id="rId4"/>
    <p:sldId id="327" r:id="rId5"/>
    <p:sldId id="325" r:id="rId6"/>
    <p:sldId id="391" r:id="rId7"/>
    <p:sldId id="299" r:id="rId8"/>
    <p:sldId id="318" r:id="rId9"/>
    <p:sldId id="328" r:id="rId10"/>
    <p:sldId id="329" r:id="rId11"/>
    <p:sldId id="404" r:id="rId12"/>
    <p:sldId id="300" r:id="rId13"/>
    <p:sldId id="394" r:id="rId14"/>
    <p:sldId id="330" r:id="rId15"/>
    <p:sldId id="331" r:id="rId16"/>
    <p:sldId id="301" r:id="rId17"/>
    <p:sldId id="362" r:id="rId18"/>
    <p:sldId id="367" r:id="rId19"/>
    <p:sldId id="256" r:id="rId20"/>
    <p:sldId id="304" r:id="rId21"/>
    <p:sldId id="305" r:id="rId22"/>
    <p:sldId id="306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Bahnschrift SemiBold" panose="020B0502040204020203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  <p:embeddedFont>
      <p:font typeface="等线" panose="02010600030101010101" pitchFamily="2" charset="-122"/>
      <p:regular r:id="rId35"/>
      <p:bold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幼圆" panose="02010509060101010101" pitchFamily="49" charset="-122"/>
      <p:regular r:id="rId39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6879">
          <p15:clr>
            <a:srgbClr val="A4A3A4"/>
          </p15:clr>
        </p15:guide>
        <p15:guide id="4" orient="horz" pos="550">
          <p15:clr>
            <a:srgbClr val="A4A3A4"/>
          </p15:clr>
        </p15:guide>
        <p15:guide id="5" pos="3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826"/>
    <a:srgbClr val="ED2F2F"/>
    <a:srgbClr val="FA706D"/>
    <a:srgbClr val="FFFFFF"/>
    <a:srgbClr val="EE3634"/>
    <a:srgbClr val="EC2020"/>
    <a:srgbClr val="EE3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8" autoAdjust="0"/>
    <p:restoredTop sz="92015" autoAdjust="0"/>
  </p:normalViewPr>
  <p:slideViewPr>
    <p:cSldViewPr snapToGrid="0">
      <p:cViewPr varScale="1">
        <p:scale>
          <a:sx n="72" d="100"/>
          <a:sy n="72" d="100"/>
        </p:scale>
        <p:origin x="534" y="84"/>
      </p:cViewPr>
      <p:guideLst>
        <p:guide orient="horz" pos="2160"/>
        <p:guide pos="3840"/>
        <p:guide pos="6879"/>
        <p:guide orient="horz" pos="550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3481811347099"/>
          <c:y val="0.106349097520594"/>
          <c:w val="0.86066472109269299"/>
          <c:h val="0.756972504088327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C2-4D39-AA45-75F0EA2168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2-4D39-AA45-75F0EA2168EF}"/>
              </c:ext>
            </c:extLst>
          </c:dPt>
          <c:dPt>
            <c:idx val="2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C2-4D39-AA45-75F0EA2168EF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C2-4D39-AA45-75F0EA2168EF}"/>
              </c:ext>
            </c:extLst>
          </c:dPt>
          <c:dLbls>
            <c:dLbl>
              <c:idx val="0"/>
              <c:layout>
                <c:manualLayout>
                  <c:x val="5.2021198826188303E-3"/>
                  <c:y val="-5.6758692141268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C2-4D39-AA45-75F0EA2168EF}"/>
                </c:ext>
              </c:extLst>
            </c:dLbl>
            <c:dLbl>
              <c:idx val="1"/>
              <c:layout>
                <c:manualLayout>
                  <c:x val="-2.9165997803433898E-2"/>
                  <c:y val="-1.05219855562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C2-4D39-AA45-75F0EA2168EF}"/>
                </c:ext>
              </c:extLst>
            </c:dLbl>
            <c:dLbl>
              <c:idx val="2"/>
              <c:layout>
                <c:manualLayout>
                  <c:x val="-0.17775093342510701"/>
                  <c:y val="-0.2393693309362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400" b="0" i="0" u="none" strike="noStrike" kern="1200" baseline="0">
                      <a:solidFill>
                        <a:schemeClr val="tx1"/>
                      </a:solidFill>
                      <a:latin typeface="Montserrat" charset="0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C2-4D39-AA45-75F0EA2168EF}"/>
                </c:ext>
              </c:extLst>
            </c:dLbl>
            <c:dLbl>
              <c:idx val="3"/>
              <c:layout>
                <c:manualLayout>
                  <c:x val="-4.5522157947192297E-3"/>
                  <c:y val="-0.249651349402241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1400" b="0" i="0" u="none" strike="noStrike" kern="1200" baseline="0">
                      <a:solidFill>
                        <a:schemeClr val="tx1"/>
                      </a:solidFill>
                      <a:latin typeface="Montserrat" charset="0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C2-4D39-AA45-75F0EA216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bg1"/>
                    </a:solidFill>
                    <a:latin typeface="Montserrat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1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本科</c:v>
                </c:pt>
                <c:pt idx="1">
                  <c:v>硕士研究生</c:v>
                </c:pt>
                <c:pt idx="2">
                  <c:v>博士</c:v>
                </c:pt>
                <c:pt idx="3">
                  <c:v>其他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0.68</c:v>
                </c:pt>
                <c:pt idx="1">
                  <c:v>0.28999999999999998</c:v>
                </c:pt>
                <c:pt idx="2">
                  <c:v>0.03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C2-4D39-AA45-75F0EA216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sort 1</c:v>
                </c:pt>
                <c:pt idx="1">
                  <c:v>sort 2</c:v>
                </c:pt>
                <c:pt idx="2">
                  <c:v>sort 3</c:v>
                </c:pt>
                <c:pt idx="3">
                  <c:v>sort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F-4FBB-A159-E522304FF2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sort 1</c:v>
                </c:pt>
                <c:pt idx="1">
                  <c:v>sort 2</c:v>
                </c:pt>
                <c:pt idx="2">
                  <c:v>sort 3</c:v>
                </c:pt>
                <c:pt idx="3">
                  <c:v>sort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9F-4FBB-A159-E522304FF2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sort 1</c:v>
                </c:pt>
                <c:pt idx="1">
                  <c:v>sort 2</c:v>
                </c:pt>
                <c:pt idx="2">
                  <c:v>sort 3</c:v>
                </c:pt>
                <c:pt idx="3">
                  <c:v>sort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9F-4FBB-A159-E522304FF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7059560"/>
        <c:axId val="567059952"/>
      </c:barChart>
      <c:catAx>
        <c:axId val="56705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67059952"/>
        <c:crosses val="autoZero"/>
        <c:auto val="1"/>
        <c:lblAlgn val="ctr"/>
        <c:lblOffset val="100"/>
        <c:noMultiLvlLbl val="0"/>
      </c:catAx>
      <c:valAx>
        <c:axId val="56705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6705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Montserrat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2012</c:v>
                </c:pt>
                <c:pt idx="1">
                  <c:v>'13</c:v>
                </c:pt>
                <c:pt idx="2">
                  <c:v>'14</c:v>
                </c:pt>
                <c:pt idx="3">
                  <c:v>'15</c:v>
                </c:pt>
                <c:pt idx="4">
                  <c:v>'16</c:v>
                </c:pt>
                <c:pt idx="5">
                  <c:v>'17</c:v>
                </c:pt>
                <c:pt idx="6">
                  <c:v>'18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2.67</c:v>
                </c:pt>
                <c:pt idx="1">
                  <c:v>3.86</c:v>
                </c:pt>
                <c:pt idx="2">
                  <c:v>4</c:v>
                </c:pt>
                <c:pt idx="3">
                  <c:v>6.15</c:v>
                </c:pt>
                <c:pt idx="4">
                  <c:v>10.3</c:v>
                </c:pt>
                <c:pt idx="5">
                  <c:v>11.2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83-4D2C-B401-9AD2CBF46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33506416"/>
        <c:axId val="933506976"/>
      </c:barChart>
      <c:catAx>
        <c:axId val="933506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33506976"/>
        <c:crosses val="autoZero"/>
        <c:auto val="1"/>
        <c:lblAlgn val="ctr"/>
        <c:lblOffset val="100"/>
        <c:noMultiLvlLbl val="0"/>
      </c:catAx>
      <c:valAx>
        <c:axId val="933506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33506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062A1-B51D-430E-949A-BF82542B038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37E50-CBDA-4466-989F-0EE37CEBE7C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842D5-3964-4D1E-A2D9-636432CD0AB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FDAE-03EA-44B6-94EF-7312A671F56C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C0059-71F0-4354-824B-2FFE6EC8EA2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67045-DD57-438D-9A9A-E4DD0F68774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64216-7571-4F55-B8A0-A9B09CAD06D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D3E5-044F-4FFC-A55C-D5DA6200E60D}" type="slidenum">
              <a:rPr lang="zh-CN" altLang="en-US" smtClean="0">
                <a:solidFill>
                  <a:prstClr val="black"/>
                </a:solidFill>
                <a:latin typeface="等线"/>
              </a:rPr>
              <a:t>14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D3E5-044F-4FFC-A55C-D5DA6200E60D}" type="slidenum">
              <a:rPr lang="zh-CN" altLang="en-US" smtClean="0">
                <a:solidFill>
                  <a:prstClr val="black"/>
                </a:solidFill>
                <a:latin typeface="等线"/>
              </a:r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E207-3947-45F3-99B7-D7A4894AE2A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8D81-5F63-467F-84DF-63EF8F1471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E207-3947-45F3-99B7-D7A4894AE2A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8D81-5F63-467F-84DF-63EF8F1471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8456" y="523930"/>
            <a:ext cx="58410" cy="33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9717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5E207-3947-45F3-99B7-D7A4894AE2A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18D81-5F63-467F-84DF-63EF8F1471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ppt7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reeppt7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 flipV="1">
            <a:off x="-1252873" y="-1019807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蓝色的天空和建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8" r="20303"/>
          <a:stretch>
            <a:fillRect/>
          </a:stretch>
        </p:blipFill>
        <p:spPr>
          <a:xfrm>
            <a:off x="-1950038" y="2"/>
            <a:ext cx="7054787" cy="6857999"/>
          </a:xfrm>
          <a:custGeom>
            <a:avLst/>
            <a:gdLst>
              <a:gd name="connsiteX0" fmla="*/ 3103463 w 7054787"/>
              <a:gd name="connsiteY0" fmla="*/ 0 h 6857999"/>
              <a:gd name="connsiteX1" fmla="*/ 7054787 w 7054787"/>
              <a:gd name="connsiteY1" fmla="*/ 0 h 6857999"/>
              <a:gd name="connsiteX2" fmla="*/ 3453998 w 7054787"/>
              <a:gd name="connsiteY2" fmla="*/ 6857998 h 6857999"/>
              <a:gd name="connsiteX3" fmla="*/ 2517914 w 7054787"/>
              <a:gd name="connsiteY3" fmla="*/ 6857998 h 6857999"/>
              <a:gd name="connsiteX4" fmla="*/ 2517913 w 7054787"/>
              <a:gd name="connsiteY4" fmla="*/ 6857999 h 6857999"/>
              <a:gd name="connsiteX5" fmla="*/ 0 w 7054787"/>
              <a:gd name="connsiteY5" fmla="*/ 6857999 h 6857999"/>
              <a:gd name="connsiteX6" fmla="*/ 0 w 7054787"/>
              <a:gd name="connsiteY6" fmla="*/ 59107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54787" h="6857999">
                <a:moveTo>
                  <a:pt x="3103463" y="0"/>
                </a:moveTo>
                <a:lnTo>
                  <a:pt x="7054787" y="0"/>
                </a:lnTo>
                <a:lnTo>
                  <a:pt x="3453998" y="6857998"/>
                </a:lnTo>
                <a:lnTo>
                  <a:pt x="2517914" y="6857998"/>
                </a:lnTo>
                <a:lnTo>
                  <a:pt x="2517913" y="6857999"/>
                </a:lnTo>
                <a:lnTo>
                  <a:pt x="0" y="6857999"/>
                </a:lnTo>
                <a:lnTo>
                  <a:pt x="0" y="5910799"/>
                </a:lnTo>
                <a:close/>
              </a:path>
            </a:pathLst>
          </a:custGeom>
        </p:spPr>
      </p:pic>
      <p:pic>
        <p:nvPicPr>
          <p:cNvPr id="29" name="图片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802"/>
          <a:stretch>
            <a:fillRect/>
          </a:stretch>
        </p:blipFill>
        <p:spPr>
          <a:xfrm>
            <a:off x="4063783" y="-10454"/>
            <a:ext cx="4974901" cy="2718474"/>
          </a:xfrm>
          <a:custGeom>
            <a:avLst/>
            <a:gdLst>
              <a:gd name="connsiteX0" fmla="*/ 1427334 w 4974901"/>
              <a:gd name="connsiteY0" fmla="*/ 0 h 2718474"/>
              <a:gd name="connsiteX1" fmla="*/ 1797828 w 4974901"/>
              <a:gd name="connsiteY1" fmla="*/ 0 h 2718474"/>
              <a:gd name="connsiteX2" fmla="*/ 2991235 w 4974901"/>
              <a:gd name="connsiteY2" fmla="*/ 0 h 2718474"/>
              <a:gd name="connsiteX3" fmla="*/ 3127371 w 4974901"/>
              <a:gd name="connsiteY3" fmla="*/ 0 h 2718474"/>
              <a:gd name="connsiteX4" fmla="*/ 3801733 w 4974901"/>
              <a:gd name="connsiteY4" fmla="*/ 0 h 2718474"/>
              <a:gd name="connsiteX5" fmla="*/ 4320777 w 4974901"/>
              <a:gd name="connsiteY5" fmla="*/ 0 h 2718474"/>
              <a:gd name="connsiteX6" fmla="*/ 4974901 w 4974901"/>
              <a:gd name="connsiteY6" fmla="*/ 0 h 2718474"/>
              <a:gd name="connsiteX7" fmla="*/ 4974901 w 4974901"/>
              <a:gd name="connsiteY7" fmla="*/ 38545 h 2718474"/>
              <a:gd name="connsiteX8" fmla="*/ 3567805 w 4974901"/>
              <a:gd name="connsiteY8" fmla="*/ 2718474 h 2718474"/>
              <a:gd name="connsiteX9" fmla="*/ 3197311 w 4974901"/>
              <a:gd name="connsiteY9" fmla="*/ 2718474 h 2718474"/>
              <a:gd name="connsiteX10" fmla="*/ 2522948 w 4974901"/>
              <a:gd name="connsiteY10" fmla="*/ 2718474 h 2718474"/>
              <a:gd name="connsiteX11" fmla="*/ 2003905 w 4974901"/>
              <a:gd name="connsiteY11" fmla="*/ 2718474 h 2718474"/>
              <a:gd name="connsiteX12" fmla="*/ 1329542 w 4974901"/>
              <a:gd name="connsiteY12" fmla="*/ 2718474 h 2718474"/>
              <a:gd name="connsiteX13" fmla="*/ 1193406 w 4974901"/>
              <a:gd name="connsiteY13" fmla="*/ 2718474 h 2718474"/>
              <a:gd name="connsiteX14" fmla="*/ 0 w 4974901"/>
              <a:gd name="connsiteY14" fmla="*/ 2718474 h 27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4901" h="2718474">
                <a:moveTo>
                  <a:pt x="1427334" y="0"/>
                </a:moveTo>
                <a:lnTo>
                  <a:pt x="1797828" y="0"/>
                </a:lnTo>
                <a:lnTo>
                  <a:pt x="2991235" y="0"/>
                </a:lnTo>
                <a:lnTo>
                  <a:pt x="3127371" y="0"/>
                </a:lnTo>
                <a:lnTo>
                  <a:pt x="3801733" y="0"/>
                </a:lnTo>
                <a:lnTo>
                  <a:pt x="4320777" y="0"/>
                </a:lnTo>
                <a:lnTo>
                  <a:pt x="4974901" y="0"/>
                </a:lnTo>
                <a:lnTo>
                  <a:pt x="4974901" y="38545"/>
                </a:lnTo>
                <a:lnTo>
                  <a:pt x="3567805" y="2718474"/>
                </a:lnTo>
                <a:lnTo>
                  <a:pt x="3197311" y="2718474"/>
                </a:lnTo>
                <a:lnTo>
                  <a:pt x="2522948" y="2718474"/>
                </a:lnTo>
                <a:lnTo>
                  <a:pt x="2003905" y="2718474"/>
                </a:lnTo>
                <a:lnTo>
                  <a:pt x="1329542" y="2718474"/>
                </a:lnTo>
                <a:lnTo>
                  <a:pt x="1193406" y="2718474"/>
                </a:lnTo>
                <a:lnTo>
                  <a:pt x="0" y="2718474"/>
                </a:lnTo>
                <a:close/>
              </a:path>
            </a:pathLst>
          </a:custGeom>
        </p:spPr>
      </p:pic>
      <p:sp>
        <p:nvSpPr>
          <p:cNvPr id="8" name="任意多边形 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954798" y="4683514"/>
            <a:ext cx="2561445" cy="2174486"/>
          </a:xfrm>
          <a:custGeom>
            <a:avLst/>
            <a:gdLst>
              <a:gd name="connsiteX0" fmla="*/ 4542362 w 7557602"/>
              <a:gd name="connsiteY0" fmla="*/ 0 h 6868451"/>
              <a:gd name="connsiteX1" fmla="*/ 7557602 w 7557602"/>
              <a:gd name="connsiteY1" fmla="*/ 0 h 6868451"/>
              <a:gd name="connsiteX2" fmla="*/ 3951325 w 7557602"/>
              <a:gd name="connsiteY2" fmla="*/ 6868450 h 6868451"/>
              <a:gd name="connsiteX3" fmla="*/ 3015241 w 7557602"/>
              <a:gd name="connsiteY3" fmla="*/ 6868450 h 6868451"/>
              <a:gd name="connsiteX4" fmla="*/ 3015240 w 7557602"/>
              <a:gd name="connsiteY4" fmla="*/ 6868451 h 6868451"/>
              <a:gd name="connsiteX5" fmla="*/ 0 w 7557602"/>
              <a:gd name="connsiteY5" fmla="*/ 6868451 h 6868451"/>
              <a:gd name="connsiteX6" fmla="*/ 3606277 w 7557602"/>
              <a:gd name="connsiteY6" fmla="*/ 1 h 6868451"/>
              <a:gd name="connsiteX7" fmla="*/ 4542362 w 7557602"/>
              <a:gd name="connsiteY7" fmla="*/ 1 h 686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57602" h="6868451">
                <a:moveTo>
                  <a:pt x="4542362" y="0"/>
                </a:moveTo>
                <a:lnTo>
                  <a:pt x="7557602" y="0"/>
                </a:lnTo>
                <a:lnTo>
                  <a:pt x="3951325" y="6868450"/>
                </a:lnTo>
                <a:lnTo>
                  <a:pt x="3015241" y="6868450"/>
                </a:lnTo>
                <a:lnTo>
                  <a:pt x="3015240" y="6868451"/>
                </a:lnTo>
                <a:lnTo>
                  <a:pt x="0" y="6868451"/>
                </a:lnTo>
                <a:lnTo>
                  <a:pt x="3606277" y="1"/>
                </a:lnTo>
                <a:lnTo>
                  <a:pt x="4542362" y="1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487288" y="3458401"/>
            <a:ext cx="2020124" cy="3399599"/>
          </a:xfrm>
          <a:custGeom>
            <a:avLst/>
            <a:gdLst>
              <a:gd name="connsiteX0" fmla="*/ 1784959 w 2020124"/>
              <a:gd name="connsiteY0" fmla="*/ 0 h 3399599"/>
              <a:gd name="connsiteX1" fmla="*/ 1799540 w 2020124"/>
              <a:gd name="connsiteY1" fmla="*/ 0 h 3399599"/>
              <a:gd name="connsiteX2" fmla="*/ 2020124 w 2020124"/>
              <a:gd name="connsiteY2" fmla="*/ 0 h 3399599"/>
              <a:gd name="connsiteX3" fmla="*/ 235166 w 2020124"/>
              <a:gd name="connsiteY3" fmla="*/ 3399599 h 3399599"/>
              <a:gd name="connsiteX4" fmla="*/ 0 w 2020124"/>
              <a:gd name="connsiteY4" fmla="*/ 3399599 h 33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0124" h="3399599">
                <a:moveTo>
                  <a:pt x="1784959" y="0"/>
                </a:moveTo>
                <a:lnTo>
                  <a:pt x="1799540" y="0"/>
                </a:lnTo>
                <a:lnTo>
                  <a:pt x="2020124" y="0"/>
                </a:lnTo>
                <a:lnTo>
                  <a:pt x="235166" y="3399599"/>
                </a:lnTo>
                <a:lnTo>
                  <a:pt x="0" y="3399599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4071139" y="-16040"/>
            <a:ext cx="4990668" cy="2729646"/>
          </a:xfrm>
          <a:custGeom>
            <a:avLst/>
            <a:gdLst>
              <a:gd name="connsiteX0" fmla="*/ 1415021 w 3931536"/>
              <a:gd name="connsiteY0" fmla="*/ 0 h 2139636"/>
              <a:gd name="connsiteX1" fmla="*/ 2354318 w 3931536"/>
              <a:gd name="connsiteY1" fmla="*/ 0 h 2139636"/>
              <a:gd name="connsiteX2" fmla="*/ 2354318 w 3931536"/>
              <a:gd name="connsiteY2" fmla="*/ 0 h 2139636"/>
              <a:gd name="connsiteX3" fmla="*/ 2461467 w 3931536"/>
              <a:gd name="connsiteY3" fmla="*/ 0 h 2139636"/>
              <a:gd name="connsiteX4" fmla="*/ 2461467 w 3931536"/>
              <a:gd name="connsiteY4" fmla="*/ 0 h 2139636"/>
              <a:gd name="connsiteX5" fmla="*/ 2992239 w 3931536"/>
              <a:gd name="connsiteY5" fmla="*/ 0 h 2139636"/>
              <a:gd name="connsiteX6" fmla="*/ 3400764 w 3931536"/>
              <a:gd name="connsiteY6" fmla="*/ 0 h 2139636"/>
              <a:gd name="connsiteX7" fmla="*/ 3931536 w 3931536"/>
              <a:gd name="connsiteY7" fmla="*/ 0 h 2139636"/>
              <a:gd name="connsiteX8" fmla="*/ 2808121 w 3931536"/>
              <a:gd name="connsiteY8" fmla="*/ 2139636 h 2139636"/>
              <a:gd name="connsiteX9" fmla="*/ 2516515 w 3931536"/>
              <a:gd name="connsiteY9" fmla="*/ 2139636 h 2139636"/>
              <a:gd name="connsiteX10" fmla="*/ 2516515 w 3931536"/>
              <a:gd name="connsiteY10" fmla="*/ 2139636 h 2139636"/>
              <a:gd name="connsiteX11" fmla="*/ 1985743 w 3931536"/>
              <a:gd name="connsiteY11" fmla="*/ 2139636 h 2139636"/>
              <a:gd name="connsiteX12" fmla="*/ 1577218 w 3931536"/>
              <a:gd name="connsiteY12" fmla="*/ 2139636 h 2139636"/>
              <a:gd name="connsiteX13" fmla="*/ 1046446 w 3931536"/>
              <a:gd name="connsiteY13" fmla="*/ 2139636 h 2139636"/>
              <a:gd name="connsiteX14" fmla="*/ 1046446 w 3931536"/>
              <a:gd name="connsiteY14" fmla="*/ 2139636 h 2139636"/>
              <a:gd name="connsiteX15" fmla="*/ 939297 w 3931536"/>
              <a:gd name="connsiteY15" fmla="*/ 2139636 h 2139636"/>
              <a:gd name="connsiteX16" fmla="*/ 939297 w 3931536"/>
              <a:gd name="connsiteY16" fmla="*/ 2139636 h 2139636"/>
              <a:gd name="connsiteX17" fmla="*/ 0 w 3931536"/>
              <a:gd name="connsiteY17" fmla="*/ 2139636 h 2139636"/>
              <a:gd name="connsiteX18" fmla="*/ 1123415 w 3931536"/>
              <a:gd name="connsiteY18" fmla="*/ 0 h 2139636"/>
              <a:gd name="connsiteX19" fmla="*/ 1415021 w 3931536"/>
              <a:gd name="connsiteY19" fmla="*/ 0 h 213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31536" h="2139636">
                <a:moveTo>
                  <a:pt x="1415021" y="0"/>
                </a:moveTo>
                <a:lnTo>
                  <a:pt x="2354318" y="0"/>
                </a:lnTo>
                <a:lnTo>
                  <a:pt x="2354318" y="0"/>
                </a:lnTo>
                <a:lnTo>
                  <a:pt x="2461467" y="0"/>
                </a:lnTo>
                <a:lnTo>
                  <a:pt x="2461467" y="0"/>
                </a:lnTo>
                <a:lnTo>
                  <a:pt x="2992239" y="0"/>
                </a:lnTo>
                <a:lnTo>
                  <a:pt x="3400764" y="0"/>
                </a:lnTo>
                <a:lnTo>
                  <a:pt x="3931536" y="0"/>
                </a:lnTo>
                <a:lnTo>
                  <a:pt x="2808121" y="2139636"/>
                </a:lnTo>
                <a:lnTo>
                  <a:pt x="2516515" y="2139636"/>
                </a:lnTo>
                <a:lnTo>
                  <a:pt x="2516515" y="2139636"/>
                </a:lnTo>
                <a:lnTo>
                  <a:pt x="1985743" y="2139636"/>
                </a:lnTo>
                <a:lnTo>
                  <a:pt x="1577218" y="2139636"/>
                </a:lnTo>
                <a:lnTo>
                  <a:pt x="1046446" y="2139636"/>
                </a:lnTo>
                <a:lnTo>
                  <a:pt x="1046446" y="2139636"/>
                </a:lnTo>
                <a:lnTo>
                  <a:pt x="939297" y="2139636"/>
                </a:lnTo>
                <a:lnTo>
                  <a:pt x="939297" y="2139636"/>
                </a:lnTo>
                <a:lnTo>
                  <a:pt x="0" y="2139636"/>
                </a:lnTo>
                <a:lnTo>
                  <a:pt x="1123415" y="0"/>
                </a:lnTo>
                <a:lnTo>
                  <a:pt x="1415021" y="0"/>
                </a:lnTo>
                <a:close/>
              </a:path>
            </a:pathLst>
          </a:custGeom>
          <a:gradFill>
            <a:gsLst>
              <a:gs pos="0">
                <a:srgbClr val="FC7874">
                  <a:alpha val="50000"/>
                </a:srgbClr>
              </a:gs>
              <a:gs pos="100000">
                <a:srgbClr val="ED333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5195484" y="1180897"/>
            <a:ext cx="220531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6000" b="1" dirty="0">
                <a:solidFill>
                  <a:srgbClr val="FFFFFF"/>
                </a:solidFill>
                <a:latin typeface="Bahnschrift SemiBold" panose="020B0502040204020203" pitchFamily="34" charset="0"/>
                <a:ea typeface="微软雅黑" panose="020B0503020204020204" pitchFamily="34" charset="-122"/>
                <a:cs typeface="BrowalliaUPC" panose="020B0604020202020204" pitchFamily="34" charset="-34"/>
              </a:rPr>
              <a:t>LOGO</a:t>
            </a:r>
          </a:p>
        </p:txBody>
      </p:sp>
      <p:sp>
        <p:nvSpPr>
          <p:cNvPr id="4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5" name="矩形 4"/>
          <p:cNvSpPr/>
          <p:nvPr/>
        </p:nvSpPr>
        <p:spPr>
          <a:xfrm>
            <a:off x="3696863" y="2833003"/>
            <a:ext cx="7773667" cy="1191993"/>
          </a:xfrm>
          <a:prstGeom prst="rect">
            <a:avLst/>
          </a:prstGeom>
          <a:effectLst>
            <a:outerShdw blurRad="482600" dist="50800" dir="5400000" algn="ctr" rotWithShape="0">
              <a:schemeClr val="bg1">
                <a:alpha val="48000"/>
              </a:schemeClr>
            </a:outerShdw>
          </a:effectLst>
        </p:spPr>
        <p:txBody>
          <a:bodyPr wrap="none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chemeClr val="accent1"/>
                </a:solidFill>
                <a:effectLst>
                  <a:outerShdw blurRad="304800" dist="50800" dir="5400000" algn="ctr" rotWithShape="0">
                    <a:schemeClr val="bg1">
                      <a:alpha val="18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703060505090304" pitchFamily="18" charset="0"/>
              </a:rPr>
              <a:t>Simple PPT templates</a:t>
            </a:r>
            <a:endParaRPr lang="zh-CN" altLang="en-US" sz="5400" b="1" dirty="0">
              <a:solidFill>
                <a:schemeClr val="accent1"/>
              </a:solidFill>
              <a:effectLst>
                <a:outerShdw blurRad="304800" dist="50800" dir="5400000" algn="ctr" rotWithShape="0">
                  <a:schemeClr val="bg1">
                    <a:alpha val="18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70306050509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3332" y="4160294"/>
            <a:ext cx="6558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rPr>
              <a:t>Insert the Subtitle of Your Presentation</a:t>
            </a:r>
          </a:p>
        </p:txBody>
      </p:sp>
      <p:sp>
        <p:nvSpPr>
          <p:cNvPr id="12" name="TextBox 3">
            <a:hlinkClick r:id="rId4"/>
            <a:extLst>
              <a:ext uri="{FF2B5EF4-FFF2-40B4-BE49-F238E27FC236}">
                <a16:creationId xmlns:a16="http://schemas.microsoft.com/office/drawing/2014/main" id="{BC5BD0EA-7A7E-4C2F-973F-1B56E524572A}"/>
              </a:ext>
            </a:extLst>
          </p:cNvPr>
          <p:cNvSpPr txBox="1"/>
          <p:nvPr/>
        </p:nvSpPr>
        <p:spPr>
          <a:xfrm>
            <a:off x="3372462" y="6611776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椭圆 47"/>
          <p:cNvSpPr/>
          <p:nvPr/>
        </p:nvSpPr>
        <p:spPr>
          <a:xfrm>
            <a:off x="4402666" y="4622800"/>
            <a:ext cx="996648" cy="996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C00000"/>
                  </a:gs>
                  <a:gs pos="100000">
                    <a:srgbClr val="F42400"/>
                  </a:gs>
                </a:gsLst>
                <a:lin ang="3000000" scaled="0"/>
              </a:gradFill>
              <a:cs typeface="+mn-ea"/>
              <a:sym typeface="+mn-lt"/>
            </a:endParaRPr>
          </a:p>
        </p:txBody>
      </p:sp>
      <p:sp>
        <p:nvSpPr>
          <p:cNvPr id="44" name="Freeform 81"/>
          <p:cNvSpPr>
            <a:spLocks noChangeArrowheads="1"/>
          </p:cNvSpPr>
          <p:nvPr/>
        </p:nvSpPr>
        <p:spPr bwMode="auto">
          <a:xfrm>
            <a:off x="4646088" y="4894355"/>
            <a:ext cx="509803" cy="391454"/>
          </a:xfrm>
          <a:custGeom>
            <a:avLst/>
            <a:gdLst>
              <a:gd name="T0" fmla="*/ 131975 w 619"/>
              <a:gd name="T1" fmla="*/ 79795 h 472"/>
              <a:gd name="T2" fmla="*/ 131975 w 619"/>
              <a:gd name="T3" fmla="*/ 79795 h 472"/>
              <a:gd name="T4" fmla="*/ 105437 w 619"/>
              <a:gd name="T5" fmla="*/ 79795 h 472"/>
              <a:gd name="T6" fmla="*/ 116196 w 619"/>
              <a:gd name="T7" fmla="*/ 48021 h 472"/>
              <a:gd name="T8" fmla="*/ 110816 w 619"/>
              <a:gd name="T9" fmla="*/ 42605 h 472"/>
              <a:gd name="T10" fmla="*/ 100416 w 619"/>
              <a:gd name="T11" fmla="*/ 42605 h 472"/>
              <a:gd name="T12" fmla="*/ 84278 w 619"/>
              <a:gd name="T13" fmla="*/ 85211 h 472"/>
              <a:gd name="T14" fmla="*/ 84278 w 619"/>
              <a:gd name="T15" fmla="*/ 90626 h 472"/>
              <a:gd name="T16" fmla="*/ 89657 w 619"/>
              <a:gd name="T17" fmla="*/ 95681 h 472"/>
              <a:gd name="T18" fmla="*/ 121575 w 619"/>
              <a:gd name="T19" fmla="*/ 95681 h 472"/>
              <a:gd name="T20" fmla="*/ 105437 w 619"/>
              <a:gd name="T21" fmla="*/ 127455 h 472"/>
              <a:gd name="T22" fmla="*/ 105437 w 619"/>
              <a:gd name="T23" fmla="*/ 138287 h 472"/>
              <a:gd name="T24" fmla="*/ 116196 w 619"/>
              <a:gd name="T25" fmla="*/ 133232 h 472"/>
              <a:gd name="T26" fmla="*/ 136996 w 619"/>
              <a:gd name="T27" fmla="*/ 85211 h 472"/>
              <a:gd name="T28" fmla="*/ 131975 w 619"/>
              <a:gd name="T29" fmla="*/ 79795 h 472"/>
              <a:gd name="T30" fmla="*/ 158155 w 619"/>
              <a:gd name="T31" fmla="*/ 37189 h 472"/>
              <a:gd name="T32" fmla="*/ 158155 w 619"/>
              <a:gd name="T33" fmla="*/ 37189 h 472"/>
              <a:gd name="T34" fmla="*/ 105437 w 619"/>
              <a:gd name="T35" fmla="*/ 0 h 472"/>
              <a:gd name="T36" fmla="*/ 42318 w 619"/>
              <a:gd name="T37" fmla="*/ 58492 h 472"/>
              <a:gd name="T38" fmla="*/ 0 w 619"/>
              <a:gd name="T39" fmla="*/ 116984 h 472"/>
              <a:gd name="T40" fmla="*/ 52718 w 619"/>
              <a:gd name="T41" fmla="*/ 170060 h 472"/>
              <a:gd name="T42" fmla="*/ 153134 w 619"/>
              <a:gd name="T43" fmla="*/ 170060 h 472"/>
              <a:gd name="T44" fmla="*/ 221632 w 619"/>
              <a:gd name="T45" fmla="*/ 106513 h 472"/>
              <a:gd name="T46" fmla="*/ 158155 w 619"/>
              <a:gd name="T47" fmla="*/ 37189 h 472"/>
              <a:gd name="T48" fmla="*/ 153134 w 619"/>
              <a:gd name="T49" fmla="*/ 159589 h 472"/>
              <a:gd name="T50" fmla="*/ 153134 w 619"/>
              <a:gd name="T51" fmla="*/ 159589 h 472"/>
              <a:gd name="T52" fmla="*/ 52718 w 619"/>
              <a:gd name="T53" fmla="*/ 159589 h 472"/>
              <a:gd name="T54" fmla="*/ 10400 w 619"/>
              <a:gd name="T55" fmla="*/ 116984 h 472"/>
              <a:gd name="T56" fmla="*/ 52718 w 619"/>
              <a:gd name="T57" fmla="*/ 74379 h 472"/>
              <a:gd name="T58" fmla="*/ 105437 w 619"/>
              <a:gd name="T59" fmla="*/ 15887 h 472"/>
              <a:gd name="T60" fmla="*/ 147755 w 619"/>
              <a:gd name="T61" fmla="*/ 53437 h 472"/>
              <a:gd name="T62" fmla="*/ 211232 w 619"/>
              <a:gd name="T63" fmla="*/ 101097 h 472"/>
              <a:gd name="T64" fmla="*/ 153134 w 619"/>
              <a:gd name="T65" fmla="*/ 159589 h 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9" h="472">
                <a:moveTo>
                  <a:pt x="368" y="221"/>
                </a:moveTo>
                <a:lnTo>
                  <a:pt x="368" y="221"/>
                </a:lnTo>
                <a:cubicBezTo>
                  <a:pt x="294" y="221"/>
                  <a:pt x="294" y="221"/>
                  <a:pt x="294" y="221"/>
                </a:cubicBezTo>
                <a:cubicBezTo>
                  <a:pt x="324" y="133"/>
                  <a:pt x="324" y="133"/>
                  <a:pt x="324" y="133"/>
                </a:cubicBezTo>
                <a:cubicBezTo>
                  <a:pt x="324" y="133"/>
                  <a:pt x="324" y="118"/>
                  <a:pt x="309" y="118"/>
                </a:cubicBezTo>
                <a:cubicBezTo>
                  <a:pt x="294" y="103"/>
                  <a:pt x="294" y="118"/>
                  <a:pt x="280" y="118"/>
                </a:cubicBezTo>
                <a:cubicBezTo>
                  <a:pt x="235" y="236"/>
                  <a:pt x="235" y="236"/>
                  <a:pt x="235" y="236"/>
                </a:cubicBezTo>
                <a:lnTo>
                  <a:pt x="235" y="251"/>
                </a:lnTo>
                <a:lnTo>
                  <a:pt x="250" y="265"/>
                </a:lnTo>
                <a:cubicBezTo>
                  <a:pt x="339" y="265"/>
                  <a:pt x="339" y="265"/>
                  <a:pt x="339" y="265"/>
                </a:cubicBezTo>
                <a:cubicBezTo>
                  <a:pt x="294" y="353"/>
                  <a:pt x="294" y="353"/>
                  <a:pt x="294" y="353"/>
                </a:cubicBezTo>
                <a:cubicBezTo>
                  <a:pt x="280" y="353"/>
                  <a:pt x="294" y="369"/>
                  <a:pt x="294" y="383"/>
                </a:cubicBezTo>
                <a:cubicBezTo>
                  <a:pt x="309" y="383"/>
                  <a:pt x="324" y="383"/>
                  <a:pt x="324" y="369"/>
                </a:cubicBezTo>
                <a:cubicBezTo>
                  <a:pt x="324" y="369"/>
                  <a:pt x="382" y="251"/>
                  <a:pt x="382" y="236"/>
                </a:cubicBezTo>
                <a:cubicBezTo>
                  <a:pt x="382" y="236"/>
                  <a:pt x="382" y="221"/>
                  <a:pt x="368" y="221"/>
                </a:cubicBezTo>
                <a:close/>
                <a:moveTo>
                  <a:pt x="441" y="103"/>
                </a:moveTo>
                <a:lnTo>
                  <a:pt x="441" y="103"/>
                </a:lnTo>
                <a:cubicBezTo>
                  <a:pt x="412" y="44"/>
                  <a:pt x="353" y="0"/>
                  <a:pt x="294" y="0"/>
                </a:cubicBezTo>
                <a:cubicBezTo>
                  <a:pt x="191" y="0"/>
                  <a:pt x="118" y="74"/>
                  <a:pt x="118" y="162"/>
                </a:cubicBezTo>
                <a:cubicBezTo>
                  <a:pt x="44" y="192"/>
                  <a:pt x="0" y="251"/>
                  <a:pt x="0" y="324"/>
                </a:cubicBezTo>
                <a:cubicBezTo>
                  <a:pt x="0" y="398"/>
                  <a:pt x="59" y="471"/>
                  <a:pt x="147" y="471"/>
                </a:cubicBezTo>
                <a:lnTo>
                  <a:pt x="427" y="471"/>
                </a:lnTo>
                <a:cubicBezTo>
                  <a:pt x="530" y="471"/>
                  <a:pt x="618" y="398"/>
                  <a:pt x="618" y="295"/>
                </a:cubicBezTo>
                <a:cubicBezTo>
                  <a:pt x="618" y="192"/>
                  <a:pt x="544" y="103"/>
                  <a:pt x="441" y="103"/>
                </a:cubicBezTo>
                <a:close/>
                <a:moveTo>
                  <a:pt x="427" y="442"/>
                </a:moveTo>
                <a:lnTo>
                  <a:pt x="427" y="442"/>
                </a:lnTo>
                <a:lnTo>
                  <a:pt x="147" y="442"/>
                </a:lnTo>
                <a:cubicBezTo>
                  <a:pt x="147" y="442"/>
                  <a:pt x="29" y="427"/>
                  <a:pt x="29" y="324"/>
                </a:cubicBezTo>
                <a:cubicBezTo>
                  <a:pt x="29" y="265"/>
                  <a:pt x="88" y="206"/>
                  <a:pt x="147" y="206"/>
                </a:cubicBezTo>
                <a:cubicBezTo>
                  <a:pt x="147" y="118"/>
                  <a:pt x="206" y="44"/>
                  <a:pt x="294" y="44"/>
                </a:cubicBezTo>
                <a:cubicBezTo>
                  <a:pt x="353" y="44"/>
                  <a:pt x="397" y="89"/>
                  <a:pt x="412" y="148"/>
                </a:cubicBezTo>
                <a:cubicBezTo>
                  <a:pt x="515" y="133"/>
                  <a:pt x="574" y="221"/>
                  <a:pt x="589" y="280"/>
                </a:cubicBezTo>
                <a:cubicBezTo>
                  <a:pt x="589" y="369"/>
                  <a:pt x="500" y="442"/>
                  <a:pt x="427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2881527" y="4622800"/>
            <a:ext cx="996648" cy="9966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C00000"/>
                  </a:gs>
                  <a:gs pos="100000">
                    <a:srgbClr val="F42400"/>
                  </a:gs>
                </a:gsLst>
                <a:lin ang="3000000" scaled="0"/>
              </a:gradFill>
              <a:cs typeface="+mn-ea"/>
              <a:sym typeface="+mn-lt"/>
            </a:endParaRPr>
          </a:p>
        </p:txBody>
      </p:sp>
      <p:sp>
        <p:nvSpPr>
          <p:cNvPr id="45" name="Freeform 158"/>
          <p:cNvSpPr>
            <a:spLocks noChangeArrowheads="1"/>
          </p:cNvSpPr>
          <p:nvPr/>
        </p:nvSpPr>
        <p:spPr bwMode="auto">
          <a:xfrm>
            <a:off x="3112812" y="4890147"/>
            <a:ext cx="534077" cy="488561"/>
          </a:xfrm>
          <a:custGeom>
            <a:avLst/>
            <a:gdLst>
              <a:gd name="T0" fmla="*/ 184545 w 649"/>
              <a:gd name="T1" fmla="*/ 26677 h 590"/>
              <a:gd name="T2" fmla="*/ 184545 w 649"/>
              <a:gd name="T3" fmla="*/ 26677 h 590"/>
              <a:gd name="T4" fmla="*/ 158386 w 649"/>
              <a:gd name="T5" fmla="*/ 0 h 590"/>
              <a:gd name="T6" fmla="*/ 73818 w 649"/>
              <a:gd name="T7" fmla="*/ 0 h 590"/>
              <a:gd name="T8" fmla="*/ 47659 w 649"/>
              <a:gd name="T9" fmla="*/ 26677 h 590"/>
              <a:gd name="T10" fmla="*/ 5375 w 649"/>
              <a:gd name="T11" fmla="*/ 58402 h 590"/>
              <a:gd name="T12" fmla="*/ 47659 w 649"/>
              <a:gd name="T13" fmla="*/ 100941 h 590"/>
              <a:gd name="T14" fmla="*/ 52676 w 649"/>
              <a:gd name="T15" fmla="*/ 100941 h 590"/>
              <a:gd name="T16" fmla="*/ 110727 w 649"/>
              <a:gd name="T17" fmla="*/ 153935 h 590"/>
              <a:gd name="T18" fmla="*/ 110727 w 649"/>
              <a:gd name="T19" fmla="*/ 196474 h 590"/>
              <a:gd name="T20" fmla="*/ 89585 w 649"/>
              <a:gd name="T21" fmla="*/ 196474 h 590"/>
              <a:gd name="T22" fmla="*/ 79193 w 649"/>
              <a:gd name="T23" fmla="*/ 206929 h 590"/>
              <a:gd name="T24" fmla="*/ 89585 w 649"/>
              <a:gd name="T25" fmla="*/ 212336 h 590"/>
              <a:gd name="T26" fmla="*/ 142261 w 649"/>
              <a:gd name="T27" fmla="*/ 212336 h 590"/>
              <a:gd name="T28" fmla="*/ 153011 w 649"/>
              <a:gd name="T29" fmla="*/ 206929 h 590"/>
              <a:gd name="T30" fmla="*/ 142261 w 649"/>
              <a:gd name="T31" fmla="*/ 196474 h 590"/>
              <a:gd name="T32" fmla="*/ 121477 w 649"/>
              <a:gd name="T33" fmla="*/ 196474 h 590"/>
              <a:gd name="T34" fmla="*/ 121477 w 649"/>
              <a:gd name="T35" fmla="*/ 153935 h 590"/>
              <a:gd name="T36" fmla="*/ 179528 w 649"/>
              <a:gd name="T37" fmla="*/ 100941 h 590"/>
              <a:gd name="T38" fmla="*/ 184545 w 649"/>
              <a:gd name="T39" fmla="*/ 100941 h 590"/>
              <a:gd name="T40" fmla="*/ 226829 w 649"/>
              <a:gd name="T41" fmla="*/ 58402 h 590"/>
              <a:gd name="T42" fmla="*/ 184545 w 649"/>
              <a:gd name="T43" fmla="*/ 26677 h 590"/>
              <a:gd name="T44" fmla="*/ 47659 w 649"/>
              <a:gd name="T45" fmla="*/ 85079 h 590"/>
              <a:gd name="T46" fmla="*/ 47659 w 649"/>
              <a:gd name="T47" fmla="*/ 85079 h 590"/>
              <a:gd name="T48" fmla="*/ 15767 w 649"/>
              <a:gd name="T49" fmla="*/ 58402 h 590"/>
              <a:gd name="T50" fmla="*/ 47659 w 649"/>
              <a:gd name="T51" fmla="*/ 42539 h 590"/>
              <a:gd name="T52" fmla="*/ 47659 w 649"/>
              <a:gd name="T53" fmla="*/ 85079 h 590"/>
              <a:gd name="T54" fmla="*/ 174153 w 649"/>
              <a:gd name="T55" fmla="*/ 68856 h 590"/>
              <a:gd name="T56" fmla="*/ 174153 w 649"/>
              <a:gd name="T57" fmla="*/ 68856 h 590"/>
              <a:gd name="T58" fmla="*/ 116102 w 649"/>
              <a:gd name="T59" fmla="*/ 143480 h 590"/>
              <a:gd name="T60" fmla="*/ 58051 w 649"/>
              <a:gd name="T61" fmla="*/ 68856 h 590"/>
              <a:gd name="T62" fmla="*/ 58051 w 649"/>
              <a:gd name="T63" fmla="*/ 26677 h 590"/>
              <a:gd name="T64" fmla="*/ 73818 w 649"/>
              <a:gd name="T65" fmla="*/ 15862 h 590"/>
              <a:gd name="T66" fmla="*/ 158386 w 649"/>
              <a:gd name="T67" fmla="*/ 15862 h 590"/>
              <a:gd name="T68" fmla="*/ 174153 w 649"/>
              <a:gd name="T69" fmla="*/ 26677 h 590"/>
              <a:gd name="T70" fmla="*/ 174153 w 649"/>
              <a:gd name="T71" fmla="*/ 68856 h 590"/>
              <a:gd name="T72" fmla="*/ 184545 w 649"/>
              <a:gd name="T73" fmla="*/ 85079 h 590"/>
              <a:gd name="T74" fmla="*/ 184545 w 649"/>
              <a:gd name="T75" fmla="*/ 85079 h 590"/>
              <a:gd name="T76" fmla="*/ 184545 w 649"/>
              <a:gd name="T77" fmla="*/ 42539 h 590"/>
              <a:gd name="T78" fmla="*/ 216437 w 649"/>
              <a:gd name="T79" fmla="*/ 58402 h 590"/>
              <a:gd name="T80" fmla="*/ 184545 w 649"/>
              <a:gd name="T81" fmla="*/ 85079 h 59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360388" y="4622800"/>
            <a:ext cx="996648" cy="9966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C00000"/>
                  </a:gs>
                  <a:gs pos="100000">
                    <a:srgbClr val="F42400"/>
                  </a:gs>
                </a:gsLst>
                <a:lin ang="3000000" scaled="0"/>
              </a:gradFill>
              <a:cs typeface="+mn-ea"/>
              <a:sym typeface="+mn-lt"/>
            </a:endParaRPr>
          </a:p>
        </p:txBody>
      </p:sp>
      <p:sp>
        <p:nvSpPr>
          <p:cNvPr id="46" name="Freeform 159"/>
          <p:cNvSpPr>
            <a:spLocks noChangeArrowheads="1"/>
          </p:cNvSpPr>
          <p:nvPr/>
        </p:nvSpPr>
        <p:spPr bwMode="auto">
          <a:xfrm>
            <a:off x="1596225" y="4866225"/>
            <a:ext cx="524973" cy="509799"/>
          </a:xfrm>
          <a:custGeom>
            <a:avLst/>
            <a:gdLst>
              <a:gd name="T0" fmla="*/ 63820 w 634"/>
              <a:gd name="T1" fmla="*/ 68484 h 619"/>
              <a:gd name="T2" fmla="*/ 63820 w 634"/>
              <a:gd name="T3" fmla="*/ 68484 h 619"/>
              <a:gd name="T4" fmla="*/ 58411 w 634"/>
              <a:gd name="T5" fmla="*/ 73504 h 619"/>
              <a:gd name="T6" fmla="*/ 58411 w 634"/>
              <a:gd name="T7" fmla="*/ 147724 h 619"/>
              <a:gd name="T8" fmla="*/ 63820 w 634"/>
              <a:gd name="T9" fmla="*/ 152744 h 619"/>
              <a:gd name="T10" fmla="*/ 74637 w 634"/>
              <a:gd name="T11" fmla="*/ 147724 h 619"/>
              <a:gd name="T12" fmla="*/ 74637 w 634"/>
              <a:gd name="T13" fmla="*/ 73504 h 619"/>
              <a:gd name="T14" fmla="*/ 63820 w 634"/>
              <a:gd name="T15" fmla="*/ 68484 h 619"/>
              <a:gd name="T16" fmla="*/ 122231 w 634"/>
              <a:gd name="T17" fmla="*/ 89639 h 619"/>
              <a:gd name="T18" fmla="*/ 122231 w 634"/>
              <a:gd name="T19" fmla="*/ 89639 h 619"/>
              <a:gd name="T20" fmla="*/ 116822 w 634"/>
              <a:gd name="T21" fmla="*/ 94658 h 619"/>
              <a:gd name="T22" fmla="*/ 116822 w 634"/>
              <a:gd name="T23" fmla="*/ 136968 h 619"/>
              <a:gd name="T24" fmla="*/ 122231 w 634"/>
              <a:gd name="T25" fmla="*/ 147724 h 619"/>
              <a:gd name="T26" fmla="*/ 127639 w 634"/>
              <a:gd name="T27" fmla="*/ 136968 h 619"/>
              <a:gd name="T28" fmla="*/ 127639 w 634"/>
              <a:gd name="T29" fmla="*/ 94658 h 619"/>
              <a:gd name="T30" fmla="*/ 122231 w 634"/>
              <a:gd name="T31" fmla="*/ 89639 h 619"/>
              <a:gd name="T32" fmla="*/ 169825 w 634"/>
              <a:gd name="T33" fmla="*/ 0 h 619"/>
              <a:gd name="T34" fmla="*/ 169825 w 634"/>
              <a:gd name="T35" fmla="*/ 0 h 619"/>
              <a:gd name="T36" fmla="*/ 116822 w 634"/>
              <a:gd name="T37" fmla="*/ 41951 h 619"/>
              <a:gd name="T38" fmla="*/ 58411 w 634"/>
              <a:gd name="T39" fmla="*/ 20796 h 619"/>
              <a:gd name="T40" fmla="*/ 0 w 634"/>
              <a:gd name="T41" fmla="*/ 52707 h 619"/>
              <a:gd name="T42" fmla="*/ 0 w 634"/>
              <a:gd name="T43" fmla="*/ 221586 h 619"/>
              <a:gd name="T44" fmla="*/ 58411 w 634"/>
              <a:gd name="T45" fmla="*/ 190034 h 619"/>
              <a:gd name="T46" fmla="*/ 116822 w 634"/>
              <a:gd name="T47" fmla="*/ 210830 h 619"/>
              <a:gd name="T48" fmla="*/ 169825 w 634"/>
              <a:gd name="T49" fmla="*/ 168879 h 619"/>
              <a:gd name="T50" fmla="*/ 228236 w 634"/>
              <a:gd name="T51" fmla="*/ 210830 h 619"/>
              <a:gd name="T52" fmla="*/ 228236 w 634"/>
              <a:gd name="T53" fmla="*/ 41951 h 619"/>
              <a:gd name="T54" fmla="*/ 169825 w 634"/>
              <a:gd name="T55" fmla="*/ 0 h 619"/>
              <a:gd name="T56" fmla="*/ 212372 w 634"/>
              <a:gd name="T57" fmla="*/ 184655 h 619"/>
              <a:gd name="T58" fmla="*/ 212372 w 634"/>
              <a:gd name="T59" fmla="*/ 184655 h 619"/>
              <a:gd name="T60" fmla="*/ 169825 w 634"/>
              <a:gd name="T61" fmla="*/ 152744 h 619"/>
              <a:gd name="T62" fmla="*/ 116822 w 634"/>
              <a:gd name="T63" fmla="*/ 195053 h 619"/>
              <a:gd name="T64" fmla="*/ 58411 w 634"/>
              <a:gd name="T65" fmla="*/ 173899 h 619"/>
              <a:gd name="T66" fmla="*/ 15865 w 634"/>
              <a:gd name="T67" fmla="*/ 200432 h 619"/>
              <a:gd name="T68" fmla="*/ 15865 w 634"/>
              <a:gd name="T69" fmla="*/ 58086 h 619"/>
              <a:gd name="T70" fmla="*/ 58411 w 634"/>
              <a:gd name="T71" fmla="*/ 31553 h 619"/>
              <a:gd name="T72" fmla="*/ 116822 w 634"/>
              <a:gd name="T73" fmla="*/ 52707 h 619"/>
              <a:gd name="T74" fmla="*/ 169825 w 634"/>
              <a:gd name="T75" fmla="*/ 10398 h 619"/>
              <a:gd name="T76" fmla="*/ 212372 w 634"/>
              <a:gd name="T77" fmla="*/ 41951 h 619"/>
              <a:gd name="T78" fmla="*/ 212372 w 634"/>
              <a:gd name="T79" fmla="*/ 184655 h 619"/>
              <a:gd name="T80" fmla="*/ 169825 w 634"/>
              <a:gd name="T81" fmla="*/ 115813 h 619"/>
              <a:gd name="T82" fmla="*/ 169825 w 634"/>
              <a:gd name="T83" fmla="*/ 115813 h 619"/>
              <a:gd name="T84" fmla="*/ 180642 w 634"/>
              <a:gd name="T85" fmla="*/ 126570 h 619"/>
              <a:gd name="T86" fmla="*/ 186051 w 634"/>
              <a:gd name="T87" fmla="*/ 115813 h 619"/>
              <a:gd name="T88" fmla="*/ 186051 w 634"/>
              <a:gd name="T89" fmla="*/ 63106 h 619"/>
              <a:gd name="T90" fmla="*/ 180642 w 634"/>
              <a:gd name="T91" fmla="*/ 52707 h 619"/>
              <a:gd name="T92" fmla="*/ 169825 w 634"/>
              <a:gd name="T93" fmla="*/ 63106 h 619"/>
              <a:gd name="T94" fmla="*/ 169825 w 634"/>
              <a:gd name="T95" fmla="*/ 115813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177" y="191"/>
                </a:moveTo>
                <a:lnTo>
                  <a:pt x="177" y="191"/>
                </a:lnTo>
                <a:lnTo>
                  <a:pt x="162" y="205"/>
                </a:lnTo>
                <a:cubicBezTo>
                  <a:pt x="162" y="412"/>
                  <a:pt x="162" y="412"/>
                  <a:pt x="162" y="412"/>
                </a:cubicBezTo>
                <a:lnTo>
                  <a:pt x="177" y="426"/>
                </a:lnTo>
                <a:cubicBezTo>
                  <a:pt x="192" y="426"/>
                  <a:pt x="207" y="412"/>
                  <a:pt x="207" y="412"/>
                </a:cubicBezTo>
                <a:cubicBezTo>
                  <a:pt x="207" y="205"/>
                  <a:pt x="207" y="205"/>
                  <a:pt x="207" y="205"/>
                </a:cubicBezTo>
                <a:cubicBezTo>
                  <a:pt x="207" y="205"/>
                  <a:pt x="192" y="191"/>
                  <a:pt x="177" y="191"/>
                </a:cubicBezTo>
                <a:close/>
                <a:moveTo>
                  <a:pt x="339" y="250"/>
                </a:moveTo>
                <a:lnTo>
                  <a:pt x="339" y="250"/>
                </a:lnTo>
                <a:cubicBezTo>
                  <a:pt x="324" y="250"/>
                  <a:pt x="324" y="264"/>
                  <a:pt x="324" y="264"/>
                </a:cubicBezTo>
                <a:cubicBezTo>
                  <a:pt x="324" y="382"/>
                  <a:pt x="324" y="382"/>
                  <a:pt x="324" y="382"/>
                </a:cubicBezTo>
                <a:cubicBezTo>
                  <a:pt x="324" y="397"/>
                  <a:pt x="324" y="412"/>
                  <a:pt x="339" y="412"/>
                </a:cubicBezTo>
                <a:cubicBezTo>
                  <a:pt x="354" y="412"/>
                  <a:pt x="354" y="397"/>
                  <a:pt x="354" y="382"/>
                </a:cubicBezTo>
                <a:cubicBezTo>
                  <a:pt x="354" y="264"/>
                  <a:pt x="354" y="264"/>
                  <a:pt x="354" y="264"/>
                </a:cubicBezTo>
                <a:cubicBezTo>
                  <a:pt x="354" y="264"/>
                  <a:pt x="354" y="250"/>
                  <a:pt x="339" y="250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324" y="117"/>
                  <a:pt x="324" y="117"/>
                  <a:pt x="324" y="117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18"/>
                  <a:pt x="0" y="618"/>
                  <a:pt x="0" y="618"/>
                </a:cubicBezTo>
                <a:cubicBezTo>
                  <a:pt x="162" y="530"/>
                  <a:pt x="162" y="530"/>
                  <a:pt x="162" y="53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633" y="588"/>
                  <a:pt x="633" y="588"/>
                  <a:pt x="633" y="588"/>
                </a:cubicBezTo>
                <a:cubicBezTo>
                  <a:pt x="633" y="117"/>
                  <a:pt x="633" y="117"/>
                  <a:pt x="633" y="117"/>
                </a:cubicBezTo>
                <a:lnTo>
                  <a:pt x="471" y="0"/>
                </a:lnTo>
                <a:close/>
                <a:moveTo>
                  <a:pt x="589" y="515"/>
                </a:moveTo>
                <a:lnTo>
                  <a:pt x="589" y="515"/>
                </a:lnTo>
                <a:cubicBezTo>
                  <a:pt x="471" y="426"/>
                  <a:pt x="471" y="426"/>
                  <a:pt x="471" y="426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162" y="485"/>
                  <a:pt x="162" y="485"/>
                  <a:pt x="162" y="485"/>
                </a:cubicBezTo>
                <a:cubicBezTo>
                  <a:pt x="44" y="559"/>
                  <a:pt x="44" y="559"/>
                  <a:pt x="44" y="559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89" y="117"/>
                  <a:pt x="589" y="117"/>
                  <a:pt x="589" y="117"/>
                </a:cubicBezTo>
                <a:lnTo>
                  <a:pt x="589" y="515"/>
                </a:lnTo>
                <a:close/>
                <a:moveTo>
                  <a:pt x="471" y="323"/>
                </a:moveTo>
                <a:lnTo>
                  <a:pt x="471" y="323"/>
                </a:lnTo>
                <a:cubicBezTo>
                  <a:pt x="471" y="338"/>
                  <a:pt x="486" y="353"/>
                  <a:pt x="501" y="353"/>
                </a:cubicBezTo>
                <a:cubicBezTo>
                  <a:pt x="501" y="353"/>
                  <a:pt x="516" y="338"/>
                  <a:pt x="516" y="323"/>
                </a:cubicBezTo>
                <a:cubicBezTo>
                  <a:pt x="516" y="176"/>
                  <a:pt x="516" y="176"/>
                  <a:pt x="516" y="176"/>
                </a:cubicBezTo>
                <a:cubicBezTo>
                  <a:pt x="516" y="162"/>
                  <a:pt x="501" y="147"/>
                  <a:pt x="501" y="147"/>
                </a:cubicBezTo>
                <a:cubicBezTo>
                  <a:pt x="486" y="147"/>
                  <a:pt x="471" y="162"/>
                  <a:pt x="471" y="176"/>
                </a:cubicBezTo>
                <a:lnTo>
                  <a:pt x="471" y="3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246088" y="2086036"/>
            <a:ext cx="440541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Users can make presentations on a projector or computer, or they can print a presentation into film to print it</a:t>
            </a:r>
          </a:p>
        </p:txBody>
      </p:sp>
      <p:sp>
        <p:nvSpPr>
          <p:cNvPr id="51" name="矩形 50"/>
          <p:cNvSpPr/>
          <p:nvPr/>
        </p:nvSpPr>
        <p:spPr>
          <a:xfrm>
            <a:off x="1246088" y="1655299"/>
            <a:ext cx="3156578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Industry analysis</a:t>
            </a:r>
          </a:p>
        </p:txBody>
      </p:sp>
      <p:sp>
        <p:nvSpPr>
          <p:cNvPr id="53" name="矩形 52"/>
          <p:cNvSpPr/>
          <p:nvPr/>
        </p:nvSpPr>
        <p:spPr>
          <a:xfrm>
            <a:off x="1246088" y="3429572"/>
            <a:ext cx="440541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Users can make presentations on a projector or computer, or they can print a presentation into film to print it</a:t>
            </a:r>
          </a:p>
        </p:txBody>
      </p:sp>
      <p:sp>
        <p:nvSpPr>
          <p:cNvPr id="54" name="矩形 53"/>
          <p:cNvSpPr/>
          <p:nvPr/>
        </p:nvSpPr>
        <p:spPr>
          <a:xfrm>
            <a:off x="1246088" y="2998835"/>
            <a:ext cx="2050552" cy="430374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Market analysis</a:t>
            </a:r>
          </a:p>
        </p:txBody>
      </p:sp>
      <p:sp>
        <p:nvSpPr>
          <p:cNvPr id="31" name="TextBox 7"/>
          <p:cNvSpPr txBox="1"/>
          <p:nvPr/>
        </p:nvSpPr>
        <p:spPr>
          <a:xfrm>
            <a:off x="539983" y="4402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+mn-lt"/>
              </a:rPr>
              <a:t>Industry research</a:t>
            </a:r>
            <a:endParaRPr lang="en-US" altLang="zh-CN" dirty="0">
              <a:sym typeface="+mn-lt"/>
            </a:endParaRPr>
          </a:p>
        </p:txBody>
      </p:sp>
      <p:pic>
        <p:nvPicPr>
          <p:cNvPr id="3" name="图片 2" descr="电脑屏幕的照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1" y="1809750"/>
            <a:ext cx="5924550" cy="3954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4475608" y="4113076"/>
            <a:ext cx="3239826" cy="19802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534103" y="438374"/>
            <a:ext cx="235449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The overall framework of the project</a:t>
            </a:r>
          </a:p>
        </p:txBody>
      </p:sp>
      <p:sp>
        <p:nvSpPr>
          <p:cNvPr id="4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09647" y="1108180"/>
            <a:ext cx="10272881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 team is a system of consciously coordinated behavior or force by a small group of people with common goals and different abilities, who, like the five officers of a human being, work together to maintain a person's survival.</a:t>
            </a:r>
          </a:p>
        </p:txBody>
      </p:sp>
      <p:sp>
        <p:nvSpPr>
          <p:cNvPr id="2013" name="文本框 201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758339" y="2492896"/>
            <a:ext cx="11272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/>
              <a:t>STEP 01</a:t>
            </a:r>
            <a:endParaRPr lang="zh-CN" altLang="en-US" dirty="0"/>
          </a:p>
        </p:txBody>
      </p:sp>
      <p:sp>
        <p:nvSpPr>
          <p:cNvPr id="2014" name="矩形 2013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839788" y="3103977"/>
            <a:ext cx="3239826" cy="954496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GrpSpPr/>
          <p:nvPr/>
        </p:nvGrpSpPr>
        <p:grpSpPr>
          <a:xfrm>
            <a:off x="839788" y="2783027"/>
            <a:ext cx="3240000" cy="163283"/>
            <a:chOff x="839788" y="2783027"/>
            <a:chExt cx="3240000" cy="163283"/>
          </a:xfrm>
        </p:grpSpPr>
        <p:cxnSp>
          <p:nvCxnSpPr>
            <p:cNvPr id="2007" name="直接连接符 2006"/>
            <p:cNvCxnSpPr/>
            <p:nvPr/>
          </p:nvCxnSpPr>
          <p:spPr>
            <a:xfrm>
              <a:off x="839788" y="2924944"/>
              <a:ext cx="324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5" name="圆角矩形 2014"/>
            <p:cNvSpPr/>
            <p:nvPr/>
          </p:nvSpPr>
          <p:spPr>
            <a:xfrm rot="2700000">
              <a:off x="3937697" y="2861069"/>
              <a:ext cx="163283" cy="7200"/>
            </a:xfrm>
            <a:prstGeom prst="roundRect">
              <a:avLst>
                <a:gd name="adj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16" name="矩形 201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839788" y="4113076"/>
            <a:ext cx="3239826" cy="19802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0" name="直接连接符 2019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4475608" y="2924944"/>
            <a:ext cx="32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1" name="文本框 202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4394159" y="2492896"/>
            <a:ext cx="11272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/>
              <a:t>STEP 02</a:t>
            </a:r>
            <a:endParaRPr lang="zh-CN" altLang="en-US" dirty="0"/>
          </a:p>
        </p:txBody>
      </p:sp>
      <p:sp>
        <p:nvSpPr>
          <p:cNvPr id="2022" name="矩形 2021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4475608" y="3103977"/>
            <a:ext cx="3239826" cy="954496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3" name="圆角矩形 202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 rot="2700000">
            <a:off x="7573517" y="2861069"/>
            <a:ext cx="163283" cy="72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27" name="直接连接符 202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8111428" y="2924944"/>
            <a:ext cx="32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8" name="文本框 2027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8029979" y="2492896"/>
            <a:ext cx="11272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/>
              <a:t>STEP 03</a:t>
            </a:r>
            <a:endParaRPr lang="zh-CN" altLang="en-US" dirty="0"/>
          </a:p>
        </p:txBody>
      </p:sp>
      <p:sp>
        <p:nvSpPr>
          <p:cNvPr id="2029" name="矩形 2028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8111428" y="3103977"/>
            <a:ext cx="3239826" cy="954496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0" name="圆角矩形 2029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 rot="2700000">
            <a:off x="11209337" y="2861069"/>
            <a:ext cx="163283" cy="720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1" name="矩形 203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8111428" y="4113076"/>
            <a:ext cx="3239826" cy="198022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3" name="文本框 2032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50805" y="338117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Project project</a:t>
            </a:r>
          </a:p>
        </p:txBody>
      </p:sp>
      <p:sp>
        <p:nvSpPr>
          <p:cNvPr id="2034" name="文本框 2033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4486837" y="338117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Project delivery</a:t>
            </a:r>
          </a:p>
        </p:txBody>
      </p:sp>
      <p:sp>
        <p:nvSpPr>
          <p:cNvPr id="2035" name="文本框 2034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123241" y="338117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Project acceptance</a:t>
            </a:r>
          </a:p>
        </p:txBody>
      </p:sp>
      <p:sp>
        <p:nvSpPr>
          <p:cNvPr id="23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88437" y="4283951"/>
            <a:ext cx="3015762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3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 team is a system of consciously coordinating behavior or power by a small group of people with common goals and different abilities, just like a group of people.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6" name="e7d195523061f1c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 hidden="1"/>
          <p:cNvSpPr txBox="1"/>
          <p:nvPr/>
        </p:nvSpPr>
        <p:spPr>
          <a:xfrm>
            <a:off x="-355600" y="1803400"/>
            <a:ext cx="3260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e7d195523061f1c0a26d87d40de6192bcf1909654b74c9ebB6384654682C8890CF1990A60E48C4F486EE2FC74407B5F34886ECF26B0E0B70C575B52C2C3768611B18C1FE4FD5AFF574681F5040C4964952D2C3A6A24D782ECFA2C138117AA7691264B34E9FE67111 DE55CE5CD1A6DA47277BFFB9E515C4D54A79918BB5D42F176B03432CEDA80DD0E0F22BEE2050BD3B</a:t>
            </a:r>
            <a:endParaRPr lang="zh-CN" altLang="en-US" sz="100"/>
          </a:p>
        </p:txBody>
      </p:sp>
      <p:sp>
        <p:nvSpPr>
          <p:cNvPr id="28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4509461" y="4283951"/>
            <a:ext cx="3015762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3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 team is a system of consciously coordinating behavior or power by a small group of people with common goals and different abilities, just like a group of people.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9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130485" y="4283951"/>
            <a:ext cx="3015762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3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 team is a system of consciously coordinating behavior or power by a small group of people with common goals and different abilities, just like a group of people.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5" name="平行四边形 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-1453670" y="1998760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3375121" y="-1471934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 rot="17892722">
            <a:off x="-1627930" y="4300439"/>
            <a:ext cx="2875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2400" b="1" kern="0" dirty="0">
              <a:gradFill>
                <a:gsLst>
                  <a:gs pos="0">
                    <a:srgbClr val="FC7874"/>
                  </a:gs>
                  <a:gs pos="100000">
                    <a:srgbClr val="EB2826"/>
                  </a:gs>
                </a:gsLst>
                <a:lin ang="2700000" scaled="1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COMPANY NAME</a:t>
            </a:r>
          </a:p>
        </p:txBody>
      </p:sp>
      <p:sp>
        <p:nvSpPr>
          <p:cNvPr id="14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392896" y="-3926375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4619661" y="2719415"/>
            <a:ext cx="6482967" cy="906915"/>
          </a:xfrm>
          <a:prstGeom prst="rect">
            <a:avLst/>
          </a:prstGeom>
          <a:effectLst>
            <a:outerShdw blurRad="482600" dist="50800" dir="5400000" algn="ctr" rotWithShape="0">
              <a:schemeClr val="bg1">
                <a:alpha val="48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lvl="0" algn="r">
              <a:lnSpc>
                <a:spcPct val="150000"/>
              </a:lnSpc>
              <a:defRPr sz="8400" b="1">
                <a:solidFill>
                  <a:schemeClr val="accent1"/>
                </a:solidFill>
                <a:effectLst>
                  <a:outerShdw blurRad="304800" dist="50800" dir="5400000" algn="ctr" rotWithShape="0">
                    <a:schemeClr val="bg1">
                      <a:alpha val="18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703060505090304" pitchFamily="18" charset="0"/>
              </a:defRPr>
            </a:lvl1pPr>
          </a:lstStyle>
          <a:p>
            <a:r>
              <a:rPr lang="zh-CN" altLang="en-US" sz="4000" dirty="0">
                <a:sym typeface="+mn-lt"/>
              </a:rPr>
              <a:t>Products and operations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6879103" y="3728642"/>
            <a:ext cx="407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+mn-lt"/>
              </a:rPr>
              <a:t>Products and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2981" y="2216940"/>
            <a:ext cx="246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 b="1" i="1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90204" pitchFamily="34" charset="0"/>
                <a:ea typeface="MS PGothic" panose="020B0600070205080204" pitchFamily="34" charset="-128"/>
                <a:cs typeface="Arial" panose="020B0604020202090204" pitchFamily="34" charset="0"/>
              </a:defRPr>
            </a:lvl1pPr>
          </a:lstStyle>
          <a:p>
            <a:r>
              <a:rPr lang="en-US" altLang="zh-CN" sz="4400" i="0" dirty="0">
                <a:sym typeface="+mn-lt"/>
              </a:rPr>
              <a:t>PART 03</a:t>
            </a:r>
            <a:endParaRPr lang="zh-CN" altLang="en-US" sz="4400" i="0" dirty="0">
              <a:sym typeface="+mn-lt"/>
            </a:endParaRPr>
          </a:p>
        </p:txBody>
      </p:sp>
      <p:sp>
        <p:nvSpPr>
          <p:cNvPr id="15" name="平行四边形 1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0419463" y="2856889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2170873" y="2388983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蓝色的天空和建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3066" r="22518" b="3540"/>
          <a:stretch>
            <a:fillRect/>
          </a:stretch>
        </p:blipFill>
        <p:spPr>
          <a:xfrm>
            <a:off x="908410" y="-509534"/>
            <a:ext cx="4814600" cy="4859239"/>
          </a:xfrm>
          <a:custGeom>
            <a:avLst/>
            <a:gdLst>
              <a:gd name="connsiteX0" fmla="*/ 2551342 w 4814600"/>
              <a:gd name="connsiteY0" fmla="*/ 0 h 4859239"/>
              <a:gd name="connsiteX1" fmla="*/ 3203466 w 4814600"/>
              <a:gd name="connsiteY1" fmla="*/ 0 h 4859239"/>
              <a:gd name="connsiteX2" fmla="*/ 4162476 w 4814600"/>
              <a:gd name="connsiteY2" fmla="*/ 0 h 4859239"/>
              <a:gd name="connsiteX3" fmla="*/ 4814600 w 4814600"/>
              <a:gd name="connsiteY3" fmla="*/ 0 h 4859239"/>
              <a:gd name="connsiteX4" fmla="*/ 2263259 w 4814600"/>
              <a:gd name="connsiteY4" fmla="*/ 4859238 h 4859239"/>
              <a:gd name="connsiteX5" fmla="*/ 2785324 w 4814600"/>
              <a:gd name="connsiteY5" fmla="*/ 4859238 h 4859239"/>
              <a:gd name="connsiteX6" fmla="*/ 2785323 w 4814600"/>
              <a:gd name="connsiteY6" fmla="*/ 4859239 h 4859239"/>
              <a:gd name="connsiteX7" fmla="*/ 2133199 w 4814600"/>
              <a:gd name="connsiteY7" fmla="*/ 4859239 h 4859239"/>
              <a:gd name="connsiteX8" fmla="*/ 652124 w 4814600"/>
              <a:gd name="connsiteY8" fmla="*/ 4859239 h 4859239"/>
              <a:gd name="connsiteX9" fmla="*/ 0 w 4814600"/>
              <a:gd name="connsiteY9" fmla="*/ 4859239 h 485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00" h="4859239">
                <a:moveTo>
                  <a:pt x="2551342" y="0"/>
                </a:moveTo>
                <a:lnTo>
                  <a:pt x="3203466" y="0"/>
                </a:lnTo>
                <a:lnTo>
                  <a:pt x="4162476" y="0"/>
                </a:lnTo>
                <a:lnTo>
                  <a:pt x="4814600" y="0"/>
                </a:lnTo>
                <a:lnTo>
                  <a:pt x="2263259" y="4859238"/>
                </a:lnTo>
                <a:lnTo>
                  <a:pt x="2785324" y="4859238"/>
                </a:lnTo>
                <a:lnTo>
                  <a:pt x="2785323" y="4859239"/>
                </a:lnTo>
                <a:lnTo>
                  <a:pt x="2133199" y="4859239"/>
                </a:lnTo>
                <a:lnTo>
                  <a:pt x="652124" y="4859239"/>
                </a:lnTo>
                <a:lnTo>
                  <a:pt x="0" y="4859239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497527" y="444373"/>
            <a:ext cx="597086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A flat, customer experience-oriented organizational structure</a:t>
            </a:r>
          </a:p>
        </p:txBody>
      </p:sp>
      <p:sp>
        <p:nvSpPr>
          <p:cNvPr id="4" name="圆角矩形 3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4840807" y="1808820"/>
            <a:ext cx="2412268" cy="79208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The president's office</a:t>
            </a:r>
          </a:p>
        </p:txBody>
      </p:sp>
      <p:sp>
        <p:nvSpPr>
          <p:cNvPr id="23" name="矩形 22"/>
          <p:cNvSpPr/>
          <p:nvPr/>
        </p:nvSpPr>
        <p:spPr>
          <a:xfrm>
            <a:off x="6810314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96672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03493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26404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62876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89932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489492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561928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417055" y="4761148"/>
            <a:ext cx="686896" cy="156199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Text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6" name="矩形 3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1384917" y="3429000"/>
            <a:ext cx="1769871" cy="702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Product center</a:t>
            </a:r>
          </a:p>
        </p:txBody>
      </p:sp>
      <p:sp>
        <p:nvSpPr>
          <p:cNvPr id="37" name="矩形 3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5162006" y="3429000"/>
            <a:ext cx="1769871" cy="702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Marketing center</a:t>
            </a:r>
          </a:p>
        </p:txBody>
      </p:sp>
      <p:sp>
        <p:nvSpPr>
          <p:cNvPr id="38" name="矩形 37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8948004" y="3429000"/>
            <a:ext cx="1769871" cy="702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Support center</a:t>
            </a:r>
          </a:p>
        </p:txBody>
      </p:sp>
      <p:cxnSp>
        <p:nvCxnSpPr>
          <p:cNvPr id="43" name="肘形连接符 4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4" idx="2"/>
            <a:endCxn id="36" idx="0"/>
          </p:cNvCxnSpPr>
          <p:nvPr/>
        </p:nvCxnSpPr>
        <p:spPr>
          <a:xfrm rot="5400000">
            <a:off x="3744351" y="1126410"/>
            <a:ext cx="828092" cy="3777088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4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4" idx="2"/>
            <a:endCxn id="38" idx="0"/>
          </p:cNvCxnSpPr>
          <p:nvPr/>
        </p:nvCxnSpPr>
        <p:spPr>
          <a:xfrm rot="16200000" flipH="1">
            <a:off x="7525894" y="1121954"/>
            <a:ext cx="828092" cy="3785999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4" idx="2"/>
            <a:endCxn id="37" idx="0"/>
          </p:cNvCxnSpPr>
          <p:nvPr/>
        </p:nvCxnSpPr>
        <p:spPr>
          <a:xfrm>
            <a:off x="6046941" y="2600908"/>
            <a:ext cx="1" cy="828092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肘形连接符 48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6" idx="2"/>
            <a:endCxn id="22" idx="0"/>
          </p:cNvCxnSpPr>
          <p:nvPr/>
        </p:nvCxnSpPr>
        <p:spPr>
          <a:xfrm rot="5400000">
            <a:off x="1423178" y="3914473"/>
            <a:ext cx="629822" cy="1063529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6" idx="2"/>
            <a:endCxn id="5" idx="0"/>
          </p:cNvCxnSpPr>
          <p:nvPr/>
        </p:nvCxnSpPr>
        <p:spPr>
          <a:xfrm flipH="1">
            <a:off x="2269852" y="4131326"/>
            <a:ext cx="1" cy="629822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连接符 5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6" idx="2"/>
            <a:endCxn id="31" idx="0"/>
          </p:cNvCxnSpPr>
          <p:nvPr/>
        </p:nvCxnSpPr>
        <p:spPr>
          <a:xfrm rot="16200000" flipH="1">
            <a:off x="2486705" y="3914473"/>
            <a:ext cx="629822" cy="1063527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7" idx="2"/>
            <a:endCxn id="25" idx="0"/>
          </p:cNvCxnSpPr>
          <p:nvPr/>
        </p:nvCxnSpPr>
        <p:spPr>
          <a:xfrm flipH="1">
            <a:off x="6046941" y="4131326"/>
            <a:ext cx="1" cy="629822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肘形连接符 5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7" idx="2"/>
            <a:endCxn id="24" idx="0"/>
          </p:cNvCxnSpPr>
          <p:nvPr/>
        </p:nvCxnSpPr>
        <p:spPr>
          <a:xfrm rot="5400000">
            <a:off x="5178620" y="3892826"/>
            <a:ext cx="629822" cy="1106822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连接符 58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7" idx="2"/>
            <a:endCxn id="23" idx="0"/>
          </p:cNvCxnSpPr>
          <p:nvPr/>
        </p:nvCxnSpPr>
        <p:spPr>
          <a:xfrm rot="16200000" flipH="1">
            <a:off x="6285441" y="3892827"/>
            <a:ext cx="629822" cy="1106820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8" idx="2"/>
            <a:endCxn id="32" idx="0"/>
          </p:cNvCxnSpPr>
          <p:nvPr/>
        </p:nvCxnSpPr>
        <p:spPr>
          <a:xfrm rot="5400000">
            <a:off x="8981811" y="3910019"/>
            <a:ext cx="629822" cy="1072437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连接符 6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>
            <a:stCxn id="38" idx="2"/>
            <a:endCxn id="27" idx="0"/>
          </p:cNvCxnSpPr>
          <p:nvPr/>
        </p:nvCxnSpPr>
        <p:spPr>
          <a:xfrm rot="16200000" flipH="1">
            <a:off x="10054247" y="3910019"/>
            <a:ext cx="629822" cy="1072436"/>
          </a:xfrm>
          <a:prstGeom prst="bentConnector3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9832939" y="4131326"/>
            <a:ext cx="0" cy="629822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7d195523061f1c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 hidden="1"/>
          <p:cNvSpPr txBox="1"/>
          <p:nvPr/>
        </p:nvSpPr>
        <p:spPr>
          <a:xfrm>
            <a:off x="-355600" y="1803400"/>
            <a:ext cx="3260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e7d195523061f1c0a26d87d40de6192bcf1909654b74c9ebB6384654682C8890CF1990A60E48C4F486EE2FC74407B5F34886ECF26B0E0B70C575B52C2C3768611B18C1FE4FD5AFF574681F5040C4964952D2C3A6A24D782ECFA2C138117AA7691264B34E9FE67111 DE55CE5CD1A6DA47277BFFB9E515C4D54A79918BB5D42F176B03432CEDA80DD0E0F22BEE2050BD3B</a:t>
            </a:r>
            <a:endParaRPr lang="zh-CN" altLang="en-US" sz="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539983" y="4402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+mn-lt"/>
              </a:rPr>
              <a:t>Marketing programs</a:t>
            </a:r>
            <a:endParaRPr lang="en-US" altLang="zh-CN" dirty="0">
              <a:sym typeface="+mn-lt"/>
            </a:endParaRPr>
          </a:p>
        </p:txBody>
      </p:sp>
      <p:grpSp>
        <p:nvGrpSpPr>
          <p:cNvPr id="32" name="Group 20"/>
          <p:cNvGrpSpPr>
            <a:grpSpLocks noChangeAspect="1"/>
          </p:cNvGrpSpPr>
          <p:nvPr/>
        </p:nvGrpSpPr>
        <p:grpSpPr>
          <a:xfrm>
            <a:off x="4045619" y="1608083"/>
            <a:ext cx="10803967" cy="6044545"/>
            <a:chOff x="-532263" y="859337"/>
            <a:chExt cx="10058400" cy="5627409"/>
          </a:xfrm>
        </p:grpSpPr>
        <p:pic>
          <p:nvPicPr>
            <p:cNvPr id="33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263" y="859337"/>
              <a:ext cx="10058400" cy="5627409"/>
            </a:xfrm>
            <a:prstGeom prst="rect">
              <a:avLst/>
            </a:prstGeom>
          </p:spPr>
        </p:pic>
        <p:sp>
          <p:nvSpPr>
            <p:cNvPr id="35" name="Rectangle 22"/>
            <p:cNvSpPr/>
            <p:nvPr/>
          </p:nvSpPr>
          <p:spPr>
            <a:xfrm>
              <a:off x="1378906" y="1136592"/>
              <a:ext cx="6325093" cy="3952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916217" y="2312653"/>
            <a:ext cx="374468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Internet marketing programs</a:t>
            </a:r>
          </a:p>
        </p:txBody>
      </p:sp>
      <p:cxnSp>
        <p:nvCxnSpPr>
          <p:cNvPr id="67" name="直接连接符 66"/>
          <p:cNvCxnSpPr/>
          <p:nvPr/>
        </p:nvCxnSpPr>
        <p:spPr>
          <a:xfrm>
            <a:off x="1027118" y="2968052"/>
            <a:ext cx="481647" cy="0"/>
          </a:xfrm>
          <a:prstGeom prst="line">
            <a:avLst/>
          </a:prstGeom>
          <a:solidFill>
            <a:srgbClr val="080808"/>
          </a:solidFill>
          <a:ln w="25400" cap="rnd">
            <a:solidFill>
              <a:srgbClr val="4F4D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矩形 73"/>
          <p:cNvSpPr/>
          <p:nvPr/>
        </p:nvSpPr>
        <p:spPr>
          <a:xfrm>
            <a:off x="929095" y="2055205"/>
            <a:ext cx="4056493" cy="329577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  <a:cs typeface="+mn-ea"/>
                <a:sym typeface="+mn-lt"/>
              </a:rPr>
              <a:t>INTERNET MARKETING SCHEME</a:t>
            </a:r>
            <a:endParaRPr lang="zh-CN" altLang="en-US" sz="1400" dirty="0">
              <a:solidFill>
                <a:schemeClr val="bg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902951" y="3142253"/>
            <a:ext cx="3976957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 team is a system of consciously coordinated behavior or force by a small group of people with common goals and different abilities, who, like the five officers of a human being, work together to maintain a person's survival.</a:t>
            </a:r>
          </a:p>
        </p:txBody>
      </p:sp>
      <p:pic>
        <p:nvPicPr>
          <p:cNvPr id="6" name="图片 5" descr="桌子上放着笔记本电脑的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1892300"/>
            <a:ext cx="65151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58000" y="1571625"/>
            <a:ext cx="3524250" cy="4324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7"/>
          <p:cNvSpPr txBox="1"/>
          <p:nvPr/>
        </p:nvSpPr>
        <p:spPr>
          <a:xfrm>
            <a:off x="539983" y="44028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+mn-lt"/>
              </a:rPr>
              <a:t>Product features</a:t>
            </a:r>
            <a:endParaRPr lang="en-US" altLang="zh-CN" dirty="0">
              <a:sym typeface="+mn-lt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2228630" y="2080120"/>
            <a:ext cx="2952970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Click to add a title</a:t>
            </a:r>
            <a:endParaRPr lang="en-US" altLang="zh-CN" dirty="0"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228630" y="2417655"/>
            <a:ext cx="4007577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ts val="60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ym typeface="+mn-lt"/>
              </a:rPr>
              <a:t>Click to enter a brief text commentary, the commentary text as general as possible refined, without unnecessary text modification.</a:t>
            </a:r>
          </a:p>
        </p:txBody>
      </p:sp>
      <p:sp>
        <p:nvSpPr>
          <p:cNvPr id="41" name="TextBox 7"/>
          <p:cNvSpPr txBox="1"/>
          <p:nvPr/>
        </p:nvSpPr>
        <p:spPr>
          <a:xfrm>
            <a:off x="2230171" y="3397169"/>
            <a:ext cx="2952970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Click to add a title</a:t>
            </a:r>
            <a:endParaRPr lang="en-US" altLang="zh-CN" dirty="0"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230171" y="3734705"/>
            <a:ext cx="4007577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ts val="60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ym typeface="+mn-lt"/>
              </a:rPr>
              <a:t>Click to enter a brief text commentary, the commentary text as general as possible refined, without unnecessary text modification.</a:t>
            </a:r>
          </a:p>
        </p:txBody>
      </p:sp>
      <p:sp>
        <p:nvSpPr>
          <p:cNvPr id="45" name="TextBox 7"/>
          <p:cNvSpPr txBox="1"/>
          <p:nvPr/>
        </p:nvSpPr>
        <p:spPr>
          <a:xfrm>
            <a:off x="2228630" y="4709932"/>
            <a:ext cx="2952970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Click to add a title</a:t>
            </a:r>
            <a:endParaRPr lang="en-US" altLang="zh-CN" dirty="0"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228630" y="5047467"/>
            <a:ext cx="4007577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spcAft>
                <a:spcPts val="600"/>
              </a:spcAft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ym typeface="+mn-lt"/>
              </a:rPr>
              <a:t>Click to enter a brief text commentary, the commentary text as general as possible refined, without unnecessary text modification.</a:t>
            </a:r>
          </a:p>
        </p:txBody>
      </p:sp>
      <p:sp>
        <p:nvSpPr>
          <p:cNvPr id="2" name="椭圆 1"/>
          <p:cNvSpPr/>
          <p:nvPr/>
        </p:nvSpPr>
        <p:spPr>
          <a:xfrm>
            <a:off x="1209675" y="2057400"/>
            <a:ext cx="809625" cy="809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209675" y="3395662"/>
            <a:ext cx="809625" cy="8096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209675" y="4733925"/>
            <a:ext cx="809625" cy="809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iconfont-1191-866879"/>
          <p:cNvSpPr>
            <a:spLocks noChangeAspect="1"/>
          </p:cNvSpPr>
          <p:nvPr/>
        </p:nvSpPr>
        <p:spPr bwMode="auto">
          <a:xfrm>
            <a:off x="1377072" y="4885261"/>
            <a:ext cx="474830" cy="506953"/>
          </a:xfrm>
          <a:custGeom>
            <a:avLst/>
            <a:gdLst>
              <a:gd name="T0" fmla="*/ 7602 w 7760"/>
              <a:gd name="T1" fmla="*/ 4758 h 8285"/>
              <a:gd name="T2" fmla="*/ 4177 w 7760"/>
              <a:gd name="T3" fmla="*/ 8165 h 8285"/>
              <a:gd name="T4" fmla="*/ 3880 w 7760"/>
              <a:gd name="T5" fmla="*/ 8285 h 8285"/>
              <a:gd name="T6" fmla="*/ 3583 w 7760"/>
              <a:gd name="T7" fmla="*/ 8165 h 8285"/>
              <a:gd name="T8" fmla="*/ 158 w 7760"/>
              <a:gd name="T9" fmla="*/ 4758 h 8285"/>
              <a:gd name="T10" fmla="*/ 67 w 7760"/>
              <a:gd name="T11" fmla="*/ 4309 h 8285"/>
              <a:gd name="T12" fmla="*/ 454 w 7760"/>
              <a:gd name="T13" fmla="*/ 4054 h 8285"/>
              <a:gd name="T14" fmla="*/ 1585 w 7760"/>
              <a:gd name="T15" fmla="*/ 4054 h 8285"/>
              <a:gd name="T16" fmla="*/ 1585 w 7760"/>
              <a:gd name="T17" fmla="*/ 413 h 8285"/>
              <a:gd name="T18" fmla="*/ 2004 w 7760"/>
              <a:gd name="T19" fmla="*/ 0 h 8285"/>
              <a:gd name="T20" fmla="*/ 5873 w 7760"/>
              <a:gd name="T21" fmla="*/ 0 h 8285"/>
              <a:gd name="T22" fmla="*/ 6293 w 7760"/>
              <a:gd name="T23" fmla="*/ 413 h 8285"/>
              <a:gd name="T24" fmla="*/ 6293 w 7760"/>
              <a:gd name="T25" fmla="*/ 4054 h 8285"/>
              <a:gd name="T26" fmla="*/ 7305 w 7760"/>
              <a:gd name="T27" fmla="*/ 4054 h 8285"/>
              <a:gd name="T28" fmla="*/ 7693 w 7760"/>
              <a:gd name="T29" fmla="*/ 4309 h 8285"/>
              <a:gd name="T30" fmla="*/ 7602 w 7760"/>
              <a:gd name="T31" fmla="*/ 4758 h 8285"/>
              <a:gd name="T32" fmla="*/ 7602 w 7760"/>
              <a:gd name="T33" fmla="*/ 4758 h 8285"/>
              <a:gd name="T34" fmla="*/ 5066 w 7760"/>
              <a:gd name="T35" fmla="*/ 2060 h 8285"/>
              <a:gd name="T36" fmla="*/ 4888 w 7760"/>
              <a:gd name="T37" fmla="*/ 1937 h 8285"/>
              <a:gd name="T38" fmla="*/ 4729 w 7760"/>
              <a:gd name="T39" fmla="*/ 1965 h 8285"/>
              <a:gd name="T40" fmla="*/ 3932 w 7760"/>
              <a:gd name="T41" fmla="*/ 2980 h 8285"/>
              <a:gd name="T42" fmla="*/ 3135 w 7760"/>
              <a:gd name="T43" fmla="*/ 1965 h 8285"/>
              <a:gd name="T44" fmla="*/ 2975 w 7760"/>
              <a:gd name="T45" fmla="*/ 1937 h 8285"/>
              <a:gd name="T46" fmla="*/ 2797 w 7760"/>
              <a:gd name="T47" fmla="*/ 2060 h 8285"/>
              <a:gd name="T48" fmla="*/ 2769 w 7760"/>
              <a:gd name="T49" fmla="*/ 2216 h 8285"/>
              <a:gd name="T50" fmla="*/ 3446 w 7760"/>
              <a:gd name="T51" fmla="*/ 3079 h 8285"/>
              <a:gd name="T52" fmla="*/ 3061 w 7760"/>
              <a:gd name="T53" fmla="*/ 3079 h 8285"/>
              <a:gd name="T54" fmla="*/ 2952 w 7760"/>
              <a:gd name="T55" fmla="*/ 3186 h 8285"/>
              <a:gd name="T56" fmla="*/ 2952 w 7760"/>
              <a:gd name="T57" fmla="*/ 3365 h 8285"/>
              <a:gd name="T58" fmla="*/ 3061 w 7760"/>
              <a:gd name="T59" fmla="*/ 3473 h 8285"/>
              <a:gd name="T60" fmla="*/ 3740 w 7760"/>
              <a:gd name="T61" fmla="*/ 3473 h 8285"/>
              <a:gd name="T62" fmla="*/ 3740 w 7760"/>
              <a:gd name="T63" fmla="*/ 4043 h 8285"/>
              <a:gd name="T64" fmla="*/ 3061 w 7760"/>
              <a:gd name="T65" fmla="*/ 4043 h 8285"/>
              <a:gd name="T66" fmla="*/ 2952 w 7760"/>
              <a:gd name="T67" fmla="*/ 4150 h 8285"/>
              <a:gd name="T68" fmla="*/ 2952 w 7760"/>
              <a:gd name="T69" fmla="*/ 4323 h 8285"/>
              <a:gd name="T70" fmla="*/ 3061 w 7760"/>
              <a:gd name="T71" fmla="*/ 4430 h 8285"/>
              <a:gd name="T72" fmla="*/ 3740 w 7760"/>
              <a:gd name="T73" fmla="*/ 4430 h 8285"/>
              <a:gd name="T74" fmla="*/ 3740 w 7760"/>
              <a:gd name="T75" fmla="*/ 5096 h 8285"/>
              <a:gd name="T76" fmla="*/ 3849 w 7760"/>
              <a:gd name="T77" fmla="*/ 5204 h 8285"/>
              <a:gd name="T78" fmla="*/ 4025 w 7760"/>
              <a:gd name="T79" fmla="*/ 5204 h 8285"/>
              <a:gd name="T80" fmla="*/ 4134 w 7760"/>
              <a:gd name="T81" fmla="*/ 5096 h 8285"/>
              <a:gd name="T82" fmla="*/ 4134 w 7760"/>
              <a:gd name="T83" fmla="*/ 4430 h 8285"/>
              <a:gd name="T84" fmla="*/ 4811 w 7760"/>
              <a:gd name="T85" fmla="*/ 4430 h 8285"/>
              <a:gd name="T86" fmla="*/ 4920 w 7760"/>
              <a:gd name="T87" fmla="*/ 4323 h 8285"/>
              <a:gd name="T88" fmla="*/ 4920 w 7760"/>
              <a:gd name="T89" fmla="*/ 4150 h 8285"/>
              <a:gd name="T90" fmla="*/ 4811 w 7760"/>
              <a:gd name="T91" fmla="*/ 4043 h 8285"/>
              <a:gd name="T92" fmla="*/ 4134 w 7760"/>
              <a:gd name="T93" fmla="*/ 4043 h 8285"/>
              <a:gd name="T94" fmla="*/ 4134 w 7760"/>
              <a:gd name="T95" fmla="*/ 3473 h 8285"/>
              <a:gd name="T96" fmla="*/ 4811 w 7760"/>
              <a:gd name="T97" fmla="*/ 3473 h 8285"/>
              <a:gd name="T98" fmla="*/ 4920 w 7760"/>
              <a:gd name="T99" fmla="*/ 3365 h 8285"/>
              <a:gd name="T100" fmla="*/ 4920 w 7760"/>
              <a:gd name="T101" fmla="*/ 3186 h 8285"/>
              <a:gd name="T102" fmla="*/ 4811 w 7760"/>
              <a:gd name="T103" fmla="*/ 3079 h 8285"/>
              <a:gd name="T104" fmla="*/ 4417 w 7760"/>
              <a:gd name="T105" fmla="*/ 3079 h 8285"/>
              <a:gd name="T106" fmla="*/ 5095 w 7760"/>
              <a:gd name="T107" fmla="*/ 2216 h 8285"/>
              <a:gd name="T108" fmla="*/ 5066 w 7760"/>
              <a:gd name="T109" fmla="*/ 2060 h 8285"/>
              <a:gd name="T110" fmla="*/ 5066 w 7760"/>
              <a:gd name="T111" fmla="*/ 2060 h 8285"/>
              <a:gd name="T112" fmla="*/ 5066 w 7760"/>
              <a:gd name="T113" fmla="*/ 2060 h 8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760" h="8285">
                <a:moveTo>
                  <a:pt x="7602" y="4758"/>
                </a:moveTo>
                <a:lnTo>
                  <a:pt x="4177" y="8165"/>
                </a:lnTo>
                <a:cubicBezTo>
                  <a:pt x="4095" y="8245"/>
                  <a:pt x="3996" y="8285"/>
                  <a:pt x="3880" y="8285"/>
                </a:cubicBezTo>
                <a:cubicBezTo>
                  <a:pt x="3764" y="8285"/>
                  <a:pt x="3665" y="8245"/>
                  <a:pt x="3583" y="8165"/>
                </a:cubicBezTo>
                <a:lnTo>
                  <a:pt x="158" y="4758"/>
                </a:lnTo>
                <a:cubicBezTo>
                  <a:pt x="35" y="4637"/>
                  <a:pt x="0" y="4466"/>
                  <a:pt x="67" y="4309"/>
                </a:cubicBezTo>
                <a:cubicBezTo>
                  <a:pt x="133" y="4151"/>
                  <a:pt x="281" y="4054"/>
                  <a:pt x="454" y="4054"/>
                </a:cubicBezTo>
                <a:lnTo>
                  <a:pt x="1585" y="4054"/>
                </a:lnTo>
                <a:lnTo>
                  <a:pt x="1585" y="413"/>
                </a:lnTo>
                <a:cubicBezTo>
                  <a:pt x="1585" y="186"/>
                  <a:pt x="1772" y="0"/>
                  <a:pt x="2004" y="0"/>
                </a:cubicBezTo>
                <a:lnTo>
                  <a:pt x="5873" y="0"/>
                </a:lnTo>
                <a:cubicBezTo>
                  <a:pt x="6105" y="0"/>
                  <a:pt x="6293" y="185"/>
                  <a:pt x="6293" y="413"/>
                </a:cubicBezTo>
                <a:lnTo>
                  <a:pt x="6293" y="4054"/>
                </a:lnTo>
                <a:lnTo>
                  <a:pt x="7305" y="4054"/>
                </a:lnTo>
                <a:cubicBezTo>
                  <a:pt x="7479" y="4054"/>
                  <a:pt x="7627" y="4151"/>
                  <a:pt x="7693" y="4309"/>
                </a:cubicBezTo>
                <a:cubicBezTo>
                  <a:pt x="7760" y="4466"/>
                  <a:pt x="7725" y="4637"/>
                  <a:pt x="7602" y="4758"/>
                </a:cubicBezTo>
                <a:lnTo>
                  <a:pt x="7602" y="4758"/>
                </a:lnTo>
                <a:close/>
                <a:moveTo>
                  <a:pt x="5066" y="2060"/>
                </a:moveTo>
                <a:lnTo>
                  <a:pt x="4888" y="1937"/>
                </a:lnTo>
                <a:cubicBezTo>
                  <a:pt x="4837" y="1902"/>
                  <a:pt x="4765" y="1914"/>
                  <a:pt x="4729" y="1965"/>
                </a:cubicBezTo>
                <a:lnTo>
                  <a:pt x="3932" y="2980"/>
                </a:lnTo>
                <a:lnTo>
                  <a:pt x="3135" y="1965"/>
                </a:lnTo>
                <a:cubicBezTo>
                  <a:pt x="3098" y="1914"/>
                  <a:pt x="3027" y="1902"/>
                  <a:pt x="2975" y="1937"/>
                </a:cubicBezTo>
                <a:lnTo>
                  <a:pt x="2797" y="2060"/>
                </a:lnTo>
                <a:cubicBezTo>
                  <a:pt x="2745" y="2095"/>
                  <a:pt x="2733" y="2166"/>
                  <a:pt x="2769" y="2216"/>
                </a:cubicBezTo>
                <a:lnTo>
                  <a:pt x="3446" y="3079"/>
                </a:lnTo>
                <a:lnTo>
                  <a:pt x="3061" y="3079"/>
                </a:lnTo>
                <a:cubicBezTo>
                  <a:pt x="3001" y="3079"/>
                  <a:pt x="2952" y="3127"/>
                  <a:pt x="2952" y="3186"/>
                </a:cubicBezTo>
                <a:lnTo>
                  <a:pt x="2952" y="3365"/>
                </a:lnTo>
                <a:cubicBezTo>
                  <a:pt x="2952" y="3425"/>
                  <a:pt x="3001" y="3473"/>
                  <a:pt x="3061" y="3473"/>
                </a:cubicBezTo>
                <a:lnTo>
                  <a:pt x="3740" y="3473"/>
                </a:lnTo>
                <a:lnTo>
                  <a:pt x="3740" y="4043"/>
                </a:lnTo>
                <a:lnTo>
                  <a:pt x="3061" y="4043"/>
                </a:lnTo>
                <a:cubicBezTo>
                  <a:pt x="3001" y="4043"/>
                  <a:pt x="2952" y="4091"/>
                  <a:pt x="2952" y="4150"/>
                </a:cubicBezTo>
                <a:lnTo>
                  <a:pt x="2952" y="4323"/>
                </a:lnTo>
                <a:cubicBezTo>
                  <a:pt x="2952" y="4383"/>
                  <a:pt x="3001" y="4430"/>
                  <a:pt x="3061" y="4430"/>
                </a:cubicBezTo>
                <a:lnTo>
                  <a:pt x="3740" y="4430"/>
                </a:lnTo>
                <a:lnTo>
                  <a:pt x="3740" y="5096"/>
                </a:lnTo>
                <a:cubicBezTo>
                  <a:pt x="3740" y="5156"/>
                  <a:pt x="3789" y="5204"/>
                  <a:pt x="3849" y="5204"/>
                </a:cubicBezTo>
                <a:lnTo>
                  <a:pt x="4025" y="5204"/>
                </a:lnTo>
                <a:cubicBezTo>
                  <a:pt x="4086" y="5204"/>
                  <a:pt x="4134" y="5156"/>
                  <a:pt x="4134" y="5096"/>
                </a:cubicBezTo>
                <a:lnTo>
                  <a:pt x="4134" y="4430"/>
                </a:lnTo>
                <a:lnTo>
                  <a:pt x="4811" y="4430"/>
                </a:lnTo>
                <a:cubicBezTo>
                  <a:pt x="4871" y="4430"/>
                  <a:pt x="4920" y="4383"/>
                  <a:pt x="4920" y="4323"/>
                </a:cubicBezTo>
                <a:lnTo>
                  <a:pt x="4920" y="4150"/>
                </a:lnTo>
                <a:cubicBezTo>
                  <a:pt x="4920" y="4091"/>
                  <a:pt x="4871" y="4043"/>
                  <a:pt x="4811" y="4043"/>
                </a:cubicBezTo>
                <a:lnTo>
                  <a:pt x="4134" y="4043"/>
                </a:lnTo>
                <a:lnTo>
                  <a:pt x="4134" y="3473"/>
                </a:lnTo>
                <a:lnTo>
                  <a:pt x="4811" y="3473"/>
                </a:lnTo>
                <a:cubicBezTo>
                  <a:pt x="4871" y="3473"/>
                  <a:pt x="4920" y="3425"/>
                  <a:pt x="4920" y="3365"/>
                </a:cubicBezTo>
                <a:lnTo>
                  <a:pt x="4920" y="3186"/>
                </a:lnTo>
                <a:cubicBezTo>
                  <a:pt x="4920" y="3127"/>
                  <a:pt x="4871" y="3079"/>
                  <a:pt x="4811" y="3079"/>
                </a:cubicBezTo>
                <a:lnTo>
                  <a:pt x="4417" y="3079"/>
                </a:lnTo>
                <a:lnTo>
                  <a:pt x="5095" y="2216"/>
                </a:lnTo>
                <a:cubicBezTo>
                  <a:pt x="5131" y="2166"/>
                  <a:pt x="5118" y="2095"/>
                  <a:pt x="5066" y="2060"/>
                </a:cubicBezTo>
                <a:lnTo>
                  <a:pt x="5066" y="2060"/>
                </a:lnTo>
                <a:close/>
                <a:moveTo>
                  <a:pt x="5066" y="206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iconfont-1187-868386"/>
          <p:cNvSpPr>
            <a:spLocks noChangeAspect="1"/>
          </p:cNvSpPr>
          <p:nvPr/>
        </p:nvSpPr>
        <p:spPr bwMode="auto">
          <a:xfrm>
            <a:off x="1361011" y="3584529"/>
            <a:ext cx="506953" cy="431891"/>
          </a:xfrm>
          <a:custGeom>
            <a:avLst/>
            <a:gdLst>
              <a:gd name="T0" fmla="*/ 12330 w 12804"/>
              <a:gd name="T1" fmla="*/ 2371 h 10907"/>
              <a:gd name="T2" fmla="*/ 11382 w 12804"/>
              <a:gd name="T3" fmla="*/ 2371 h 10907"/>
              <a:gd name="T4" fmla="*/ 11382 w 12804"/>
              <a:gd name="T5" fmla="*/ 3319 h 10907"/>
              <a:gd name="T6" fmla="*/ 10907 w 12804"/>
              <a:gd name="T7" fmla="*/ 3793 h 10907"/>
              <a:gd name="T8" fmla="*/ 10433 w 12804"/>
              <a:gd name="T9" fmla="*/ 3319 h 10907"/>
              <a:gd name="T10" fmla="*/ 10433 w 12804"/>
              <a:gd name="T11" fmla="*/ 2371 h 10907"/>
              <a:gd name="T12" fmla="*/ 9485 w 12804"/>
              <a:gd name="T13" fmla="*/ 2371 h 10907"/>
              <a:gd name="T14" fmla="*/ 9010 w 12804"/>
              <a:gd name="T15" fmla="*/ 1897 h 10907"/>
              <a:gd name="T16" fmla="*/ 9485 w 12804"/>
              <a:gd name="T17" fmla="*/ 1422 h 10907"/>
              <a:gd name="T18" fmla="*/ 10433 w 12804"/>
              <a:gd name="T19" fmla="*/ 1422 h 10907"/>
              <a:gd name="T20" fmla="*/ 10433 w 12804"/>
              <a:gd name="T21" fmla="*/ 474 h 10907"/>
              <a:gd name="T22" fmla="*/ 10907 w 12804"/>
              <a:gd name="T23" fmla="*/ 0 h 10907"/>
              <a:gd name="T24" fmla="*/ 11382 w 12804"/>
              <a:gd name="T25" fmla="*/ 474 h 10907"/>
              <a:gd name="T26" fmla="*/ 11382 w 12804"/>
              <a:gd name="T27" fmla="*/ 1422 h 10907"/>
              <a:gd name="T28" fmla="*/ 12330 w 12804"/>
              <a:gd name="T29" fmla="*/ 1422 h 10907"/>
              <a:gd name="T30" fmla="*/ 12804 w 12804"/>
              <a:gd name="T31" fmla="*/ 1897 h 10907"/>
              <a:gd name="T32" fmla="*/ 12330 w 12804"/>
              <a:gd name="T33" fmla="*/ 2371 h 10907"/>
              <a:gd name="T34" fmla="*/ 9485 w 12804"/>
              <a:gd name="T35" fmla="*/ 4031 h 10907"/>
              <a:gd name="T36" fmla="*/ 8773 w 12804"/>
              <a:gd name="T37" fmla="*/ 4742 h 10907"/>
              <a:gd name="T38" fmla="*/ 8062 w 12804"/>
              <a:gd name="T39" fmla="*/ 4031 h 10907"/>
              <a:gd name="T40" fmla="*/ 8773 w 12804"/>
              <a:gd name="T41" fmla="*/ 3319 h 10907"/>
              <a:gd name="T42" fmla="*/ 9485 w 12804"/>
              <a:gd name="T43" fmla="*/ 4031 h 10907"/>
              <a:gd name="T44" fmla="*/ 7588 w 12804"/>
              <a:gd name="T45" fmla="*/ 2371 h 10907"/>
              <a:gd name="T46" fmla="*/ 948 w 12804"/>
              <a:gd name="T47" fmla="*/ 2371 h 10907"/>
              <a:gd name="T48" fmla="*/ 948 w 12804"/>
              <a:gd name="T49" fmla="*/ 8980 h 10907"/>
              <a:gd name="T50" fmla="*/ 3764 w 12804"/>
              <a:gd name="T51" fmla="*/ 4327 h 10907"/>
              <a:gd name="T52" fmla="*/ 6868 w 12804"/>
              <a:gd name="T53" fmla="*/ 9010 h 10907"/>
              <a:gd name="T54" fmla="*/ 8454 w 12804"/>
              <a:gd name="T55" fmla="*/ 6639 h 10907"/>
              <a:gd name="T56" fmla="*/ 9959 w 12804"/>
              <a:gd name="T57" fmla="*/ 8980 h 10907"/>
              <a:gd name="T58" fmla="*/ 10433 w 12804"/>
              <a:gd name="T59" fmla="*/ 8980 h 10907"/>
              <a:gd name="T60" fmla="*/ 10433 w 12804"/>
              <a:gd name="T61" fmla="*/ 6165 h 10907"/>
              <a:gd name="T62" fmla="*/ 10907 w 12804"/>
              <a:gd name="T63" fmla="*/ 5690 h 10907"/>
              <a:gd name="T64" fmla="*/ 11382 w 12804"/>
              <a:gd name="T65" fmla="*/ 6165 h 10907"/>
              <a:gd name="T66" fmla="*/ 11382 w 12804"/>
              <a:gd name="T67" fmla="*/ 9959 h 10907"/>
              <a:gd name="T68" fmla="*/ 10433 w 12804"/>
              <a:gd name="T69" fmla="*/ 10907 h 10907"/>
              <a:gd name="T70" fmla="*/ 948 w 12804"/>
              <a:gd name="T71" fmla="*/ 10907 h 10907"/>
              <a:gd name="T72" fmla="*/ 0 w 12804"/>
              <a:gd name="T73" fmla="*/ 9959 h 10907"/>
              <a:gd name="T74" fmla="*/ 0 w 12804"/>
              <a:gd name="T75" fmla="*/ 2371 h 10907"/>
              <a:gd name="T76" fmla="*/ 948 w 12804"/>
              <a:gd name="T77" fmla="*/ 1422 h 10907"/>
              <a:gd name="T78" fmla="*/ 7588 w 12804"/>
              <a:gd name="T79" fmla="*/ 1422 h 10907"/>
              <a:gd name="T80" fmla="*/ 8062 w 12804"/>
              <a:gd name="T81" fmla="*/ 1897 h 10907"/>
              <a:gd name="T82" fmla="*/ 7588 w 12804"/>
              <a:gd name="T83" fmla="*/ 2371 h 10907"/>
              <a:gd name="T84" fmla="*/ 7588 w 12804"/>
              <a:gd name="T85" fmla="*/ 2371 h 10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04" h="10907">
                <a:moveTo>
                  <a:pt x="12330" y="2371"/>
                </a:moveTo>
                <a:lnTo>
                  <a:pt x="11382" y="2371"/>
                </a:lnTo>
                <a:lnTo>
                  <a:pt x="11382" y="3319"/>
                </a:lnTo>
                <a:cubicBezTo>
                  <a:pt x="11382" y="3581"/>
                  <a:pt x="11169" y="3793"/>
                  <a:pt x="10907" y="3793"/>
                </a:cubicBezTo>
                <a:cubicBezTo>
                  <a:pt x="10646" y="3793"/>
                  <a:pt x="10433" y="3581"/>
                  <a:pt x="10433" y="3319"/>
                </a:cubicBezTo>
                <a:lnTo>
                  <a:pt x="10433" y="2371"/>
                </a:lnTo>
                <a:lnTo>
                  <a:pt x="9485" y="2371"/>
                </a:lnTo>
                <a:cubicBezTo>
                  <a:pt x="9223" y="2371"/>
                  <a:pt x="9010" y="2158"/>
                  <a:pt x="9010" y="1897"/>
                </a:cubicBezTo>
                <a:cubicBezTo>
                  <a:pt x="9010" y="1635"/>
                  <a:pt x="9223" y="1422"/>
                  <a:pt x="9485" y="1422"/>
                </a:cubicBezTo>
                <a:lnTo>
                  <a:pt x="10433" y="1422"/>
                </a:lnTo>
                <a:lnTo>
                  <a:pt x="10433" y="474"/>
                </a:lnTo>
                <a:cubicBezTo>
                  <a:pt x="10433" y="212"/>
                  <a:pt x="10646" y="0"/>
                  <a:pt x="10907" y="0"/>
                </a:cubicBezTo>
                <a:cubicBezTo>
                  <a:pt x="11169" y="0"/>
                  <a:pt x="11382" y="212"/>
                  <a:pt x="11382" y="474"/>
                </a:cubicBezTo>
                <a:lnTo>
                  <a:pt x="11382" y="1422"/>
                </a:lnTo>
                <a:lnTo>
                  <a:pt x="12330" y="1422"/>
                </a:lnTo>
                <a:cubicBezTo>
                  <a:pt x="12592" y="1422"/>
                  <a:pt x="12804" y="1635"/>
                  <a:pt x="12804" y="1897"/>
                </a:cubicBezTo>
                <a:cubicBezTo>
                  <a:pt x="12804" y="2158"/>
                  <a:pt x="12592" y="2371"/>
                  <a:pt x="12330" y="2371"/>
                </a:cubicBezTo>
                <a:close/>
                <a:moveTo>
                  <a:pt x="9485" y="4031"/>
                </a:moveTo>
                <a:cubicBezTo>
                  <a:pt x="9485" y="4423"/>
                  <a:pt x="9166" y="4742"/>
                  <a:pt x="8773" y="4742"/>
                </a:cubicBezTo>
                <a:cubicBezTo>
                  <a:pt x="8381" y="4742"/>
                  <a:pt x="8062" y="4423"/>
                  <a:pt x="8062" y="4031"/>
                </a:cubicBezTo>
                <a:cubicBezTo>
                  <a:pt x="8062" y="3638"/>
                  <a:pt x="8381" y="3319"/>
                  <a:pt x="8773" y="3319"/>
                </a:cubicBezTo>
                <a:cubicBezTo>
                  <a:pt x="9166" y="3319"/>
                  <a:pt x="9485" y="3638"/>
                  <a:pt x="9485" y="4031"/>
                </a:cubicBezTo>
                <a:close/>
                <a:moveTo>
                  <a:pt x="7588" y="2371"/>
                </a:moveTo>
                <a:lnTo>
                  <a:pt x="948" y="2371"/>
                </a:lnTo>
                <a:lnTo>
                  <a:pt x="948" y="8980"/>
                </a:lnTo>
                <a:cubicBezTo>
                  <a:pt x="949" y="8977"/>
                  <a:pt x="1987" y="4327"/>
                  <a:pt x="3764" y="4327"/>
                </a:cubicBezTo>
                <a:cubicBezTo>
                  <a:pt x="4935" y="4327"/>
                  <a:pt x="6126" y="7923"/>
                  <a:pt x="6868" y="9010"/>
                </a:cubicBezTo>
                <a:cubicBezTo>
                  <a:pt x="6868" y="9010"/>
                  <a:pt x="7450" y="6654"/>
                  <a:pt x="8454" y="6639"/>
                </a:cubicBezTo>
                <a:cubicBezTo>
                  <a:pt x="9447" y="6624"/>
                  <a:pt x="9959" y="8980"/>
                  <a:pt x="9959" y="8980"/>
                </a:cubicBezTo>
                <a:lnTo>
                  <a:pt x="10433" y="8980"/>
                </a:lnTo>
                <a:lnTo>
                  <a:pt x="10433" y="6165"/>
                </a:lnTo>
                <a:cubicBezTo>
                  <a:pt x="10433" y="5903"/>
                  <a:pt x="10646" y="5690"/>
                  <a:pt x="10907" y="5690"/>
                </a:cubicBezTo>
                <a:cubicBezTo>
                  <a:pt x="11169" y="5690"/>
                  <a:pt x="11382" y="5903"/>
                  <a:pt x="11382" y="6165"/>
                </a:cubicBezTo>
                <a:lnTo>
                  <a:pt x="11382" y="9959"/>
                </a:lnTo>
                <a:cubicBezTo>
                  <a:pt x="11382" y="10483"/>
                  <a:pt x="10957" y="10907"/>
                  <a:pt x="10433" y="10907"/>
                </a:cubicBezTo>
                <a:lnTo>
                  <a:pt x="948" y="10907"/>
                </a:lnTo>
                <a:cubicBezTo>
                  <a:pt x="424" y="10907"/>
                  <a:pt x="0" y="10483"/>
                  <a:pt x="0" y="9959"/>
                </a:cubicBezTo>
                <a:lnTo>
                  <a:pt x="0" y="2371"/>
                </a:lnTo>
                <a:cubicBezTo>
                  <a:pt x="0" y="1847"/>
                  <a:pt x="424" y="1422"/>
                  <a:pt x="948" y="1422"/>
                </a:cubicBezTo>
                <a:lnTo>
                  <a:pt x="7588" y="1422"/>
                </a:lnTo>
                <a:cubicBezTo>
                  <a:pt x="7850" y="1422"/>
                  <a:pt x="8062" y="1635"/>
                  <a:pt x="8062" y="1897"/>
                </a:cubicBezTo>
                <a:cubicBezTo>
                  <a:pt x="8062" y="2158"/>
                  <a:pt x="7850" y="2371"/>
                  <a:pt x="7588" y="2371"/>
                </a:cubicBezTo>
                <a:close/>
                <a:moveTo>
                  <a:pt x="7588" y="237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iconfont-1191-866883"/>
          <p:cNvSpPr>
            <a:spLocks noChangeAspect="1"/>
          </p:cNvSpPr>
          <p:nvPr/>
        </p:nvSpPr>
        <p:spPr bwMode="auto">
          <a:xfrm>
            <a:off x="1361011" y="2211352"/>
            <a:ext cx="506953" cy="501721"/>
          </a:xfrm>
          <a:custGeom>
            <a:avLst/>
            <a:gdLst>
              <a:gd name="T0" fmla="*/ 2709 w 7873"/>
              <a:gd name="T1" fmla="*/ 1592 h 7791"/>
              <a:gd name="T2" fmla="*/ 5329 w 7873"/>
              <a:gd name="T3" fmla="*/ 1624 h 7791"/>
              <a:gd name="T4" fmla="*/ 5782 w 7873"/>
              <a:gd name="T5" fmla="*/ 969 h 7791"/>
              <a:gd name="T6" fmla="*/ 5477 w 7873"/>
              <a:gd name="T7" fmla="*/ 432 h 7791"/>
              <a:gd name="T8" fmla="*/ 4004 w 7873"/>
              <a:gd name="T9" fmla="*/ 13 h 7791"/>
              <a:gd name="T10" fmla="*/ 2709 w 7873"/>
              <a:gd name="T11" fmla="*/ 368 h 7791"/>
              <a:gd name="T12" fmla="*/ 2352 w 7873"/>
              <a:gd name="T13" fmla="*/ 840 h 7791"/>
              <a:gd name="T14" fmla="*/ 2709 w 7873"/>
              <a:gd name="T15" fmla="*/ 1592 h 7791"/>
              <a:gd name="T16" fmla="*/ 2699 w 7873"/>
              <a:gd name="T17" fmla="*/ 2258 h 7791"/>
              <a:gd name="T18" fmla="*/ 3046 w 7873"/>
              <a:gd name="T19" fmla="*/ 2376 h 7791"/>
              <a:gd name="T20" fmla="*/ 3351 w 7873"/>
              <a:gd name="T21" fmla="*/ 2537 h 7791"/>
              <a:gd name="T22" fmla="*/ 4656 w 7873"/>
              <a:gd name="T23" fmla="*/ 2570 h 7791"/>
              <a:gd name="T24" fmla="*/ 5624 w 7873"/>
              <a:gd name="T25" fmla="*/ 2076 h 7791"/>
              <a:gd name="T26" fmla="*/ 5782 w 7873"/>
              <a:gd name="T27" fmla="*/ 1335 h 7791"/>
              <a:gd name="T28" fmla="*/ 5698 w 7873"/>
              <a:gd name="T29" fmla="*/ 1592 h 7791"/>
              <a:gd name="T30" fmla="*/ 2331 w 7873"/>
              <a:gd name="T31" fmla="*/ 1335 h 7791"/>
              <a:gd name="T32" fmla="*/ 2699 w 7873"/>
              <a:gd name="T33" fmla="*/ 2258 h 7791"/>
              <a:gd name="T34" fmla="*/ 3730 w 7873"/>
              <a:gd name="T35" fmla="*/ 2903 h 7791"/>
              <a:gd name="T36" fmla="*/ 3888 w 7873"/>
              <a:gd name="T37" fmla="*/ 3300 h 7791"/>
              <a:gd name="T38" fmla="*/ 4414 w 7873"/>
              <a:gd name="T39" fmla="*/ 3128 h 7791"/>
              <a:gd name="T40" fmla="*/ 5519 w 7873"/>
              <a:gd name="T41" fmla="*/ 2849 h 7791"/>
              <a:gd name="T42" fmla="*/ 5782 w 7873"/>
              <a:gd name="T43" fmla="*/ 2011 h 7791"/>
              <a:gd name="T44" fmla="*/ 5761 w 7873"/>
              <a:gd name="T45" fmla="*/ 2140 h 7791"/>
              <a:gd name="T46" fmla="*/ 3730 w 7873"/>
              <a:gd name="T47" fmla="*/ 2903 h 7791"/>
              <a:gd name="T48" fmla="*/ 3330 w 7873"/>
              <a:gd name="T49" fmla="*/ 2967 h 7791"/>
              <a:gd name="T50" fmla="*/ 1752 w 7873"/>
              <a:gd name="T51" fmla="*/ 2494 h 7791"/>
              <a:gd name="T52" fmla="*/ 742 w 7873"/>
              <a:gd name="T53" fmla="*/ 2709 h 7791"/>
              <a:gd name="T54" fmla="*/ 152 w 7873"/>
              <a:gd name="T55" fmla="*/ 3644 h 7791"/>
              <a:gd name="T56" fmla="*/ 1815 w 7873"/>
              <a:gd name="T57" fmla="*/ 4428 h 7791"/>
              <a:gd name="T58" fmla="*/ 3530 w 7873"/>
              <a:gd name="T59" fmla="*/ 3687 h 7791"/>
              <a:gd name="T60" fmla="*/ 3330 w 7873"/>
              <a:gd name="T61" fmla="*/ 2967 h 7791"/>
              <a:gd name="T62" fmla="*/ 3236 w 7873"/>
              <a:gd name="T63" fmla="*/ 4267 h 7791"/>
              <a:gd name="T64" fmla="*/ 100 w 7873"/>
              <a:gd name="T65" fmla="*/ 3837 h 7791"/>
              <a:gd name="T66" fmla="*/ 289 w 7873"/>
              <a:gd name="T67" fmla="*/ 4567 h 7791"/>
              <a:gd name="T68" fmla="*/ 3036 w 7873"/>
              <a:gd name="T69" fmla="*/ 4825 h 7791"/>
              <a:gd name="T70" fmla="*/ 3288 w 7873"/>
              <a:gd name="T71" fmla="*/ 4234 h 7791"/>
              <a:gd name="T72" fmla="*/ 3236 w 7873"/>
              <a:gd name="T73" fmla="*/ 4267 h 7791"/>
              <a:gd name="T74" fmla="*/ 7676 w 7873"/>
              <a:gd name="T75" fmla="*/ 4686 h 7791"/>
              <a:gd name="T76" fmla="*/ 5708 w 7873"/>
              <a:gd name="T77" fmla="*/ 3407 h 7791"/>
              <a:gd name="T78" fmla="*/ 4193 w 7873"/>
              <a:gd name="T79" fmla="*/ 4063 h 7791"/>
              <a:gd name="T80" fmla="*/ 3572 w 7873"/>
              <a:gd name="T81" fmla="*/ 5620 h 7791"/>
              <a:gd name="T82" fmla="*/ 4214 w 7873"/>
              <a:gd name="T83" fmla="*/ 7145 h 7791"/>
              <a:gd name="T84" fmla="*/ 5740 w 7873"/>
              <a:gd name="T85" fmla="*/ 7779 h 7791"/>
              <a:gd name="T86" fmla="*/ 7245 w 7873"/>
              <a:gd name="T87" fmla="*/ 7134 h 7791"/>
              <a:gd name="T88" fmla="*/ 7866 w 7873"/>
              <a:gd name="T89" fmla="*/ 5577 h 7791"/>
              <a:gd name="T90" fmla="*/ 7676 w 7873"/>
              <a:gd name="T91" fmla="*/ 4686 h 7791"/>
              <a:gd name="T92" fmla="*/ 5719 w 7873"/>
              <a:gd name="T93" fmla="*/ 6286 h 7791"/>
              <a:gd name="T94" fmla="*/ 4267 w 7873"/>
              <a:gd name="T95" fmla="*/ 5953 h 7791"/>
              <a:gd name="T96" fmla="*/ 4330 w 7873"/>
              <a:gd name="T97" fmla="*/ 5556 h 7791"/>
              <a:gd name="T98" fmla="*/ 5603 w 7873"/>
              <a:gd name="T99" fmla="*/ 5867 h 7791"/>
              <a:gd name="T100" fmla="*/ 6908 w 7873"/>
              <a:gd name="T101" fmla="*/ 3977 h 7791"/>
              <a:gd name="T102" fmla="*/ 7255 w 7873"/>
              <a:gd name="T103" fmla="*/ 4535 h 7791"/>
              <a:gd name="T104" fmla="*/ 5719 w 7873"/>
              <a:gd name="T105" fmla="*/ 6286 h 7791"/>
              <a:gd name="T106" fmla="*/ 121 w 7873"/>
              <a:gd name="T107" fmla="*/ 4492 h 7791"/>
              <a:gd name="T108" fmla="*/ 152 w 7873"/>
              <a:gd name="T109" fmla="*/ 5008 h 7791"/>
              <a:gd name="T110" fmla="*/ 1310 w 7873"/>
              <a:gd name="T111" fmla="*/ 5738 h 7791"/>
              <a:gd name="T112" fmla="*/ 2930 w 7873"/>
              <a:gd name="T113" fmla="*/ 5566 h 7791"/>
              <a:gd name="T114" fmla="*/ 2962 w 7873"/>
              <a:gd name="T115" fmla="*/ 5169 h 7791"/>
              <a:gd name="T116" fmla="*/ 121 w 7873"/>
              <a:gd name="T117" fmla="*/ 4492 h 77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73" h="7791">
                <a:moveTo>
                  <a:pt x="2709" y="1592"/>
                </a:moveTo>
                <a:cubicBezTo>
                  <a:pt x="3377" y="2060"/>
                  <a:pt x="4681" y="2036"/>
                  <a:pt x="5329" y="1624"/>
                </a:cubicBezTo>
                <a:cubicBezTo>
                  <a:pt x="5545" y="1487"/>
                  <a:pt x="5785" y="1286"/>
                  <a:pt x="5782" y="969"/>
                </a:cubicBezTo>
                <a:cubicBezTo>
                  <a:pt x="5780" y="712"/>
                  <a:pt x="5610" y="541"/>
                  <a:pt x="5477" y="432"/>
                </a:cubicBezTo>
                <a:cubicBezTo>
                  <a:pt x="5134" y="153"/>
                  <a:pt x="4575" y="0"/>
                  <a:pt x="4004" y="13"/>
                </a:cubicBezTo>
                <a:cubicBezTo>
                  <a:pt x="3452" y="27"/>
                  <a:pt x="3028" y="142"/>
                  <a:pt x="2709" y="368"/>
                </a:cubicBezTo>
                <a:cubicBezTo>
                  <a:pt x="2579" y="460"/>
                  <a:pt x="2397" y="651"/>
                  <a:pt x="2352" y="840"/>
                </a:cubicBezTo>
                <a:cubicBezTo>
                  <a:pt x="2268" y="1188"/>
                  <a:pt x="2508" y="1452"/>
                  <a:pt x="2709" y="1592"/>
                </a:cubicBezTo>
                <a:close/>
                <a:moveTo>
                  <a:pt x="2699" y="2258"/>
                </a:moveTo>
                <a:cubicBezTo>
                  <a:pt x="2797" y="2310"/>
                  <a:pt x="2931" y="2327"/>
                  <a:pt x="3046" y="2376"/>
                </a:cubicBezTo>
                <a:cubicBezTo>
                  <a:pt x="3149" y="2421"/>
                  <a:pt x="3244" y="2499"/>
                  <a:pt x="3351" y="2537"/>
                </a:cubicBezTo>
                <a:cubicBezTo>
                  <a:pt x="3702" y="2664"/>
                  <a:pt x="4247" y="2653"/>
                  <a:pt x="4656" y="2570"/>
                </a:cubicBezTo>
                <a:cubicBezTo>
                  <a:pt x="5060" y="2487"/>
                  <a:pt x="5429" y="2312"/>
                  <a:pt x="5624" y="2076"/>
                </a:cubicBezTo>
                <a:cubicBezTo>
                  <a:pt x="5764" y="1906"/>
                  <a:pt x="5830" y="1635"/>
                  <a:pt x="5782" y="1335"/>
                </a:cubicBezTo>
                <a:cubicBezTo>
                  <a:pt x="5772" y="1424"/>
                  <a:pt x="5742" y="1519"/>
                  <a:pt x="5698" y="1592"/>
                </a:cubicBezTo>
                <a:cubicBezTo>
                  <a:pt x="5156" y="2500"/>
                  <a:pt x="2595" y="2483"/>
                  <a:pt x="2331" y="1335"/>
                </a:cubicBezTo>
                <a:cubicBezTo>
                  <a:pt x="2289" y="1782"/>
                  <a:pt x="2428" y="2114"/>
                  <a:pt x="2699" y="2258"/>
                </a:cubicBezTo>
                <a:close/>
                <a:moveTo>
                  <a:pt x="3730" y="2903"/>
                </a:moveTo>
                <a:cubicBezTo>
                  <a:pt x="3794" y="3024"/>
                  <a:pt x="3869" y="3133"/>
                  <a:pt x="3888" y="3300"/>
                </a:cubicBezTo>
                <a:cubicBezTo>
                  <a:pt x="4160" y="3343"/>
                  <a:pt x="4254" y="3211"/>
                  <a:pt x="4414" y="3128"/>
                </a:cubicBezTo>
                <a:cubicBezTo>
                  <a:pt x="4739" y="2959"/>
                  <a:pt x="5059" y="2880"/>
                  <a:pt x="5519" y="2849"/>
                </a:cubicBezTo>
                <a:cubicBezTo>
                  <a:pt x="5727" y="2700"/>
                  <a:pt x="5840" y="2396"/>
                  <a:pt x="5782" y="2011"/>
                </a:cubicBezTo>
                <a:cubicBezTo>
                  <a:pt x="5775" y="2060"/>
                  <a:pt x="5774" y="2105"/>
                  <a:pt x="5761" y="2140"/>
                </a:cubicBezTo>
                <a:cubicBezTo>
                  <a:pt x="5540" y="2743"/>
                  <a:pt x="4538" y="2972"/>
                  <a:pt x="3730" y="2903"/>
                </a:cubicBezTo>
                <a:close/>
                <a:moveTo>
                  <a:pt x="3330" y="2967"/>
                </a:moveTo>
                <a:cubicBezTo>
                  <a:pt x="2977" y="2629"/>
                  <a:pt x="2385" y="2464"/>
                  <a:pt x="1752" y="2494"/>
                </a:cubicBezTo>
                <a:cubicBezTo>
                  <a:pt x="1329" y="2515"/>
                  <a:pt x="1030" y="2573"/>
                  <a:pt x="742" y="2709"/>
                </a:cubicBezTo>
                <a:cubicBezTo>
                  <a:pt x="435" y="2855"/>
                  <a:pt x="0" y="3158"/>
                  <a:pt x="152" y="3644"/>
                </a:cubicBezTo>
                <a:cubicBezTo>
                  <a:pt x="317" y="4167"/>
                  <a:pt x="1145" y="4424"/>
                  <a:pt x="1815" y="4428"/>
                </a:cubicBezTo>
                <a:cubicBezTo>
                  <a:pt x="2518" y="4432"/>
                  <a:pt x="3327" y="4194"/>
                  <a:pt x="3530" y="3687"/>
                </a:cubicBezTo>
                <a:cubicBezTo>
                  <a:pt x="3654" y="3377"/>
                  <a:pt x="3498" y="3127"/>
                  <a:pt x="3330" y="2967"/>
                </a:cubicBezTo>
                <a:close/>
                <a:moveTo>
                  <a:pt x="3236" y="4267"/>
                </a:moveTo>
                <a:cubicBezTo>
                  <a:pt x="2479" y="4956"/>
                  <a:pt x="393" y="4883"/>
                  <a:pt x="100" y="3837"/>
                </a:cubicBezTo>
                <a:cubicBezTo>
                  <a:pt x="89" y="4158"/>
                  <a:pt x="149" y="4405"/>
                  <a:pt x="289" y="4567"/>
                </a:cubicBezTo>
                <a:cubicBezTo>
                  <a:pt x="809" y="5172"/>
                  <a:pt x="2306" y="5269"/>
                  <a:pt x="3036" y="4825"/>
                </a:cubicBezTo>
                <a:cubicBezTo>
                  <a:pt x="3102" y="4610"/>
                  <a:pt x="3176" y="4403"/>
                  <a:pt x="3288" y="4234"/>
                </a:cubicBezTo>
                <a:cubicBezTo>
                  <a:pt x="3260" y="4206"/>
                  <a:pt x="3247" y="4256"/>
                  <a:pt x="3236" y="4267"/>
                </a:cubicBezTo>
                <a:close/>
                <a:moveTo>
                  <a:pt x="7676" y="4686"/>
                </a:moveTo>
                <a:cubicBezTo>
                  <a:pt x="7360" y="3976"/>
                  <a:pt x="6678" y="3405"/>
                  <a:pt x="5708" y="3407"/>
                </a:cubicBezTo>
                <a:cubicBezTo>
                  <a:pt x="5002" y="3409"/>
                  <a:pt x="4538" y="3710"/>
                  <a:pt x="4193" y="4063"/>
                </a:cubicBezTo>
                <a:cubicBezTo>
                  <a:pt x="3851" y="4412"/>
                  <a:pt x="3559" y="4942"/>
                  <a:pt x="3572" y="5620"/>
                </a:cubicBezTo>
                <a:cubicBezTo>
                  <a:pt x="3585" y="6291"/>
                  <a:pt x="3852" y="6780"/>
                  <a:pt x="4214" y="7145"/>
                </a:cubicBezTo>
                <a:cubicBezTo>
                  <a:pt x="4572" y="7506"/>
                  <a:pt x="5098" y="7791"/>
                  <a:pt x="5740" y="7779"/>
                </a:cubicBezTo>
                <a:cubicBezTo>
                  <a:pt x="6380" y="7767"/>
                  <a:pt x="6891" y="7500"/>
                  <a:pt x="7245" y="7134"/>
                </a:cubicBezTo>
                <a:cubicBezTo>
                  <a:pt x="7592" y="6776"/>
                  <a:pt x="7873" y="6254"/>
                  <a:pt x="7866" y="5577"/>
                </a:cubicBezTo>
                <a:cubicBezTo>
                  <a:pt x="7862" y="5260"/>
                  <a:pt x="7791" y="4942"/>
                  <a:pt x="7676" y="4686"/>
                </a:cubicBezTo>
                <a:close/>
                <a:moveTo>
                  <a:pt x="5719" y="6286"/>
                </a:moveTo>
                <a:cubicBezTo>
                  <a:pt x="5246" y="6164"/>
                  <a:pt x="4746" y="6069"/>
                  <a:pt x="4267" y="5953"/>
                </a:cubicBezTo>
                <a:cubicBezTo>
                  <a:pt x="4280" y="5812"/>
                  <a:pt x="4304" y="5683"/>
                  <a:pt x="4330" y="5556"/>
                </a:cubicBezTo>
                <a:cubicBezTo>
                  <a:pt x="4751" y="5663"/>
                  <a:pt x="5186" y="5756"/>
                  <a:pt x="5603" y="5867"/>
                </a:cubicBezTo>
                <a:cubicBezTo>
                  <a:pt x="6042" y="5241"/>
                  <a:pt x="6475" y="4609"/>
                  <a:pt x="6908" y="3977"/>
                </a:cubicBezTo>
                <a:cubicBezTo>
                  <a:pt x="7035" y="4151"/>
                  <a:pt x="7136" y="4353"/>
                  <a:pt x="7255" y="4535"/>
                </a:cubicBezTo>
                <a:cubicBezTo>
                  <a:pt x="6754" y="5129"/>
                  <a:pt x="6248" y="5720"/>
                  <a:pt x="5719" y="6286"/>
                </a:cubicBezTo>
                <a:close/>
                <a:moveTo>
                  <a:pt x="121" y="4492"/>
                </a:moveTo>
                <a:cubicBezTo>
                  <a:pt x="128" y="4663"/>
                  <a:pt x="104" y="4863"/>
                  <a:pt x="152" y="5008"/>
                </a:cubicBezTo>
                <a:cubicBezTo>
                  <a:pt x="286" y="5405"/>
                  <a:pt x="816" y="5648"/>
                  <a:pt x="1310" y="5738"/>
                </a:cubicBezTo>
                <a:cubicBezTo>
                  <a:pt x="1869" y="5840"/>
                  <a:pt x="2512" y="5761"/>
                  <a:pt x="2930" y="5566"/>
                </a:cubicBezTo>
                <a:cubicBezTo>
                  <a:pt x="2928" y="5421"/>
                  <a:pt x="2946" y="5296"/>
                  <a:pt x="2962" y="5169"/>
                </a:cubicBezTo>
                <a:cubicBezTo>
                  <a:pt x="2038" y="5580"/>
                  <a:pt x="359" y="5455"/>
                  <a:pt x="121" y="44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1" name="图片 20" descr="人看着电脑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770" r="49951" b="10200"/>
          <a:stretch>
            <a:fillRect/>
          </a:stretch>
        </p:blipFill>
        <p:spPr>
          <a:xfrm>
            <a:off x="6749476" y="1471962"/>
            <a:ext cx="3560909" cy="4360127"/>
          </a:xfrm>
          <a:custGeom>
            <a:avLst/>
            <a:gdLst>
              <a:gd name="connsiteX0" fmla="*/ 0 w 3560909"/>
              <a:gd name="connsiteY0" fmla="*/ 0 h 4360127"/>
              <a:gd name="connsiteX1" fmla="*/ 3560909 w 3560909"/>
              <a:gd name="connsiteY1" fmla="*/ 0 h 4360127"/>
              <a:gd name="connsiteX2" fmla="*/ 3560909 w 3560909"/>
              <a:gd name="connsiteY2" fmla="*/ 4360127 h 4360127"/>
              <a:gd name="connsiteX3" fmla="*/ 0 w 3560909"/>
              <a:gd name="connsiteY3" fmla="*/ 4360127 h 436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909" h="4360127">
                <a:moveTo>
                  <a:pt x="0" y="0"/>
                </a:moveTo>
                <a:lnTo>
                  <a:pt x="3560909" y="0"/>
                </a:lnTo>
                <a:lnTo>
                  <a:pt x="3560909" y="4360127"/>
                </a:lnTo>
                <a:lnTo>
                  <a:pt x="0" y="4360127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5" name="平行四边形 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-1453670" y="1998760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3375121" y="-1471934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 rot="17892722">
            <a:off x="-1627930" y="4300439"/>
            <a:ext cx="2875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2400" b="1" kern="0" dirty="0">
              <a:gradFill>
                <a:gsLst>
                  <a:gs pos="0">
                    <a:srgbClr val="FC7874"/>
                  </a:gs>
                  <a:gs pos="100000">
                    <a:srgbClr val="EB2826"/>
                  </a:gs>
                </a:gsLst>
                <a:lin ang="2700000" scaled="1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COMPANY NAME</a:t>
            </a:r>
          </a:p>
        </p:txBody>
      </p:sp>
      <p:sp>
        <p:nvSpPr>
          <p:cNvPr id="14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392896" y="-3926375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4386165" y="2586352"/>
            <a:ext cx="6669773" cy="1069845"/>
          </a:xfrm>
          <a:prstGeom prst="rect">
            <a:avLst/>
          </a:prstGeom>
          <a:effectLst>
            <a:outerShdw blurRad="482600" dist="50800" dir="5400000" algn="ctr" rotWithShape="0">
              <a:schemeClr val="bg1">
                <a:alpha val="48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lvl="0" algn="r">
              <a:lnSpc>
                <a:spcPct val="150000"/>
              </a:lnSpc>
              <a:defRPr sz="8400" b="1">
                <a:solidFill>
                  <a:schemeClr val="accent1"/>
                </a:solidFill>
                <a:effectLst>
                  <a:outerShdw blurRad="304800" dist="50800" dir="5400000" algn="ctr" rotWithShape="0">
                    <a:schemeClr val="bg1">
                      <a:alpha val="18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703060505090304" pitchFamily="18" charset="0"/>
              </a:defRPr>
            </a:lvl1pPr>
          </a:lstStyle>
          <a:p>
            <a:r>
              <a:rPr lang="zh-CN" altLang="en-US" sz="4800" dirty="0">
                <a:sym typeface="+mn-lt"/>
              </a:rPr>
              <a:t>Enterprise planning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7040879" y="3728642"/>
            <a:ext cx="391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+mn-lt"/>
              </a:rPr>
              <a:t>Business planning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2981" y="2216940"/>
            <a:ext cx="246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 b="1" i="1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90204" pitchFamily="34" charset="0"/>
                <a:ea typeface="MS PGothic" panose="020B0600070205080204" pitchFamily="34" charset="-128"/>
                <a:cs typeface="Arial" panose="020B0604020202090204" pitchFamily="34" charset="0"/>
              </a:defRPr>
            </a:lvl1pPr>
          </a:lstStyle>
          <a:p>
            <a:r>
              <a:rPr lang="en-US" altLang="zh-CN" sz="4400" i="0" dirty="0">
                <a:sym typeface="+mn-lt"/>
              </a:rPr>
              <a:t>PART 04</a:t>
            </a:r>
            <a:endParaRPr lang="zh-CN" altLang="en-US" sz="4400" i="0" dirty="0">
              <a:sym typeface="+mn-lt"/>
            </a:endParaRPr>
          </a:p>
        </p:txBody>
      </p:sp>
      <p:sp>
        <p:nvSpPr>
          <p:cNvPr id="15" name="平行四边形 1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0419463" y="2856889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2170873" y="2388983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图片包含 建筑, 飞机, 围栏, 门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110" r="38039" b="9787"/>
          <a:stretch>
            <a:fillRect/>
          </a:stretch>
        </p:blipFill>
        <p:spPr>
          <a:xfrm>
            <a:off x="908410" y="-509533"/>
            <a:ext cx="4814600" cy="4859239"/>
          </a:xfrm>
          <a:custGeom>
            <a:avLst/>
            <a:gdLst>
              <a:gd name="connsiteX0" fmla="*/ 2551342 w 4814600"/>
              <a:gd name="connsiteY0" fmla="*/ 0 h 4859239"/>
              <a:gd name="connsiteX1" fmla="*/ 3203466 w 4814600"/>
              <a:gd name="connsiteY1" fmla="*/ 0 h 4859239"/>
              <a:gd name="connsiteX2" fmla="*/ 4162476 w 4814600"/>
              <a:gd name="connsiteY2" fmla="*/ 0 h 4859239"/>
              <a:gd name="connsiteX3" fmla="*/ 4814600 w 4814600"/>
              <a:gd name="connsiteY3" fmla="*/ 0 h 4859239"/>
              <a:gd name="connsiteX4" fmla="*/ 2263259 w 4814600"/>
              <a:gd name="connsiteY4" fmla="*/ 4859238 h 4859239"/>
              <a:gd name="connsiteX5" fmla="*/ 2785324 w 4814600"/>
              <a:gd name="connsiteY5" fmla="*/ 4859238 h 4859239"/>
              <a:gd name="connsiteX6" fmla="*/ 2785323 w 4814600"/>
              <a:gd name="connsiteY6" fmla="*/ 4859239 h 4859239"/>
              <a:gd name="connsiteX7" fmla="*/ 2133199 w 4814600"/>
              <a:gd name="connsiteY7" fmla="*/ 4859239 h 4859239"/>
              <a:gd name="connsiteX8" fmla="*/ 652124 w 4814600"/>
              <a:gd name="connsiteY8" fmla="*/ 4859239 h 4859239"/>
              <a:gd name="connsiteX9" fmla="*/ 0 w 4814600"/>
              <a:gd name="connsiteY9" fmla="*/ 4859239 h 485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00" h="4859239">
                <a:moveTo>
                  <a:pt x="2551342" y="0"/>
                </a:moveTo>
                <a:lnTo>
                  <a:pt x="3203466" y="0"/>
                </a:lnTo>
                <a:lnTo>
                  <a:pt x="4162476" y="0"/>
                </a:lnTo>
                <a:lnTo>
                  <a:pt x="4814600" y="0"/>
                </a:lnTo>
                <a:lnTo>
                  <a:pt x="2263259" y="4859238"/>
                </a:lnTo>
                <a:lnTo>
                  <a:pt x="2785324" y="4859238"/>
                </a:lnTo>
                <a:lnTo>
                  <a:pt x="2785323" y="4859239"/>
                </a:lnTo>
                <a:lnTo>
                  <a:pt x="2133199" y="4859239"/>
                </a:lnTo>
                <a:lnTo>
                  <a:pt x="652124" y="4859239"/>
                </a:lnTo>
                <a:lnTo>
                  <a:pt x="0" y="4859239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39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 rot="5400000">
            <a:off x="3093767" y="3284041"/>
            <a:ext cx="3152225" cy="1137888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91427" rIns="91427" bIns="91427" numCol="1" spcCol="0" rtlCol="0" fromWordArt="0" anchor="b" anchorCtr="0" forceAA="0" compatLnSpc="1">
            <a:noAutofit/>
          </a:bodyPr>
          <a:lstStyle/>
          <a:p>
            <a:pPr marL="0" marR="0" lvl="0" indent="0" algn="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17" name="TextBox 16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5519936" y="3049193"/>
            <a:ext cx="1758746" cy="160758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27" tIns="91427" rIns="91427" bIns="91427" rtlCol="0" anchor="ctr">
            <a:noAutofit/>
          </a:bodyPr>
          <a:lstStyle/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Segoe UI" panose="020B0502040204020203" pitchFamily="34" charset="0"/>
              </a:rPr>
              <a:t>Comprehensive strength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Segoe UI" panose="020B0502040204020203" pitchFamily="34" charset="0"/>
            </a:endParaRPr>
          </a:p>
          <a:p>
            <a:pPr marL="0" marR="0" lvl="0" indent="0" algn="ctr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kern="0" dirty="0">
                <a:solidFill>
                  <a:prstClr val="white"/>
                </a:solidFill>
                <a:latin typeface="+mj-ea"/>
                <a:ea typeface="+mj-ea"/>
                <a:cs typeface="Segoe UI" panose="020B0502040204020203" pitchFamily="34" charset="0"/>
              </a:rPr>
              <a:t>Industry No</a:t>
            </a:r>
            <a:r>
              <a:rPr lang="en-US" altLang="zh-CN" sz="2800" kern="0" dirty="0">
                <a:solidFill>
                  <a:prstClr val="white"/>
                </a:solidFill>
                <a:latin typeface="Montserrat Medium" panose="00000600000000000000" pitchFamily="50" charset="0"/>
                <a:ea typeface="+mj-ea"/>
                <a:cs typeface="Segoe UI" panose="020B0502040204020203" pitchFamily="34" charset="0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50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3" name="标题 1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515815" y="453517"/>
            <a:ext cx="380104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The company's comprehensive strength industry first</a:t>
            </a:r>
          </a:p>
        </p:txBody>
      </p:sp>
      <p:cxnSp>
        <p:nvCxnSpPr>
          <p:cNvPr id="8" name="Straight Connector 141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836245" y="2850621"/>
            <a:ext cx="288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</p:cxnSp>
      <p:cxnSp>
        <p:nvCxnSpPr>
          <p:cNvPr id="9" name="Straight Connector 14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836245" y="3518864"/>
            <a:ext cx="288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</p:cxnSp>
      <p:cxnSp>
        <p:nvCxnSpPr>
          <p:cNvPr id="15" name="Straight Connector 7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836245" y="4187107"/>
            <a:ext cx="288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</p:cxnSp>
      <p:cxnSp>
        <p:nvCxnSpPr>
          <p:cNvPr id="16" name="Straight Connector 79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836245" y="4855350"/>
            <a:ext cx="288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</p:cxnSp>
      <p:sp>
        <p:nvSpPr>
          <p:cNvPr id="30" name="文本框 29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 txBox="1"/>
          <p:nvPr/>
        </p:nvSpPr>
        <p:spPr>
          <a:xfrm>
            <a:off x="769054" y="2327401"/>
            <a:ext cx="2538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Enter text description here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2" name="文本框 31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 txBox="1"/>
          <p:nvPr/>
        </p:nvSpPr>
        <p:spPr>
          <a:xfrm>
            <a:off x="769053" y="3663887"/>
            <a:ext cx="2632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Enter text description here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5" name="文本框 34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 txBox="1"/>
          <p:nvPr/>
        </p:nvSpPr>
        <p:spPr>
          <a:xfrm>
            <a:off x="769054" y="4332130"/>
            <a:ext cx="2639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Enter text description here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8" name="文本框 37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 txBox="1"/>
          <p:nvPr/>
        </p:nvSpPr>
        <p:spPr>
          <a:xfrm>
            <a:off x="769054" y="2995644"/>
            <a:ext cx="2538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Enter text description here</a:t>
            </a:r>
            <a:endParaRPr lang="zh-CN" altLang="en-US" sz="1400" dirty="0">
              <a:latin typeface="+mn-ea"/>
            </a:endParaRPr>
          </a:p>
        </p:txBody>
      </p:sp>
      <p:sp>
        <p:nvSpPr>
          <p:cNvPr id="39" name="文本框 38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 txBox="1"/>
          <p:nvPr/>
        </p:nvSpPr>
        <p:spPr>
          <a:xfrm>
            <a:off x="769054" y="4997582"/>
            <a:ext cx="275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Enter text description here</a:t>
            </a:r>
            <a:endParaRPr lang="zh-CN" altLang="en-US" sz="1400" dirty="0">
              <a:latin typeface="+mn-ea"/>
            </a:endParaRPr>
          </a:p>
        </p:txBody>
      </p:sp>
      <p:sp>
        <p:nvSpPr>
          <p:cNvPr id="42" name="矩形 41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7968208" y="0"/>
            <a:ext cx="4223792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1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8507585" y="1244158"/>
            <a:ext cx="3345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The company's annual sales</a:t>
            </a:r>
            <a:b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</a:b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steady rise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6" name="Freeform 5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>
            <a:spLocks noEditPoints="1"/>
          </p:cNvSpPr>
          <p:nvPr/>
        </p:nvSpPr>
        <p:spPr bwMode="auto">
          <a:xfrm>
            <a:off x="3384368" y="5072687"/>
            <a:ext cx="196896" cy="227986"/>
          </a:xfrm>
          <a:custGeom>
            <a:avLst/>
            <a:gdLst>
              <a:gd name="T0" fmla="*/ 230 w 230"/>
              <a:gd name="T1" fmla="*/ 49 h 348"/>
              <a:gd name="T2" fmla="*/ 227 w 230"/>
              <a:gd name="T3" fmla="*/ 26 h 348"/>
              <a:gd name="T4" fmla="*/ 197 w 230"/>
              <a:gd name="T5" fmla="*/ 3 h 348"/>
              <a:gd name="T6" fmla="*/ 33 w 230"/>
              <a:gd name="T7" fmla="*/ 0 h 348"/>
              <a:gd name="T8" fmla="*/ 31 w 230"/>
              <a:gd name="T9" fmla="*/ 26 h 348"/>
              <a:gd name="T10" fmla="*/ 2 w 230"/>
              <a:gd name="T11" fmla="*/ 29 h 348"/>
              <a:gd name="T12" fmla="*/ 58 w 230"/>
              <a:gd name="T13" fmla="*/ 143 h 348"/>
              <a:gd name="T14" fmla="*/ 95 w 230"/>
              <a:gd name="T15" fmla="*/ 230 h 348"/>
              <a:gd name="T16" fmla="*/ 64 w 230"/>
              <a:gd name="T17" fmla="*/ 255 h 348"/>
              <a:gd name="T18" fmla="*/ 44 w 230"/>
              <a:gd name="T19" fmla="*/ 321 h 348"/>
              <a:gd name="T20" fmla="*/ 31 w 230"/>
              <a:gd name="T21" fmla="*/ 348 h 348"/>
              <a:gd name="T22" fmla="*/ 198 w 230"/>
              <a:gd name="T23" fmla="*/ 321 h 348"/>
              <a:gd name="T24" fmla="*/ 186 w 230"/>
              <a:gd name="T25" fmla="*/ 255 h 348"/>
              <a:gd name="T26" fmla="*/ 155 w 230"/>
              <a:gd name="T27" fmla="*/ 230 h 348"/>
              <a:gd name="T28" fmla="*/ 141 w 230"/>
              <a:gd name="T29" fmla="*/ 176 h 348"/>
              <a:gd name="T30" fmla="*/ 223 w 230"/>
              <a:gd name="T31" fmla="*/ 49 h 348"/>
              <a:gd name="T32" fmla="*/ 193 w 230"/>
              <a:gd name="T33" fmla="*/ 86 h 348"/>
              <a:gd name="T34" fmla="*/ 197 w 230"/>
              <a:gd name="T35" fmla="*/ 61 h 348"/>
              <a:gd name="T36" fmla="*/ 198 w 230"/>
              <a:gd name="T37" fmla="*/ 33 h 348"/>
              <a:gd name="T38" fmla="*/ 222 w 230"/>
              <a:gd name="T39" fmla="*/ 33 h 348"/>
              <a:gd name="T40" fmla="*/ 6 w 230"/>
              <a:gd name="T41" fmla="*/ 49 h 348"/>
              <a:gd name="T42" fmla="*/ 31 w 230"/>
              <a:gd name="T43" fmla="*/ 33 h 348"/>
              <a:gd name="T44" fmla="*/ 33 w 230"/>
              <a:gd name="T45" fmla="*/ 59 h 348"/>
              <a:gd name="T46" fmla="*/ 37 w 230"/>
              <a:gd name="T47" fmla="*/ 85 h 348"/>
              <a:gd name="T48" fmla="*/ 52 w 230"/>
              <a:gd name="T49" fmla="*/ 132 h 348"/>
              <a:gd name="T50" fmla="*/ 192 w 230"/>
              <a:gd name="T51" fmla="*/ 327 h 348"/>
              <a:gd name="T52" fmla="*/ 38 w 230"/>
              <a:gd name="T53" fmla="*/ 341 h 348"/>
              <a:gd name="T54" fmla="*/ 44 w 230"/>
              <a:gd name="T55" fmla="*/ 327 h 348"/>
              <a:gd name="T56" fmla="*/ 192 w 230"/>
              <a:gd name="T57" fmla="*/ 327 h 348"/>
              <a:gd name="T58" fmla="*/ 179 w 230"/>
              <a:gd name="T59" fmla="*/ 321 h 348"/>
              <a:gd name="T60" fmla="*/ 50 w 230"/>
              <a:gd name="T61" fmla="*/ 262 h 348"/>
              <a:gd name="T62" fmla="*/ 62 w 230"/>
              <a:gd name="T63" fmla="*/ 262 h 348"/>
              <a:gd name="T64" fmla="*/ 168 w 230"/>
              <a:gd name="T65" fmla="*/ 262 h 348"/>
              <a:gd name="T66" fmla="*/ 151 w 230"/>
              <a:gd name="T67" fmla="*/ 236 h 348"/>
              <a:gd name="T68" fmla="*/ 71 w 230"/>
              <a:gd name="T69" fmla="*/ 255 h 348"/>
              <a:gd name="T70" fmla="*/ 95 w 230"/>
              <a:gd name="T71" fmla="*/ 236 h 348"/>
              <a:gd name="T72" fmla="*/ 151 w 230"/>
              <a:gd name="T73" fmla="*/ 236 h 348"/>
              <a:gd name="T74" fmla="*/ 128 w 230"/>
              <a:gd name="T75" fmla="*/ 230 h 348"/>
              <a:gd name="T76" fmla="*/ 95 w 230"/>
              <a:gd name="T77" fmla="*/ 171 h 348"/>
              <a:gd name="T78" fmla="*/ 63 w 230"/>
              <a:gd name="T79" fmla="*/ 138 h 348"/>
              <a:gd name="T80" fmla="*/ 52 w 230"/>
              <a:gd name="T81" fmla="*/ 115 h 348"/>
              <a:gd name="T82" fmla="*/ 48 w 230"/>
              <a:gd name="T83" fmla="*/ 102 h 348"/>
              <a:gd name="T84" fmla="*/ 44 w 230"/>
              <a:gd name="T85" fmla="*/ 90 h 348"/>
              <a:gd name="T86" fmla="*/ 41 w 230"/>
              <a:gd name="T87" fmla="*/ 74 h 348"/>
              <a:gd name="T88" fmla="*/ 39 w 230"/>
              <a:gd name="T89" fmla="*/ 59 h 348"/>
              <a:gd name="T90" fmla="*/ 38 w 230"/>
              <a:gd name="T91" fmla="*/ 45 h 348"/>
              <a:gd name="T92" fmla="*/ 39 w 230"/>
              <a:gd name="T93" fmla="*/ 7 h 348"/>
              <a:gd name="T94" fmla="*/ 192 w 230"/>
              <a:gd name="T95" fmla="*/ 31 h 348"/>
              <a:gd name="T96" fmla="*/ 191 w 230"/>
              <a:gd name="T97" fmla="*/ 49 h 348"/>
              <a:gd name="T98" fmla="*/ 190 w 230"/>
              <a:gd name="T99" fmla="*/ 63 h 348"/>
              <a:gd name="T100" fmla="*/ 188 w 230"/>
              <a:gd name="T101" fmla="*/ 77 h 348"/>
              <a:gd name="T102" fmla="*/ 185 w 230"/>
              <a:gd name="T103" fmla="*/ 92 h 348"/>
              <a:gd name="T104" fmla="*/ 181 w 230"/>
              <a:gd name="T105" fmla="*/ 105 h 348"/>
              <a:gd name="T106" fmla="*/ 177 w 230"/>
              <a:gd name="T107" fmla="*/ 117 h 348"/>
              <a:gd name="T108" fmla="*/ 136 w 230"/>
              <a:gd name="T109" fmla="*/ 17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0" h="348">
                <a:moveTo>
                  <a:pt x="172" y="143"/>
                </a:moveTo>
                <a:cubicBezTo>
                  <a:pt x="207" y="124"/>
                  <a:pt x="230" y="88"/>
                  <a:pt x="230" y="49"/>
                </a:cubicBezTo>
                <a:cubicBezTo>
                  <a:pt x="230" y="43"/>
                  <a:pt x="229" y="36"/>
                  <a:pt x="227" y="29"/>
                </a:cubicBezTo>
                <a:cubicBezTo>
                  <a:pt x="227" y="26"/>
                  <a:pt x="227" y="26"/>
                  <a:pt x="227" y="26"/>
                </a:cubicBezTo>
                <a:cubicBezTo>
                  <a:pt x="198" y="26"/>
                  <a:pt x="198" y="26"/>
                  <a:pt x="198" y="26"/>
                </a:cubicBezTo>
                <a:cubicBezTo>
                  <a:pt x="198" y="19"/>
                  <a:pt x="197" y="11"/>
                  <a:pt x="197" y="3"/>
                </a:cubicBezTo>
                <a:cubicBezTo>
                  <a:pt x="196" y="0"/>
                  <a:pt x="196" y="0"/>
                  <a:pt x="196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3"/>
                  <a:pt x="33" y="3"/>
                  <a:pt x="33" y="3"/>
                </a:cubicBezTo>
                <a:cubicBezTo>
                  <a:pt x="32" y="11"/>
                  <a:pt x="32" y="19"/>
                  <a:pt x="31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2" y="29"/>
                  <a:pt x="2" y="29"/>
                  <a:pt x="2" y="29"/>
                </a:cubicBezTo>
                <a:cubicBezTo>
                  <a:pt x="1" y="36"/>
                  <a:pt x="0" y="43"/>
                  <a:pt x="0" y="49"/>
                </a:cubicBezTo>
                <a:cubicBezTo>
                  <a:pt x="0" y="88"/>
                  <a:pt x="22" y="124"/>
                  <a:pt x="58" y="143"/>
                </a:cubicBezTo>
                <a:cubicBezTo>
                  <a:pt x="67" y="157"/>
                  <a:pt x="77" y="169"/>
                  <a:pt x="89" y="176"/>
                </a:cubicBezTo>
                <a:cubicBezTo>
                  <a:pt x="95" y="230"/>
                  <a:pt x="95" y="230"/>
                  <a:pt x="95" y="230"/>
                </a:cubicBezTo>
                <a:cubicBezTo>
                  <a:pt x="74" y="230"/>
                  <a:pt x="74" y="230"/>
                  <a:pt x="74" y="230"/>
                </a:cubicBezTo>
                <a:cubicBezTo>
                  <a:pt x="64" y="255"/>
                  <a:pt x="64" y="255"/>
                  <a:pt x="64" y="255"/>
                </a:cubicBezTo>
                <a:cubicBezTo>
                  <a:pt x="44" y="255"/>
                  <a:pt x="44" y="255"/>
                  <a:pt x="44" y="255"/>
                </a:cubicBezTo>
                <a:cubicBezTo>
                  <a:pt x="44" y="321"/>
                  <a:pt x="44" y="321"/>
                  <a:pt x="44" y="321"/>
                </a:cubicBezTo>
                <a:cubicBezTo>
                  <a:pt x="31" y="321"/>
                  <a:pt x="31" y="321"/>
                  <a:pt x="31" y="321"/>
                </a:cubicBezTo>
                <a:cubicBezTo>
                  <a:pt x="31" y="348"/>
                  <a:pt x="31" y="348"/>
                  <a:pt x="31" y="348"/>
                </a:cubicBezTo>
                <a:cubicBezTo>
                  <a:pt x="198" y="348"/>
                  <a:pt x="198" y="348"/>
                  <a:pt x="198" y="348"/>
                </a:cubicBezTo>
                <a:cubicBezTo>
                  <a:pt x="198" y="321"/>
                  <a:pt x="198" y="321"/>
                  <a:pt x="198" y="321"/>
                </a:cubicBezTo>
                <a:cubicBezTo>
                  <a:pt x="186" y="321"/>
                  <a:pt x="186" y="321"/>
                  <a:pt x="186" y="321"/>
                </a:cubicBezTo>
                <a:cubicBezTo>
                  <a:pt x="186" y="255"/>
                  <a:pt x="186" y="255"/>
                  <a:pt x="186" y="255"/>
                </a:cubicBezTo>
                <a:cubicBezTo>
                  <a:pt x="165" y="255"/>
                  <a:pt x="165" y="255"/>
                  <a:pt x="165" y="255"/>
                </a:cubicBezTo>
                <a:cubicBezTo>
                  <a:pt x="155" y="230"/>
                  <a:pt x="155" y="230"/>
                  <a:pt x="155" y="230"/>
                </a:cubicBezTo>
                <a:cubicBezTo>
                  <a:pt x="135" y="230"/>
                  <a:pt x="135" y="230"/>
                  <a:pt x="135" y="230"/>
                </a:cubicBezTo>
                <a:cubicBezTo>
                  <a:pt x="141" y="176"/>
                  <a:pt x="141" y="176"/>
                  <a:pt x="141" y="176"/>
                </a:cubicBezTo>
                <a:cubicBezTo>
                  <a:pt x="152" y="169"/>
                  <a:pt x="163" y="157"/>
                  <a:pt x="172" y="143"/>
                </a:cubicBezTo>
                <a:close/>
                <a:moveTo>
                  <a:pt x="223" y="49"/>
                </a:moveTo>
                <a:cubicBezTo>
                  <a:pt x="223" y="82"/>
                  <a:pt x="206" y="113"/>
                  <a:pt x="178" y="132"/>
                </a:cubicBezTo>
                <a:cubicBezTo>
                  <a:pt x="184" y="118"/>
                  <a:pt x="189" y="103"/>
                  <a:pt x="193" y="86"/>
                </a:cubicBezTo>
                <a:cubicBezTo>
                  <a:pt x="193" y="86"/>
                  <a:pt x="193" y="86"/>
                  <a:pt x="193" y="85"/>
                </a:cubicBezTo>
                <a:cubicBezTo>
                  <a:pt x="194" y="78"/>
                  <a:pt x="196" y="70"/>
                  <a:pt x="197" y="61"/>
                </a:cubicBezTo>
                <a:cubicBezTo>
                  <a:pt x="197" y="61"/>
                  <a:pt x="197" y="60"/>
                  <a:pt x="197" y="59"/>
                </a:cubicBezTo>
                <a:cubicBezTo>
                  <a:pt x="198" y="51"/>
                  <a:pt x="198" y="42"/>
                  <a:pt x="198" y="33"/>
                </a:cubicBezTo>
                <a:cubicBezTo>
                  <a:pt x="198" y="33"/>
                  <a:pt x="198" y="33"/>
                  <a:pt x="198" y="33"/>
                </a:cubicBezTo>
                <a:cubicBezTo>
                  <a:pt x="222" y="33"/>
                  <a:pt x="222" y="33"/>
                  <a:pt x="222" y="33"/>
                </a:cubicBezTo>
                <a:cubicBezTo>
                  <a:pt x="223" y="38"/>
                  <a:pt x="223" y="44"/>
                  <a:pt x="223" y="49"/>
                </a:cubicBezTo>
                <a:close/>
                <a:moveTo>
                  <a:pt x="6" y="49"/>
                </a:moveTo>
                <a:cubicBezTo>
                  <a:pt x="6" y="44"/>
                  <a:pt x="7" y="38"/>
                  <a:pt x="8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42"/>
                  <a:pt x="32" y="51"/>
                  <a:pt x="33" y="59"/>
                </a:cubicBezTo>
                <a:cubicBezTo>
                  <a:pt x="33" y="60"/>
                  <a:pt x="33" y="61"/>
                  <a:pt x="33" y="61"/>
                </a:cubicBezTo>
                <a:cubicBezTo>
                  <a:pt x="34" y="70"/>
                  <a:pt x="35" y="78"/>
                  <a:pt x="37" y="85"/>
                </a:cubicBezTo>
                <a:cubicBezTo>
                  <a:pt x="37" y="86"/>
                  <a:pt x="37" y="86"/>
                  <a:pt x="37" y="86"/>
                </a:cubicBezTo>
                <a:cubicBezTo>
                  <a:pt x="40" y="103"/>
                  <a:pt x="46" y="118"/>
                  <a:pt x="52" y="132"/>
                </a:cubicBezTo>
                <a:cubicBezTo>
                  <a:pt x="24" y="113"/>
                  <a:pt x="6" y="82"/>
                  <a:pt x="6" y="49"/>
                </a:cubicBezTo>
                <a:close/>
                <a:moveTo>
                  <a:pt x="192" y="327"/>
                </a:moveTo>
                <a:cubicBezTo>
                  <a:pt x="192" y="341"/>
                  <a:pt x="192" y="341"/>
                  <a:pt x="192" y="341"/>
                </a:cubicBezTo>
                <a:cubicBezTo>
                  <a:pt x="38" y="341"/>
                  <a:pt x="38" y="341"/>
                  <a:pt x="38" y="341"/>
                </a:cubicBezTo>
                <a:cubicBezTo>
                  <a:pt x="38" y="327"/>
                  <a:pt x="38" y="327"/>
                  <a:pt x="38" y="327"/>
                </a:cubicBezTo>
                <a:cubicBezTo>
                  <a:pt x="44" y="327"/>
                  <a:pt x="44" y="327"/>
                  <a:pt x="44" y="327"/>
                </a:cubicBezTo>
                <a:cubicBezTo>
                  <a:pt x="186" y="327"/>
                  <a:pt x="186" y="327"/>
                  <a:pt x="186" y="327"/>
                </a:cubicBezTo>
                <a:lnTo>
                  <a:pt x="192" y="327"/>
                </a:lnTo>
                <a:close/>
                <a:moveTo>
                  <a:pt x="179" y="262"/>
                </a:moveTo>
                <a:cubicBezTo>
                  <a:pt x="179" y="321"/>
                  <a:pt x="179" y="321"/>
                  <a:pt x="179" y="321"/>
                </a:cubicBezTo>
                <a:cubicBezTo>
                  <a:pt x="50" y="321"/>
                  <a:pt x="50" y="321"/>
                  <a:pt x="50" y="321"/>
                </a:cubicBezTo>
                <a:cubicBezTo>
                  <a:pt x="50" y="262"/>
                  <a:pt x="50" y="262"/>
                  <a:pt x="50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168" y="262"/>
                  <a:pt x="168" y="262"/>
                  <a:pt x="168" y="262"/>
                </a:cubicBezTo>
                <a:cubicBezTo>
                  <a:pt x="168" y="262"/>
                  <a:pt x="168" y="262"/>
                  <a:pt x="168" y="262"/>
                </a:cubicBezTo>
                <a:lnTo>
                  <a:pt x="179" y="262"/>
                </a:lnTo>
                <a:close/>
                <a:moveTo>
                  <a:pt x="151" y="236"/>
                </a:moveTo>
                <a:cubicBezTo>
                  <a:pt x="158" y="255"/>
                  <a:pt x="158" y="255"/>
                  <a:pt x="158" y="255"/>
                </a:cubicBezTo>
                <a:cubicBezTo>
                  <a:pt x="71" y="255"/>
                  <a:pt x="71" y="255"/>
                  <a:pt x="71" y="255"/>
                </a:cubicBezTo>
                <a:cubicBezTo>
                  <a:pt x="79" y="236"/>
                  <a:pt x="79" y="236"/>
                  <a:pt x="79" y="236"/>
                </a:cubicBezTo>
                <a:cubicBezTo>
                  <a:pt x="95" y="236"/>
                  <a:pt x="95" y="236"/>
                  <a:pt x="95" y="236"/>
                </a:cubicBezTo>
                <a:cubicBezTo>
                  <a:pt x="134" y="236"/>
                  <a:pt x="134" y="236"/>
                  <a:pt x="134" y="236"/>
                </a:cubicBezTo>
                <a:lnTo>
                  <a:pt x="151" y="236"/>
                </a:lnTo>
                <a:close/>
                <a:moveTo>
                  <a:pt x="134" y="171"/>
                </a:moveTo>
                <a:cubicBezTo>
                  <a:pt x="128" y="230"/>
                  <a:pt x="128" y="230"/>
                  <a:pt x="128" y="230"/>
                </a:cubicBezTo>
                <a:cubicBezTo>
                  <a:pt x="101" y="230"/>
                  <a:pt x="101" y="230"/>
                  <a:pt x="101" y="230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2" y="164"/>
                  <a:pt x="72" y="153"/>
                  <a:pt x="63" y="138"/>
                </a:cubicBezTo>
                <a:cubicBezTo>
                  <a:pt x="59" y="132"/>
                  <a:pt x="56" y="125"/>
                  <a:pt x="53" y="117"/>
                </a:cubicBezTo>
                <a:cubicBezTo>
                  <a:pt x="53" y="116"/>
                  <a:pt x="52" y="115"/>
                  <a:pt x="52" y="115"/>
                </a:cubicBezTo>
                <a:cubicBezTo>
                  <a:pt x="51" y="112"/>
                  <a:pt x="50" y="108"/>
                  <a:pt x="49" y="105"/>
                </a:cubicBezTo>
                <a:cubicBezTo>
                  <a:pt x="48" y="104"/>
                  <a:pt x="48" y="103"/>
                  <a:pt x="48" y="102"/>
                </a:cubicBezTo>
                <a:cubicBezTo>
                  <a:pt x="47" y="99"/>
                  <a:pt x="46" y="95"/>
                  <a:pt x="45" y="92"/>
                </a:cubicBezTo>
                <a:cubicBezTo>
                  <a:pt x="45" y="91"/>
                  <a:pt x="45" y="90"/>
                  <a:pt x="44" y="90"/>
                </a:cubicBezTo>
                <a:cubicBezTo>
                  <a:pt x="43" y="85"/>
                  <a:pt x="43" y="81"/>
                  <a:pt x="42" y="77"/>
                </a:cubicBezTo>
                <a:cubicBezTo>
                  <a:pt x="42" y="76"/>
                  <a:pt x="42" y="75"/>
                  <a:pt x="41" y="74"/>
                </a:cubicBezTo>
                <a:cubicBezTo>
                  <a:pt x="41" y="71"/>
                  <a:pt x="40" y="67"/>
                  <a:pt x="40" y="63"/>
                </a:cubicBezTo>
                <a:cubicBezTo>
                  <a:pt x="40" y="62"/>
                  <a:pt x="40" y="61"/>
                  <a:pt x="39" y="59"/>
                </a:cubicBezTo>
                <a:cubicBezTo>
                  <a:pt x="39" y="56"/>
                  <a:pt x="39" y="53"/>
                  <a:pt x="39" y="49"/>
                </a:cubicBezTo>
                <a:cubicBezTo>
                  <a:pt x="38" y="48"/>
                  <a:pt x="38" y="47"/>
                  <a:pt x="38" y="45"/>
                </a:cubicBezTo>
                <a:cubicBezTo>
                  <a:pt x="38" y="41"/>
                  <a:pt x="38" y="36"/>
                  <a:pt x="38" y="31"/>
                </a:cubicBezTo>
                <a:cubicBezTo>
                  <a:pt x="38" y="23"/>
                  <a:pt x="38" y="15"/>
                  <a:pt x="39" y="7"/>
                </a:cubicBezTo>
                <a:cubicBezTo>
                  <a:pt x="190" y="7"/>
                  <a:pt x="190" y="7"/>
                  <a:pt x="190" y="7"/>
                </a:cubicBezTo>
                <a:cubicBezTo>
                  <a:pt x="191" y="15"/>
                  <a:pt x="192" y="23"/>
                  <a:pt x="192" y="31"/>
                </a:cubicBezTo>
                <a:cubicBezTo>
                  <a:pt x="192" y="36"/>
                  <a:pt x="191" y="41"/>
                  <a:pt x="191" y="45"/>
                </a:cubicBezTo>
                <a:cubicBezTo>
                  <a:pt x="191" y="47"/>
                  <a:pt x="191" y="48"/>
                  <a:pt x="191" y="49"/>
                </a:cubicBezTo>
                <a:cubicBezTo>
                  <a:pt x="191" y="53"/>
                  <a:pt x="190" y="56"/>
                  <a:pt x="190" y="59"/>
                </a:cubicBezTo>
                <a:cubicBezTo>
                  <a:pt x="190" y="61"/>
                  <a:pt x="190" y="62"/>
                  <a:pt x="190" y="63"/>
                </a:cubicBezTo>
                <a:cubicBezTo>
                  <a:pt x="189" y="67"/>
                  <a:pt x="189" y="71"/>
                  <a:pt x="188" y="74"/>
                </a:cubicBezTo>
                <a:cubicBezTo>
                  <a:pt x="188" y="75"/>
                  <a:pt x="188" y="76"/>
                  <a:pt x="188" y="77"/>
                </a:cubicBezTo>
                <a:cubicBezTo>
                  <a:pt x="187" y="81"/>
                  <a:pt x="186" y="85"/>
                  <a:pt x="185" y="90"/>
                </a:cubicBezTo>
                <a:cubicBezTo>
                  <a:pt x="185" y="90"/>
                  <a:pt x="185" y="91"/>
                  <a:pt x="185" y="92"/>
                </a:cubicBezTo>
                <a:cubicBezTo>
                  <a:pt x="184" y="95"/>
                  <a:pt x="183" y="99"/>
                  <a:pt x="182" y="102"/>
                </a:cubicBezTo>
                <a:cubicBezTo>
                  <a:pt x="181" y="103"/>
                  <a:pt x="181" y="104"/>
                  <a:pt x="181" y="105"/>
                </a:cubicBezTo>
                <a:cubicBezTo>
                  <a:pt x="180" y="108"/>
                  <a:pt x="179" y="112"/>
                  <a:pt x="178" y="115"/>
                </a:cubicBezTo>
                <a:cubicBezTo>
                  <a:pt x="177" y="115"/>
                  <a:pt x="177" y="116"/>
                  <a:pt x="177" y="117"/>
                </a:cubicBezTo>
                <a:cubicBezTo>
                  <a:pt x="174" y="125"/>
                  <a:pt x="170" y="132"/>
                  <a:pt x="166" y="138"/>
                </a:cubicBezTo>
                <a:cubicBezTo>
                  <a:pt x="158" y="153"/>
                  <a:pt x="148" y="164"/>
                  <a:pt x="136" y="171"/>
                </a:cubicBezTo>
                <a:lnTo>
                  <a:pt x="134" y="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0" name="组合 49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GrpSpPr/>
          <p:nvPr/>
        </p:nvGrpSpPr>
        <p:grpSpPr>
          <a:xfrm>
            <a:off x="3317300" y="4403925"/>
            <a:ext cx="331030" cy="234606"/>
            <a:chOff x="6467531" y="2901926"/>
            <a:chExt cx="1555893" cy="1102686"/>
          </a:xfrm>
          <a:solidFill>
            <a:schemeClr val="tx1"/>
          </a:solidFill>
        </p:grpSpPr>
        <p:sp>
          <p:nvSpPr>
            <p:cNvPr id="51" name="Rectangle 55"/>
            <p:cNvSpPr>
              <a:spLocks noChangeArrowheads="1"/>
            </p:cNvSpPr>
            <p:nvPr/>
          </p:nvSpPr>
          <p:spPr bwMode="auto">
            <a:xfrm>
              <a:off x="6957613" y="3855922"/>
              <a:ext cx="30928" cy="1486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Rectangle 56"/>
            <p:cNvSpPr>
              <a:spLocks noChangeArrowheads="1"/>
            </p:cNvSpPr>
            <p:nvPr/>
          </p:nvSpPr>
          <p:spPr bwMode="auto">
            <a:xfrm>
              <a:off x="7485761" y="3855922"/>
              <a:ext cx="28549" cy="1486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7"/>
            <p:cNvSpPr>
              <a:spLocks noEditPoints="1"/>
            </p:cNvSpPr>
            <p:nvPr/>
          </p:nvSpPr>
          <p:spPr bwMode="auto">
            <a:xfrm>
              <a:off x="6780375" y="2901926"/>
              <a:ext cx="927826" cy="1100307"/>
            </a:xfrm>
            <a:custGeom>
              <a:avLst/>
              <a:gdLst>
                <a:gd name="T0" fmla="*/ 211 w 330"/>
                <a:gd name="T1" fmla="*/ 248 h 391"/>
                <a:gd name="T2" fmla="*/ 243 w 330"/>
                <a:gd name="T3" fmla="*/ 139 h 391"/>
                <a:gd name="T4" fmla="*/ 253 w 330"/>
                <a:gd name="T5" fmla="*/ 95 h 391"/>
                <a:gd name="T6" fmla="*/ 77 w 330"/>
                <a:gd name="T7" fmla="*/ 95 h 391"/>
                <a:gd name="T8" fmla="*/ 119 w 330"/>
                <a:gd name="T9" fmla="*/ 213 h 391"/>
                <a:gd name="T10" fmla="*/ 116 w 330"/>
                <a:gd name="T11" fmla="*/ 251 h 391"/>
                <a:gd name="T12" fmla="*/ 0 w 330"/>
                <a:gd name="T13" fmla="*/ 391 h 391"/>
                <a:gd name="T14" fmla="*/ 11 w 330"/>
                <a:gd name="T15" fmla="*/ 329 h 391"/>
                <a:gd name="T16" fmla="*/ 120 w 330"/>
                <a:gd name="T17" fmla="*/ 262 h 391"/>
                <a:gd name="T18" fmla="*/ 210 w 330"/>
                <a:gd name="T19" fmla="*/ 262 h 391"/>
                <a:gd name="T20" fmla="*/ 319 w 330"/>
                <a:gd name="T21" fmla="*/ 329 h 391"/>
                <a:gd name="T22" fmla="*/ 330 w 330"/>
                <a:gd name="T23" fmla="*/ 391 h 391"/>
                <a:gd name="T24" fmla="*/ 215 w 330"/>
                <a:gd name="T25" fmla="*/ 252 h 391"/>
                <a:gd name="T26" fmla="*/ 99 w 330"/>
                <a:gd name="T27" fmla="*/ 100 h 391"/>
                <a:gd name="T28" fmla="*/ 208 w 330"/>
                <a:gd name="T29" fmla="*/ 109 h 391"/>
                <a:gd name="T30" fmla="*/ 229 w 330"/>
                <a:gd name="T31" fmla="*/ 107 h 391"/>
                <a:gd name="T32" fmla="*/ 192 w 330"/>
                <a:gd name="T33" fmla="*/ 215 h 391"/>
                <a:gd name="T34" fmla="*/ 182 w 330"/>
                <a:gd name="T35" fmla="*/ 220 h 391"/>
                <a:gd name="T36" fmla="*/ 172 w 330"/>
                <a:gd name="T37" fmla="*/ 222 h 391"/>
                <a:gd name="T38" fmla="*/ 154 w 330"/>
                <a:gd name="T39" fmla="*/ 222 h 391"/>
                <a:gd name="T40" fmla="*/ 142 w 330"/>
                <a:gd name="T41" fmla="*/ 217 h 391"/>
                <a:gd name="T42" fmla="*/ 96 w 330"/>
                <a:gd name="T43" fmla="*/ 126 h 391"/>
                <a:gd name="T44" fmla="*/ 133 w 330"/>
                <a:gd name="T45" fmla="*/ 224 h 391"/>
                <a:gd name="T46" fmla="*/ 140 w 330"/>
                <a:gd name="T47" fmla="*/ 228 h 391"/>
                <a:gd name="T48" fmla="*/ 147 w 330"/>
                <a:gd name="T49" fmla="*/ 231 h 391"/>
                <a:gd name="T50" fmla="*/ 168 w 330"/>
                <a:gd name="T51" fmla="*/ 234 h 391"/>
                <a:gd name="T52" fmla="*/ 183 w 330"/>
                <a:gd name="T53" fmla="*/ 231 h 391"/>
                <a:gd name="T54" fmla="*/ 198 w 330"/>
                <a:gd name="T55" fmla="*/ 224 h 391"/>
                <a:gd name="T56" fmla="*/ 201 w 330"/>
                <a:gd name="T57" fmla="*/ 253 h 391"/>
                <a:gd name="T58" fmla="*/ 129 w 330"/>
                <a:gd name="T59" fmla="*/ 253 h 391"/>
                <a:gd name="T60" fmla="*/ 129 w 330"/>
                <a:gd name="T61" fmla="*/ 223 h 391"/>
                <a:gd name="T62" fmla="*/ 242 w 330"/>
                <a:gd name="T63" fmla="*/ 95 h 391"/>
                <a:gd name="T64" fmla="*/ 241 w 330"/>
                <a:gd name="T65" fmla="*/ 107 h 391"/>
                <a:gd name="T66" fmla="*/ 238 w 330"/>
                <a:gd name="T67" fmla="*/ 102 h 391"/>
                <a:gd name="T68" fmla="*/ 235 w 330"/>
                <a:gd name="T69" fmla="*/ 99 h 391"/>
                <a:gd name="T70" fmla="*/ 229 w 330"/>
                <a:gd name="T71" fmla="*/ 96 h 391"/>
                <a:gd name="T72" fmla="*/ 205 w 330"/>
                <a:gd name="T73" fmla="*/ 98 h 391"/>
                <a:gd name="T74" fmla="*/ 114 w 330"/>
                <a:gd name="T75" fmla="*/ 78 h 391"/>
                <a:gd name="T76" fmla="*/ 88 w 330"/>
                <a:gd name="T77" fmla="*/ 97 h 391"/>
                <a:gd name="T78" fmla="*/ 88 w 330"/>
                <a:gd name="T79" fmla="*/ 95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0" h="391">
                  <a:moveTo>
                    <a:pt x="215" y="252"/>
                  </a:moveTo>
                  <a:cubicBezTo>
                    <a:pt x="214" y="250"/>
                    <a:pt x="212" y="249"/>
                    <a:pt x="211" y="248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29" y="196"/>
                    <a:pt x="241" y="170"/>
                    <a:pt x="243" y="139"/>
                  </a:cubicBezTo>
                  <a:cubicBezTo>
                    <a:pt x="243" y="139"/>
                    <a:pt x="243" y="139"/>
                    <a:pt x="243" y="139"/>
                  </a:cubicBezTo>
                  <a:cubicBezTo>
                    <a:pt x="250" y="125"/>
                    <a:pt x="253" y="111"/>
                    <a:pt x="253" y="95"/>
                  </a:cubicBezTo>
                  <a:cubicBezTo>
                    <a:pt x="253" y="43"/>
                    <a:pt x="213" y="0"/>
                    <a:pt x="165" y="0"/>
                  </a:cubicBezTo>
                  <a:cubicBezTo>
                    <a:pt x="116" y="0"/>
                    <a:pt x="77" y="43"/>
                    <a:pt x="77" y="95"/>
                  </a:cubicBezTo>
                  <a:cubicBezTo>
                    <a:pt x="77" y="110"/>
                    <a:pt x="80" y="125"/>
                    <a:pt x="86" y="138"/>
                  </a:cubicBezTo>
                  <a:cubicBezTo>
                    <a:pt x="89" y="169"/>
                    <a:pt x="101" y="196"/>
                    <a:pt x="119" y="213"/>
                  </a:cubicBezTo>
                  <a:cubicBezTo>
                    <a:pt x="119" y="250"/>
                    <a:pt x="119" y="250"/>
                    <a:pt x="119" y="250"/>
                  </a:cubicBezTo>
                  <a:cubicBezTo>
                    <a:pt x="118" y="250"/>
                    <a:pt x="117" y="251"/>
                    <a:pt x="116" y="251"/>
                  </a:cubicBezTo>
                  <a:cubicBezTo>
                    <a:pt x="47" y="262"/>
                    <a:pt x="0" y="293"/>
                    <a:pt x="0" y="329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11" y="391"/>
                    <a:pt x="11" y="391"/>
                    <a:pt x="11" y="391"/>
                  </a:cubicBezTo>
                  <a:cubicBezTo>
                    <a:pt x="11" y="329"/>
                    <a:pt x="11" y="329"/>
                    <a:pt x="11" y="329"/>
                  </a:cubicBezTo>
                  <a:cubicBezTo>
                    <a:pt x="11" y="299"/>
                    <a:pt x="55" y="271"/>
                    <a:pt x="119" y="262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25" y="276"/>
                    <a:pt x="143" y="286"/>
                    <a:pt x="165" y="286"/>
                  </a:cubicBezTo>
                  <a:cubicBezTo>
                    <a:pt x="187" y="286"/>
                    <a:pt x="204" y="276"/>
                    <a:pt x="210" y="262"/>
                  </a:cubicBezTo>
                  <a:cubicBezTo>
                    <a:pt x="211" y="262"/>
                    <a:pt x="211" y="262"/>
                    <a:pt x="211" y="262"/>
                  </a:cubicBezTo>
                  <a:cubicBezTo>
                    <a:pt x="275" y="271"/>
                    <a:pt x="319" y="299"/>
                    <a:pt x="319" y="329"/>
                  </a:cubicBezTo>
                  <a:cubicBezTo>
                    <a:pt x="319" y="391"/>
                    <a:pt x="319" y="391"/>
                    <a:pt x="319" y="391"/>
                  </a:cubicBezTo>
                  <a:cubicBezTo>
                    <a:pt x="330" y="391"/>
                    <a:pt x="330" y="391"/>
                    <a:pt x="330" y="391"/>
                  </a:cubicBezTo>
                  <a:cubicBezTo>
                    <a:pt x="330" y="329"/>
                    <a:pt x="330" y="329"/>
                    <a:pt x="330" y="329"/>
                  </a:cubicBezTo>
                  <a:cubicBezTo>
                    <a:pt x="330" y="293"/>
                    <a:pt x="283" y="262"/>
                    <a:pt x="215" y="252"/>
                  </a:cubicBezTo>
                  <a:close/>
                  <a:moveTo>
                    <a:pt x="96" y="126"/>
                  </a:moveTo>
                  <a:cubicBezTo>
                    <a:pt x="96" y="117"/>
                    <a:pt x="97" y="109"/>
                    <a:pt x="99" y="100"/>
                  </a:cubicBezTo>
                  <a:cubicBezTo>
                    <a:pt x="110" y="86"/>
                    <a:pt x="116" y="86"/>
                    <a:pt x="129" y="96"/>
                  </a:cubicBezTo>
                  <a:cubicBezTo>
                    <a:pt x="148" y="110"/>
                    <a:pt x="182" y="116"/>
                    <a:pt x="208" y="109"/>
                  </a:cubicBezTo>
                  <a:cubicBezTo>
                    <a:pt x="214" y="107"/>
                    <a:pt x="219" y="106"/>
                    <a:pt x="223" y="106"/>
                  </a:cubicBezTo>
                  <a:cubicBezTo>
                    <a:pt x="225" y="106"/>
                    <a:pt x="227" y="106"/>
                    <a:pt x="229" y="107"/>
                  </a:cubicBezTo>
                  <a:cubicBezTo>
                    <a:pt x="231" y="109"/>
                    <a:pt x="234" y="114"/>
                    <a:pt x="234" y="127"/>
                  </a:cubicBezTo>
                  <a:cubicBezTo>
                    <a:pt x="233" y="166"/>
                    <a:pt x="216" y="200"/>
                    <a:pt x="192" y="215"/>
                  </a:cubicBezTo>
                  <a:cubicBezTo>
                    <a:pt x="191" y="216"/>
                    <a:pt x="190" y="216"/>
                    <a:pt x="188" y="217"/>
                  </a:cubicBezTo>
                  <a:cubicBezTo>
                    <a:pt x="186" y="218"/>
                    <a:pt x="184" y="219"/>
                    <a:pt x="182" y="220"/>
                  </a:cubicBezTo>
                  <a:cubicBezTo>
                    <a:pt x="180" y="221"/>
                    <a:pt x="178" y="221"/>
                    <a:pt x="176" y="222"/>
                  </a:cubicBezTo>
                  <a:cubicBezTo>
                    <a:pt x="174" y="222"/>
                    <a:pt x="173" y="222"/>
                    <a:pt x="172" y="222"/>
                  </a:cubicBezTo>
                  <a:cubicBezTo>
                    <a:pt x="167" y="223"/>
                    <a:pt x="163" y="223"/>
                    <a:pt x="159" y="222"/>
                  </a:cubicBezTo>
                  <a:cubicBezTo>
                    <a:pt x="157" y="222"/>
                    <a:pt x="156" y="222"/>
                    <a:pt x="154" y="222"/>
                  </a:cubicBezTo>
                  <a:cubicBezTo>
                    <a:pt x="152" y="221"/>
                    <a:pt x="150" y="221"/>
                    <a:pt x="148" y="220"/>
                  </a:cubicBezTo>
                  <a:cubicBezTo>
                    <a:pt x="146" y="219"/>
                    <a:pt x="144" y="218"/>
                    <a:pt x="142" y="217"/>
                  </a:cubicBezTo>
                  <a:cubicBezTo>
                    <a:pt x="140" y="216"/>
                    <a:pt x="139" y="216"/>
                    <a:pt x="137" y="215"/>
                  </a:cubicBezTo>
                  <a:cubicBezTo>
                    <a:pt x="113" y="199"/>
                    <a:pt x="96" y="165"/>
                    <a:pt x="96" y="126"/>
                  </a:cubicBezTo>
                  <a:close/>
                  <a:moveTo>
                    <a:pt x="129" y="223"/>
                  </a:moveTo>
                  <a:cubicBezTo>
                    <a:pt x="130" y="223"/>
                    <a:pt x="131" y="224"/>
                    <a:pt x="133" y="224"/>
                  </a:cubicBezTo>
                  <a:cubicBezTo>
                    <a:pt x="134" y="225"/>
                    <a:pt x="135" y="226"/>
                    <a:pt x="136" y="226"/>
                  </a:cubicBezTo>
                  <a:cubicBezTo>
                    <a:pt x="137" y="227"/>
                    <a:pt x="138" y="228"/>
                    <a:pt x="140" y="228"/>
                  </a:cubicBezTo>
                  <a:cubicBezTo>
                    <a:pt x="142" y="229"/>
                    <a:pt x="144" y="230"/>
                    <a:pt x="146" y="231"/>
                  </a:cubicBezTo>
                  <a:cubicBezTo>
                    <a:pt x="146" y="231"/>
                    <a:pt x="147" y="231"/>
                    <a:pt x="147" y="231"/>
                  </a:cubicBezTo>
                  <a:cubicBezTo>
                    <a:pt x="153" y="233"/>
                    <a:pt x="159" y="234"/>
                    <a:pt x="165" y="234"/>
                  </a:cubicBezTo>
                  <a:cubicBezTo>
                    <a:pt x="166" y="234"/>
                    <a:pt x="167" y="234"/>
                    <a:pt x="168" y="234"/>
                  </a:cubicBezTo>
                  <a:cubicBezTo>
                    <a:pt x="171" y="233"/>
                    <a:pt x="174" y="233"/>
                    <a:pt x="178" y="232"/>
                  </a:cubicBezTo>
                  <a:cubicBezTo>
                    <a:pt x="179" y="232"/>
                    <a:pt x="181" y="232"/>
                    <a:pt x="183" y="231"/>
                  </a:cubicBezTo>
                  <a:cubicBezTo>
                    <a:pt x="186" y="230"/>
                    <a:pt x="190" y="228"/>
                    <a:pt x="193" y="227"/>
                  </a:cubicBezTo>
                  <a:cubicBezTo>
                    <a:pt x="195" y="226"/>
                    <a:pt x="197" y="225"/>
                    <a:pt x="198" y="224"/>
                  </a:cubicBezTo>
                  <a:cubicBezTo>
                    <a:pt x="199" y="223"/>
                    <a:pt x="200" y="223"/>
                    <a:pt x="201" y="222"/>
                  </a:cubicBezTo>
                  <a:cubicBezTo>
                    <a:pt x="201" y="253"/>
                    <a:pt x="201" y="253"/>
                    <a:pt x="201" y="253"/>
                  </a:cubicBezTo>
                  <a:cubicBezTo>
                    <a:pt x="200" y="265"/>
                    <a:pt x="184" y="275"/>
                    <a:pt x="165" y="275"/>
                  </a:cubicBezTo>
                  <a:cubicBezTo>
                    <a:pt x="146" y="275"/>
                    <a:pt x="130" y="265"/>
                    <a:pt x="129" y="253"/>
                  </a:cubicBezTo>
                  <a:cubicBezTo>
                    <a:pt x="129" y="243"/>
                    <a:pt x="129" y="243"/>
                    <a:pt x="129" y="243"/>
                  </a:cubicBezTo>
                  <a:lnTo>
                    <a:pt x="129" y="223"/>
                  </a:lnTo>
                  <a:close/>
                  <a:moveTo>
                    <a:pt x="165" y="10"/>
                  </a:moveTo>
                  <a:cubicBezTo>
                    <a:pt x="208" y="10"/>
                    <a:pt x="242" y="48"/>
                    <a:pt x="242" y="95"/>
                  </a:cubicBezTo>
                  <a:cubicBezTo>
                    <a:pt x="242" y="99"/>
                    <a:pt x="242" y="103"/>
                    <a:pt x="241" y="107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41" y="106"/>
                    <a:pt x="240" y="105"/>
                    <a:pt x="240" y="104"/>
                  </a:cubicBezTo>
                  <a:cubicBezTo>
                    <a:pt x="239" y="103"/>
                    <a:pt x="239" y="103"/>
                    <a:pt x="238" y="102"/>
                  </a:cubicBezTo>
                  <a:cubicBezTo>
                    <a:pt x="238" y="101"/>
                    <a:pt x="237" y="101"/>
                    <a:pt x="236" y="100"/>
                  </a:cubicBezTo>
                  <a:cubicBezTo>
                    <a:pt x="236" y="99"/>
                    <a:pt x="235" y="99"/>
                    <a:pt x="235" y="99"/>
                  </a:cubicBezTo>
                  <a:cubicBezTo>
                    <a:pt x="234" y="98"/>
                    <a:pt x="232" y="97"/>
                    <a:pt x="231" y="97"/>
                  </a:cubicBezTo>
                  <a:cubicBezTo>
                    <a:pt x="231" y="97"/>
                    <a:pt x="230" y="96"/>
                    <a:pt x="229" y="96"/>
                  </a:cubicBezTo>
                  <a:cubicBezTo>
                    <a:pt x="228" y="96"/>
                    <a:pt x="225" y="95"/>
                    <a:pt x="223" y="95"/>
                  </a:cubicBezTo>
                  <a:cubicBezTo>
                    <a:pt x="218" y="95"/>
                    <a:pt x="213" y="96"/>
                    <a:pt x="205" y="98"/>
                  </a:cubicBezTo>
                  <a:cubicBezTo>
                    <a:pt x="182" y="105"/>
                    <a:pt x="152" y="100"/>
                    <a:pt x="135" y="87"/>
                  </a:cubicBezTo>
                  <a:cubicBezTo>
                    <a:pt x="128" y="81"/>
                    <a:pt x="121" y="78"/>
                    <a:pt x="114" y="78"/>
                  </a:cubicBezTo>
                  <a:cubicBezTo>
                    <a:pt x="103" y="78"/>
                    <a:pt x="95" y="87"/>
                    <a:pt x="89" y="95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8" y="98"/>
                    <a:pt x="88" y="99"/>
                    <a:pt x="88" y="100"/>
                  </a:cubicBezTo>
                  <a:cubicBezTo>
                    <a:pt x="88" y="99"/>
                    <a:pt x="88" y="97"/>
                    <a:pt x="88" y="95"/>
                  </a:cubicBezTo>
                  <a:cubicBezTo>
                    <a:pt x="88" y="48"/>
                    <a:pt x="122" y="10"/>
                    <a:pt x="16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8"/>
            <p:cNvSpPr>
              <a:spLocks noEditPoints="1"/>
            </p:cNvSpPr>
            <p:nvPr/>
          </p:nvSpPr>
          <p:spPr bwMode="auto">
            <a:xfrm>
              <a:off x="7485761" y="2949507"/>
              <a:ext cx="537663" cy="628067"/>
            </a:xfrm>
            <a:custGeom>
              <a:avLst/>
              <a:gdLst>
                <a:gd name="T0" fmla="*/ 124 w 191"/>
                <a:gd name="T1" fmla="*/ 142 h 223"/>
                <a:gd name="T2" fmla="*/ 142 w 191"/>
                <a:gd name="T3" fmla="*/ 81 h 223"/>
                <a:gd name="T4" fmla="*/ 96 w 191"/>
                <a:gd name="T5" fmla="*/ 0 h 223"/>
                <a:gd name="T6" fmla="*/ 49 w 191"/>
                <a:gd name="T7" fmla="*/ 81 h 223"/>
                <a:gd name="T8" fmla="*/ 67 w 191"/>
                <a:gd name="T9" fmla="*/ 142 h 223"/>
                <a:gd name="T10" fmla="*/ 0 w 191"/>
                <a:gd name="T11" fmla="*/ 188 h 223"/>
                <a:gd name="T12" fmla="*/ 11 w 191"/>
                <a:gd name="T13" fmla="*/ 223 h 223"/>
                <a:gd name="T14" fmla="*/ 69 w 191"/>
                <a:gd name="T15" fmla="*/ 153 h 223"/>
                <a:gd name="T16" fmla="*/ 122 w 191"/>
                <a:gd name="T17" fmla="*/ 153 h 223"/>
                <a:gd name="T18" fmla="*/ 180 w 191"/>
                <a:gd name="T19" fmla="*/ 223 h 223"/>
                <a:gd name="T20" fmla="*/ 191 w 191"/>
                <a:gd name="T21" fmla="*/ 188 h 223"/>
                <a:gd name="T22" fmla="*/ 59 w 191"/>
                <a:gd name="T23" fmla="*/ 73 h 223"/>
                <a:gd name="T24" fmla="*/ 74 w 191"/>
                <a:gd name="T25" fmla="*/ 58 h 223"/>
                <a:gd name="T26" fmla="*/ 128 w 191"/>
                <a:gd name="T27" fmla="*/ 65 h 223"/>
                <a:gd name="T28" fmla="*/ 132 w 191"/>
                <a:gd name="T29" fmla="*/ 74 h 223"/>
                <a:gd name="T30" fmla="*/ 116 w 191"/>
                <a:gd name="T31" fmla="*/ 117 h 223"/>
                <a:gd name="T32" fmla="*/ 115 w 191"/>
                <a:gd name="T33" fmla="*/ 118 h 223"/>
                <a:gd name="T34" fmla="*/ 105 w 191"/>
                <a:gd name="T35" fmla="*/ 124 h 223"/>
                <a:gd name="T36" fmla="*/ 85 w 191"/>
                <a:gd name="T37" fmla="*/ 123 h 223"/>
                <a:gd name="T38" fmla="*/ 76 w 191"/>
                <a:gd name="T39" fmla="*/ 117 h 223"/>
                <a:gd name="T40" fmla="*/ 59 w 191"/>
                <a:gd name="T41" fmla="*/ 73 h 223"/>
                <a:gd name="T42" fmla="*/ 84 w 191"/>
                <a:gd name="T43" fmla="*/ 135 h 223"/>
                <a:gd name="T44" fmla="*/ 91 w 191"/>
                <a:gd name="T45" fmla="*/ 136 h 223"/>
                <a:gd name="T46" fmla="*/ 105 w 191"/>
                <a:gd name="T47" fmla="*/ 136 h 223"/>
                <a:gd name="T48" fmla="*/ 113 w 191"/>
                <a:gd name="T49" fmla="*/ 133 h 223"/>
                <a:gd name="T50" fmla="*/ 114 w 191"/>
                <a:gd name="T51" fmla="*/ 145 h 223"/>
                <a:gd name="T52" fmla="*/ 78 w 191"/>
                <a:gd name="T53" fmla="*/ 145 h 223"/>
                <a:gd name="T54" fmla="*/ 78 w 191"/>
                <a:gd name="T55" fmla="*/ 132 h 223"/>
                <a:gd name="T56" fmla="*/ 137 w 191"/>
                <a:gd name="T57" fmla="*/ 56 h 223"/>
                <a:gd name="T58" fmla="*/ 137 w 191"/>
                <a:gd name="T59" fmla="*/ 56 h 223"/>
                <a:gd name="T60" fmla="*/ 134 w 191"/>
                <a:gd name="T61" fmla="*/ 55 h 223"/>
                <a:gd name="T62" fmla="*/ 129 w 191"/>
                <a:gd name="T63" fmla="*/ 54 h 223"/>
                <a:gd name="T64" fmla="*/ 125 w 191"/>
                <a:gd name="T65" fmla="*/ 54 h 223"/>
                <a:gd name="T66" fmla="*/ 118 w 191"/>
                <a:gd name="T67" fmla="*/ 56 h 223"/>
                <a:gd name="T68" fmla="*/ 67 w 191"/>
                <a:gd name="T69" fmla="*/ 44 h 223"/>
                <a:gd name="T70" fmla="*/ 59 w 191"/>
                <a:gd name="T71" fmla="*/ 47 h 223"/>
                <a:gd name="T72" fmla="*/ 55 w 191"/>
                <a:gd name="T73" fmla="*/ 5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1" h="223">
                  <a:moveTo>
                    <a:pt x="125" y="142"/>
                  </a:moveTo>
                  <a:cubicBezTo>
                    <a:pt x="125" y="142"/>
                    <a:pt x="124" y="142"/>
                    <a:pt x="124" y="142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34" y="114"/>
                    <a:pt x="141" y="99"/>
                    <a:pt x="142" y="81"/>
                  </a:cubicBezTo>
                  <a:cubicBezTo>
                    <a:pt x="146" y="73"/>
                    <a:pt x="148" y="65"/>
                    <a:pt x="148" y="56"/>
                  </a:cubicBezTo>
                  <a:cubicBezTo>
                    <a:pt x="148" y="25"/>
                    <a:pt x="124" y="0"/>
                    <a:pt x="96" y="0"/>
                  </a:cubicBezTo>
                  <a:cubicBezTo>
                    <a:pt x="67" y="0"/>
                    <a:pt x="44" y="25"/>
                    <a:pt x="44" y="56"/>
                  </a:cubicBezTo>
                  <a:cubicBezTo>
                    <a:pt x="44" y="65"/>
                    <a:pt x="45" y="73"/>
                    <a:pt x="49" y="81"/>
                  </a:cubicBezTo>
                  <a:cubicBezTo>
                    <a:pt x="51" y="99"/>
                    <a:pt x="57" y="114"/>
                    <a:pt x="67" y="124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27" y="148"/>
                    <a:pt x="0" y="167"/>
                    <a:pt x="0" y="188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11" y="223"/>
                    <a:pt x="11" y="223"/>
                    <a:pt x="11" y="223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73"/>
                    <a:pt x="35" y="158"/>
                    <a:pt x="69" y="153"/>
                  </a:cubicBezTo>
                  <a:cubicBezTo>
                    <a:pt x="73" y="161"/>
                    <a:pt x="83" y="166"/>
                    <a:pt x="96" y="166"/>
                  </a:cubicBezTo>
                  <a:cubicBezTo>
                    <a:pt x="108" y="166"/>
                    <a:pt x="118" y="161"/>
                    <a:pt x="122" y="153"/>
                  </a:cubicBezTo>
                  <a:cubicBezTo>
                    <a:pt x="156" y="158"/>
                    <a:pt x="180" y="173"/>
                    <a:pt x="180" y="188"/>
                  </a:cubicBezTo>
                  <a:cubicBezTo>
                    <a:pt x="180" y="223"/>
                    <a:pt x="180" y="223"/>
                    <a:pt x="180" y="223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91" y="167"/>
                    <a:pt x="165" y="149"/>
                    <a:pt x="125" y="142"/>
                  </a:cubicBezTo>
                  <a:close/>
                  <a:moveTo>
                    <a:pt x="59" y="73"/>
                  </a:moveTo>
                  <a:cubicBezTo>
                    <a:pt x="59" y="69"/>
                    <a:pt x="60" y="64"/>
                    <a:pt x="60" y="60"/>
                  </a:cubicBezTo>
                  <a:cubicBezTo>
                    <a:pt x="66" y="53"/>
                    <a:pt x="68" y="54"/>
                    <a:pt x="74" y="58"/>
                  </a:cubicBezTo>
                  <a:cubicBezTo>
                    <a:pt x="85" y="67"/>
                    <a:pt x="105" y="70"/>
                    <a:pt x="121" y="66"/>
                  </a:cubicBezTo>
                  <a:cubicBezTo>
                    <a:pt x="124" y="65"/>
                    <a:pt x="127" y="65"/>
                    <a:pt x="128" y="65"/>
                  </a:cubicBezTo>
                  <a:cubicBezTo>
                    <a:pt x="129" y="65"/>
                    <a:pt x="129" y="65"/>
                    <a:pt x="130" y="65"/>
                  </a:cubicBezTo>
                  <a:cubicBezTo>
                    <a:pt x="131" y="65"/>
                    <a:pt x="132" y="67"/>
                    <a:pt x="132" y="74"/>
                  </a:cubicBezTo>
                  <a:cubicBezTo>
                    <a:pt x="132" y="74"/>
                    <a:pt x="132" y="74"/>
                    <a:pt x="132" y="74"/>
                  </a:cubicBezTo>
                  <a:cubicBezTo>
                    <a:pt x="132" y="92"/>
                    <a:pt x="126" y="108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2" y="120"/>
                    <a:pt x="109" y="122"/>
                    <a:pt x="107" y="123"/>
                  </a:cubicBezTo>
                  <a:cubicBezTo>
                    <a:pt x="106" y="124"/>
                    <a:pt x="106" y="124"/>
                    <a:pt x="105" y="124"/>
                  </a:cubicBezTo>
                  <a:cubicBezTo>
                    <a:pt x="99" y="127"/>
                    <a:pt x="92" y="127"/>
                    <a:pt x="86" y="124"/>
                  </a:cubicBezTo>
                  <a:cubicBezTo>
                    <a:pt x="86" y="124"/>
                    <a:pt x="85" y="124"/>
                    <a:pt x="85" y="123"/>
                  </a:cubicBezTo>
                  <a:cubicBezTo>
                    <a:pt x="82" y="122"/>
                    <a:pt x="79" y="121"/>
                    <a:pt x="77" y="118"/>
                  </a:cubicBezTo>
                  <a:cubicBezTo>
                    <a:pt x="76" y="118"/>
                    <a:pt x="76" y="118"/>
                    <a:pt x="76" y="117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66" y="107"/>
                    <a:pt x="59" y="91"/>
                    <a:pt x="59" y="73"/>
                  </a:cubicBezTo>
                  <a:close/>
                  <a:moveTo>
                    <a:pt x="78" y="132"/>
                  </a:moveTo>
                  <a:cubicBezTo>
                    <a:pt x="80" y="133"/>
                    <a:pt x="82" y="134"/>
                    <a:pt x="84" y="135"/>
                  </a:cubicBezTo>
                  <a:cubicBezTo>
                    <a:pt x="85" y="135"/>
                    <a:pt x="85" y="135"/>
                    <a:pt x="86" y="136"/>
                  </a:cubicBezTo>
                  <a:cubicBezTo>
                    <a:pt x="88" y="136"/>
                    <a:pt x="89" y="136"/>
                    <a:pt x="91" y="136"/>
                  </a:cubicBezTo>
                  <a:cubicBezTo>
                    <a:pt x="92" y="136"/>
                    <a:pt x="94" y="137"/>
                    <a:pt x="96" y="137"/>
                  </a:cubicBezTo>
                  <a:cubicBezTo>
                    <a:pt x="99" y="137"/>
                    <a:pt x="102" y="136"/>
                    <a:pt x="105" y="136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8" y="135"/>
                    <a:pt x="110" y="134"/>
                    <a:pt x="113" y="133"/>
                  </a:cubicBezTo>
                  <a:cubicBezTo>
                    <a:pt x="113" y="132"/>
                    <a:pt x="113" y="132"/>
                    <a:pt x="114" y="132"/>
                  </a:cubicBezTo>
                  <a:cubicBezTo>
                    <a:pt x="114" y="145"/>
                    <a:pt x="114" y="145"/>
                    <a:pt x="114" y="145"/>
                  </a:cubicBezTo>
                  <a:cubicBezTo>
                    <a:pt x="113" y="150"/>
                    <a:pt x="106" y="155"/>
                    <a:pt x="96" y="155"/>
                  </a:cubicBezTo>
                  <a:cubicBezTo>
                    <a:pt x="85" y="155"/>
                    <a:pt x="78" y="150"/>
                    <a:pt x="78" y="145"/>
                  </a:cubicBezTo>
                  <a:cubicBezTo>
                    <a:pt x="78" y="136"/>
                    <a:pt x="78" y="136"/>
                    <a:pt x="78" y="136"/>
                  </a:cubicBezTo>
                  <a:lnTo>
                    <a:pt x="78" y="132"/>
                  </a:lnTo>
                  <a:close/>
                  <a:moveTo>
                    <a:pt x="96" y="10"/>
                  </a:moveTo>
                  <a:cubicBezTo>
                    <a:pt x="119" y="10"/>
                    <a:pt x="137" y="31"/>
                    <a:pt x="137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6"/>
                    <a:pt x="136" y="56"/>
                    <a:pt x="136" y="56"/>
                  </a:cubicBezTo>
                  <a:cubicBezTo>
                    <a:pt x="135" y="55"/>
                    <a:pt x="134" y="55"/>
                    <a:pt x="134" y="55"/>
                  </a:cubicBezTo>
                  <a:cubicBezTo>
                    <a:pt x="133" y="55"/>
                    <a:pt x="132" y="54"/>
                    <a:pt x="132" y="54"/>
                  </a:cubicBezTo>
                  <a:cubicBezTo>
                    <a:pt x="131" y="54"/>
                    <a:pt x="130" y="54"/>
                    <a:pt x="129" y="54"/>
                  </a:cubicBezTo>
                  <a:cubicBezTo>
                    <a:pt x="129" y="54"/>
                    <a:pt x="129" y="54"/>
                    <a:pt x="128" y="54"/>
                  </a:cubicBezTo>
                  <a:cubicBezTo>
                    <a:pt x="128" y="54"/>
                    <a:pt x="126" y="54"/>
                    <a:pt x="125" y="54"/>
                  </a:cubicBezTo>
                  <a:cubicBezTo>
                    <a:pt x="125" y="54"/>
                    <a:pt x="125" y="54"/>
                    <a:pt x="124" y="54"/>
                  </a:cubicBezTo>
                  <a:cubicBezTo>
                    <a:pt x="122" y="55"/>
                    <a:pt x="120" y="55"/>
                    <a:pt x="118" y="56"/>
                  </a:cubicBezTo>
                  <a:cubicBezTo>
                    <a:pt x="105" y="59"/>
                    <a:pt x="89" y="56"/>
                    <a:pt x="80" y="50"/>
                  </a:cubicBezTo>
                  <a:cubicBezTo>
                    <a:pt x="76" y="46"/>
                    <a:pt x="71" y="44"/>
                    <a:pt x="67" y="44"/>
                  </a:cubicBezTo>
                  <a:cubicBezTo>
                    <a:pt x="65" y="44"/>
                    <a:pt x="63" y="45"/>
                    <a:pt x="61" y="46"/>
                  </a:cubicBezTo>
                  <a:cubicBezTo>
                    <a:pt x="60" y="46"/>
                    <a:pt x="60" y="46"/>
                    <a:pt x="59" y="47"/>
                  </a:cubicBezTo>
                  <a:cubicBezTo>
                    <a:pt x="58" y="48"/>
                    <a:pt x="56" y="49"/>
                    <a:pt x="55" y="50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7" y="28"/>
                    <a:pt x="75" y="10"/>
                    <a:pt x="9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9"/>
            <p:cNvSpPr>
              <a:spLocks noEditPoints="1"/>
            </p:cNvSpPr>
            <p:nvPr/>
          </p:nvSpPr>
          <p:spPr bwMode="auto">
            <a:xfrm>
              <a:off x="6467531" y="2949507"/>
              <a:ext cx="537663" cy="628067"/>
            </a:xfrm>
            <a:custGeom>
              <a:avLst/>
              <a:gdLst>
                <a:gd name="T0" fmla="*/ 180 w 191"/>
                <a:gd name="T1" fmla="*/ 188 h 223"/>
                <a:gd name="T2" fmla="*/ 191 w 191"/>
                <a:gd name="T3" fmla="*/ 223 h 223"/>
                <a:gd name="T4" fmla="*/ 125 w 191"/>
                <a:gd name="T5" fmla="*/ 142 h 223"/>
                <a:gd name="T6" fmla="*/ 124 w 191"/>
                <a:gd name="T7" fmla="*/ 124 h 223"/>
                <a:gd name="T8" fmla="*/ 148 w 191"/>
                <a:gd name="T9" fmla="*/ 56 h 223"/>
                <a:gd name="T10" fmla="*/ 44 w 191"/>
                <a:gd name="T11" fmla="*/ 56 h 223"/>
                <a:gd name="T12" fmla="*/ 67 w 191"/>
                <a:gd name="T13" fmla="*/ 124 h 223"/>
                <a:gd name="T14" fmla="*/ 67 w 191"/>
                <a:gd name="T15" fmla="*/ 142 h 223"/>
                <a:gd name="T16" fmla="*/ 0 w 191"/>
                <a:gd name="T17" fmla="*/ 223 h 223"/>
                <a:gd name="T18" fmla="*/ 11 w 191"/>
                <a:gd name="T19" fmla="*/ 188 h 223"/>
                <a:gd name="T20" fmla="*/ 69 w 191"/>
                <a:gd name="T21" fmla="*/ 153 h 223"/>
                <a:gd name="T22" fmla="*/ 122 w 191"/>
                <a:gd name="T23" fmla="*/ 153 h 223"/>
                <a:gd name="T24" fmla="*/ 60 w 191"/>
                <a:gd name="T25" fmla="*/ 60 h 223"/>
                <a:gd name="T26" fmla="*/ 120 w 191"/>
                <a:gd name="T27" fmla="*/ 66 h 223"/>
                <a:gd name="T28" fmla="*/ 130 w 191"/>
                <a:gd name="T29" fmla="*/ 65 h 223"/>
                <a:gd name="T30" fmla="*/ 116 w 191"/>
                <a:gd name="T31" fmla="*/ 117 h 223"/>
                <a:gd name="T32" fmla="*/ 114 w 191"/>
                <a:gd name="T33" fmla="*/ 118 h 223"/>
                <a:gd name="T34" fmla="*/ 105 w 191"/>
                <a:gd name="T35" fmla="*/ 124 h 223"/>
                <a:gd name="T36" fmla="*/ 85 w 191"/>
                <a:gd name="T37" fmla="*/ 123 h 223"/>
                <a:gd name="T38" fmla="*/ 75 w 191"/>
                <a:gd name="T39" fmla="*/ 117 h 223"/>
                <a:gd name="T40" fmla="*/ 59 w 191"/>
                <a:gd name="T41" fmla="*/ 73 h 223"/>
                <a:gd name="T42" fmla="*/ 83 w 191"/>
                <a:gd name="T43" fmla="*/ 134 h 223"/>
                <a:gd name="T44" fmla="*/ 90 w 191"/>
                <a:gd name="T45" fmla="*/ 136 h 223"/>
                <a:gd name="T46" fmla="*/ 113 w 191"/>
                <a:gd name="T47" fmla="*/ 132 h 223"/>
                <a:gd name="T48" fmla="*/ 96 w 191"/>
                <a:gd name="T49" fmla="*/ 155 h 223"/>
                <a:gd name="T50" fmla="*/ 78 w 191"/>
                <a:gd name="T51" fmla="*/ 136 h 223"/>
                <a:gd name="T52" fmla="*/ 96 w 191"/>
                <a:gd name="T53" fmla="*/ 10 h 223"/>
                <a:gd name="T54" fmla="*/ 137 w 191"/>
                <a:gd name="T55" fmla="*/ 56 h 223"/>
                <a:gd name="T56" fmla="*/ 136 w 191"/>
                <a:gd name="T57" fmla="*/ 56 h 223"/>
                <a:gd name="T58" fmla="*/ 132 w 191"/>
                <a:gd name="T59" fmla="*/ 54 h 223"/>
                <a:gd name="T60" fmla="*/ 128 w 191"/>
                <a:gd name="T61" fmla="*/ 54 h 223"/>
                <a:gd name="T62" fmla="*/ 124 w 191"/>
                <a:gd name="T63" fmla="*/ 54 h 223"/>
                <a:gd name="T64" fmla="*/ 80 w 191"/>
                <a:gd name="T65" fmla="*/ 50 h 223"/>
                <a:gd name="T66" fmla="*/ 61 w 191"/>
                <a:gd name="T67" fmla="*/ 46 h 223"/>
                <a:gd name="T68" fmla="*/ 55 w 191"/>
                <a:gd name="T69" fmla="*/ 50 h 223"/>
                <a:gd name="T70" fmla="*/ 96 w 191"/>
                <a:gd name="T71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1" h="223">
                  <a:moveTo>
                    <a:pt x="122" y="153"/>
                  </a:moveTo>
                  <a:cubicBezTo>
                    <a:pt x="156" y="158"/>
                    <a:pt x="180" y="173"/>
                    <a:pt x="180" y="188"/>
                  </a:cubicBezTo>
                  <a:cubicBezTo>
                    <a:pt x="180" y="223"/>
                    <a:pt x="180" y="223"/>
                    <a:pt x="180" y="223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91" y="167"/>
                    <a:pt x="165" y="149"/>
                    <a:pt x="125" y="142"/>
                  </a:cubicBezTo>
                  <a:cubicBezTo>
                    <a:pt x="125" y="142"/>
                    <a:pt x="124" y="142"/>
                    <a:pt x="124" y="142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34" y="114"/>
                    <a:pt x="141" y="99"/>
                    <a:pt x="142" y="81"/>
                  </a:cubicBezTo>
                  <a:cubicBezTo>
                    <a:pt x="146" y="74"/>
                    <a:pt x="148" y="65"/>
                    <a:pt x="148" y="56"/>
                  </a:cubicBezTo>
                  <a:cubicBezTo>
                    <a:pt x="148" y="25"/>
                    <a:pt x="124" y="0"/>
                    <a:pt x="96" y="0"/>
                  </a:cubicBezTo>
                  <a:cubicBezTo>
                    <a:pt x="67" y="0"/>
                    <a:pt x="44" y="25"/>
                    <a:pt x="44" y="56"/>
                  </a:cubicBezTo>
                  <a:cubicBezTo>
                    <a:pt x="44" y="65"/>
                    <a:pt x="45" y="73"/>
                    <a:pt x="49" y="81"/>
                  </a:cubicBezTo>
                  <a:cubicBezTo>
                    <a:pt x="51" y="99"/>
                    <a:pt x="57" y="114"/>
                    <a:pt x="67" y="124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27" y="148"/>
                    <a:pt x="0" y="167"/>
                    <a:pt x="0" y="188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11" y="223"/>
                    <a:pt x="11" y="223"/>
                    <a:pt x="11" y="223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73"/>
                    <a:pt x="35" y="158"/>
                    <a:pt x="69" y="153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74" y="161"/>
                    <a:pt x="84" y="166"/>
                    <a:pt x="96" y="166"/>
                  </a:cubicBezTo>
                  <a:cubicBezTo>
                    <a:pt x="108" y="166"/>
                    <a:pt x="118" y="161"/>
                    <a:pt x="122" y="153"/>
                  </a:cubicBezTo>
                  <a:close/>
                  <a:moveTo>
                    <a:pt x="59" y="73"/>
                  </a:moveTo>
                  <a:cubicBezTo>
                    <a:pt x="59" y="69"/>
                    <a:pt x="59" y="64"/>
                    <a:pt x="60" y="60"/>
                  </a:cubicBezTo>
                  <a:cubicBezTo>
                    <a:pt x="66" y="53"/>
                    <a:pt x="68" y="54"/>
                    <a:pt x="74" y="58"/>
                  </a:cubicBezTo>
                  <a:cubicBezTo>
                    <a:pt x="85" y="67"/>
                    <a:pt x="105" y="70"/>
                    <a:pt x="120" y="66"/>
                  </a:cubicBezTo>
                  <a:cubicBezTo>
                    <a:pt x="124" y="65"/>
                    <a:pt x="126" y="65"/>
                    <a:pt x="128" y="65"/>
                  </a:cubicBezTo>
                  <a:cubicBezTo>
                    <a:pt x="129" y="65"/>
                    <a:pt x="129" y="65"/>
                    <a:pt x="130" y="65"/>
                  </a:cubicBezTo>
                  <a:cubicBezTo>
                    <a:pt x="131" y="65"/>
                    <a:pt x="132" y="67"/>
                    <a:pt x="132" y="74"/>
                  </a:cubicBezTo>
                  <a:cubicBezTo>
                    <a:pt x="132" y="92"/>
                    <a:pt x="125" y="108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5" y="118"/>
                    <a:pt x="115" y="118"/>
                    <a:pt x="114" y="118"/>
                  </a:cubicBezTo>
                  <a:cubicBezTo>
                    <a:pt x="112" y="121"/>
                    <a:pt x="109" y="122"/>
                    <a:pt x="107" y="123"/>
                  </a:cubicBezTo>
                  <a:cubicBezTo>
                    <a:pt x="106" y="124"/>
                    <a:pt x="106" y="124"/>
                    <a:pt x="105" y="124"/>
                  </a:cubicBezTo>
                  <a:cubicBezTo>
                    <a:pt x="99" y="126"/>
                    <a:pt x="92" y="127"/>
                    <a:pt x="86" y="124"/>
                  </a:cubicBezTo>
                  <a:cubicBezTo>
                    <a:pt x="86" y="124"/>
                    <a:pt x="85" y="124"/>
                    <a:pt x="85" y="123"/>
                  </a:cubicBezTo>
                  <a:cubicBezTo>
                    <a:pt x="82" y="122"/>
                    <a:pt x="79" y="121"/>
                    <a:pt x="77" y="118"/>
                  </a:cubicBezTo>
                  <a:cubicBezTo>
                    <a:pt x="76" y="118"/>
                    <a:pt x="76" y="118"/>
                    <a:pt x="75" y="117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65" y="108"/>
                    <a:pt x="59" y="92"/>
                    <a:pt x="59" y="73"/>
                  </a:cubicBezTo>
                  <a:close/>
                  <a:moveTo>
                    <a:pt x="78" y="132"/>
                  </a:moveTo>
                  <a:cubicBezTo>
                    <a:pt x="80" y="133"/>
                    <a:pt x="81" y="134"/>
                    <a:pt x="83" y="134"/>
                  </a:cubicBezTo>
                  <a:cubicBezTo>
                    <a:pt x="84" y="135"/>
                    <a:pt x="85" y="135"/>
                    <a:pt x="86" y="136"/>
                  </a:cubicBezTo>
                  <a:cubicBezTo>
                    <a:pt x="87" y="136"/>
                    <a:pt x="89" y="136"/>
                    <a:pt x="90" y="136"/>
                  </a:cubicBezTo>
                  <a:cubicBezTo>
                    <a:pt x="92" y="136"/>
                    <a:pt x="94" y="137"/>
                    <a:pt x="96" y="137"/>
                  </a:cubicBezTo>
                  <a:cubicBezTo>
                    <a:pt x="102" y="137"/>
                    <a:pt x="108" y="135"/>
                    <a:pt x="113" y="132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50"/>
                    <a:pt x="106" y="155"/>
                    <a:pt x="96" y="155"/>
                  </a:cubicBezTo>
                  <a:cubicBezTo>
                    <a:pt x="85" y="155"/>
                    <a:pt x="78" y="150"/>
                    <a:pt x="78" y="145"/>
                  </a:cubicBezTo>
                  <a:cubicBezTo>
                    <a:pt x="78" y="136"/>
                    <a:pt x="78" y="136"/>
                    <a:pt x="78" y="136"/>
                  </a:cubicBezTo>
                  <a:lnTo>
                    <a:pt x="78" y="132"/>
                  </a:lnTo>
                  <a:close/>
                  <a:moveTo>
                    <a:pt x="96" y="10"/>
                  </a:moveTo>
                  <a:cubicBezTo>
                    <a:pt x="118" y="10"/>
                    <a:pt x="137" y="31"/>
                    <a:pt x="137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36" y="56"/>
                    <a:pt x="136" y="56"/>
                    <a:pt x="136" y="56"/>
                  </a:cubicBezTo>
                  <a:cubicBezTo>
                    <a:pt x="135" y="55"/>
                    <a:pt x="134" y="55"/>
                    <a:pt x="133" y="55"/>
                  </a:cubicBezTo>
                  <a:cubicBezTo>
                    <a:pt x="133" y="55"/>
                    <a:pt x="132" y="54"/>
                    <a:pt x="132" y="54"/>
                  </a:cubicBezTo>
                  <a:cubicBezTo>
                    <a:pt x="131" y="54"/>
                    <a:pt x="130" y="54"/>
                    <a:pt x="129" y="54"/>
                  </a:cubicBezTo>
                  <a:cubicBezTo>
                    <a:pt x="129" y="54"/>
                    <a:pt x="129" y="54"/>
                    <a:pt x="128" y="54"/>
                  </a:cubicBezTo>
                  <a:cubicBezTo>
                    <a:pt x="127" y="54"/>
                    <a:pt x="126" y="54"/>
                    <a:pt x="125" y="54"/>
                  </a:cubicBezTo>
                  <a:cubicBezTo>
                    <a:pt x="125" y="54"/>
                    <a:pt x="125" y="54"/>
                    <a:pt x="124" y="54"/>
                  </a:cubicBezTo>
                  <a:cubicBezTo>
                    <a:pt x="122" y="55"/>
                    <a:pt x="120" y="55"/>
                    <a:pt x="118" y="56"/>
                  </a:cubicBezTo>
                  <a:cubicBezTo>
                    <a:pt x="105" y="59"/>
                    <a:pt x="89" y="56"/>
                    <a:pt x="80" y="50"/>
                  </a:cubicBezTo>
                  <a:cubicBezTo>
                    <a:pt x="75" y="46"/>
                    <a:pt x="71" y="44"/>
                    <a:pt x="67" y="44"/>
                  </a:cubicBezTo>
                  <a:cubicBezTo>
                    <a:pt x="65" y="44"/>
                    <a:pt x="63" y="45"/>
                    <a:pt x="61" y="46"/>
                  </a:cubicBezTo>
                  <a:cubicBezTo>
                    <a:pt x="60" y="46"/>
                    <a:pt x="60" y="46"/>
                    <a:pt x="59" y="47"/>
                  </a:cubicBezTo>
                  <a:cubicBezTo>
                    <a:pt x="58" y="48"/>
                    <a:pt x="56" y="49"/>
                    <a:pt x="55" y="50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7" y="28"/>
                    <a:pt x="75" y="10"/>
                    <a:pt x="96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6" name="组合 5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GrpSpPr/>
          <p:nvPr/>
        </p:nvGrpSpPr>
        <p:grpSpPr>
          <a:xfrm>
            <a:off x="3352212" y="3709052"/>
            <a:ext cx="261207" cy="287867"/>
            <a:chOff x="11769725" y="7867650"/>
            <a:chExt cx="1617663" cy="1782763"/>
          </a:xfrm>
          <a:solidFill>
            <a:schemeClr val="tx1"/>
          </a:solidFill>
        </p:grpSpPr>
        <p:sp>
          <p:nvSpPr>
            <p:cNvPr id="57" name="Freeform 72"/>
            <p:cNvSpPr>
              <a:spLocks noEditPoints="1"/>
            </p:cNvSpPr>
            <p:nvPr/>
          </p:nvSpPr>
          <p:spPr bwMode="auto">
            <a:xfrm>
              <a:off x="12066588" y="9297988"/>
              <a:ext cx="352425" cy="352425"/>
            </a:xfrm>
            <a:custGeom>
              <a:avLst/>
              <a:gdLst>
                <a:gd name="T0" fmla="*/ 47 w 94"/>
                <a:gd name="T1" fmla="*/ 0 h 94"/>
                <a:gd name="T2" fmla="*/ 0 w 94"/>
                <a:gd name="T3" fmla="*/ 47 h 94"/>
                <a:gd name="T4" fmla="*/ 47 w 94"/>
                <a:gd name="T5" fmla="*/ 94 h 94"/>
                <a:gd name="T6" fmla="*/ 94 w 94"/>
                <a:gd name="T7" fmla="*/ 47 h 94"/>
                <a:gd name="T8" fmla="*/ 47 w 94"/>
                <a:gd name="T9" fmla="*/ 0 h 94"/>
                <a:gd name="T10" fmla="*/ 47 w 94"/>
                <a:gd name="T11" fmla="*/ 85 h 94"/>
                <a:gd name="T12" fmla="*/ 9 w 94"/>
                <a:gd name="T13" fmla="*/ 47 h 94"/>
                <a:gd name="T14" fmla="*/ 47 w 94"/>
                <a:gd name="T15" fmla="*/ 9 h 94"/>
                <a:gd name="T16" fmla="*/ 85 w 94"/>
                <a:gd name="T17" fmla="*/ 47 h 94"/>
                <a:gd name="T18" fmla="*/ 47 w 94"/>
                <a:gd name="T19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21" y="94"/>
                    <a:pt x="47" y="94"/>
                  </a:cubicBezTo>
                  <a:cubicBezTo>
                    <a:pt x="73" y="94"/>
                    <a:pt x="94" y="73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lose/>
                  <a:moveTo>
                    <a:pt x="47" y="85"/>
                  </a:moveTo>
                  <a:cubicBezTo>
                    <a:pt x="26" y="85"/>
                    <a:pt x="9" y="68"/>
                    <a:pt x="9" y="47"/>
                  </a:cubicBezTo>
                  <a:cubicBezTo>
                    <a:pt x="9" y="26"/>
                    <a:pt x="26" y="9"/>
                    <a:pt x="47" y="9"/>
                  </a:cubicBezTo>
                  <a:cubicBezTo>
                    <a:pt x="68" y="9"/>
                    <a:pt x="85" y="26"/>
                    <a:pt x="85" y="47"/>
                  </a:cubicBezTo>
                  <a:cubicBezTo>
                    <a:pt x="85" y="68"/>
                    <a:pt x="68" y="85"/>
                    <a:pt x="47" y="8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3"/>
            <p:cNvSpPr>
              <a:spLocks noEditPoints="1"/>
            </p:cNvSpPr>
            <p:nvPr/>
          </p:nvSpPr>
          <p:spPr bwMode="auto">
            <a:xfrm>
              <a:off x="12160250" y="9391650"/>
              <a:ext cx="161925" cy="160338"/>
            </a:xfrm>
            <a:custGeom>
              <a:avLst/>
              <a:gdLst>
                <a:gd name="T0" fmla="*/ 22 w 43"/>
                <a:gd name="T1" fmla="*/ 0 h 43"/>
                <a:gd name="T2" fmla="*/ 0 w 43"/>
                <a:gd name="T3" fmla="*/ 22 h 43"/>
                <a:gd name="T4" fmla="*/ 22 w 43"/>
                <a:gd name="T5" fmla="*/ 43 h 43"/>
                <a:gd name="T6" fmla="*/ 43 w 43"/>
                <a:gd name="T7" fmla="*/ 22 h 43"/>
                <a:gd name="T8" fmla="*/ 22 w 43"/>
                <a:gd name="T9" fmla="*/ 0 h 43"/>
                <a:gd name="T10" fmla="*/ 22 w 43"/>
                <a:gd name="T11" fmla="*/ 35 h 43"/>
                <a:gd name="T12" fmla="*/ 9 w 43"/>
                <a:gd name="T13" fmla="*/ 22 h 43"/>
                <a:gd name="T14" fmla="*/ 22 w 43"/>
                <a:gd name="T15" fmla="*/ 9 h 43"/>
                <a:gd name="T16" fmla="*/ 34 w 43"/>
                <a:gd name="T17" fmla="*/ 22 h 43"/>
                <a:gd name="T18" fmla="*/ 22 w 43"/>
                <a:gd name="T19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2" y="43"/>
                  </a:cubicBezTo>
                  <a:cubicBezTo>
                    <a:pt x="34" y="43"/>
                    <a:pt x="43" y="34"/>
                    <a:pt x="43" y="22"/>
                  </a:cubicBezTo>
                  <a:cubicBezTo>
                    <a:pt x="43" y="10"/>
                    <a:pt x="34" y="0"/>
                    <a:pt x="22" y="0"/>
                  </a:cubicBezTo>
                  <a:close/>
                  <a:moveTo>
                    <a:pt x="22" y="35"/>
                  </a:moveTo>
                  <a:cubicBezTo>
                    <a:pt x="15" y="35"/>
                    <a:pt x="9" y="29"/>
                    <a:pt x="9" y="22"/>
                  </a:cubicBezTo>
                  <a:cubicBezTo>
                    <a:pt x="9" y="15"/>
                    <a:pt x="15" y="9"/>
                    <a:pt x="22" y="9"/>
                  </a:cubicBezTo>
                  <a:cubicBezTo>
                    <a:pt x="29" y="9"/>
                    <a:pt x="34" y="15"/>
                    <a:pt x="34" y="22"/>
                  </a:cubicBezTo>
                  <a:cubicBezTo>
                    <a:pt x="34" y="29"/>
                    <a:pt x="29" y="35"/>
                    <a:pt x="22" y="3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"/>
            <p:cNvSpPr>
              <a:spLocks noEditPoints="1"/>
            </p:cNvSpPr>
            <p:nvPr/>
          </p:nvSpPr>
          <p:spPr bwMode="auto">
            <a:xfrm>
              <a:off x="12793663" y="9297988"/>
              <a:ext cx="354013" cy="352425"/>
            </a:xfrm>
            <a:custGeom>
              <a:avLst/>
              <a:gdLst>
                <a:gd name="T0" fmla="*/ 47 w 94"/>
                <a:gd name="T1" fmla="*/ 0 h 94"/>
                <a:gd name="T2" fmla="*/ 0 w 94"/>
                <a:gd name="T3" fmla="*/ 47 h 94"/>
                <a:gd name="T4" fmla="*/ 47 w 94"/>
                <a:gd name="T5" fmla="*/ 94 h 94"/>
                <a:gd name="T6" fmla="*/ 94 w 94"/>
                <a:gd name="T7" fmla="*/ 47 h 94"/>
                <a:gd name="T8" fmla="*/ 47 w 94"/>
                <a:gd name="T9" fmla="*/ 0 h 94"/>
                <a:gd name="T10" fmla="*/ 47 w 94"/>
                <a:gd name="T11" fmla="*/ 85 h 94"/>
                <a:gd name="T12" fmla="*/ 9 w 94"/>
                <a:gd name="T13" fmla="*/ 47 h 94"/>
                <a:gd name="T14" fmla="*/ 47 w 94"/>
                <a:gd name="T15" fmla="*/ 9 h 94"/>
                <a:gd name="T16" fmla="*/ 86 w 94"/>
                <a:gd name="T17" fmla="*/ 47 h 94"/>
                <a:gd name="T18" fmla="*/ 47 w 94"/>
                <a:gd name="T19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4">
                  <a:moveTo>
                    <a:pt x="47" y="0"/>
                  </a:move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21" y="94"/>
                    <a:pt x="47" y="94"/>
                  </a:cubicBezTo>
                  <a:cubicBezTo>
                    <a:pt x="73" y="94"/>
                    <a:pt x="94" y="73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lose/>
                  <a:moveTo>
                    <a:pt x="47" y="85"/>
                  </a:moveTo>
                  <a:cubicBezTo>
                    <a:pt x="26" y="85"/>
                    <a:pt x="9" y="68"/>
                    <a:pt x="9" y="47"/>
                  </a:cubicBezTo>
                  <a:cubicBezTo>
                    <a:pt x="9" y="26"/>
                    <a:pt x="26" y="9"/>
                    <a:pt x="47" y="9"/>
                  </a:cubicBezTo>
                  <a:cubicBezTo>
                    <a:pt x="68" y="9"/>
                    <a:pt x="86" y="26"/>
                    <a:pt x="86" y="47"/>
                  </a:cubicBezTo>
                  <a:cubicBezTo>
                    <a:pt x="86" y="68"/>
                    <a:pt x="68" y="85"/>
                    <a:pt x="47" y="8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5"/>
            <p:cNvSpPr>
              <a:spLocks noEditPoints="1"/>
            </p:cNvSpPr>
            <p:nvPr/>
          </p:nvSpPr>
          <p:spPr bwMode="auto">
            <a:xfrm>
              <a:off x="12892088" y="9391650"/>
              <a:ext cx="161925" cy="160338"/>
            </a:xfrm>
            <a:custGeom>
              <a:avLst/>
              <a:gdLst>
                <a:gd name="T0" fmla="*/ 21 w 43"/>
                <a:gd name="T1" fmla="*/ 0 h 43"/>
                <a:gd name="T2" fmla="*/ 0 w 43"/>
                <a:gd name="T3" fmla="*/ 22 h 43"/>
                <a:gd name="T4" fmla="*/ 21 w 43"/>
                <a:gd name="T5" fmla="*/ 43 h 43"/>
                <a:gd name="T6" fmla="*/ 43 w 43"/>
                <a:gd name="T7" fmla="*/ 22 h 43"/>
                <a:gd name="T8" fmla="*/ 21 w 43"/>
                <a:gd name="T9" fmla="*/ 0 h 43"/>
                <a:gd name="T10" fmla="*/ 21 w 43"/>
                <a:gd name="T11" fmla="*/ 35 h 43"/>
                <a:gd name="T12" fmla="*/ 9 w 43"/>
                <a:gd name="T13" fmla="*/ 22 h 43"/>
                <a:gd name="T14" fmla="*/ 21 w 43"/>
                <a:gd name="T15" fmla="*/ 9 h 43"/>
                <a:gd name="T16" fmla="*/ 34 w 43"/>
                <a:gd name="T17" fmla="*/ 22 h 43"/>
                <a:gd name="T18" fmla="*/ 21 w 43"/>
                <a:gd name="T19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4"/>
                    <a:pt x="9" y="43"/>
                    <a:pt x="21" y="43"/>
                  </a:cubicBez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lose/>
                  <a:moveTo>
                    <a:pt x="21" y="35"/>
                  </a:moveTo>
                  <a:cubicBezTo>
                    <a:pt x="14" y="35"/>
                    <a:pt x="9" y="29"/>
                    <a:pt x="9" y="22"/>
                  </a:cubicBezTo>
                  <a:cubicBezTo>
                    <a:pt x="9" y="15"/>
                    <a:pt x="14" y="9"/>
                    <a:pt x="21" y="9"/>
                  </a:cubicBezTo>
                  <a:cubicBezTo>
                    <a:pt x="28" y="9"/>
                    <a:pt x="34" y="15"/>
                    <a:pt x="34" y="22"/>
                  </a:cubicBezTo>
                  <a:cubicBezTo>
                    <a:pt x="34" y="29"/>
                    <a:pt x="28" y="35"/>
                    <a:pt x="21" y="3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Rectangle 76"/>
            <p:cNvSpPr>
              <a:spLocks noChangeArrowheads="1"/>
            </p:cNvSpPr>
            <p:nvPr/>
          </p:nvSpPr>
          <p:spPr bwMode="auto">
            <a:xfrm>
              <a:off x="12479338" y="9455150"/>
              <a:ext cx="266700" cy="3333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12204700" y="8943975"/>
              <a:ext cx="833438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Rectangle 78"/>
            <p:cNvSpPr>
              <a:spLocks noChangeArrowheads="1"/>
            </p:cNvSpPr>
            <p:nvPr/>
          </p:nvSpPr>
          <p:spPr bwMode="auto">
            <a:xfrm>
              <a:off x="12204700" y="8704263"/>
              <a:ext cx="833438" cy="3333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9"/>
            <p:cNvSpPr>
              <a:spLocks noEditPoints="1"/>
            </p:cNvSpPr>
            <p:nvPr/>
          </p:nvSpPr>
          <p:spPr bwMode="auto">
            <a:xfrm>
              <a:off x="11769725" y="8126413"/>
              <a:ext cx="1617663" cy="1350963"/>
            </a:xfrm>
            <a:custGeom>
              <a:avLst/>
              <a:gdLst>
                <a:gd name="T0" fmla="*/ 83 w 431"/>
                <a:gd name="T1" fmla="*/ 33 h 360"/>
                <a:gd name="T2" fmla="*/ 68 w 431"/>
                <a:gd name="T3" fmla="*/ 10 h 360"/>
                <a:gd name="T4" fmla="*/ 14 w 431"/>
                <a:gd name="T5" fmla="*/ 1 h 360"/>
                <a:gd name="T6" fmla="*/ 1 w 431"/>
                <a:gd name="T7" fmla="*/ 9 h 360"/>
                <a:gd name="T8" fmla="*/ 1 w 431"/>
                <a:gd name="T9" fmla="*/ 18 h 360"/>
                <a:gd name="T10" fmla="*/ 7 w 431"/>
                <a:gd name="T11" fmla="*/ 24 h 360"/>
                <a:gd name="T12" fmla="*/ 51 w 431"/>
                <a:gd name="T13" fmla="*/ 42 h 360"/>
                <a:gd name="T14" fmla="*/ 51 w 431"/>
                <a:gd name="T15" fmla="*/ 267 h 360"/>
                <a:gd name="T16" fmla="*/ 27 w 431"/>
                <a:gd name="T17" fmla="*/ 311 h 360"/>
                <a:gd name="T18" fmla="*/ 61 w 431"/>
                <a:gd name="T19" fmla="*/ 360 h 360"/>
                <a:gd name="T20" fmla="*/ 64 w 431"/>
                <a:gd name="T21" fmla="*/ 352 h 360"/>
                <a:gd name="T22" fmla="*/ 35 w 431"/>
                <a:gd name="T23" fmla="*/ 311 h 360"/>
                <a:gd name="T24" fmla="*/ 79 w 431"/>
                <a:gd name="T25" fmla="*/ 268 h 360"/>
                <a:gd name="T26" fmla="*/ 369 w 431"/>
                <a:gd name="T27" fmla="*/ 268 h 360"/>
                <a:gd name="T28" fmla="*/ 372 w 431"/>
                <a:gd name="T29" fmla="*/ 268 h 360"/>
                <a:gd name="T30" fmla="*/ 431 w 431"/>
                <a:gd name="T31" fmla="*/ 85 h 360"/>
                <a:gd name="T32" fmla="*/ 83 w 431"/>
                <a:gd name="T33" fmla="*/ 85 h 360"/>
                <a:gd name="T34" fmla="*/ 83 w 431"/>
                <a:gd name="T35" fmla="*/ 33 h 360"/>
                <a:gd name="T36" fmla="*/ 11 w 431"/>
                <a:gd name="T37" fmla="*/ 16 h 360"/>
                <a:gd name="T38" fmla="*/ 9 w 431"/>
                <a:gd name="T39" fmla="*/ 14 h 360"/>
                <a:gd name="T40" fmla="*/ 9 w 431"/>
                <a:gd name="T41" fmla="*/ 12 h 360"/>
                <a:gd name="T42" fmla="*/ 13 w 431"/>
                <a:gd name="T43" fmla="*/ 10 h 360"/>
                <a:gd name="T44" fmla="*/ 66 w 431"/>
                <a:gd name="T45" fmla="*/ 19 h 360"/>
                <a:gd name="T46" fmla="*/ 74 w 431"/>
                <a:gd name="T47" fmla="*/ 33 h 360"/>
                <a:gd name="T48" fmla="*/ 74 w 431"/>
                <a:gd name="T49" fmla="*/ 259 h 360"/>
                <a:gd name="T50" fmla="*/ 60 w 431"/>
                <a:gd name="T51" fmla="*/ 262 h 360"/>
                <a:gd name="T52" fmla="*/ 60 w 431"/>
                <a:gd name="T53" fmla="*/ 36 h 360"/>
                <a:gd name="T54" fmla="*/ 11 w 431"/>
                <a:gd name="T55" fmla="*/ 16 h 360"/>
                <a:gd name="T56" fmla="*/ 418 w 431"/>
                <a:gd name="T57" fmla="*/ 94 h 360"/>
                <a:gd name="T58" fmla="*/ 366 w 431"/>
                <a:gd name="T59" fmla="*/ 259 h 360"/>
                <a:gd name="T60" fmla="*/ 83 w 431"/>
                <a:gd name="T61" fmla="*/ 259 h 360"/>
                <a:gd name="T62" fmla="*/ 83 w 431"/>
                <a:gd name="T63" fmla="*/ 94 h 360"/>
                <a:gd name="T64" fmla="*/ 418 w 431"/>
                <a:gd name="T65" fmla="*/ 9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360">
                  <a:moveTo>
                    <a:pt x="83" y="33"/>
                  </a:moveTo>
                  <a:cubicBezTo>
                    <a:pt x="83" y="32"/>
                    <a:pt x="83" y="13"/>
                    <a:pt x="68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5"/>
                    <a:pt x="1" y="18"/>
                  </a:cubicBezTo>
                  <a:cubicBezTo>
                    <a:pt x="2" y="21"/>
                    <a:pt x="4" y="23"/>
                    <a:pt x="7" y="2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267"/>
                    <a:pt x="51" y="267"/>
                    <a:pt x="51" y="267"/>
                  </a:cubicBezTo>
                  <a:cubicBezTo>
                    <a:pt x="36" y="276"/>
                    <a:pt x="27" y="292"/>
                    <a:pt x="27" y="311"/>
                  </a:cubicBezTo>
                  <a:cubicBezTo>
                    <a:pt x="27" y="333"/>
                    <a:pt x="40" y="352"/>
                    <a:pt x="61" y="360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47" y="345"/>
                    <a:pt x="35" y="329"/>
                    <a:pt x="35" y="311"/>
                  </a:cubicBezTo>
                  <a:cubicBezTo>
                    <a:pt x="35" y="287"/>
                    <a:pt x="55" y="268"/>
                    <a:pt x="79" y="268"/>
                  </a:cubicBezTo>
                  <a:cubicBezTo>
                    <a:pt x="369" y="268"/>
                    <a:pt x="369" y="268"/>
                    <a:pt x="369" y="268"/>
                  </a:cubicBezTo>
                  <a:cubicBezTo>
                    <a:pt x="372" y="268"/>
                    <a:pt x="372" y="268"/>
                    <a:pt x="372" y="268"/>
                  </a:cubicBezTo>
                  <a:cubicBezTo>
                    <a:pt x="431" y="85"/>
                    <a:pt x="431" y="85"/>
                    <a:pt x="431" y="85"/>
                  </a:cubicBezTo>
                  <a:cubicBezTo>
                    <a:pt x="83" y="85"/>
                    <a:pt x="83" y="85"/>
                    <a:pt x="83" y="85"/>
                  </a:cubicBezTo>
                  <a:lnTo>
                    <a:pt x="83" y="33"/>
                  </a:lnTo>
                  <a:close/>
                  <a:moveTo>
                    <a:pt x="11" y="16"/>
                  </a:moveTo>
                  <a:cubicBezTo>
                    <a:pt x="10" y="16"/>
                    <a:pt x="9" y="15"/>
                    <a:pt x="9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10" y="11"/>
                    <a:pt x="11" y="10"/>
                    <a:pt x="13" y="10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74" y="20"/>
                    <a:pt x="74" y="33"/>
                    <a:pt x="74" y="33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69" y="260"/>
                    <a:pt x="64" y="261"/>
                    <a:pt x="60" y="262"/>
                  </a:cubicBezTo>
                  <a:cubicBezTo>
                    <a:pt x="60" y="36"/>
                    <a:pt x="60" y="36"/>
                    <a:pt x="60" y="36"/>
                  </a:cubicBezTo>
                  <a:lnTo>
                    <a:pt x="11" y="16"/>
                  </a:lnTo>
                  <a:close/>
                  <a:moveTo>
                    <a:pt x="418" y="94"/>
                  </a:moveTo>
                  <a:cubicBezTo>
                    <a:pt x="366" y="259"/>
                    <a:pt x="366" y="259"/>
                    <a:pt x="366" y="259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3" y="94"/>
                    <a:pt x="83" y="94"/>
                    <a:pt x="83" y="94"/>
                  </a:cubicBezTo>
                  <a:lnTo>
                    <a:pt x="418" y="9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80"/>
            <p:cNvSpPr>
              <a:spLocks noEditPoints="1"/>
            </p:cNvSpPr>
            <p:nvPr/>
          </p:nvSpPr>
          <p:spPr bwMode="auto">
            <a:xfrm>
              <a:off x="12209463" y="7867650"/>
              <a:ext cx="1042988" cy="528638"/>
            </a:xfrm>
            <a:custGeom>
              <a:avLst/>
              <a:gdLst>
                <a:gd name="T0" fmla="*/ 82 w 657"/>
                <a:gd name="T1" fmla="*/ 0 h 333"/>
                <a:gd name="T2" fmla="*/ 82 w 657"/>
                <a:gd name="T3" fmla="*/ 229 h 333"/>
                <a:gd name="T4" fmla="*/ 0 w 657"/>
                <a:gd name="T5" fmla="*/ 229 h 333"/>
                <a:gd name="T6" fmla="*/ 0 w 657"/>
                <a:gd name="T7" fmla="*/ 333 h 333"/>
                <a:gd name="T8" fmla="*/ 21 w 657"/>
                <a:gd name="T9" fmla="*/ 333 h 333"/>
                <a:gd name="T10" fmla="*/ 21 w 657"/>
                <a:gd name="T11" fmla="*/ 251 h 333"/>
                <a:gd name="T12" fmla="*/ 82 w 657"/>
                <a:gd name="T13" fmla="*/ 251 h 333"/>
                <a:gd name="T14" fmla="*/ 246 w 657"/>
                <a:gd name="T15" fmla="*/ 251 h 333"/>
                <a:gd name="T16" fmla="*/ 383 w 657"/>
                <a:gd name="T17" fmla="*/ 251 h 333"/>
                <a:gd name="T18" fmla="*/ 383 w 657"/>
                <a:gd name="T19" fmla="*/ 333 h 333"/>
                <a:gd name="T20" fmla="*/ 404 w 657"/>
                <a:gd name="T21" fmla="*/ 333 h 333"/>
                <a:gd name="T22" fmla="*/ 404 w 657"/>
                <a:gd name="T23" fmla="*/ 229 h 333"/>
                <a:gd name="T24" fmla="*/ 255 w 657"/>
                <a:gd name="T25" fmla="*/ 229 h 333"/>
                <a:gd name="T26" fmla="*/ 255 w 657"/>
                <a:gd name="T27" fmla="*/ 102 h 333"/>
                <a:gd name="T28" fmla="*/ 636 w 657"/>
                <a:gd name="T29" fmla="*/ 102 h 333"/>
                <a:gd name="T30" fmla="*/ 636 w 657"/>
                <a:gd name="T31" fmla="*/ 333 h 333"/>
                <a:gd name="T32" fmla="*/ 657 w 657"/>
                <a:gd name="T33" fmla="*/ 333 h 333"/>
                <a:gd name="T34" fmla="*/ 657 w 657"/>
                <a:gd name="T35" fmla="*/ 80 h 333"/>
                <a:gd name="T36" fmla="*/ 361 w 657"/>
                <a:gd name="T37" fmla="*/ 80 h 333"/>
                <a:gd name="T38" fmla="*/ 361 w 657"/>
                <a:gd name="T39" fmla="*/ 0 h 333"/>
                <a:gd name="T40" fmla="*/ 82 w 657"/>
                <a:gd name="T41" fmla="*/ 0 h 333"/>
                <a:gd name="T42" fmla="*/ 234 w 657"/>
                <a:gd name="T43" fmla="*/ 80 h 333"/>
                <a:gd name="T44" fmla="*/ 234 w 657"/>
                <a:gd name="T45" fmla="*/ 229 h 333"/>
                <a:gd name="T46" fmla="*/ 104 w 657"/>
                <a:gd name="T47" fmla="*/ 229 h 333"/>
                <a:gd name="T48" fmla="*/ 104 w 657"/>
                <a:gd name="T49" fmla="*/ 21 h 333"/>
                <a:gd name="T50" fmla="*/ 340 w 657"/>
                <a:gd name="T51" fmla="*/ 21 h 333"/>
                <a:gd name="T52" fmla="*/ 340 w 657"/>
                <a:gd name="T53" fmla="*/ 80 h 333"/>
                <a:gd name="T54" fmla="*/ 234 w 657"/>
                <a:gd name="T55" fmla="*/ 8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7" h="333">
                  <a:moveTo>
                    <a:pt x="82" y="0"/>
                  </a:moveTo>
                  <a:lnTo>
                    <a:pt x="82" y="229"/>
                  </a:lnTo>
                  <a:lnTo>
                    <a:pt x="0" y="229"/>
                  </a:lnTo>
                  <a:lnTo>
                    <a:pt x="0" y="333"/>
                  </a:lnTo>
                  <a:lnTo>
                    <a:pt x="21" y="333"/>
                  </a:lnTo>
                  <a:lnTo>
                    <a:pt x="21" y="251"/>
                  </a:lnTo>
                  <a:lnTo>
                    <a:pt x="82" y="251"/>
                  </a:lnTo>
                  <a:lnTo>
                    <a:pt x="246" y="251"/>
                  </a:lnTo>
                  <a:lnTo>
                    <a:pt x="383" y="251"/>
                  </a:lnTo>
                  <a:lnTo>
                    <a:pt x="383" y="333"/>
                  </a:lnTo>
                  <a:lnTo>
                    <a:pt x="404" y="333"/>
                  </a:lnTo>
                  <a:lnTo>
                    <a:pt x="404" y="229"/>
                  </a:lnTo>
                  <a:lnTo>
                    <a:pt x="255" y="229"/>
                  </a:lnTo>
                  <a:lnTo>
                    <a:pt x="255" y="102"/>
                  </a:lnTo>
                  <a:lnTo>
                    <a:pt x="636" y="102"/>
                  </a:lnTo>
                  <a:lnTo>
                    <a:pt x="636" y="333"/>
                  </a:lnTo>
                  <a:lnTo>
                    <a:pt x="657" y="333"/>
                  </a:lnTo>
                  <a:lnTo>
                    <a:pt x="657" y="80"/>
                  </a:lnTo>
                  <a:lnTo>
                    <a:pt x="361" y="80"/>
                  </a:lnTo>
                  <a:lnTo>
                    <a:pt x="361" y="0"/>
                  </a:lnTo>
                  <a:lnTo>
                    <a:pt x="82" y="0"/>
                  </a:lnTo>
                  <a:close/>
                  <a:moveTo>
                    <a:pt x="234" y="80"/>
                  </a:moveTo>
                  <a:lnTo>
                    <a:pt x="234" y="229"/>
                  </a:lnTo>
                  <a:lnTo>
                    <a:pt x="104" y="229"/>
                  </a:lnTo>
                  <a:lnTo>
                    <a:pt x="104" y="21"/>
                  </a:lnTo>
                  <a:lnTo>
                    <a:pt x="340" y="21"/>
                  </a:lnTo>
                  <a:lnTo>
                    <a:pt x="340" y="80"/>
                  </a:lnTo>
                  <a:lnTo>
                    <a:pt x="234" y="8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" name="组合 6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GrpSpPr/>
          <p:nvPr/>
        </p:nvGrpSpPr>
        <p:grpSpPr>
          <a:xfrm>
            <a:off x="3359607" y="2393291"/>
            <a:ext cx="246417" cy="246417"/>
            <a:chOff x="7291942" y="5606873"/>
            <a:chExt cx="439738" cy="439738"/>
          </a:xfrm>
          <a:solidFill>
            <a:schemeClr val="tx1"/>
          </a:solidFill>
        </p:grpSpPr>
        <p:sp>
          <p:nvSpPr>
            <p:cNvPr id="67" name="Freeform 14"/>
            <p:cNvSpPr>
              <a:spLocks noEditPoints="1"/>
            </p:cNvSpPr>
            <p:nvPr/>
          </p:nvSpPr>
          <p:spPr bwMode="auto">
            <a:xfrm>
              <a:off x="7291942" y="5654498"/>
              <a:ext cx="392113" cy="392113"/>
            </a:xfrm>
            <a:custGeom>
              <a:avLst/>
              <a:gdLst>
                <a:gd name="T0" fmla="*/ 120 w 231"/>
                <a:gd name="T1" fmla="*/ 0 h 231"/>
                <a:gd name="T2" fmla="*/ 115 w 231"/>
                <a:gd name="T3" fmla="*/ 0 h 231"/>
                <a:gd name="T4" fmla="*/ 0 w 231"/>
                <a:gd name="T5" fmla="*/ 116 h 231"/>
                <a:gd name="T6" fmla="*/ 115 w 231"/>
                <a:gd name="T7" fmla="*/ 231 h 231"/>
                <a:gd name="T8" fmla="*/ 231 w 231"/>
                <a:gd name="T9" fmla="*/ 116 h 231"/>
                <a:gd name="T10" fmla="*/ 231 w 231"/>
                <a:gd name="T11" fmla="*/ 110 h 231"/>
                <a:gd name="T12" fmla="*/ 120 w 231"/>
                <a:gd name="T13" fmla="*/ 110 h 231"/>
                <a:gd name="T14" fmla="*/ 120 w 231"/>
                <a:gd name="T15" fmla="*/ 0 h 231"/>
                <a:gd name="T16" fmla="*/ 220 w 231"/>
                <a:gd name="T17" fmla="*/ 121 h 231"/>
                <a:gd name="T18" fmla="*/ 115 w 231"/>
                <a:gd name="T19" fmla="*/ 220 h 231"/>
                <a:gd name="T20" fmla="*/ 10 w 231"/>
                <a:gd name="T21" fmla="*/ 116 h 231"/>
                <a:gd name="T22" fmla="*/ 110 w 231"/>
                <a:gd name="T23" fmla="*/ 11 h 231"/>
                <a:gd name="T24" fmla="*/ 110 w 231"/>
                <a:gd name="T25" fmla="*/ 121 h 231"/>
                <a:gd name="T26" fmla="*/ 220 w 231"/>
                <a:gd name="T27" fmla="*/ 1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1" h="231">
                  <a:moveTo>
                    <a:pt x="120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2"/>
                    <a:pt x="0" y="116"/>
                  </a:cubicBezTo>
                  <a:cubicBezTo>
                    <a:pt x="0" y="179"/>
                    <a:pt x="51" y="231"/>
                    <a:pt x="115" y="231"/>
                  </a:cubicBezTo>
                  <a:cubicBezTo>
                    <a:pt x="179" y="231"/>
                    <a:pt x="231" y="179"/>
                    <a:pt x="231" y="116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120" y="110"/>
                    <a:pt x="120" y="110"/>
                    <a:pt x="120" y="110"/>
                  </a:cubicBezTo>
                  <a:lnTo>
                    <a:pt x="120" y="0"/>
                  </a:lnTo>
                  <a:close/>
                  <a:moveTo>
                    <a:pt x="220" y="121"/>
                  </a:moveTo>
                  <a:cubicBezTo>
                    <a:pt x="217" y="176"/>
                    <a:pt x="171" y="220"/>
                    <a:pt x="115" y="220"/>
                  </a:cubicBezTo>
                  <a:cubicBezTo>
                    <a:pt x="57" y="220"/>
                    <a:pt x="10" y="173"/>
                    <a:pt x="10" y="116"/>
                  </a:cubicBezTo>
                  <a:cubicBezTo>
                    <a:pt x="10" y="60"/>
                    <a:pt x="54" y="14"/>
                    <a:pt x="110" y="11"/>
                  </a:cubicBezTo>
                  <a:cubicBezTo>
                    <a:pt x="110" y="121"/>
                    <a:pt x="110" y="121"/>
                    <a:pt x="110" y="121"/>
                  </a:cubicBezTo>
                  <a:lnTo>
                    <a:pt x="220" y="1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5"/>
            <p:cNvSpPr>
              <a:spLocks noEditPoints="1"/>
            </p:cNvSpPr>
            <p:nvPr/>
          </p:nvSpPr>
          <p:spPr bwMode="auto">
            <a:xfrm>
              <a:off x="7526892" y="5606873"/>
              <a:ext cx="204788" cy="204788"/>
            </a:xfrm>
            <a:custGeom>
              <a:avLst/>
              <a:gdLst>
                <a:gd name="T0" fmla="*/ 5 w 121"/>
                <a:gd name="T1" fmla="*/ 0 h 121"/>
                <a:gd name="T2" fmla="*/ 0 w 121"/>
                <a:gd name="T3" fmla="*/ 0 h 121"/>
                <a:gd name="T4" fmla="*/ 0 w 121"/>
                <a:gd name="T5" fmla="*/ 121 h 121"/>
                <a:gd name="T6" fmla="*/ 121 w 121"/>
                <a:gd name="T7" fmla="*/ 121 h 121"/>
                <a:gd name="T8" fmla="*/ 121 w 121"/>
                <a:gd name="T9" fmla="*/ 115 h 121"/>
                <a:gd name="T10" fmla="*/ 5 w 121"/>
                <a:gd name="T11" fmla="*/ 0 h 121"/>
                <a:gd name="T12" fmla="*/ 11 w 121"/>
                <a:gd name="T13" fmla="*/ 110 h 121"/>
                <a:gd name="T14" fmla="*/ 11 w 121"/>
                <a:gd name="T15" fmla="*/ 11 h 121"/>
                <a:gd name="T16" fmla="*/ 110 w 121"/>
                <a:gd name="T17" fmla="*/ 110 h 121"/>
                <a:gd name="T18" fmla="*/ 11 w 121"/>
                <a:gd name="T19" fmla="*/ 11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21" y="121"/>
                    <a:pt x="121" y="121"/>
                    <a:pt x="121" y="121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52"/>
                    <a:pt x="69" y="0"/>
                    <a:pt x="5" y="0"/>
                  </a:cubicBezTo>
                  <a:close/>
                  <a:moveTo>
                    <a:pt x="11" y="11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64" y="14"/>
                    <a:pt x="107" y="57"/>
                    <a:pt x="110" y="110"/>
                  </a:cubicBezTo>
                  <a:lnTo>
                    <a:pt x="11" y="11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9" name="组合 68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GrpSpPr/>
          <p:nvPr/>
        </p:nvGrpSpPr>
        <p:grpSpPr>
          <a:xfrm>
            <a:off x="3356285" y="3034303"/>
            <a:ext cx="253061" cy="300878"/>
            <a:chOff x="5957888" y="5710335"/>
            <a:chExt cx="546100" cy="649288"/>
          </a:xfrm>
          <a:solidFill>
            <a:schemeClr val="tx1"/>
          </a:solidFill>
        </p:grpSpPr>
        <p:sp>
          <p:nvSpPr>
            <p:cNvPr id="70" name="Rectangle 20"/>
            <p:cNvSpPr>
              <a:spLocks noChangeArrowheads="1"/>
            </p:cNvSpPr>
            <p:nvPr/>
          </p:nvSpPr>
          <p:spPr bwMode="auto">
            <a:xfrm>
              <a:off x="6061076" y="6272310"/>
              <a:ext cx="19050" cy="841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Rectangle 21"/>
            <p:cNvSpPr>
              <a:spLocks noChangeArrowheads="1"/>
            </p:cNvSpPr>
            <p:nvPr/>
          </p:nvSpPr>
          <p:spPr bwMode="auto">
            <a:xfrm>
              <a:off x="6381751" y="6272310"/>
              <a:ext cx="17463" cy="841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2"/>
            <p:cNvSpPr>
              <a:spLocks noEditPoints="1"/>
            </p:cNvSpPr>
            <p:nvPr/>
          </p:nvSpPr>
          <p:spPr bwMode="auto">
            <a:xfrm>
              <a:off x="5957888" y="5710335"/>
              <a:ext cx="546100" cy="649288"/>
            </a:xfrm>
            <a:custGeom>
              <a:avLst/>
              <a:gdLst>
                <a:gd name="T0" fmla="*/ 441 w 689"/>
                <a:gd name="T1" fmla="*/ 519 h 818"/>
                <a:gd name="T2" fmla="*/ 508 w 689"/>
                <a:gd name="T3" fmla="*/ 292 h 818"/>
                <a:gd name="T4" fmla="*/ 529 w 689"/>
                <a:gd name="T5" fmla="*/ 200 h 818"/>
                <a:gd name="T6" fmla="*/ 160 w 689"/>
                <a:gd name="T7" fmla="*/ 200 h 818"/>
                <a:gd name="T8" fmla="*/ 180 w 689"/>
                <a:gd name="T9" fmla="*/ 292 h 818"/>
                <a:gd name="T10" fmla="*/ 247 w 689"/>
                <a:gd name="T11" fmla="*/ 522 h 818"/>
                <a:gd name="T12" fmla="*/ 0 w 689"/>
                <a:gd name="T13" fmla="*/ 689 h 818"/>
                <a:gd name="T14" fmla="*/ 23 w 689"/>
                <a:gd name="T15" fmla="*/ 818 h 818"/>
                <a:gd name="T16" fmla="*/ 248 w 689"/>
                <a:gd name="T17" fmla="*/ 549 h 818"/>
                <a:gd name="T18" fmla="*/ 344 w 689"/>
                <a:gd name="T19" fmla="*/ 599 h 818"/>
                <a:gd name="T20" fmla="*/ 440 w 689"/>
                <a:gd name="T21" fmla="*/ 549 h 818"/>
                <a:gd name="T22" fmla="*/ 665 w 689"/>
                <a:gd name="T23" fmla="*/ 818 h 818"/>
                <a:gd name="T24" fmla="*/ 689 w 689"/>
                <a:gd name="T25" fmla="*/ 689 h 818"/>
                <a:gd name="T26" fmla="*/ 201 w 689"/>
                <a:gd name="T27" fmla="*/ 263 h 818"/>
                <a:gd name="T28" fmla="*/ 268 w 689"/>
                <a:gd name="T29" fmla="*/ 201 h 818"/>
                <a:gd name="T30" fmla="*/ 465 w 689"/>
                <a:gd name="T31" fmla="*/ 223 h 818"/>
                <a:gd name="T32" fmla="*/ 401 w 689"/>
                <a:gd name="T33" fmla="*/ 450 h 818"/>
                <a:gd name="T34" fmla="*/ 380 w 689"/>
                <a:gd name="T35" fmla="*/ 460 h 818"/>
                <a:gd name="T36" fmla="*/ 358 w 689"/>
                <a:gd name="T37" fmla="*/ 465 h 818"/>
                <a:gd name="T38" fmla="*/ 321 w 689"/>
                <a:gd name="T39" fmla="*/ 464 h 818"/>
                <a:gd name="T40" fmla="*/ 295 w 689"/>
                <a:gd name="T41" fmla="*/ 454 h 818"/>
                <a:gd name="T42" fmla="*/ 201 w 689"/>
                <a:gd name="T43" fmla="*/ 263 h 818"/>
                <a:gd name="T44" fmla="*/ 279 w 689"/>
                <a:gd name="T45" fmla="*/ 472 h 818"/>
                <a:gd name="T46" fmla="*/ 309 w 689"/>
                <a:gd name="T47" fmla="*/ 485 h 818"/>
                <a:gd name="T48" fmla="*/ 339 w 689"/>
                <a:gd name="T49" fmla="*/ 490 h 818"/>
                <a:gd name="T50" fmla="*/ 351 w 689"/>
                <a:gd name="T51" fmla="*/ 489 h 818"/>
                <a:gd name="T52" fmla="*/ 381 w 689"/>
                <a:gd name="T53" fmla="*/ 484 h 818"/>
                <a:gd name="T54" fmla="*/ 414 w 689"/>
                <a:gd name="T55" fmla="*/ 469 h 818"/>
                <a:gd name="T56" fmla="*/ 418 w 689"/>
                <a:gd name="T57" fmla="*/ 528 h 818"/>
                <a:gd name="T58" fmla="*/ 344 w 689"/>
                <a:gd name="T59" fmla="*/ 574 h 818"/>
                <a:gd name="T60" fmla="*/ 270 w 689"/>
                <a:gd name="T61" fmla="*/ 509 h 818"/>
                <a:gd name="T62" fmla="*/ 344 w 689"/>
                <a:gd name="T63" fmla="*/ 23 h 818"/>
                <a:gd name="T64" fmla="*/ 504 w 689"/>
                <a:gd name="T65" fmla="*/ 224 h 818"/>
                <a:gd name="T66" fmla="*/ 499 w 689"/>
                <a:gd name="T67" fmla="*/ 215 h 818"/>
                <a:gd name="T68" fmla="*/ 491 w 689"/>
                <a:gd name="T69" fmla="*/ 207 h 818"/>
                <a:gd name="T70" fmla="*/ 480 w 689"/>
                <a:gd name="T71" fmla="*/ 202 h 818"/>
                <a:gd name="T72" fmla="*/ 428 w 689"/>
                <a:gd name="T73" fmla="*/ 206 h 818"/>
                <a:gd name="T74" fmla="*/ 238 w 689"/>
                <a:gd name="T75" fmla="*/ 164 h 818"/>
                <a:gd name="T76" fmla="*/ 184 w 689"/>
                <a:gd name="T77" fmla="*/ 204 h 818"/>
                <a:gd name="T78" fmla="*/ 183 w 689"/>
                <a:gd name="T79" fmla="*/ 20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9" h="818">
                  <a:moveTo>
                    <a:pt x="448" y="526"/>
                  </a:moveTo>
                  <a:cubicBezTo>
                    <a:pt x="446" y="524"/>
                    <a:pt x="444" y="522"/>
                    <a:pt x="441" y="519"/>
                  </a:cubicBezTo>
                  <a:cubicBezTo>
                    <a:pt x="441" y="447"/>
                    <a:pt x="441" y="447"/>
                    <a:pt x="441" y="447"/>
                  </a:cubicBezTo>
                  <a:cubicBezTo>
                    <a:pt x="478" y="412"/>
                    <a:pt x="502" y="356"/>
                    <a:pt x="508" y="292"/>
                  </a:cubicBezTo>
                  <a:cubicBezTo>
                    <a:pt x="508" y="291"/>
                    <a:pt x="508" y="291"/>
                    <a:pt x="508" y="291"/>
                  </a:cubicBezTo>
                  <a:cubicBezTo>
                    <a:pt x="522" y="263"/>
                    <a:pt x="529" y="232"/>
                    <a:pt x="529" y="200"/>
                  </a:cubicBezTo>
                  <a:cubicBezTo>
                    <a:pt x="529" y="90"/>
                    <a:pt x="446" y="0"/>
                    <a:pt x="344" y="0"/>
                  </a:cubicBezTo>
                  <a:cubicBezTo>
                    <a:pt x="243" y="0"/>
                    <a:pt x="160" y="90"/>
                    <a:pt x="160" y="200"/>
                  </a:cubicBezTo>
                  <a:cubicBezTo>
                    <a:pt x="160" y="232"/>
                    <a:pt x="167" y="263"/>
                    <a:pt x="180" y="291"/>
                  </a:cubicBezTo>
                  <a:cubicBezTo>
                    <a:pt x="180" y="292"/>
                    <a:pt x="180" y="292"/>
                    <a:pt x="180" y="292"/>
                  </a:cubicBezTo>
                  <a:cubicBezTo>
                    <a:pt x="186" y="355"/>
                    <a:pt x="211" y="411"/>
                    <a:pt x="247" y="447"/>
                  </a:cubicBezTo>
                  <a:cubicBezTo>
                    <a:pt x="247" y="522"/>
                    <a:pt x="247" y="522"/>
                    <a:pt x="247" y="522"/>
                  </a:cubicBezTo>
                  <a:cubicBezTo>
                    <a:pt x="245" y="524"/>
                    <a:pt x="243" y="525"/>
                    <a:pt x="242" y="526"/>
                  </a:cubicBezTo>
                  <a:cubicBezTo>
                    <a:pt x="97" y="548"/>
                    <a:pt x="0" y="613"/>
                    <a:pt x="0" y="689"/>
                  </a:cubicBezTo>
                  <a:cubicBezTo>
                    <a:pt x="0" y="818"/>
                    <a:pt x="0" y="818"/>
                    <a:pt x="0" y="818"/>
                  </a:cubicBezTo>
                  <a:cubicBezTo>
                    <a:pt x="23" y="818"/>
                    <a:pt x="23" y="818"/>
                    <a:pt x="23" y="818"/>
                  </a:cubicBezTo>
                  <a:cubicBezTo>
                    <a:pt x="23" y="689"/>
                    <a:pt x="23" y="689"/>
                    <a:pt x="23" y="689"/>
                  </a:cubicBezTo>
                  <a:cubicBezTo>
                    <a:pt x="23" y="626"/>
                    <a:pt x="116" y="568"/>
                    <a:pt x="248" y="549"/>
                  </a:cubicBezTo>
                  <a:cubicBezTo>
                    <a:pt x="251" y="548"/>
                    <a:pt x="251" y="548"/>
                    <a:pt x="251" y="548"/>
                  </a:cubicBezTo>
                  <a:cubicBezTo>
                    <a:pt x="262" y="578"/>
                    <a:pt x="299" y="599"/>
                    <a:pt x="344" y="599"/>
                  </a:cubicBezTo>
                  <a:cubicBezTo>
                    <a:pt x="390" y="599"/>
                    <a:pt x="427" y="578"/>
                    <a:pt x="438" y="548"/>
                  </a:cubicBezTo>
                  <a:cubicBezTo>
                    <a:pt x="440" y="549"/>
                    <a:pt x="440" y="549"/>
                    <a:pt x="440" y="549"/>
                  </a:cubicBezTo>
                  <a:cubicBezTo>
                    <a:pt x="573" y="568"/>
                    <a:pt x="665" y="626"/>
                    <a:pt x="665" y="689"/>
                  </a:cubicBezTo>
                  <a:cubicBezTo>
                    <a:pt x="665" y="818"/>
                    <a:pt x="665" y="818"/>
                    <a:pt x="665" y="818"/>
                  </a:cubicBezTo>
                  <a:cubicBezTo>
                    <a:pt x="689" y="818"/>
                    <a:pt x="689" y="818"/>
                    <a:pt x="689" y="818"/>
                  </a:cubicBezTo>
                  <a:cubicBezTo>
                    <a:pt x="689" y="689"/>
                    <a:pt x="689" y="689"/>
                    <a:pt x="689" y="689"/>
                  </a:cubicBezTo>
                  <a:cubicBezTo>
                    <a:pt x="689" y="613"/>
                    <a:pt x="592" y="549"/>
                    <a:pt x="448" y="526"/>
                  </a:cubicBezTo>
                  <a:close/>
                  <a:moveTo>
                    <a:pt x="201" y="263"/>
                  </a:moveTo>
                  <a:cubicBezTo>
                    <a:pt x="201" y="246"/>
                    <a:pt x="203" y="229"/>
                    <a:pt x="206" y="211"/>
                  </a:cubicBezTo>
                  <a:cubicBezTo>
                    <a:pt x="229" y="180"/>
                    <a:pt x="242" y="181"/>
                    <a:pt x="268" y="201"/>
                  </a:cubicBezTo>
                  <a:cubicBezTo>
                    <a:pt x="308" y="232"/>
                    <a:pt x="379" y="243"/>
                    <a:pt x="434" y="229"/>
                  </a:cubicBezTo>
                  <a:cubicBezTo>
                    <a:pt x="447" y="225"/>
                    <a:pt x="458" y="223"/>
                    <a:pt x="465" y="223"/>
                  </a:cubicBezTo>
                  <a:cubicBezTo>
                    <a:pt x="476" y="223"/>
                    <a:pt x="487" y="223"/>
                    <a:pt x="487" y="267"/>
                  </a:cubicBezTo>
                  <a:cubicBezTo>
                    <a:pt x="486" y="349"/>
                    <a:pt x="451" y="418"/>
                    <a:pt x="401" y="450"/>
                  </a:cubicBezTo>
                  <a:cubicBezTo>
                    <a:pt x="398" y="451"/>
                    <a:pt x="395" y="453"/>
                    <a:pt x="392" y="454"/>
                  </a:cubicBezTo>
                  <a:cubicBezTo>
                    <a:pt x="388" y="456"/>
                    <a:pt x="384" y="458"/>
                    <a:pt x="380" y="460"/>
                  </a:cubicBezTo>
                  <a:cubicBezTo>
                    <a:pt x="375" y="461"/>
                    <a:pt x="371" y="463"/>
                    <a:pt x="366" y="464"/>
                  </a:cubicBezTo>
                  <a:cubicBezTo>
                    <a:pt x="364" y="465"/>
                    <a:pt x="361" y="465"/>
                    <a:pt x="358" y="465"/>
                  </a:cubicBezTo>
                  <a:cubicBezTo>
                    <a:pt x="349" y="466"/>
                    <a:pt x="340" y="466"/>
                    <a:pt x="332" y="465"/>
                  </a:cubicBezTo>
                  <a:cubicBezTo>
                    <a:pt x="328" y="465"/>
                    <a:pt x="325" y="465"/>
                    <a:pt x="321" y="464"/>
                  </a:cubicBezTo>
                  <a:cubicBezTo>
                    <a:pt x="317" y="463"/>
                    <a:pt x="313" y="461"/>
                    <a:pt x="309" y="460"/>
                  </a:cubicBezTo>
                  <a:cubicBezTo>
                    <a:pt x="304" y="458"/>
                    <a:pt x="300" y="456"/>
                    <a:pt x="295" y="454"/>
                  </a:cubicBezTo>
                  <a:cubicBezTo>
                    <a:pt x="292" y="452"/>
                    <a:pt x="289" y="451"/>
                    <a:pt x="287" y="449"/>
                  </a:cubicBezTo>
                  <a:cubicBezTo>
                    <a:pt x="236" y="418"/>
                    <a:pt x="201" y="347"/>
                    <a:pt x="201" y="263"/>
                  </a:cubicBezTo>
                  <a:close/>
                  <a:moveTo>
                    <a:pt x="270" y="467"/>
                  </a:moveTo>
                  <a:cubicBezTo>
                    <a:pt x="273" y="469"/>
                    <a:pt x="276" y="470"/>
                    <a:pt x="279" y="472"/>
                  </a:cubicBezTo>
                  <a:cubicBezTo>
                    <a:pt x="279" y="472"/>
                    <a:pt x="280" y="473"/>
                    <a:pt x="281" y="473"/>
                  </a:cubicBezTo>
                  <a:cubicBezTo>
                    <a:pt x="290" y="478"/>
                    <a:pt x="299" y="482"/>
                    <a:pt x="309" y="485"/>
                  </a:cubicBezTo>
                  <a:cubicBezTo>
                    <a:pt x="311" y="485"/>
                    <a:pt x="313" y="486"/>
                    <a:pt x="316" y="486"/>
                  </a:cubicBezTo>
                  <a:cubicBezTo>
                    <a:pt x="323" y="488"/>
                    <a:pt x="331" y="489"/>
                    <a:pt x="339" y="490"/>
                  </a:cubicBezTo>
                  <a:cubicBezTo>
                    <a:pt x="341" y="490"/>
                    <a:pt x="342" y="490"/>
                    <a:pt x="344" y="490"/>
                  </a:cubicBezTo>
                  <a:cubicBezTo>
                    <a:pt x="347" y="490"/>
                    <a:pt x="349" y="490"/>
                    <a:pt x="351" y="489"/>
                  </a:cubicBezTo>
                  <a:cubicBezTo>
                    <a:pt x="357" y="489"/>
                    <a:pt x="364" y="488"/>
                    <a:pt x="371" y="487"/>
                  </a:cubicBezTo>
                  <a:cubicBezTo>
                    <a:pt x="374" y="486"/>
                    <a:pt x="378" y="485"/>
                    <a:pt x="381" y="484"/>
                  </a:cubicBezTo>
                  <a:cubicBezTo>
                    <a:pt x="389" y="482"/>
                    <a:pt x="396" y="479"/>
                    <a:pt x="404" y="475"/>
                  </a:cubicBezTo>
                  <a:cubicBezTo>
                    <a:pt x="407" y="473"/>
                    <a:pt x="411" y="471"/>
                    <a:pt x="414" y="469"/>
                  </a:cubicBezTo>
                  <a:cubicBezTo>
                    <a:pt x="415" y="468"/>
                    <a:pt x="417" y="468"/>
                    <a:pt x="418" y="467"/>
                  </a:cubicBezTo>
                  <a:cubicBezTo>
                    <a:pt x="418" y="528"/>
                    <a:pt x="418" y="528"/>
                    <a:pt x="418" y="528"/>
                  </a:cubicBezTo>
                  <a:cubicBezTo>
                    <a:pt x="418" y="530"/>
                    <a:pt x="418" y="530"/>
                    <a:pt x="418" y="530"/>
                  </a:cubicBezTo>
                  <a:cubicBezTo>
                    <a:pt x="418" y="554"/>
                    <a:pt x="384" y="574"/>
                    <a:pt x="344" y="574"/>
                  </a:cubicBezTo>
                  <a:cubicBezTo>
                    <a:pt x="304" y="574"/>
                    <a:pt x="271" y="554"/>
                    <a:pt x="270" y="530"/>
                  </a:cubicBezTo>
                  <a:cubicBezTo>
                    <a:pt x="270" y="509"/>
                    <a:pt x="270" y="509"/>
                    <a:pt x="270" y="509"/>
                  </a:cubicBezTo>
                  <a:lnTo>
                    <a:pt x="270" y="467"/>
                  </a:lnTo>
                  <a:close/>
                  <a:moveTo>
                    <a:pt x="344" y="23"/>
                  </a:moveTo>
                  <a:cubicBezTo>
                    <a:pt x="433" y="23"/>
                    <a:pt x="505" y="102"/>
                    <a:pt x="505" y="200"/>
                  </a:cubicBezTo>
                  <a:cubicBezTo>
                    <a:pt x="505" y="208"/>
                    <a:pt x="505" y="216"/>
                    <a:pt x="504" y="224"/>
                  </a:cubicBezTo>
                  <a:cubicBezTo>
                    <a:pt x="503" y="222"/>
                    <a:pt x="502" y="221"/>
                    <a:pt x="501" y="219"/>
                  </a:cubicBezTo>
                  <a:cubicBezTo>
                    <a:pt x="500" y="218"/>
                    <a:pt x="500" y="216"/>
                    <a:pt x="499" y="215"/>
                  </a:cubicBezTo>
                  <a:cubicBezTo>
                    <a:pt x="498" y="213"/>
                    <a:pt x="496" y="212"/>
                    <a:pt x="494" y="211"/>
                  </a:cubicBezTo>
                  <a:cubicBezTo>
                    <a:pt x="493" y="209"/>
                    <a:pt x="492" y="208"/>
                    <a:pt x="491" y="207"/>
                  </a:cubicBezTo>
                  <a:cubicBezTo>
                    <a:pt x="489" y="206"/>
                    <a:pt x="486" y="205"/>
                    <a:pt x="484" y="204"/>
                  </a:cubicBezTo>
                  <a:cubicBezTo>
                    <a:pt x="482" y="203"/>
                    <a:pt x="481" y="202"/>
                    <a:pt x="480" y="202"/>
                  </a:cubicBezTo>
                  <a:cubicBezTo>
                    <a:pt x="475" y="201"/>
                    <a:pt x="471" y="200"/>
                    <a:pt x="465" y="200"/>
                  </a:cubicBezTo>
                  <a:cubicBezTo>
                    <a:pt x="455" y="200"/>
                    <a:pt x="444" y="202"/>
                    <a:pt x="428" y="206"/>
                  </a:cubicBezTo>
                  <a:cubicBezTo>
                    <a:pt x="380" y="219"/>
                    <a:pt x="317" y="209"/>
                    <a:pt x="283" y="183"/>
                  </a:cubicBezTo>
                  <a:cubicBezTo>
                    <a:pt x="266" y="170"/>
                    <a:pt x="252" y="164"/>
                    <a:pt x="238" y="164"/>
                  </a:cubicBezTo>
                  <a:cubicBezTo>
                    <a:pt x="215" y="164"/>
                    <a:pt x="199" y="181"/>
                    <a:pt x="186" y="199"/>
                  </a:cubicBezTo>
                  <a:cubicBezTo>
                    <a:pt x="184" y="204"/>
                    <a:pt x="184" y="204"/>
                    <a:pt x="184" y="204"/>
                  </a:cubicBezTo>
                  <a:cubicBezTo>
                    <a:pt x="184" y="205"/>
                    <a:pt x="183" y="206"/>
                    <a:pt x="183" y="207"/>
                  </a:cubicBezTo>
                  <a:cubicBezTo>
                    <a:pt x="183" y="205"/>
                    <a:pt x="183" y="202"/>
                    <a:pt x="183" y="200"/>
                  </a:cubicBezTo>
                  <a:cubicBezTo>
                    <a:pt x="183" y="102"/>
                    <a:pt x="255" y="23"/>
                    <a:pt x="34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47" name="图表 46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GraphicFramePr/>
          <p:nvPr/>
        </p:nvGraphicFramePr>
        <p:xfrm>
          <a:off x="8307590" y="2242190"/>
          <a:ext cx="3545029" cy="279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TextBox 6" descr="e7d195523061f1c0a26d87d40de6192bcf1909654b74c9ebB6384654682C8890CF1990A60E48C4F486EE2FC74407B5F34886ECF26B0E0B70C575B52C2C3768611B18C1FE4FD5AFF574681F5040C4964901A14E8F8A21F81FEC8A15B8D8DFD6283A688C0A122C84F300715A37962BCE1653EB6AD6E7EBFA85E4F81959BCA2E1ACC4653294C47938D3ACB29F8ABEE91A20"/>
          <p:cNvSpPr txBox="1"/>
          <p:nvPr/>
        </p:nvSpPr>
        <p:spPr>
          <a:xfrm>
            <a:off x="8441922" y="5409800"/>
            <a:ext cx="3276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9C9A9D"/>
                </a:solidFill>
              </a:rPr>
              <a:t>Source: Public data for the company's annual reports</a:t>
            </a:r>
          </a:p>
        </p:txBody>
      </p:sp>
      <p:sp>
        <p:nvSpPr>
          <p:cNvPr id="3" name="文本框 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9327334" y="2277452"/>
            <a:ext cx="1505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Unit: 10 million yuan Currency: RMB</a:t>
            </a:r>
          </a:p>
        </p:txBody>
      </p:sp>
      <p:sp>
        <p:nvSpPr>
          <p:cNvPr id="4" name="e7d195523061f1c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 hidden="1"/>
          <p:cNvSpPr txBox="1"/>
          <p:nvPr/>
        </p:nvSpPr>
        <p:spPr>
          <a:xfrm>
            <a:off x="-355600" y="1803400"/>
            <a:ext cx="3260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e7d195523061f1c0a26d87d40de6192bcf1909654b74c9ebB6384654682C8890CF1990A60E48C4F486EE2FC74407B5F34886ECF26B0E0B70C575B52C2C3768611B18C1FE4FD5AFF574681F5040C4964952D2C3A6A24D782ECFA2C138117AA7691264B34E9FE67111 DE55CE5CD1A6DA47277BFFB9E515C4D54A79918BB5D42F176B03432CEDA80DD0E0F22BEE2050BD3B</a:t>
            </a:r>
            <a:endParaRPr lang="zh-CN" altLang="en-US" sz="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0" y="2145710"/>
            <a:ext cx="12192000" cy="2844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678659" y="1803672"/>
            <a:ext cx="3528392" cy="352839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2262855" y="3026664"/>
            <a:ext cx="360000" cy="1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4329450" y="1803672"/>
            <a:ext cx="3528392" cy="352839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5913646" y="3026664"/>
            <a:ext cx="360000" cy="1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7980240" y="1803672"/>
            <a:ext cx="3528392" cy="352839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175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9564436" y="3026664"/>
            <a:ext cx="360000" cy="1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529085" y="430646"/>
            <a:ext cx="16312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Customer reputation</a:t>
            </a:r>
          </a:p>
        </p:txBody>
      </p:sp>
      <p:sp>
        <p:nvSpPr>
          <p:cNvPr id="3" name="文本框 2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1837561" y="4539976"/>
            <a:ext cx="1210588" cy="526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Senior Vice President, China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jack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8" name="文本框 27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5360112" y="4539976"/>
            <a:ext cx="1467068" cy="526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Senior Vice President, Capital Division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kerry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9" name="文本框 28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 txBox="1"/>
          <p:nvPr/>
        </p:nvSpPr>
        <p:spPr>
          <a:xfrm>
            <a:off x="9083037" y="4539976"/>
            <a:ext cx="1322798" cy="526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Asia pacific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IT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Vice President of Support</a:t>
            </a:r>
            <a:endParaRPr lang="en-US" altLang="zh-CN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Tom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" name="e7d195523061f1c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 hidden="1"/>
          <p:cNvSpPr txBox="1"/>
          <p:nvPr/>
        </p:nvSpPr>
        <p:spPr>
          <a:xfrm>
            <a:off x="-355600" y="1803400"/>
            <a:ext cx="3260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e7d195523061f1c0a26d87d40de6192bcf1909654b74c9ebB6384654682C8890CF1990A60E48C4F486EE2FC74407B5F34886ECF26B0E0B70C575B52C2C3768611B18C1FE4FD5AFF574681F5040C4964952D2C3A6A24D782ECFA2C138117AA7691264B34E9FE67111 DE55CE5CD1A6DA47277BFFB9E515C4D54A79918BB5D42F176B03432CEDA80DD0E0F22BEE2050BD3B</a:t>
            </a:r>
            <a:endParaRPr lang="zh-CN" altLang="en-US" sz="100"/>
          </a:p>
        </p:txBody>
      </p:sp>
      <p:sp>
        <p:nvSpPr>
          <p:cNvPr id="5" name="TextBox 46"/>
          <p:cNvSpPr txBox="1"/>
          <p:nvPr/>
        </p:nvSpPr>
        <p:spPr>
          <a:xfrm>
            <a:off x="878074" y="3225045"/>
            <a:ext cx="3145285" cy="57028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coordinating behavior or force by a small group of people with common goals and different abilities.</a:t>
            </a:r>
          </a:p>
        </p:txBody>
      </p:sp>
      <p:sp>
        <p:nvSpPr>
          <p:cNvPr id="30" name="TextBox 46"/>
          <p:cNvSpPr txBox="1"/>
          <p:nvPr/>
        </p:nvSpPr>
        <p:spPr>
          <a:xfrm>
            <a:off x="4553962" y="3225045"/>
            <a:ext cx="3145285" cy="57028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coordinating behavior or force by a small group of people with common goals and different abilities.</a:t>
            </a:r>
          </a:p>
        </p:txBody>
      </p:sp>
      <p:sp>
        <p:nvSpPr>
          <p:cNvPr id="31" name="TextBox 46"/>
          <p:cNvSpPr txBox="1"/>
          <p:nvPr/>
        </p:nvSpPr>
        <p:spPr>
          <a:xfrm>
            <a:off x="8229850" y="3225045"/>
            <a:ext cx="3145285" cy="57028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coordinating behavior or force by a small group of people with common goals and different abilities.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987802" y="2464481"/>
            <a:ext cx="3145284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dirty="0">
                <a:sym typeface="+mn-lt"/>
              </a:rPr>
              <a:t>International giants</a:t>
            </a:r>
            <a:endParaRPr lang="en-US" altLang="zh-CN" dirty="0">
              <a:sym typeface="+mn-lt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4608826" y="2464481"/>
            <a:ext cx="3145284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dirty="0">
                <a:sym typeface="+mn-lt"/>
              </a:rPr>
              <a:t>International giants</a:t>
            </a:r>
            <a:endParaRPr lang="en-US" altLang="zh-CN" dirty="0">
              <a:sym typeface="+mn-lt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8229850" y="2464481"/>
            <a:ext cx="3145284" cy="39658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pPr algn="ctr"/>
            <a:r>
              <a:rPr lang="zh-CN" altLang="en-US" dirty="0">
                <a:sym typeface="+mn-lt"/>
              </a:rPr>
              <a:t>International giants</a:t>
            </a:r>
            <a:endParaRPr lang="en-US" altLang="zh-CN" dirty="0"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25247"/>
          <a:stretch>
            <a:fillRect/>
          </a:stretch>
        </p:blipFill>
        <p:spPr>
          <a:xfrm>
            <a:off x="-1496948" y="0"/>
            <a:ext cx="6776802" cy="6858000"/>
          </a:xfrm>
          <a:custGeom>
            <a:avLst/>
            <a:gdLst>
              <a:gd name="connsiteX0" fmla="*/ 3600790 w 6776802"/>
              <a:gd name="connsiteY0" fmla="*/ 0 h 6858000"/>
              <a:gd name="connsiteX1" fmla="*/ 6776802 w 6776802"/>
              <a:gd name="connsiteY1" fmla="*/ 0 h 6858000"/>
              <a:gd name="connsiteX2" fmla="*/ 3176012 w 6776802"/>
              <a:gd name="connsiteY2" fmla="*/ 6857999 h 6858000"/>
              <a:gd name="connsiteX3" fmla="*/ 2765030 w 6776802"/>
              <a:gd name="connsiteY3" fmla="*/ 6857999 h 6858000"/>
              <a:gd name="connsiteX4" fmla="*/ 2765029 w 6776802"/>
              <a:gd name="connsiteY4" fmla="*/ 6858000 h 6858000"/>
              <a:gd name="connsiteX5" fmla="*/ 1302826 w 6776802"/>
              <a:gd name="connsiteY5" fmla="*/ 6858000 h 6858000"/>
              <a:gd name="connsiteX6" fmla="*/ 1302827 w 6776802"/>
              <a:gd name="connsiteY6" fmla="*/ 6857999 h 6858000"/>
              <a:gd name="connsiteX7" fmla="*/ 0 w 6776802"/>
              <a:gd name="connsiteY7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76802" h="6858000">
                <a:moveTo>
                  <a:pt x="3600790" y="0"/>
                </a:moveTo>
                <a:lnTo>
                  <a:pt x="6776802" y="0"/>
                </a:lnTo>
                <a:lnTo>
                  <a:pt x="3176012" y="6857999"/>
                </a:lnTo>
                <a:lnTo>
                  <a:pt x="2765030" y="6857999"/>
                </a:lnTo>
                <a:lnTo>
                  <a:pt x="2765029" y="6858000"/>
                </a:lnTo>
                <a:lnTo>
                  <a:pt x="1302826" y="6858000"/>
                </a:lnTo>
                <a:lnTo>
                  <a:pt x="1302827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6" name="图片 15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802"/>
          <a:stretch>
            <a:fillRect/>
          </a:stretch>
        </p:blipFill>
        <p:spPr>
          <a:xfrm>
            <a:off x="6146169" y="-4462"/>
            <a:ext cx="4974901" cy="2718474"/>
          </a:xfrm>
          <a:custGeom>
            <a:avLst/>
            <a:gdLst>
              <a:gd name="connsiteX0" fmla="*/ 1427334 w 4974901"/>
              <a:gd name="connsiteY0" fmla="*/ 0 h 2718474"/>
              <a:gd name="connsiteX1" fmla="*/ 1797828 w 4974901"/>
              <a:gd name="connsiteY1" fmla="*/ 0 h 2718474"/>
              <a:gd name="connsiteX2" fmla="*/ 2991235 w 4974901"/>
              <a:gd name="connsiteY2" fmla="*/ 0 h 2718474"/>
              <a:gd name="connsiteX3" fmla="*/ 3127371 w 4974901"/>
              <a:gd name="connsiteY3" fmla="*/ 0 h 2718474"/>
              <a:gd name="connsiteX4" fmla="*/ 3801733 w 4974901"/>
              <a:gd name="connsiteY4" fmla="*/ 0 h 2718474"/>
              <a:gd name="connsiteX5" fmla="*/ 4320777 w 4974901"/>
              <a:gd name="connsiteY5" fmla="*/ 0 h 2718474"/>
              <a:gd name="connsiteX6" fmla="*/ 4974901 w 4974901"/>
              <a:gd name="connsiteY6" fmla="*/ 0 h 2718474"/>
              <a:gd name="connsiteX7" fmla="*/ 4974901 w 4974901"/>
              <a:gd name="connsiteY7" fmla="*/ 38545 h 2718474"/>
              <a:gd name="connsiteX8" fmla="*/ 3567805 w 4974901"/>
              <a:gd name="connsiteY8" fmla="*/ 2718474 h 2718474"/>
              <a:gd name="connsiteX9" fmla="*/ 3197311 w 4974901"/>
              <a:gd name="connsiteY9" fmla="*/ 2718474 h 2718474"/>
              <a:gd name="connsiteX10" fmla="*/ 2522948 w 4974901"/>
              <a:gd name="connsiteY10" fmla="*/ 2718474 h 2718474"/>
              <a:gd name="connsiteX11" fmla="*/ 2003905 w 4974901"/>
              <a:gd name="connsiteY11" fmla="*/ 2718474 h 2718474"/>
              <a:gd name="connsiteX12" fmla="*/ 1329542 w 4974901"/>
              <a:gd name="connsiteY12" fmla="*/ 2718474 h 2718474"/>
              <a:gd name="connsiteX13" fmla="*/ 1193406 w 4974901"/>
              <a:gd name="connsiteY13" fmla="*/ 2718474 h 2718474"/>
              <a:gd name="connsiteX14" fmla="*/ 0 w 4974901"/>
              <a:gd name="connsiteY14" fmla="*/ 2718474 h 271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74901" h="2718474">
                <a:moveTo>
                  <a:pt x="1427334" y="0"/>
                </a:moveTo>
                <a:lnTo>
                  <a:pt x="1797828" y="0"/>
                </a:lnTo>
                <a:lnTo>
                  <a:pt x="2991235" y="0"/>
                </a:lnTo>
                <a:lnTo>
                  <a:pt x="3127371" y="0"/>
                </a:lnTo>
                <a:lnTo>
                  <a:pt x="3801733" y="0"/>
                </a:lnTo>
                <a:lnTo>
                  <a:pt x="4320777" y="0"/>
                </a:lnTo>
                <a:lnTo>
                  <a:pt x="4974901" y="0"/>
                </a:lnTo>
                <a:lnTo>
                  <a:pt x="4974901" y="38545"/>
                </a:lnTo>
                <a:lnTo>
                  <a:pt x="3567805" y="2718474"/>
                </a:lnTo>
                <a:lnTo>
                  <a:pt x="3197311" y="2718474"/>
                </a:lnTo>
                <a:lnTo>
                  <a:pt x="2522948" y="2718474"/>
                </a:lnTo>
                <a:lnTo>
                  <a:pt x="2003905" y="2718474"/>
                </a:lnTo>
                <a:lnTo>
                  <a:pt x="1329542" y="2718474"/>
                </a:lnTo>
                <a:lnTo>
                  <a:pt x="1193406" y="2718474"/>
                </a:lnTo>
                <a:lnTo>
                  <a:pt x="0" y="2718474"/>
                </a:lnTo>
                <a:close/>
              </a:path>
            </a:pathLst>
          </a:custGeom>
        </p:spPr>
      </p:pic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6146169" y="-15633"/>
            <a:ext cx="4990668" cy="2729646"/>
          </a:xfrm>
          <a:custGeom>
            <a:avLst/>
            <a:gdLst>
              <a:gd name="connsiteX0" fmla="*/ 1415021 w 3931536"/>
              <a:gd name="connsiteY0" fmla="*/ 0 h 2139636"/>
              <a:gd name="connsiteX1" fmla="*/ 2354318 w 3931536"/>
              <a:gd name="connsiteY1" fmla="*/ 0 h 2139636"/>
              <a:gd name="connsiteX2" fmla="*/ 2354318 w 3931536"/>
              <a:gd name="connsiteY2" fmla="*/ 0 h 2139636"/>
              <a:gd name="connsiteX3" fmla="*/ 2461467 w 3931536"/>
              <a:gd name="connsiteY3" fmla="*/ 0 h 2139636"/>
              <a:gd name="connsiteX4" fmla="*/ 2461467 w 3931536"/>
              <a:gd name="connsiteY4" fmla="*/ 0 h 2139636"/>
              <a:gd name="connsiteX5" fmla="*/ 2992239 w 3931536"/>
              <a:gd name="connsiteY5" fmla="*/ 0 h 2139636"/>
              <a:gd name="connsiteX6" fmla="*/ 3400764 w 3931536"/>
              <a:gd name="connsiteY6" fmla="*/ 0 h 2139636"/>
              <a:gd name="connsiteX7" fmla="*/ 3931536 w 3931536"/>
              <a:gd name="connsiteY7" fmla="*/ 0 h 2139636"/>
              <a:gd name="connsiteX8" fmla="*/ 2808121 w 3931536"/>
              <a:gd name="connsiteY8" fmla="*/ 2139636 h 2139636"/>
              <a:gd name="connsiteX9" fmla="*/ 2516515 w 3931536"/>
              <a:gd name="connsiteY9" fmla="*/ 2139636 h 2139636"/>
              <a:gd name="connsiteX10" fmla="*/ 2516515 w 3931536"/>
              <a:gd name="connsiteY10" fmla="*/ 2139636 h 2139636"/>
              <a:gd name="connsiteX11" fmla="*/ 1985743 w 3931536"/>
              <a:gd name="connsiteY11" fmla="*/ 2139636 h 2139636"/>
              <a:gd name="connsiteX12" fmla="*/ 1577218 w 3931536"/>
              <a:gd name="connsiteY12" fmla="*/ 2139636 h 2139636"/>
              <a:gd name="connsiteX13" fmla="*/ 1046446 w 3931536"/>
              <a:gd name="connsiteY13" fmla="*/ 2139636 h 2139636"/>
              <a:gd name="connsiteX14" fmla="*/ 1046446 w 3931536"/>
              <a:gd name="connsiteY14" fmla="*/ 2139636 h 2139636"/>
              <a:gd name="connsiteX15" fmla="*/ 939297 w 3931536"/>
              <a:gd name="connsiteY15" fmla="*/ 2139636 h 2139636"/>
              <a:gd name="connsiteX16" fmla="*/ 939297 w 3931536"/>
              <a:gd name="connsiteY16" fmla="*/ 2139636 h 2139636"/>
              <a:gd name="connsiteX17" fmla="*/ 0 w 3931536"/>
              <a:gd name="connsiteY17" fmla="*/ 2139636 h 2139636"/>
              <a:gd name="connsiteX18" fmla="*/ 1123415 w 3931536"/>
              <a:gd name="connsiteY18" fmla="*/ 0 h 2139636"/>
              <a:gd name="connsiteX19" fmla="*/ 1415021 w 3931536"/>
              <a:gd name="connsiteY19" fmla="*/ 0 h 213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31536" h="2139636">
                <a:moveTo>
                  <a:pt x="1415021" y="0"/>
                </a:moveTo>
                <a:lnTo>
                  <a:pt x="2354318" y="0"/>
                </a:lnTo>
                <a:lnTo>
                  <a:pt x="2354318" y="0"/>
                </a:lnTo>
                <a:lnTo>
                  <a:pt x="2461467" y="0"/>
                </a:lnTo>
                <a:lnTo>
                  <a:pt x="2461467" y="0"/>
                </a:lnTo>
                <a:lnTo>
                  <a:pt x="2992239" y="0"/>
                </a:lnTo>
                <a:lnTo>
                  <a:pt x="3400764" y="0"/>
                </a:lnTo>
                <a:lnTo>
                  <a:pt x="3931536" y="0"/>
                </a:lnTo>
                <a:lnTo>
                  <a:pt x="2808121" y="2139636"/>
                </a:lnTo>
                <a:lnTo>
                  <a:pt x="2516515" y="2139636"/>
                </a:lnTo>
                <a:lnTo>
                  <a:pt x="2516515" y="2139636"/>
                </a:lnTo>
                <a:lnTo>
                  <a:pt x="1985743" y="2139636"/>
                </a:lnTo>
                <a:lnTo>
                  <a:pt x="1577218" y="2139636"/>
                </a:lnTo>
                <a:lnTo>
                  <a:pt x="1046446" y="2139636"/>
                </a:lnTo>
                <a:lnTo>
                  <a:pt x="1046446" y="2139636"/>
                </a:lnTo>
                <a:lnTo>
                  <a:pt x="939297" y="2139636"/>
                </a:lnTo>
                <a:lnTo>
                  <a:pt x="939297" y="2139636"/>
                </a:lnTo>
                <a:lnTo>
                  <a:pt x="0" y="2139636"/>
                </a:lnTo>
                <a:lnTo>
                  <a:pt x="1123415" y="0"/>
                </a:lnTo>
                <a:lnTo>
                  <a:pt x="1415021" y="0"/>
                </a:lnTo>
                <a:close/>
              </a:path>
            </a:pathLst>
          </a:custGeom>
          <a:gradFill>
            <a:gsLst>
              <a:gs pos="0">
                <a:srgbClr val="FC7874">
                  <a:alpha val="50000"/>
                </a:srgbClr>
              </a:gs>
              <a:gs pos="100000">
                <a:srgbClr val="ED333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2099317" y="4399079"/>
            <a:ext cx="1585481" cy="2702630"/>
          </a:xfrm>
          <a:custGeom>
            <a:avLst/>
            <a:gdLst>
              <a:gd name="connsiteX0" fmla="*/ 1419015 w 1585481"/>
              <a:gd name="connsiteY0" fmla="*/ 0 h 2702630"/>
              <a:gd name="connsiteX1" fmla="*/ 1585481 w 1585481"/>
              <a:gd name="connsiteY1" fmla="*/ 0 h 2702630"/>
              <a:gd name="connsiteX2" fmla="*/ 166466 w 1585481"/>
              <a:gd name="connsiteY2" fmla="*/ 2702630 h 2702630"/>
              <a:gd name="connsiteX3" fmla="*/ 0 w 1585481"/>
              <a:gd name="connsiteY3" fmla="*/ 2702630 h 270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481" h="2702630">
                <a:moveTo>
                  <a:pt x="1419015" y="0"/>
                </a:moveTo>
                <a:lnTo>
                  <a:pt x="1585481" y="0"/>
                </a:lnTo>
                <a:lnTo>
                  <a:pt x="166466" y="2702630"/>
                </a:lnTo>
                <a:lnTo>
                  <a:pt x="0" y="270263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>
            <a:off x="4804678" y="2979986"/>
            <a:ext cx="49358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3200" b="1" kern="0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4800" b="1" dirty="0">
                <a:gradFill>
                  <a:gsLst>
                    <a:gs pos="0">
                      <a:srgbClr val="FC7874"/>
                    </a:gs>
                    <a:gs pos="100000">
                      <a:srgbClr val="ED3331"/>
                    </a:gs>
                  </a:gsLst>
                  <a:lin ang="2700000" scaled="1"/>
                </a:gra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THANK YOU</a:t>
            </a:r>
          </a:p>
        </p:txBody>
      </p:sp>
      <p:sp>
        <p:nvSpPr>
          <p:cNvPr id="2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8" name="矩形 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>
            <a:extLst>
              <a:ext uri="{FF2B5EF4-FFF2-40B4-BE49-F238E27FC236}">
                <a16:creationId xmlns:a16="http://schemas.microsoft.com/office/drawing/2014/main" id="{651E71BC-9AFD-4099-A253-1FD5D5D47598}"/>
              </a:ext>
            </a:extLst>
          </p:cNvPr>
          <p:cNvSpPr/>
          <p:nvPr/>
        </p:nvSpPr>
        <p:spPr>
          <a:xfrm>
            <a:off x="7836745" y="163803"/>
            <a:ext cx="220531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6000" b="1" dirty="0">
                <a:solidFill>
                  <a:srgbClr val="FFFFFF"/>
                </a:solidFill>
                <a:latin typeface="Bahnschrift SemiBold" panose="020B0502040204020203" pitchFamily="34" charset="0"/>
                <a:ea typeface="微软雅黑" panose="020B0503020204020204" pitchFamily="34" charset="-122"/>
                <a:cs typeface="BrowalliaUPC" panose="020B0604020202020204" pitchFamily="34" charset="-34"/>
              </a:rPr>
              <a:t>LOGO</a:t>
            </a:r>
          </a:p>
        </p:txBody>
      </p:sp>
      <p:sp>
        <p:nvSpPr>
          <p:cNvPr id="9" name="TextBox 3">
            <a:hlinkClick r:id="rId4"/>
            <a:extLst>
              <a:ext uri="{FF2B5EF4-FFF2-40B4-BE49-F238E27FC236}">
                <a16:creationId xmlns:a16="http://schemas.microsoft.com/office/drawing/2014/main" id="{F2227B70-DF9F-4333-B341-216E3C1415EE}"/>
              </a:ext>
            </a:extLst>
          </p:cNvPr>
          <p:cNvSpPr txBox="1"/>
          <p:nvPr/>
        </p:nvSpPr>
        <p:spPr>
          <a:xfrm>
            <a:off x="3372462" y="6611776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22" name="文本框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 rot="17892722">
            <a:off x="-2395185" y="4300439"/>
            <a:ext cx="2875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2400" b="1" kern="0" dirty="0">
              <a:gradFill>
                <a:gsLst>
                  <a:gs pos="0">
                    <a:srgbClr val="FC7874"/>
                  </a:gs>
                  <a:gs pos="100000">
                    <a:srgbClr val="EB2826"/>
                  </a:gs>
                </a:gsLst>
                <a:lin ang="2700000" scaled="1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COMPANY NAME</a:t>
            </a:r>
          </a:p>
        </p:txBody>
      </p:sp>
      <p:sp>
        <p:nvSpPr>
          <p:cNvPr id="47" name="平行四边形 4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>
            <a:off x="10065524" y="-561028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平行四边形 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>
            <a:off x="368057" y="2508294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>
            <a:off x="1513122" y="-1315097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>
            <a:off x="-2258713" y="-3077207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6237950" y="1846665"/>
            <a:ext cx="1411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TEAM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6320297" y="2341276"/>
            <a:ext cx="249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lt"/>
              </a:rPr>
              <a:t>Company and team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044" y="3015539"/>
            <a:ext cx="202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defTabSz="1218565">
              <a:defRPr sz="4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PROJECT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7091188" y="3503800"/>
            <a:ext cx="249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lt"/>
              </a:rPr>
              <a:t>Project introduction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697059" y="4178063"/>
            <a:ext cx="2496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defTabSz="1218565">
              <a:defRPr sz="4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PRODUCTS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7728763" y="4659974"/>
            <a:ext cx="249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lt"/>
              </a:rPr>
              <a:t>Products and operations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8390644" y="5334237"/>
            <a:ext cx="2493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defTabSz="1218565">
              <a:defRPr sz="4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PLANNING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8492635" y="5809798"/>
            <a:ext cx="249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8565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  <a:sym typeface="+mn-lt"/>
              </a:rPr>
              <a:t>Business planning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260307" y="1951566"/>
            <a:ext cx="838200" cy="646331"/>
            <a:chOff x="4796367" y="1951566"/>
            <a:chExt cx="838200" cy="646331"/>
          </a:xfrm>
        </p:grpSpPr>
        <p:sp>
          <p:nvSpPr>
            <p:cNvPr id="12" name="平行四边形 11"/>
            <p:cNvSpPr/>
            <p:nvPr/>
          </p:nvSpPr>
          <p:spPr>
            <a:xfrm flipH="1">
              <a:off x="4796367" y="1989667"/>
              <a:ext cx="838200" cy="579807"/>
            </a:xfrm>
            <a:prstGeom prst="parallelogram">
              <a:avLst>
                <a:gd name="adj" fmla="val 39371"/>
              </a:avLst>
            </a:prstGeom>
            <a:gradFill>
              <a:gsLst>
                <a:gs pos="0">
                  <a:srgbClr val="FC7874"/>
                </a:gs>
                <a:gs pos="49000">
                  <a:srgbClr val="EB2826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39266" y="1951566"/>
              <a:ext cx="160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</a:rPr>
                <a:t>1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948299" y="3112390"/>
            <a:ext cx="838200" cy="646331"/>
            <a:chOff x="4796367" y="1951566"/>
            <a:chExt cx="838200" cy="646331"/>
          </a:xfrm>
        </p:grpSpPr>
        <p:sp>
          <p:nvSpPr>
            <p:cNvPr id="36" name="平行四边形 35"/>
            <p:cNvSpPr/>
            <p:nvPr/>
          </p:nvSpPr>
          <p:spPr>
            <a:xfrm flipH="1">
              <a:off x="4796367" y="1989667"/>
              <a:ext cx="838200" cy="579807"/>
            </a:xfrm>
            <a:prstGeom prst="parallelogram">
              <a:avLst>
                <a:gd name="adj" fmla="val 39371"/>
              </a:avLst>
            </a:prstGeom>
            <a:gradFill>
              <a:gsLst>
                <a:gs pos="0">
                  <a:srgbClr val="FC7874"/>
                </a:gs>
                <a:gs pos="49000">
                  <a:srgbClr val="EB2826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139266" y="1951566"/>
              <a:ext cx="160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</a:rPr>
                <a:t>2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636291" y="4273214"/>
            <a:ext cx="838200" cy="646331"/>
            <a:chOff x="4796367" y="1951566"/>
            <a:chExt cx="838200" cy="646331"/>
          </a:xfrm>
        </p:grpSpPr>
        <p:sp>
          <p:nvSpPr>
            <p:cNvPr id="41" name="平行四边形 40"/>
            <p:cNvSpPr/>
            <p:nvPr/>
          </p:nvSpPr>
          <p:spPr>
            <a:xfrm flipH="1">
              <a:off x="4796367" y="1989667"/>
              <a:ext cx="838200" cy="579807"/>
            </a:xfrm>
            <a:prstGeom prst="parallelogram">
              <a:avLst>
                <a:gd name="adj" fmla="val 39371"/>
              </a:avLst>
            </a:prstGeom>
            <a:gradFill>
              <a:gsLst>
                <a:gs pos="0">
                  <a:srgbClr val="FC7874"/>
                </a:gs>
                <a:gs pos="49000">
                  <a:srgbClr val="EB2826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139266" y="1951566"/>
              <a:ext cx="160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</a:rPr>
                <a:t>3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324284" y="5434037"/>
            <a:ext cx="838200" cy="646331"/>
            <a:chOff x="4796367" y="1951566"/>
            <a:chExt cx="838200" cy="646331"/>
          </a:xfrm>
        </p:grpSpPr>
        <p:sp>
          <p:nvSpPr>
            <p:cNvPr id="44" name="平行四边形 43"/>
            <p:cNvSpPr/>
            <p:nvPr/>
          </p:nvSpPr>
          <p:spPr>
            <a:xfrm flipH="1">
              <a:off x="4796367" y="1989667"/>
              <a:ext cx="838200" cy="579807"/>
            </a:xfrm>
            <a:prstGeom prst="parallelogram">
              <a:avLst>
                <a:gd name="adj" fmla="val 39371"/>
              </a:avLst>
            </a:prstGeom>
            <a:gradFill>
              <a:gsLst>
                <a:gs pos="0">
                  <a:srgbClr val="FC7874"/>
                </a:gs>
                <a:gs pos="49000">
                  <a:srgbClr val="EB2826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139266" y="1951566"/>
              <a:ext cx="160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</a:rPr>
                <a:t>4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755113" y="606490"/>
            <a:ext cx="386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/>
                </a:solidFill>
              </a:rPr>
              <a:t>CONTENTS</a:t>
            </a:r>
            <a:endParaRPr lang="zh-CN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49" name="任意多边形 1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 flipH="1">
            <a:off x="9922172" y="1319839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图片包含 火车, 建筑, 大, 轨道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933" b="37713"/>
          <a:stretch>
            <a:fillRect/>
          </a:stretch>
        </p:blipFill>
        <p:spPr>
          <a:xfrm>
            <a:off x="0" y="0"/>
            <a:ext cx="5190086" cy="5238206"/>
          </a:xfrm>
          <a:custGeom>
            <a:avLst/>
            <a:gdLst>
              <a:gd name="connsiteX0" fmla="*/ 0 w 5190086"/>
              <a:gd name="connsiteY0" fmla="*/ 0 h 5238206"/>
              <a:gd name="connsiteX1" fmla="*/ 702983 w 5190086"/>
              <a:gd name="connsiteY1" fmla="*/ 0 h 5238206"/>
              <a:gd name="connsiteX2" fmla="*/ 1736785 w 5190086"/>
              <a:gd name="connsiteY2" fmla="*/ 0 h 5238206"/>
              <a:gd name="connsiteX3" fmla="*/ 2439767 w 5190086"/>
              <a:gd name="connsiteY3" fmla="*/ 0 h 5238206"/>
              <a:gd name="connsiteX4" fmla="*/ 5190086 w 5190086"/>
              <a:gd name="connsiteY4" fmla="*/ 5238206 h 5238206"/>
              <a:gd name="connsiteX5" fmla="*/ 4487104 w 5190086"/>
              <a:gd name="connsiteY5" fmla="*/ 5238206 h 5238206"/>
              <a:gd name="connsiteX6" fmla="*/ 2890521 w 5190086"/>
              <a:gd name="connsiteY6" fmla="*/ 5238206 h 5238206"/>
              <a:gd name="connsiteX7" fmla="*/ 2187538 w 5190086"/>
              <a:gd name="connsiteY7" fmla="*/ 5238206 h 5238206"/>
              <a:gd name="connsiteX8" fmla="*/ 2187537 w 5190086"/>
              <a:gd name="connsiteY8" fmla="*/ 5238205 h 5238206"/>
              <a:gd name="connsiteX9" fmla="*/ 2750318 w 5190086"/>
              <a:gd name="connsiteY9" fmla="*/ 5238205 h 523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90086" h="5238206">
                <a:moveTo>
                  <a:pt x="0" y="0"/>
                </a:moveTo>
                <a:lnTo>
                  <a:pt x="702983" y="0"/>
                </a:lnTo>
                <a:lnTo>
                  <a:pt x="1736785" y="0"/>
                </a:lnTo>
                <a:lnTo>
                  <a:pt x="2439767" y="0"/>
                </a:lnTo>
                <a:lnTo>
                  <a:pt x="5190086" y="5238206"/>
                </a:lnTo>
                <a:lnTo>
                  <a:pt x="4487104" y="5238206"/>
                </a:lnTo>
                <a:lnTo>
                  <a:pt x="2890521" y="5238206"/>
                </a:lnTo>
                <a:lnTo>
                  <a:pt x="2187538" y="5238206"/>
                </a:lnTo>
                <a:lnTo>
                  <a:pt x="2187537" y="5238205"/>
                </a:lnTo>
                <a:lnTo>
                  <a:pt x="2750318" y="523820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FED1BF7A-7546-4AF8-89CC-3CEC8A5874C0}"/>
              </a:ext>
            </a:extLst>
          </p:cNvPr>
          <p:cNvSpPr/>
          <p:nvPr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id="{E6D41FF5-B672-4C8A-A062-73A4028D9602}"/>
              </a:ext>
            </a:extLst>
          </p:cNvPr>
          <p:cNvSpPr/>
          <p:nvPr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5B3365E1-0E4A-4E37-8487-402BEAEC4C18}"/>
              </a:ext>
            </a:extLst>
          </p:cNvPr>
          <p:cNvSpPr/>
          <p:nvPr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674EC10-6DF4-4D79-8C68-8E0E302F4814}"/>
              </a:ext>
            </a:extLst>
          </p:cNvPr>
          <p:cNvSpPr/>
          <p:nvPr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52251A18-A73B-4A26-9FEC-6B831E23205B}"/>
              </a:ext>
            </a:extLst>
          </p:cNvPr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id="{AFBCEF67-A3DE-45DE-97FD-374E910A67D8}"/>
              </a:ext>
            </a:extLst>
          </p:cNvPr>
          <p:cNvSpPr/>
          <p:nvPr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id="{7A5ED58F-9964-4886-8BFC-E301F23293AB}"/>
              </a:ext>
            </a:extLst>
          </p:cNvPr>
          <p:cNvSpPr/>
          <p:nvPr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F1978DC7-2159-40E0-A5D4-88F414868797}"/>
              </a:ext>
            </a:extLst>
          </p:cNvPr>
          <p:cNvSpPr/>
          <p:nvPr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id="{4F6F0E8F-9F3A-4C37-B8FA-77940D946D49}"/>
              </a:ext>
            </a:extLst>
          </p:cNvPr>
          <p:cNvSpPr/>
          <p:nvPr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411254AD-C704-4DA8-B5ED-2CB7E0E42884}"/>
              </a:ext>
            </a:extLst>
          </p:cNvPr>
          <p:cNvSpPr/>
          <p:nvPr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id="{9CEA4298-5C72-495F-935E-04B7A42F93E1}"/>
              </a:ext>
            </a:extLst>
          </p:cNvPr>
          <p:cNvSpPr/>
          <p:nvPr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1D013BE-5839-41BC-BC72-D7D6A426C477}"/>
              </a:ext>
            </a:extLst>
          </p:cNvPr>
          <p:cNvSpPr/>
          <p:nvPr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id="{F2B4C20E-6F83-4700-819A-B889CC4F8028}"/>
              </a:ext>
            </a:extLst>
          </p:cNvPr>
          <p:cNvSpPr/>
          <p:nvPr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2246F171-72B7-42E7-B6C0-D78C12504E9B}"/>
              </a:ext>
            </a:extLst>
          </p:cNvPr>
          <p:cNvSpPr/>
          <p:nvPr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DB67113F-D303-42DA-95BD-610BBED8BE92}"/>
              </a:ext>
            </a:extLst>
          </p:cNvPr>
          <p:cNvSpPr/>
          <p:nvPr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id="{64493E6A-B33B-4279-A44A-DC445D86772A}"/>
              </a:ext>
            </a:extLst>
          </p:cNvPr>
          <p:cNvSpPr/>
          <p:nvPr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id="{4E09E652-E42B-4D35-B750-1E418CF08FA6}"/>
              </a:ext>
            </a:extLst>
          </p:cNvPr>
          <p:cNvSpPr/>
          <p:nvPr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id="{D86BE85A-63D8-48D0-8B07-9669B75E9D9D}"/>
              </a:ext>
            </a:extLst>
          </p:cNvPr>
          <p:cNvSpPr/>
          <p:nvPr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id="{319E467E-1F19-4CBB-A070-3B6CE4078D17}"/>
              </a:ext>
            </a:extLst>
          </p:cNvPr>
          <p:cNvSpPr/>
          <p:nvPr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id="{7D9DF903-DA8F-4191-AEDF-7DDF26A64847}"/>
              </a:ext>
            </a:extLst>
          </p:cNvPr>
          <p:cNvSpPr/>
          <p:nvPr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id="{75C14C12-5F78-4BDD-B8A3-69BB465A2216}"/>
              </a:ext>
            </a:extLst>
          </p:cNvPr>
          <p:cNvSpPr/>
          <p:nvPr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id="{06C7F06B-394E-4FE3-88AA-93210AFF9C00}"/>
              </a:ext>
            </a:extLst>
          </p:cNvPr>
          <p:cNvSpPr/>
          <p:nvPr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8617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5" name="平行四边形 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-1453670" y="1998760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3375121" y="-1471934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 rot="17892722">
            <a:off x="-1627930" y="4300439"/>
            <a:ext cx="2875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2400" b="1" kern="0" dirty="0">
              <a:gradFill>
                <a:gsLst>
                  <a:gs pos="0">
                    <a:srgbClr val="FC7874"/>
                  </a:gs>
                  <a:gs pos="100000">
                    <a:srgbClr val="EB2826"/>
                  </a:gs>
                </a:gsLst>
                <a:lin ang="2700000" scaled="1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COMPANY NAME</a:t>
            </a:r>
          </a:p>
        </p:txBody>
      </p:sp>
      <p:sp>
        <p:nvSpPr>
          <p:cNvPr id="14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392896" y="-3926375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4386165" y="2711088"/>
            <a:ext cx="6669773" cy="988347"/>
          </a:xfrm>
          <a:prstGeom prst="rect">
            <a:avLst/>
          </a:prstGeom>
          <a:effectLst>
            <a:outerShdw blurRad="482600" dist="50800" dir="5400000" algn="ctr" rotWithShape="0">
              <a:schemeClr val="bg1">
                <a:alpha val="48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lvl="0" algn="r">
              <a:lnSpc>
                <a:spcPct val="150000"/>
              </a:lnSpc>
              <a:defRPr sz="8400" b="1">
                <a:solidFill>
                  <a:schemeClr val="accent1"/>
                </a:solidFill>
                <a:effectLst>
                  <a:outerShdw blurRad="304800" dist="50800" dir="5400000" algn="ctr" rotWithShape="0">
                    <a:schemeClr val="bg1">
                      <a:alpha val="18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703060505090304" pitchFamily="18" charset="0"/>
              </a:defRPr>
            </a:lvl1pPr>
          </a:lstStyle>
          <a:p>
            <a:r>
              <a:rPr lang="zh-CN" altLang="en-US" sz="4400" dirty="0">
                <a:sym typeface="+mn-lt"/>
              </a:rPr>
              <a:t>Companies and teams</a:t>
            </a:r>
            <a:endParaRPr lang="en-US" altLang="zh-CN" sz="4400" dirty="0">
              <a:sym typeface="+mn-lt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040879" y="3728642"/>
            <a:ext cx="391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+mn-lt"/>
              </a:rPr>
              <a:t>Company and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2981" y="2216940"/>
            <a:ext cx="246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 b="1" i="1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90204" pitchFamily="34" charset="0"/>
                <a:ea typeface="MS PGothic" panose="020B0600070205080204" pitchFamily="34" charset="-128"/>
                <a:cs typeface="Arial" panose="020B0604020202090204" pitchFamily="34" charset="0"/>
              </a:defRPr>
            </a:lvl1pPr>
          </a:lstStyle>
          <a:p>
            <a:r>
              <a:rPr lang="en-US" altLang="zh-CN" sz="4400" i="0" dirty="0">
                <a:sym typeface="+mn-lt"/>
              </a:rPr>
              <a:t>PART 01</a:t>
            </a:r>
            <a:endParaRPr lang="zh-CN" altLang="en-US" sz="4400" i="0" dirty="0">
              <a:sym typeface="+mn-lt"/>
            </a:endParaRPr>
          </a:p>
        </p:txBody>
      </p:sp>
      <p:sp>
        <p:nvSpPr>
          <p:cNvPr id="15" name="平行四边形 1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0419463" y="2856889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2170873" y="2388983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3126" b="16019"/>
          <a:stretch>
            <a:fillRect/>
          </a:stretch>
        </p:blipFill>
        <p:spPr>
          <a:xfrm>
            <a:off x="908410" y="-509533"/>
            <a:ext cx="4489304" cy="4859239"/>
          </a:xfrm>
          <a:custGeom>
            <a:avLst/>
            <a:gdLst>
              <a:gd name="connsiteX0" fmla="*/ 2551342 w 4489304"/>
              <a:gd name="connsiteY0" fmla="*/ 0 h 4859239"/>
              <a:gd name="connsiteX1" fmla="*/ 3203466 w 4489304"/>
              <a:gd name="connsiteY1" fmla="*/ 0 h 4859239"/>
              <a:gd name="connsiteX2" fmla="*/ 4162476 w 4489304"/>
              <a:gd name="connsiteY2" fmla="*/ 0 h 4859239"/>
              <a:gd name="connsiteX3" fmla="*/ 4489304 w 4489304"/>
              <a:gd name="connsiteY3" fmla="*/ 0 h 4859239"/>
              <a:gd name="connsiteX4" fmla="*/ 4489304 w 4489304"/>
              <a:gd name="connsiteY4" fmla="*/ 619553 h 4859239"/>
              <a:gd name="connsiteX5" fmla="*/ 2263259 w 4489304"/>
              <a:gd name="connsiteY5" fmla="*/ 4859238 h 4859239"/>
              <a:gd name="connsiteX6" fmla="*/ 2785324 w 4489304"/>
              <a:gd name="connsiteY6" fmla="*/ 4859238 h 4859239"/>
              <a:gd name="connsiteX7" fmla="*/ 2785323 w 4489304"/>
              <a:gd name="connsiteY7" fmla="*/ 4859239 h 4859239"/>
              <a:gd name="connsiteX8" fmla="*/ 2133199 w 4489304"/>
              <a:gd name="connsiteY8" fmla="*/ 4859239 h 4859239"/>
              <a:gd name="connsiteX9" fmla="*/ 652124 w 4489304"/>
              <a:gd name="connsiteY9" fmla="*/ 4859239 h 4859239"/>
              <a:gd name="connsiteX10" fmla="*/ 0 w 4489304"/>
              <a:gd name="connsiteY10" fmla="*/ 4859239 h 485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89304" h="4859239">
                <a:moveTo>
                  <a:pt x="2551342" y="0"/>
                </a:moveTo>
                <a:lnTo>
                  <a:pt x="3203466" y="0"/>
                </a:lnTo>
                <a:lnTo>
                  <a:pt x="4162476" y="0"/>
                </a:lnTo>
                <a:lnTo>
                  <a:pt x="4489304" y="0"/>
                </a:lnTo>
                <a:lnTo>
                  <a:pt x="4489304" y="619553"/>
                </a:lnTo>
                <a:lnTo>
                  <a:pt x="2263259" y="4859238"/>
                </a:lnTo>
                <a:lnTo>
                  <a:pt x="2785324" y="4859238"/>
                </a:lnTo>
                <a:lnTo>
                  <a:pt x="2785323" y="4859239"/>
                </a:lnTo>
                <a:lnTo>
                  <a:pt x="2133199" y="4859239"/>
                </a:lnTo>
                <a:lnTo>
                  <a:pt x="652124" y="4859239"/>
                </a:lnTo>
                <a:lnTo>
                  <a:pt x="0" y="4859239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户外, 围栏, 建筑, 大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8997" r="5233" b="1329"/>
          <a:stretch>
            <a:fillRect/>
          </a:stretch>
        </p:blipFill>
        <p:spPr>
          <a:xfrm>
            <a:off x="-38101" y="2094"/>
            <a:ext cx="4800601" cy="6855908"/>
          </a:xfrm>
          <a:custGeom>
            <a:avLst/>
            <a:gdLst>
              <a:gd name="connsiteX0" fmla="*/ 0 w 4800601"/>
              <a:gd name="connsiteY0" fmla="*/ 0 h 6855908"/>
              <a:gd name="connsiteX1" fmla="*/ 4800601 w 4800601"/>
              <a:gd name="connsiteY1" fmla="*/ 0 h 6855908"/>
              <a:gd name="connsiteX2" fmla="*/ 4800601 w 4800601"/>
              <a:gd name="connsiteY2" fmla="*/ 6855908 h 6855908"/>
              <a:gd name="connsiteX3" fmla="*/ 0 w 4800601"/>
              <a:gd name="connsiteY3" fmla="*/ 6855908 h 685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1" h="6855908">
                <a:moveTo>
                  <a:pt x="0" y="0"/>
                </a:moveTo>
                <a:lnTo>
                  <a:pt x="4800601" y="0"/>
                </a:lnTo>
                <a:lnTo>
                  <a:pt x="4800601" y="6855908"/>
                </a:lnTo>
                <a:lnTo>
                  <a:pt x="0" y="6855908"/>
                </a:lnTo>
                <a:close/>
              </a:path>
            </a:pathLst>
          </a:custGeom>
        </p:spPr>
      </p:pic>
      <p:sp>
        <p:nvSpPr>
          <p:cNvPr id="15" name="TextBox 15"/>
          <p:cNvSpPr txBox="1"/>
          <p:nvPr/>
        </p:nvSpPr>
        <p:spPr>
          <a:xfrm>
            <a:off x="6029325" y="934777"/>
            <a:ext cx="1220847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gradFill>
                  <a:gsLst>
                    <a:gs pos="0">
                      <a:srgbClr val="1975EA"/>
                    </a:gs>
                    <a:gs pos="100000">
                      <a:srgbClr val="009DD9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sym typeface="+mn-lt"/>
              </a:rPr>
              <a:t>Company profile</a:t>
            </a:r>
            <a:endParaRPr lang="en-US" sz="2000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34100" y="1352750"/>
            <a:ext cx="3981450" cy="29597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The font, font size, color, leading, and so on can be modified in the Start panel at the top</a:t>
            </a: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6048375" y="2973871"/>
            <a:ext cx="173893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 b="1" kern="100" spc="20">
                <a:gradFill>
                  <a:gsLst>
                    <a:gs pos="0">
                      <a:srgbClr val="1975EA"/>
                    </a:gs>
                    <a:gs pos="100000">
                      <a:srgbClr val="009DD9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+mn-lt"/>
              </a:rPr>
              <a:t>Definition of strategic objectives</a:t>
            </a:r>
            <a:endParaRPr lang="en-US" dirty="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19" name="TextBox 16"/>
          <p:cNvSpPr txBox="1"/>
          <p:nvPr/>
        </p:nvSpPr>
        <p:spPr>
          <a:xfrm>
            <a:off x="6134100" y="3391844"/>
            <a:ext cx="3822743" cy="29597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The font, font size, color, leading, and so on can be modified in the Start panel at the top</a:t>
            </a:r>
            <a:r>
              <a:rPr lang="en-US" altLang="zh-CN" dirty="0">
                <a:sym typeface="+mn-lt"/>
              </a:rPr>
              <a:t>.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6134099" y="4210388"/>
            <a:ext cx="5943601" cy="191180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Profitability: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Market: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Product ratio: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Products: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Capital: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Production: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Research and development: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rgbClr val="88745B"/>
                </a:solidFill>
                <a:cs typeface="+mn-ea"/>
                <a:sym typeface="+mn-lt"/>
              </a:rPr>
              <a:t>Group Weaving:</a:t>
            </a: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Enter your text here and briefly state it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t="10237" r="30263" b="7135"/>
          <a:stretch>
            <a:fillRect/>
          </a:stretch>
        </p:blipFill>
        <p:spPr>
          <a:xfrm>
            <a:off x="5864349" y="1482222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t="14283" r="24552" b="3089"/>
          <a:stretch>
            <a:fillRect/>
          </a:stretch>
        </p:blipFill>
        <p:spPr>
          <a:xfrm>
            <a:off x="7887098" y="1482222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8" t="10125" r="2373" b="7248"/>
          <a:stretch>
            <a:fillRect/>
          </a:stretch>
        </p:blipFill>
        <p:spPr>
          <a:xfrm>
            <a:off x="9900755" y="1492456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pic>
        <p:nvPicPr>
          <p:cNvPr id="37" name="图片 36" descr="图片包含 桌子, 笔记本, 人, 室内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0105" r="52299" b="8497"/>
          <a:stretch>
            <a:fillRect/>
          </a:stretch>
        </p:blipFill>
        <p:spPr>
          <a:xfrm>
            <a:off x="9900754" y="3921071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pic>
        <p:nvPicPr>
          <p:cNvPr id="34" name="图片 33" descr="图片包含 桌子, 笔记本, 人, 室内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0" t="3433" r="3387" b="13939"/>
          <a:stretch>
            <a:fillRect/>
          </a:stretch>
        </p:blipFill>
        <p:spPr>
          <a:xfrm>
            <a:off x="7887097" y="3910838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t="4012" r="27011" b="13361"/>
          <a:stretch>
            <a:fillRect/>
          </a:stretch>
        </p:blipFill>
        <p:spPr>
          <a:xfrm>
            <a:off x="5864349" y="3910838"/>
            <a:ext cx="1546303" cy="1815407"/>
          </a:xfrm>
          <a:custGeom>
            <a:avLst/>
            <a:gdLst>
              <a:gd name="connsiteX0" fmla="*/ 0 w 1546303"/>
              <a:gd name="connsiteY0" fmla="*/ 0 h 1815407"/>
              <a:gd name="connsiteX1" fmla="*/ 1546303 w 1546303"/>
              <a:gd name="connsiteY1" fmla="*/ 0 h 1815407"/>
              <a:gd name="connsiteX2" fmla="*/ 1546303 w 1546303"/>
              <a:gd name="connsiteY2" fmla="*/ 1815407 h 1815407"/>
              <a:gd name="connsiteX3" fmla="*/ 0 w 1546303"/>
              <a:gd name="connsiteY3" fmla="*/ 1815407 h 181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303" h="1815407">
                <a:moveTo>
                  <a:pt x="0" y="0"/>
                </a:moveTo>
                <a:lnTo>
                  <a:pt x="1546303" y="0"/>
                </a:lnTo>
                <a:lnTo>
                  <a:pt x="1546303" y="1815407"/>
                </a:lnTo>
                <a:lnTo>
                  <a:pt x="0" y="1815407"/>
                </a:lnTo>
                <a:close/>
              </a:path>
            </a:pathLst>
          </a:custGeom>
        </p:spPr>
      </p:pic>
      <p:sp>
        <p:nvSpPr>
          <p:cNvPr id="62" name="TextBox 43"/>
          <p:cNvSpPr txBox="1"/>
          <p:nvPr/>
        </p:nvSpPr>
        <p:spPr>
          <a:xfrm>
            <a:off x="559443" y="2003610"/>
            <a:ext cx="32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en-US" altLang="zh-CN" sz="2000" kern="0" dirty="0">
                <a:solidFill>
                  <a:srgbClr val="4F4D50"/>
                </a:solidFill>
                <a:latin typeface="+mn-ea"/>
                <a:cs typeface="Montserrat" charset="0"/>
              </a:rPr>
              <a:t>Team members</a:t>
            </a:r>
            <a:endParaRPr lang="en-US" sz="2000" kern="0" dirty="0">
              <a:solidFill>
                <a:srgbClr val="4F4D50"/>
              </a:solidFill>
              <a:latin typeface="+mn-ea"/>
              <a:cs typeface="Montserrat" charset="0"/>
            </a:endParaRPr>
          </a:p>
        </p:txBody>
      </p:sp>
      <p:cxnSp>
        <p:nvCxnSpPr>
          <p:cNvPr id="64" name="Straight Connector 45"/>
          <p:cNvCxnSpPr/>
          <p:nvPr/>
        </p:nvCxnSpPr>
        <p:spPr>
          <a:xfrm>
            <a:off x="664358" y="2680351"/>
            <a:ext cx="1926061" cy="0"/>
          </a:xfrm>
          <a:prstGeom prst="line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65" name="TextBox 46"/>
          <p:cNvSpPr txBox="1"/>
          <p:nvPr/>
        </p:nvSpPr>
        <p:spPr>
          <a:xfrm>
            <a:off x="612898" y="2923293"/>
            <a:ext cx="4580893" cy="82420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coordinated behavior or force by a small group of people with common goals and different abilities, who, like the five officers of a human being, work together to maintain a person's survival.</a:t>
            </a:r>
          </a:p>
        </p:txBody>
      </p:sp>
      <p:sp>
        <p:nvSpPr>
          <p:cNvPr id="67" name="Rectangle 48"/>
          <p:cNvSpPr/>
          <p:nvPr/>
        </p:nvSpPr>
        <p:spPr>
          <a:xfrm>
            <a:off x="664358" y="4765774"/>
            <a:ext cx="1530330" cy="300220"/>
          </a:xfrm>
          <a:prstGeom prst="rect">
            <a:avLst/>
          </a:prstGeom>
          <a:solidFill>
            <a:srgbClr val="4F4D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3765">
              <a:defRPr/>
            </a:pPr>
            <a:endParaRPr lang="en-US" kern="0" dirty="0">
              <a:solidFill>
                <a:srgbClr val="4F4D50"/>
              </a:solidFill>
              <a:latin typeface="Lato Light"/>
              <a:ea typeface="Lato Light" charset="0"/>
              <a:cs typeface="Lato Light" charset="0"/>
            </a:endParaRPr>
          </a:p>
        </p:txBody>
      </p:sp>
      <p:sp>
        <p:nvSpPr>
          <p:cNvPr id="68" name="TextBox 49"/>
          <p:cNvSpPr txBox="1"/>
          <p:nvPr/>
        </p:nvSpPr>
        <p:spPr>
          <a:xfrm>
            <a:off x="730629" y="4800468"/>
            <a:ext cx="1397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900" b="1" kern="0" spc="150" dirty="0">
                <a:solidFill>
                  <a:schemeClr val="bg1"/>
                </a:solidFill>
                <a:ea typeface="Montserrat" charset="0"/>
                <a:cs typeface="Montserrat" charset="0"/>
              </a:rPr>
              <a:t>LEARN MORE</a:t>
            </a:r>
          </a:p>
        </p:txBody>
      </p:sp>
      <p:sp>
        <p:nvSpPr>
          <p:cNvPr id="36" name="TextBox 43"/>
          <p:cNvSpPr txBox="1"/>
          <p:nvPr/>
        </p:nvSpPr>
        <p:spPr>
          <a:xfrm>
            <a:off x="550269" y="1598964"/>
            <a:ext cx="14260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000" b="1" kern="100" spc="20">
                <a:gradFill>
                  <a:gsLst>
                    <a:gs pos="0">
                      <a:srgbClr val="1975EA"/>
                    </a:gs>
                    <a:gs pos="100000">
                      <a:srgbClr val="009DD9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accent1"/>
                </a:solidFill>
              </a:rPr>
              <a:t>Team members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7" name="TextBox 7"/>
          <p:cNvSpPr txBox="1"/>
          <p:nvPr/>
        </p:nvSpPr>
        <p:spPr>
          <a:xfrm>
            <a:off x="539983" y="440281"/>
            <a:ext cx="199285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+mn-lt"/>
              </a:rPr>
              <a:t>firm</a:t>
            </a:r>
            <a:r>
              <a:rPr lang="zh-CN" altLang="en-US">
                <a:sym typeface="+mn-lt"/>
              </a:rPr>
              <a:t>with the team</a:t>
            </a:r>
            <a:endParaRPr lang="en-US" altLang="zh-CN" dirty="0">
              <a:sym typeface="+mn-lt"/>
            </a:endParaRPr>
          </a:p>
        </p:txBody>
      </p:sp>
      <p:sp>
        <p:nvSpPr>
          <p:cNvPr id="40" name="TextBox 46"/>
          <p:cNvSpPr txBox="1"/>
          <p:nvPr/>
        </p:nvSpPr>
        <p:spPr>
          <a:xfrm>
            <a:off x="6031399" y="3330887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  <p:sp>
        <p:nvSpPr>
          <p:cNvPr id="41" name="TextBox 46"/>
          <p:cNvSpPr txBox="1"/>
          <p:nvPr/>
        </p:nvSpPr>
        <p:spPr>
          <a:xfrm>
            <a:off x="8049601" y="3330887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  <p:sp>
        <p:nvSpPr>
          <p:cNvPr id="42" name="TextBox 46"/>
          <p:cNvSpPr txBox="1"/>
          <p:nvPr/>
        </p:nvSpPr>
        <p:spPr>
          <a:xfrm>
            <a:off x="10067804" y="3330887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  <p:sp>
        <p:nvSpPr>
          <p:cNvPr id="75" name="TextBox 46"/>
          <p:cNvSpPr txBox="1"/>
          <p:nvPr/>
        </p:nvSpPr>
        <p:spPr>
          <a:xfrm>
            <a:off x="6031399" y="5842859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  <p:sp>
        <p:nvSpPr>
          <p:cNvPr id="76" name="TextBox 46"/>
          <p:cNvSpPr txBox="1"/>
          <p:nvPr/>
        </p:nvSpPr>
        <p:spPr>
          <a:xfrm>
            <a:off x="8049601" y="5842859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  <p:sp>
        <p:nvSpPr>
          <p:cNvPr id="77" name="TextBox 46"/>
          <p:cNvSpPr txBox="1"/>
          <p:nvPr/>
        </p:nvSpPr>
        <p:spPr>
          <a:xfrm>
            <a:off x="10067804" y="5842859"/>
            <a:ext cx="121220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rgbClr val="4F4D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Team members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SpPr/>
          <p:nvPr/>
        </p:nvSpPr>
        <p:spPr>
          <a:xfrm>
            <a:off x="7158437" y="0"/>
            <a:ext cx="50335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标题 1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 txBox="1"/>
          <p:nvPr/>
        </p:nvSpPr>
        <p:spPr>
          <a:xfrm>
            <a:off x="506671" y="444373"/>
            <a:ext cx="343940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High-quality core talent team</a:t>
            </a:r>
          </a:p>
        </p:txBody>
      </p:sp>
      <p:graphicFrame>
        <p:nvGraphicFramePr>
          <p:cNvPr id="4" name="图表 3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GraphicFramePr/>
          <p:nvPr/>
        </p:nvGraphicFramePr>
        <p:xfrm>
          <a:off x="7666514" y="835311"/>
          <a:ext cx="3463588" cy="393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1058561" y="4744352"/>
            <a:ext cx="16114" cy="77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Rectangle 56"/>
          <p:cNvSpPr>
            <a:spLocks noChangeArrowheads="1"/>
          </p:cNvSpPr>
          <p:nvPr/>
        </p:nvSpPr>
        <p:spPr bwMode="auto">
          <a:xfrm>
            <a:off x="1333736" y="4744352"/>
            <a:ext cx="14875" cy="77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57"/>
          <p:cNvSpPr>
            <a:spLocks noEditPoints="1"/>
          </p:cNvSpPr>
          <p:nvPr/>
        </p:nvSpPr>
        <p:spPr bwMode="auto">
          <a:xfrm>
            <a:off x="966217" y="4247302"/>
            <a:ext cx="483414" cy="573280"/>
          </a:xfrm>
          <a:custGeom>
            <a:avLst/>
            <a:gdLst>
              <a:gd name="T0" fmla="*/ 211 w 330"/>
              <a:gd name="T1" fmla="*/ 248 h 391"/>
              <a:gd name="T2" fmla="*/ 243 w 330"/>
              <a:gd name="T3" fmla="*/ 139 h 391"/>
              <a:gd name="T4" fmla="*/ 253 w 330"/>
              <a:gd name="T5" fmla="*/ 95 h 391"/>
              <a:gd name="T6" fmla="*/ 77 w 330"/>
              <a:gd name="T7" fmla="*/ 95 h 391"/>
              <a:gd name="T8" fmla="*/ 119 w 330"/>
              <a:gd name="T9" fmla="*/ 213 h 391"/>
              <a:gd name="T10" fmla="*/ 116 w 330"/>
              <a:gd name="T11" fmla="*/ 251 h 391"/>
              <a:gd name="T12" fmla="*/ 0 w 330"/>
              <a:gd name="T13" fmla="*/ 391 h 391"/>
              <a:gd name="T14" fmla="*/ 11 w 330"/>
              <a:gd name="T15" fmla="*/ 329 h 391"/>
              <a:gd name="T16" fmla="*/ 120 w 330"/>
              <a:gd name="T17" fmla="*/ 262 h 391"/>
              <a:gd name="T18" fmla="*/ 210 w 330"/>
              <a:gd name="T19" fmla="*/ 262 h 391"/>
              <a:gd name="T20" fmla="*/ 319 w 330"/>
              <a:gd name="T21" fmla="*/ 329 h 391"/>
              <a:gd name="T22" fmla="*/ 330 w 330"/>
              <a:gd name="T23" fmla="*/ 391 h 391"/>
              <a:gd name="T24" fmla="*/ 215 w 330"/>
              <a:gd name="T25" fmla="*/ 252 h 391"/>
              <a:gd name="T26" fmla="*/ 99 w 330"/>
              <a:gd name="T27" fmla="*/ 100 h 391"/>
              <a:gd name="T28" fmla="*/ 208 w 330"/>
              <a:gd name="T29" fmla="*/ 109 h 391"/>
              <a:gd name="T30" fmla="*/ 229 w 330"/>
              <a:gd name="T31" fmla="*/ 107 h 391"/>
              <a:gd name="T32" fmla="*/ 192 w 330"/>
              <a:gd name="T33" fmla="*/ 215 h 391"/>
              <a:gd name="T34" fmla="*/ 182 w 330"/>
              <a:gd name="T35" fmla="*/ 220 h 391"/>
              <a:gd name="T36" fmla="*/ 172 w 330"/>
              <a:gd name="T37" fmla="*/ 222 h 391"/>
              <a:gd name="T38" fmla="*/ 154 w 330"/>
              <a:gd name="T39" fmla="*/ 222 h 391"/>
              <a:gd name="T40" fmla="*/ 142 w 330"/>
              <a:gd name="T41" fmla="*/ 217 h 391"/>
              <a:gd name="T42" fmla="*/ 96 w 330"/>
              <a:gd name="T43" fmla="*/ 126 h 391"/>
              <a:gd name="T44" fmla="*/ 133 w 330"/>
              <a:gd name="T45" fmla="*/ 224 h 391"/>
              <a:gd name="T46" fmla="*/ 140 w 330"/>
              <a:gd name="T47" fmla="*/ 228 h 391"/>
              <a:gd name="T48" fmla="*/ 147 w 330"/>
              <a:gd name="T49" fmla="*/ 231 h 391"/>
              <a:gd name="T50" fmla="*/ 168 w 330"/>
              <a:gd name="T51" fmla="*/ 234 h 391"/>
              <a:gd name="T52" fmla="*/ 183 w 330"/>
              <a:gd name="T53" fmla="*/ 231 h 391"/>
              <a:gd name="T54" fmla="*/ 198 w 330"/>
              <a:gd name="T55" fmla="*/ 224 h 391"/>
              <a:gd name="T56" fmla="*/ 201 w 330"/>
              <a:gd name="T57" fmla="*/ 253 h 391"/>
              <a:gd name="T58" fmla="*/ 129 w 330"/>
              <a:gd name="T59" fmla="*/ 253 h 391"/>
              <a:gd name="T60" fmla="*/ 129 w 330"/>
              <a:gd name="T61" fmla="*/ 223 h 391"/>
              <a:gd name="T62" fmla="*/ 242 w 330"/>
              <a:gd name="T63" fmla="*/ 95 h 391"/>
              <a:gd name="T64" fmla="*/ 241 w 330"/>
              <a:gd name="T65" fmla="*/ 107 h 391"/>
              <a:gd name="T66" fmla="*/ 238 w 330"/>
              <a:gd name="T67" fmla="*/ 102 h 391"/>
              <a:gd name="T68" fmla="*/ 235 w 330"/>
              <a:gd name="T69" fmla="*/ 99 h 391"/>
              <a:gd name="T70" fmla="*/ 229 w 330"/>
              <a:gd name="T71" fmla="*/ 96 h 391"/>
              <a:gd name="T72" fmla="*/ 205 w 330"/>
              <a:gd name="T73" fmla="*/ 98 h 391"/>
              <a:gd name="T74" fmla="*/ 114 w 330"/>
              <a:gd name="T75" fmla="*/ 78 h 391"/>
              <a:gd name="T76" fmla="*/ 88 w 330"/>
              <a:gd name="T77" fmla="*/ 97 h 391"/>
              <a:gd name="T78" fmla="*/ 88 w 330"/>
              <a:gd name="T79" fmla="*/ 95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0" h="391">
                <a:moveTo>
                  <a:pt x="215" y="252"/>
                </a:moveTo>
                <a:cubicBezTo>
                  <a:pt x="214" y="250"/>
                  <a:pt x="212" y="249"/>
                  <a:pt x="211" y="248"/>
                </a:cubicBezTo>
                <a:cubicBezTo>
                  <a:pt x="211" y="214"/>
                  <a:pt x="211" y="214"/>
                  <a:pt x="211" y="214"/>
                </a:cubicBezTo>
                <a:cubicBezTo>
                  <a:pt x="229" y="196"/>
                  <a:pt x="241" y="170"/>
                  <a:pt x="243" y="139"/>
                </a:cubicBezTo>
                <a:cubicBezTo>
                  <a:pt x="243" y="139"/>
                  <a:pt x="243" y="139"/>
                  <a:pt x="243" y="139"/>
                </a:cubicBezTo>
                <a:cubicBezTo>
                  <a:pt x="250" y="125"/>
                  <a:pt x="253" y="111"/>
                  <a:pt x="253" y="95"/>
                </a:cubicBezTo>
                <a:cubicBezTo>
                  <a:pt x="253" y="43"/>
                  <a:pt x="213" y="0"/>
                  <a:pt x="165" y="0"/>
                </a:cubicBezTo>
                <a:cubicBezTo>
                  <a:pt x="116" y="0"/>
                  <a:pt x="77" y="43"/>
                  <a:pt x="77" y="95"/>
                </a:cubicBezTo>
                <a:cubicBezTo>
                  <a:pt x="77" y="110"/>
                  <a:pt x="80" y="125"/>
                  <a:pt x="86" y="138"/>
                </a:cubicBezTo>
                <a:cubicBezTo>
                  <a:pt x="89" y="169"/>
                  <a:pt x="101" y="196"/>
                  <a:pt x="119" y="213"/>
                </a:cubicBezTo>
                <a:cubicBezTo>
                  <a:pt x="119" y="250"/>
                  <a:pt x="119" y="250"/>
                  <a:pt x="119" y="250"/>
                </a:cubicBezTo>
                <a:cubicBezTo>
                  <a:pt x="118" y="250"/>
                  <a:pt x="117" y="251"/>
                  <a:pt x="116" y="251"/>
                </a:cubicBezTo>
                <a:cubicBezTo>
                  <a:pt x="47" y="262"/>
                  <a:pt x="0" y="293"/>
                  <a:pt x="0" y="329"/>
                </a:cubicBezTo>
                <a:cubicBezTo>
                  <a:pt x="0" y="391"/>
                  <a:pt x="0" y="391"/>
                  <a:pt x="0" y="391"/>
                </a:cubicBezTo>
                <a:cubicBezTo>
                  <a:pt x="11" y="391"/>
                  <a:pt x="11" y="391"/>
                  <a:pt x="11" y="391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299"/>
                  <a:pt x="55" y="271"/>
                  <a:pt x="119" y="262"/>
                </a:cubicBezTo>
                <a:cubicBezTo>
                  <a:pt x="120" y="262"/>
                  <a:pt x="120" y="262"/>
                  <a:pt x="120" y="262"/>
                </a:cubicBezTo>
                <a:cubicBezTo>
                  <a:pt x="125" y="276"/>
                  <a:pt x="143" y="286"/>
                  <a:pt x="165" y="286"/>
                </a:cubicBezTo>
                <a:cubicBezTo>
                  <a:pt x="187" y="286"/>
                  <a:pt x="204" y="276"/>
                  <a:pt x="210" y="262"/>
                </a:cubicBezTo>
                <a:cubicBezTo>
                  <a:pt x="211" y="262"/>
                  <a:pt x="211" y="262"/>
                  <a:pt x="211" y="262"/>
                </a:cubicBezTo>
                <a:cubicBezTo>
                  <a:pt x="275" y="271"/>
                  <a:pt x="319" y="299"/>
                  <a:pt x="319" y="329"/>
                </a:cubicBezTo>
                <a:cubicBezTo>
                  <a:pt x="319" y="391"/>
                  <a:pt x="319" y="391"/>
                  <a:pt x="319" y="391"/>
                </a:cubicBezTo>
                <a:cubicBezTo>
                  <a:pt x="330" y="391"/>
                  <a:pt x="330" y="391"/>
                  <a:pt x="330" y="391"/>
                </a:cubicBezTo>
                <a:cubicBezTo>
                  <a:pt x="330" y="329"/>
                  <a:pt x="330" y="329"/>
                  <a:pt x="330" y="329"/>
                </a:cubicBezTo>
                <a:cubicBezTo>
                  <a:pt x="330" y="293"/>
                  <a:pt x="283" y="262"/>
                  <a:pt x="215" y="252"/>
                </a:cubicBezTo>
                <a:close/>
                <a:moveTo>
                  <a:pt x="96" y="126"/>
                </a:moveTo>
                <a:cubicBezTo>
                  <a:pt x="96" y="117"/>
                  <a:pt x="97" y="109"/>
                  <a:pt x="99" y="100"/>
                </a:cubicBezTo>
                <a:cubicBezTo>
                  <a:pt x="110" y="86"/>
                  <a:pt x="116" y="86"/>
                  <a:pt x="129" y="96"/>
                </a:cubicBezTo>
                <a:cubicBezTo>
                  <a:pt x="148" y="110"/>
                  <a:pt x="182" y="116"/>
                  <a:pt x="208" y="109"/>
                </a:cubicBezTo>
                <a:cubicBezTo>
                  <a:pt x="214" y="107"/>
                  <a:pt x="219" y="106"/>
                  <a:pt x="223" y="106"/>
                </a:cubicBezTo>
                <a:cubicBezTo>
                  <a:pt x="225" y="106"/>
                  <a:pt x="227" y="106"/>
                  <a:pt x="229" y="107"/>
                </a:cubicBezTo>
                <a:cubicBezTo>
                  <a:pt x="231" y="109"/>
                  <a:pt x="234" y="114"/>
                  <a:pt x="234" y="127"/>
                </a:cubicBezTo>
                <a:cubicBezTo>
                  <a:pt x="233" y="166"/>
                  <a:pt x="216" y="200"/>
                  <a:pt x="192" y="215"/>
                </a:cubicBezTo>
                <a:cubicBezTo>
                  <a:pt x="191" y="216"/>
                  <a:pt x="190" y="216"/>
                  <a:pt x="188" y="217"/>
                </a:cubicBezTo>
                <a:cubicBezTo>
                  <a:pt x="186" y="218"/>
                  <a:pt x="184" y="219"/>
                  <a:pt x="182" y="220"/>
                </a:cubicBezTo>
                <a:cubicBezTo>
                  <a:pt x="180" y="221"/>
                  <a:pt x="178" y="221"/>
                  <a:pt x="176" y="222"/>
                </a:cubicBezTo>
                <a:cubicBezTo>
                  <a:pt x="174" y="222"/>
                  <a:pt x="173" y="222"/>
                  <a:pt x="172" y="222"/>
                </a:cubicBezTo>
                <a:cubicBezTo>
                  <a:pt x="167" y="223"/>
                  <a:pt x="163" y="223"/>
                  <a:pt x="159" y="222"/>
                </a:cubicBezTo>
                <a:cubicBezTo>
                  <a:pt x="157" y="222"/>
                  <a:pt x="156" y="222"/>
                  <a:pt x="154" y="222"/>
                </a:cubicBezTo>
                <a:cubicBezTo>
                  <a:pt x="152" y="221"/>
                  <a:pt x="150" y="221"/>
                  <a:pt x="148" y="220"/>
                </a:cubicBezTo>
                <a:cubicBezTo>
                  <a:pt x="146" y="219"/>
                  <a:pt x="144" y="218"/>
                  <a:pt x="142" y="217"/>
                </a:cubicBezTo>
                <a:cubicBezTo>
                  <a:pt x="140" y="216"/>
                  <a:pt x="139" y="216"/>
                  <a:pt x="137" y="215"/>
                </a:cubicBezTo>
                <a:cubicBezTo>
                  <a:pt x="113" y="199"/>
                  <a:pt x="96" y="165"/>
                  <a:pt x="96" y="126"/>
                </a:cubicBezTo>
                <a:close/>
                <a:moveTo>
                  <a:pt x="129" y="223"/>
                </a:moveTo>
                <a:cubicBezTo>
                  <a:pt x="130" y="223"/>
                  <a:pt x="131" y="224"/>
                  <a:pt x="133" y="224"/>
                </a:cubicBezTo>
                <a:cubicBezTo>
                  <a:pt x="134" y="225"/>
                  <a:pt x="135" y="226"/>
                  <a:pt x="136" y="226"/>
                </a:cubicBezTo>
                <a:cubicBezTo>
                  <a:pt x="137" y="227"/>
                  <a:pt x="138" y="228"/>
                  <a:pt x="140" y="228"/>
                </a:cubicBezTo>
                <a:cubicBezTo>
                  <a:pt x="142" y="229"/>
                  <a:pt x="144" y="230"/>
                  <a:pt x="146" y="231"/>
                </a:cubicBezTo>
                <a:cubicBezTo>
                  <a:pt x="146" y="231"/>
                  <a:pt x="147" y="231"/>
                  <a:pt x="147" y="231"/>
                </a:cubicBezTo>
                <a:cubicBezTo>
                  <a:pt x="153" y="233"/>
                  <a:pt x="159" y="234"/>
                  <a:pt x="165" y="234"/>
                </a:cubicBezTo>
                <a:cubicBezTo>
                  <a:pt x="166" y="234"/>
                  <a:pt x="167" y="234"/>
                  <a:pt x="168" y="234"/>
                </a:cubicBezTo>
                <a:cubicBezTo>
                  <a:pt x="171" y="233"/>
                  <a:pt x="174" y="233"/>
                  <a:pt x="178" y="232"/>
                </a:cubicBezTo>
                <a:cubicBezTo>
                  <a:pt x="179" y="232"/>
                  <a:pt x="181" y="232"/>
                  <a:pt x="183" y="231"/>
                </a:cubicBezTo>
                <a:cubicBezTo>
                  <a:pt x="186" y="230"/>
                  <a:pt x="190" y="228"/>
                  <a:pt x="193" y="227"/>
                </a:cubicBezTo>
                <a:cubicBezTo>
                  <a:pt x="195" y="226"/>
                  <a:pt x="197" y="225"/>
                  <a:pt x="198" y="224"/>
                </a:cubicBezTo>
                <a:cubicBezTo>
                  <a:pt x="199" y="223"/>
                  <a:pt x="200" y="223"/>
                  <a:pt x="201" y="222"/>
                </a:cubicBezTo>
                <a:cubicBezTo>
                  <a:pt x="201" y="253"/>
                  <a:pt x="201" y="253"/>
                  <a:pt x="201" y="253"/>
                </a:cubicBezTo>
                <a:cubicBezTo>
                  <a:pt x="200" y="265"/>
                  <a:pt x="184" y="275"/>
                  <a:pt x="165" y="275"/>
                </a:cubicBezTo>
                <a:cubicBezTo>
                  <a:pt x="146" y="275"/>
                  <a:pt x="130" y="265"/>
                  <a:pt x="129" y="253"/>
                </a:cubicBezTo>
                <a:cubicBezTo>
                  <a:pt x="129" y="243"/>
                  <a:pt x="129" y="243"/>
                  <a:pt x="129" y="243"/>
                </a:cubicBezTo>
                <a:lnTo>
                  <a:pt x="129" y="223"/>
                </a:lnTo>
                <a:close/>
                <a:moveTo>
                  <a:pt x="165" y="10"/>
                </a:moveTo>
                <a:cubicBezTo>
                  <a:pt x="208" y="10"/>
                  <a:pt x="242" y="48"/>
                  <a:pt x="242" y="95"/>
                </a:cubicBezTo>
                <a:cubicBezTo>
                  <a:pt x="242" y="99"/>
                  <a:pt x="242" y="103"/>
                  <a:pt x="241" y="107"/>
                </a:cubicBezTo>
                <a:cubicBezTo>
                  <a:pt x="241" y="107"/>
                  <a:pt x="241" y="107"/>
                  <a:pt x="241" y="107"/>
                </a:cubicBezTo>
                <a:cubicBezTo>
                  <a:pt x="241" y="106"/>
                  <a:pt x="240" y="105"/>
                  <a:pt x="240" y="104"/>
                </a:cubicBezTo>
                <a:cubicBezTo>
                  <a:pt x="239" y="103"/>
                  <a:pt x="239" y="103"/>
                  <a:pt x="238" y="102"/>
                </a:cubicBezTo>
                <a:cubicBezTo>
                  <a:pt x="238" y="101"/>
                  <a:pt x="237" y="101"/>
                  <a:pt x="236" y="100"/>
                </a:cubicBezTo>
                <a:cubicBezTo>
                  <a:pt x="236" y="99"/>
                  <a:pt x="235" y="99"/>
                  <a:pt x="235" y="99"/>
                </a:cubicBezTo>
                <a:cubicBezTo>
                  <a:pt x="234" y="98"/>
                  <a:pt x="232" y="97"/>
                  <a:pt x="231" y="97"/>
                </a:cubicBezTo>
                <a:cubicBezTo>
                  <a:pt x="231" y="97"/>
                  <a:pt x="230" y="96"/>
                  <a:pt x="229" y="96"/>
                </a:cubicBezTo>
                <a:cubicBezTo>
                  <a:pt x="228" y="96"/>
                  <a:pt x="225" y="95"/>
                  <a:pt x="223" y="95"/>
                </a:cubicBezTo>
                <a:cubicBezTo>
                  <a:pt x="218" y="95"/>
                  <a:pt x="213" y="96"/>
                  <a:pt x="205" y="98"/>
                </a:cubicBezTo>
                <a:cubicBezTo>
                  <a:pt x="182" y="105"/>
                  <a:pt x="152" y="100"/>
                  <a:pt x="135" y="87"/>
                </a:cubicBezTo>
                <a:cubicBezTo>
                  <a:pt x="128" y="81"/>
                  <a:pt x="121" y="78"/>
                  <a:pt x="114" y="78"/>
                </a:cubicBezTo>
                <a:cubicBezTo>
                  <a:pt x="103" y="78"/>
                  <a:pt x="95" y="87"/>
                  <a:pt x="89" y="95"/>
                </a:cubicBezTo>
                <a:cubicBezTo>
                  <a:pt x="88" y="97"/>
                  <a:pt x="88" y="97"/>
                  <a:pt x="88" y="97"/>
                </a:cubicBezTo>
                <a:cubicBezTo>
                  <a:pt x="88" y="98"/>
                  <a:pt x="88" y="99"/>
                  <a:pt x="88" y="100"/>
                </a:cubicBezTo>
                <a:cubicBezTo>
                  <a:pt x="88" y="99"/>
                  <a:pt x="88" y="97"/>
                  <a:pt x="88" y="95"/>
                </a:cubicBezTo>
                <a:cubicBezTo>
                  <a:pt x="88" y="48"/>
                  <a:pt x="122" y="10"/>
                  <a:pt x="165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58"/>
          <p:cNvSpPr>
            <a:spLocks noEditPoints="1"/>
          </p:cNvSpPr>
          <p:nvPr/>
        </p:nvSpPr>
        <p:spPr bwMode="auto">
          <a:xfrm>
            <a:off x="1333736" y="4272093"/>
            <a:ext cx="280132" cy="327235"/>
          </a:xfrm>
          <a:custGeom>
            <a:avLst/>
            <a:gdLst>
              <a:gd name="T0" fmla="*/ 124 w 191"/>
              <a:gd name="T1" fmla="*/ 142 h 223"/>
              <a:gd name="T2" fmla="*/ 142 w 191"/>
              <a:gd name="T3" fmla="*/ 81 h 223"/>
              <a:gd name="T4" fmla="*/ 96 w 191"/>
              <a:gd name="T5" fmla="*/ 0 h 223"/>
              <a:gd name="T6" fmla="*/ 49 w 191"/>
              <a:gd name="T7" fmla="*/ 81 h 223"/>
              <a:gd name="T8" fmla="*/ 67 w 191"/>
              <a:gd name="T9" fmla="*/ 142 h 223"/>
              <a:gd name="T10" fmla="*/ 0 w 191"/>
              <a:gd name="T11" fmla="*/ 188 h 223"/>
              <a:gd name="T12" fmla="*/ 11 w 191"/>
              <a:gd name="T13" fmla="*/ 223 h 223"/>
              <a:gd name="T14" fmla="*/ 69 w 191"/>
              <a:gd name="T15" fmla="*/ 153 h 223"/>
              <a:gd name="T16" fmla="*/ 122 w 191"/>
              <a:gd name="T17" fmla="*/ 153 h 223"/>
              <a:gd name="T18" fmla="*/ 180 w 191"/>
              <a:gd name="T19" fmla="*/ 223 h 223"/>
              <a:gd name="T20" fmla="*/ 191 w 191"/>
              <a:gd name="T21" fmla="*/ 188 h 223"/>
              <a:gd name="T22" fmla="*/ 59 w 191"/>
              <a:gd name="T23" fmla="*/ 73 h 223"/>
              <a:gd name="T24" fmla="*/ 74 w 191"/>
              <a:gd name="T25" fmla="*/ 58 h 223"/>
              <a:gd name="T26" fmla="*/ 128 w 191"/>
              <a:gd name="T27" fmla="*/ 65 h 223"/>
              <a:gd name="T28" fmla="*/ 132 w 191"/>
              <a:gd name="T29" fmla="*/ 74 h 223"/>
              <a:gd name="T30" fmla="*/ 116 w 191"/>
              <a:gd name="T31" fmla="*/ 117 h 223"/>
              <a:gd name="T32" fmla="*/ 115 w 191"/>
              <a:gd name="T33" fmla="*/ 118 h 223"/>
              <a:gd name="T34" fmla="*/ 105 w 191"/>
              <a:gd name="T35" fmla="*/ 124 h 223"/>
              <a:gd name="T36" fmla="*/ 85 w 191"/>
              <a:gd name="T37" fmla="*/ 123 h 223"/>
              <a:gd name="T38" fmla="*/ 76 w 191"/>
              <a:gd name="T39" fmla="*/ 117 h 223"/>
              <a:gd name="T40" fmla="*/ 59 w 191"/>
              <a:gd name="T41" fmla="*/ 73 h 223"/>
              <a:gd name="T42" fmla="*/ 84 w 191"/>
              <a:gd name="T43" fmla="*/ 135 h 223"/>
              <a:gd name="T44" fmla="*/ 91 w 191"/>
              <a:gd name="T45" fmla="*/ 136 h 223"/>
              <a:gd name="T46" fmla="*/ 105 w 191"/>
              <a:gd name="T47" fmla="*/ 136 h 223"/>
              <a:gd name="T48" fmla="*/ 113 w 191"/>
              <a:gd name="T49" fmla="*/ 133 h 223"/>
              <a:gd name="T50" fmla="*/ 114 w 191"/>
              <a:gd name="T51" fmla="*/ 145 h 223"/>
              <a:gd name="T52" fmla="*/ 78 w 191"/>
              <a:gd name="T53" fmla="*/ 145 h 223"/>
              <a:gd name="T54" fmla="*/ 78 w 191"/>
              <a:gd name="T55" fmla="*/ 132 h 223"/>
              <a:gd name="T56" fmla="*/ 137 w 191"/>
              <a:gd name="T57" fmla="*/ 56 h 223"/>
              <a:gd name="T58" fmla="*/ 137 w 191"/>
              <a:gd name="T59" fmla="*/ 56 h 223"/>
              <a:gd name="T60" fmla="*/ 134 w 191"/>
              <a:gd name="T61" fmla="*/ 55 h 223"/>
              <a:gd name="T62" fmla="*/ 129 w 191"/>
              <a:gd name="T63" fmla="*/ 54 h 223"/>
              <a:gd name="T64" fmla="*/ 125 w 191"/>
              <a:gd name="T65" fmla="*/ 54 h 223"/>
              <a:gd name="T66" fmla="*/ 118 w 191"/>
              <a:gd name="T67" fmla="*/ 56 h 223"/>
              <a:gd name="T68" fmla="*/ 67 w 191"/>
              <a:gd name="T69" fmla="*/ 44 h 223"/>
              <a:gd name="T70" fmla="*/ 59 w 191"/>
              <a:gd name="T71" fmla="*/ 47 h 223"/>
              <a:gd name="T72" fmla="*/ 55 w 191"/>
              <a:gd name="T73" fmla="*/ 5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1" h="223">
                <a:moveTo>
                  <a:pt x="125" y="142"/>
                </a:moveTo>
                <a:cubicBezTo>
                  <a:pt x="125" y="142"/>
                  <a:pt x="124" y="142"/>
                  <a:pt x="124" y="142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34" y="114"/>
                  <a:pt x="141" y="99"/>
                  <a:pt x="142" y="81"/>
                </a:cubicBezTo>
                <a:cubicBezTo>
                  <a:pt x="146" y="73"/>
                  <a:pt x="148" y="65"/>
                  <a:pt x="148" y="56"/>
                </a:cubicBezTo>
                <a:cubicBezTo>
                  <a:pt x="148" y="25"/>
                  <a:pt x="124" y="0"/>
                  <a:pt x="96" y="0"/>
                </a:cubicBezTo>
                <a:cubicBezTo>
                  <a:pt x="67" y="0"/>
                  <a:pt x="44" y="25"/>
                  <a:pt x="44" y="56"/>
                </a:cubicBezTo>
                <a:cubicBezTo>
                  <a:pt x="44" y="65"/>
                  <a:pt x="45" y="73"/>
                  <a:pt x="49" y="81"/>
                </a:cubicBezTo>
                <a:cubicBezTo>
                  <a:pt x="51" y="99"/>
                  <a:pt x="57" y="114"/>
                  <a:pt x="67" y="124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27" y="148"/>
                  <a:pt x="0" y="167"/>
                  <a:pt x="0" y="188"/>
                </a:cubicBezTo>
                <a:cubicBezTo>
                  <a:pt x="0" y="223"/>
                  <a:pt x="0" y="223"/>
                  <a:pt x="0" y="223"/>
                </a:cubicBezTo>
                <a:cubicBezTo>
                  <a:pt x="11" y="223"/>
                  <a:pt x="11" y="223"/>
                  <a:pt x="11" y="223"/>
                </a:cubicBezTo>
                <a:cubicBezTo>
                  <a:pt x="11" y="188"/>
                  <a:pt x="11" y="188"/>
                  <a:pt x="11" y="188"/>
                </a:cubicBezTo>
                <a:cubicBezTo>
                  <a:pt x="11" y="173"/>
                  <a:pt x="35" y="158"/>
                  <a:pt x="69" y="153"/>
                </a:cubicBezTo>
                <a:cubicBezTo>
                  <a:pt x="73" y="161"/>
                  <a:pt x="83" y="166"/>
                  <a:pt x="96" y="166"/>
                </a:cubicBezTo>
                <a:cubicBezTo>
                  <a:pt x="108" y="166"/>
                  <a:pt x="118" y="161"/>
                  <a:pt x="122" y="153"/>
                </a:cubicBezTo>
                <a:cubicBezTo>
                  <a:pt x="156" y="158"/>
                  <a:pt x="180" y="173"/>
                  <a:pt x="180" y="188"/>
                </a:cubicBezTo>
                <a:cubicBezTo>
                  <a:pt x="180" y="223"/>
                  <a:pt x="180" y="223"/>
                  <a:pt x="180" y="223"/>
                </a:cubicBezTo>
                <a:cubicBezTo>
                  <a:pt x="191" y="223"/>
                  <a:pt x="191" y="223"/>
                  <a:pt x="191" y="223"/>
                </a:cubicBezTo>
                <a:cubicBezTo>
                  <a:pt x="191" y="188"/>
                  <a:pt x="191" y="188"/>
                  <a:pt x="191" y="188"/>
                </a:cubicBezTo>
                <a:cubicBezTo>
                  <a:pt x="191" y="167"/>
                  <a:pt x="165" y="149"/>
                  <a:pt x="125" y="142"/>
                </a:cubicBezTo>
                <a:close/>
                <a:moveTo>
                  <a:pt x="59" y="73"/>
                </a:moveTo>
                <a:cubicBezTo>
                  <a:pt x="59" y="69"/>
                  <a:pt x="60" y="64"/>
                  <a:pt x="60" y="60"/>
                </a:cubicBezTo>
                <a:cubicBezTo>
                  <a:pt x="66" y="53"/>
                  <a:pt x="68" y="54"/>
                  <a:pt x="74" y="58"/>
                </a:cubicBezTo>
                <a:cubicBezTo>
                  <a:pt x="85" y="67"/>
                  <a:pt x="105" y="70"/>
                  <a:pt x="121" y="66"/>
                </a:cubicBezTo>
                <a:cubicBezTo>
                  <a:pt x="124" y="65"/>
                  <a:pt x="127" y="65"/>
                  <a:pt x="128" y="65"/>
                </a:cubicBezTo>
                <a:cubicBezTo>
                  <a:pt x="129" y="65"/>
                  <a:pt x="129" y="65"/>
                  <a:pt x="130" y="65"/>
                </a:cubicBezTo>
                <a:cubicBezTo>
                  <a:pt x="131" y="65"/>
                  <a:pt x="132" y="67"/>
                  <a:pt x="132" y="74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2" y="92"/>
                  <a:pt x="126" y="108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5" y="118"/>
                  <a:pt x="115" y="118"/>
                  <a:pt x="115" y="118"/>
                </a:cubicBezTo>
                <a:cubicBezTo>
                  <a:pt x="112" y="120"/>
                  <a:pt x="109" y="122"/>
                  <a:pt x="107" y="123"/>
                </a:cubicBezTo>
                <a:cubicBezTo>
                  <a:pt x="106" y="124"/>
                  <a:pt x="106" y="124"/>
                  <a:pt x="105" y="124"/>
                </a:cubicBezTo>
                <a:cubicBezTo>
                  <a:pt x="99" y="127"/>
                  <a:pt x="92" y="127"/>
                  <a:pt x="86" y="124"/>
                </a:cubicBezTo>
                <a:cubicBezTo>
                  <a:pt x="86" y="124"/>
                  <a:pt x="85" y="124"/>
                  <a:pt x="85" y="123"/>
                </a:cubicBezTo>
                <a:cubicBezTo>
                  <a:pt x="82" y="122"/>
                  <a:pt x="79" y="121"/>
                  <a:pt x="77" y="118"/>
                </a:cubicBezTo>
                <a:cubicBezTo>
                  <a:pt x="76" y="118"/>
                  <a:pt x="76" y="118"/>
                  <a:pt x="76" y="117"/>
                </a:cubicBezTo>
                <a:cubicBezTo>
                  <a:pt x="75" y="117"/>
                  <a:pt x="75" y="117"/>
                  <a:pt x="75" y="117"/>
                </a:cubicBezTo>
                <a:cubicBezTo>
                  <a:pt x="66" y="107"/>
                  <a:pt x="59" y="91"/>
                  <a:pt x="59" y="73"/>
                </a:cubicBezTo>
                <a:close/>
                <a:moveTo>
                  <a:pt x="78" y="132"/>
                </a:moveTo>
                <a:cubicBezTo>
                  <a:pt x="80" y="133"/>
                  <a:pt x="82" y="134"/>
                  <a:pt x="84" y="135"/>
                </a:cubicBezTo>
                <a:cubicBezTo>
                  <a:pt x="85" y="135"/>
                  <a:pt x="85" y="135"/>
                  <a:pt x="86" y="136"/>
                </a:cubicBezTo>
                <a:cubicBezTo>
                  <a:pt x="88" y="136"/>
                  <a:pt x="89" y="136"/>
                  <a:pt x="91" y="136"/>
                </a:cubicBezTo>
                <a:cubicBezTo>
                  <a:pt x="92" y="136"/>
                  <a:pt x="94" y="137"/>
                  <a:pt x="96" y="137"/>
                </a:cubicBezTo>
                <a:cubicBezTo>
                  <a:pt x="99" y="137"/>
                  <a:pt x="102" y="136"/>
                  <a:pt x="105" y="136"/>
                </a:cubicBezTo>
                <a:cubicBezTo>
                  <a:pt x="105" y="136"/>
                  <a:pt x="105" y="136"/>
                  <a:pt x="105" y="136"/>
                </a:cubicBezTo>
                <a:cubicBezTo>
                  <a:pt x="108" y="135"/>
                  <a:pt x="110" y="134"/>
                  <a:pt x="113" y="133"/>
                </a:cubicBezTo>
                <a:cubicBezTo>
                  <a:pt x="113" y="132"/>
                  <a:pt x="113" y="132"/>
                  <a:pt x="114" y="132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13" y="150"/>
                  <a:pt x="106" y="155"/>
                  <a:pt x="96" y="155"/>
                </a:cubicBezTo>
                <a:cubicBezTo>
                  <a:pt x="85" y="155"/>
                  <a:pt x="78" y="150"/>
                  <a:pt x="78" y="145"/>
                </a:cubicBezTo>
                <a:cubicBezTo>
                  <a:pt x="78" y="136"/>
                  <a:pt x="78" y="136"/>
                  <a:pt x="78" y="136"/>
                </a:cubicBezTo>
                <a:lnTo>
                  <a:pt x="78" y="132"/>
                </a:lnTo>
                <a:close/>
                <a:moveTo>
                  <a:pt x="96" y="10"/>
                </a:moveTo>
                <a:cubicBezTo>
                  <a:pt x="119" y="10"/>
                  <a:pt x="137" y="31"/>
                  <a:pt x="137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7" y="56"/>
                  <a:pt x="136" y="56"/>
                  <a:pt x="136" y="56"/>
                </a:cubicBezTo>
                <a:cubicBezTo>
                  <a:pt x="135" y="55"/>
                  <a:pt x="134" y="55"/>
                  <a:pt x="134" y="55"/>
                </a:cubicBezTo>
                <a:cubicBezTo>
                  <a:pt x="133" y="55"/>
                  <a:pt x="132" y="54"/>
                  <a:pt x="132" y="54"/>
                </a:cubicBezTo>
                <a:cubicBezTo>
                  <a:pt x="131" y="54"/>
                  <a:pt x="130" y="54"/>
                  <a:pt x="129" y="54"/>
                </a:cubicBezTo>
                <a:cubicBezTo>
                  <a:pt x="129" y="54"/>
                  <a:pt x="129" y="54"/>
                  <a:pt x="128" y="54"/>
                </a:cubicBezTo>
                <a:cubicBezTo>
                  <a:pt x="128" y="54"/>
                  <a:pt x="126" y="54"/>
                  <a:pt x="125" y="54"/>
                </a:cubicBezTo>
                <a:cubicBezTo>
                  <a:pt x="125" y="54"/>
                  <a:pt x="125" y="54"/>
                  <a:pt x="124" y="54"/>
                </a:cubicBezTo>
                <a:cubicBezTo>
                  <a:pt x="122" y="55"/>
                  <a:pt x="120" y="55"/>
                  <a:pt x="118" y="56"/>
                </a:cubicBezTo>
                <a:cubicBezTo>
                  <a:pt x="105" y="59"/>
                  <a:pt x="89" y="56"/>
                  <a:pt x="80" y="50"/>
                </a:cubicBezTo>
                <a:cubicBezTo>
                  <a:pt x="76" y="46"/>
                  <a:pt x="71" y="44"/>
                  <a:pt x="67" y="44"/>
                </a:cubicBezTo>
                <a:cubicBezTo>
                  <a:pt x="65" y="44"/>
                  <a:pt x="63" y="45"/>
                  <a:pt x="61" y="46"/>
                </a:cubicBezTo>
                <a:cubicBezTo>
                  <a:pt x="60" y="46"/>
                  <a:pt x="60" y="46"/>
                  <a:pt x="59" y="47"/>
                </a:cubicBezTo>
                <a:cubicBezTo>
                  <a:pt x="58" y="48"/>
                  <a:pt x="56" y="49"/>
                  <a:pt x="55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7" y="28"/>
                  <a:pt x="75" y="10"/>
                  <a:pt x="96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25" name="Freeform 59"/>
          <p:cNvSpPr>
            <a:spLocks noEditPoints="1"/>
          </p:cNvSpPr>
          <p:nvPr/>
        </p:nvSpPr>
        <p:spPr bwMode="auto">
          <a:xfrm>
            <a:off x="803219" y="4272093"/>
            <a:ext cx="280132" cy="327235"/>
          </a:xfrm>
          <a:custGeom>
            <a:avLst/>
            <a:gdLst>
              <a:gd name="T0" fmla="*/ 180 w 191"/>
              <a:gd name="T1" fmla="*/ 188 h 223"/>
              <a:gd name="T2" fmla="*/ 191 w 191"/>
              <a:gd name="T3" fmla="*/ 223 h 223"/>
              <a:gd name="T4" fmla="*/ 125 w 191"/>
              <a:gd name="T5" fmla="*/ 142 h 223"/>
              <a:gd name="T6" fmla="*/ 124 w 191"/>
              <a:gd name="T7" fmla="*/ 124 h 223"/>
              <a:gd name="T8" fmla="*/ 148 w 191"/>
              <a:gd name="T9" fmla="*/ 56 h 223"/>
              <a:gd name="T10" fmla="*/ 44 w 191"/>
              <a:gd name="T11" fmla="*/ 56 h 223"/>
              <a:gd name="T12" fmla="*/ 67 w 191"/>
              <a:gd name="T13" fmla="*/ 124 h 223"/>
              <a:gd name="T14" fmla="*/ 67 w 191"/>
              <a:gd name="T15" fmla="*/ 142 h 223"/>
              <a:gd name="T16" fmla="*/ 0 w 191"/>
              <a:gd name="T17" fmla="*/ 223 h 223"/>
              <a:gd name="T18" fmla="*/ 11 w 191"/>
              <a:gd name="T19" fmla="*/ 188 h 223"/>
              <a:gd name="T20" fmla="*/ 69 w 191"/>
              <a:gd name="T21" fmla="*/ 153 h 223"/>
              <a:gd name="T22" fmla="*/ 122 w 191"/>
              <a:gd name="T23" fmla="*/ 153 h 223"/>
              <a:gd name="T24" fmla="*/ 60 w 191"/>
              <a:gd name="T25" fmla="*/ 60 h 223"/>
              <a:gd name="T26" fmla="*/ 120 w 191"/>
              <a:gd name="T27" fmla="*/ 66 h 223"/>
              <a:gd name="T28" fmla="*/ 130 w 191"/>
              <a:gd name="T29" fmla="*/ 65 h 223"/>
              <a:gd name="T30" fmla="*/ 116 w 191"/>
              <a:gd name="T31" fmla="*/ 117 h 223"/>
              <a:gd name="T32" fmla="*/ 114 w 191"/>
              <a:gd name="T33" fmla="*/ 118 h 223"/>
              <a:gd name="T34" fmla="*/ 105 w 191"/>
              <a:gd name="T35" fmla="*/ 124 h 223"/>
              <a:gd name="T36" fmla="*/ 85 w 191"/>
              <a:gd name="T37" fmla="*/ 123 h 223"/>
              <a:gd name="T38" fmla="*/ 75 w 191"/>
              <a:gd name="T39" fmla="*/ 117 h 223"/>
              <a:gd name="T40" fmla="*/ 59 w 191"/>
              <a:gd name="T41" fmla="*/ 73 h 223"/>
              <a:gd name="T42" fmla="*/ 83 w 191"/>
              <a:gd name="T43" fmla="*/ 134 h 223"/>
              <a:gd name="T44" fmla="*/ 90 w 191"/>
              <a:gd name="T45" fmla="*/ 136 h 223"/>
              <a:gd name="T46" fmla="*/ 113 w 191"/>
              <a:gd name="T47" fmla="*/ 132 h 223"/>
              <a:gd name="T48" fmla="*/ 96 w 191"/>
              <a:gd name="T49" fmla="*/ 155 h 223"/>
              <a:gd name="T50" fmla="*/ 78 w 191"/>
              <a:gd name="T51" fmla="*/ 136 h 223"/>
              <a:gd name="T52" fmla="*/ 96 w 191"/>
              <a:gd name="T53" fmla="*/ 10 h 223"/>
              <a:gd name="T54" fmla="*/ 137 w 191"/>
              <a:gd name="T55" fmla="*/ 56 h 223"/>
              <a:gd name="T56" fmla="*/ 136 w 191"/>
              <a:gd name="T57" fmla="*/ 56 h 223"/>
              <a:gd name="T58" fmla="*/ 132 w 191"/>
              <a:gd name="T59" fmla="*/ 54 h 223"/>
              <a:gd name="T60" fmla="*/ 128 w 191"/>
              <a:gd name="T61" fmla="*/ 54 h 223"/>
              <a:gd name="T62" fmla="*/ 124 w 191"/>
              <a:gd name="T63" fmla="*/ 54 h 223"/>
              <a:gd name="T64" fmla="*/ 80 w 191"/>
              <a:gd name="T65" fmla="*/ 50 h 223"/>
              <a:gd name="T66" fmla="*/ 61 w 191"/>
              <a:gd name="T67" fmla="*/ 46 h 223"/>
              <a:gd name="T68" fmla="*/ 55 w 191"/>
              <a:gd name="T69" fmla="*/ 50 h 223"/>
              <a:gd name="T70" fmla="*/ 96 w 191"/>
              <a:gd name="T71" fmla="*/ 1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1" h="223">
                <a:moveTo>
                  <a:pt x="122" y="153"/>
                </a:moveTo>
                <a:cubicBezTo>
                  <a:pt x="156" y="158"/>
                  <a:pt x="180" y="173"/>
                  <a:pt x="180" y="188"/>
                </a:cubicBezTo>
                <a:cubicBezTo>
                  <a:pt x="180" y="223"/>
                  <a:pt x="180" y="223"/>
                  <a:pt x="180" y="223"/>
                </a:cubicBezTo>
                <a:cubicBezTo>
                  <a:pt x="191" y="223"/>
                  <a:pt x="191" y="223"/>
                  <a:pt x="191" y="223"/>
                </a:cubicBezTo>
                <a:cubicBezTo>
                  <a:pt x="191" y="188"/>
                  <a:pt x="191" y="188"/>
                  <a:pt x="191" y="188"/>
                </a:cubicBezTo>
                <a:cubicBezTo>
                  <a:pt x="191" y="167"/>
                  <a:pt x="165" y="149"/>
                  <a:pt x="125" y="142"/>
                </a:cubicBezTo>
                <a:cubicBezTo>
                  <a:pt x="125" y="142"/>
                  <a:pt x="124" y="142"/>
                  <a:pt x="124" y="142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34" y="114"/>
                  <a:pt x="141" y="99"/>
                  <a:pt x="142" y="81"/>
                </a:cubicBezTo>
                <a:cubicBezTo>
                  <a:pt x="146" y="74"/>
                  <a:pt x="148" y="65"/>
                  <a:pt x="148" y="56"/>
                </a:cubicBezTo>
                <a:cubicBezTo>
                  <a:pt x="148" y="25"/>
                  <a:pt x="124" y="0"/>
                  <a:pt x="96" y="0"/>
                </a:cubicBezTo>
                <a:cubicBezTo>
                  <a:pt x="67" y="0"/>
                  <a:pt x="44" y="25"/>
                  <a:pt x="44" y="56"/>
                </a:cubicBezTo>
                <a:cubicBezTo>
                  <a:pt x="44" y="65"/>
                  <a:pt x="45" y="73"/>
                  <a:pt x="49" y="81"/>
                </a:cubicBezTo>
                <a:cubicBezTo>
                  <a:pt x="51" y="99"/>
                  <a:pt x="57" y="114"/>
                  <a:pt x="67" y="124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27" y="148"/>
                  <a:pt x="0" y="167"/>
                  <a:pt x="0" y="188"/>
                </a:cubicBezTo>
                <a:cubicBezTo>
                  <a:pt x="0" y="223"/>
                  <a:pt x="0" y="223"/>
                  <a:pt x="0" y="223"/>
                </a:cubicBezTo>
                <a:cubicBezTo>
                  <a:pt x="11" y="223"/>
                  <a:pt x="11" y="223"/>
                  <a:pt x="11" y="223"/>
                </a:cubicBezTo>
                <a:cubicBezTo>
                  <a:pt x="11" y="188"/>
                  <a:pt x="11" y="188"/>
                  <a:pt x="11" y="188"/>
                </a:cubicBezTo>
                <a:cubicBezTo>
                  <a:pt x="11" y="173"/>
                  <a:pt x="35" y="158"/>
                  <a:pt x="69" y="153"/>
                </a:cubicBezTo>
                <a:cubicBezTo>
                  <a:pt x="69" y="153"/>
                  <a:pt x="69" y="153"/>
                  <a:pt x="69" y="153"/>
                </a:cubicBezTo>
                <a:cubicBezTo>
                  <a:pt x="74" y="161"/>
                  <a:pt x="84" y="166"/>
                  <a:pt x="96" y="166"/>
                </a:cubicBezTo>
                <a:cubicBezTo>
                  <a:pt x="108" y="166"/>
                  <a:pt x="118" y="161"/>
                  <a:pt x="122" y="153"/>
                </a:cubicBezTo>
                <a:close/>
                <a:moveTo>
                  <a:pt x="59" y="73"/>
                </a:moveTo>
                <a:cubicBezTo>
                  <a:pt x="59" y="69"/>
                  <a:pt x="59" y="64"/>
                  <a:pt x="60" y="60"/>
                </a:cubicBezTo>
                <a:cubicBezTo>
                  <a:pt x="66" y="53"/>
                  <a:pt x="68" y="54"/>
                  <a:pt x="74" y="58"/>
                </a:cubicBezTo>
                <a:cubicBezTo>
                  <a:pt x="85" y="67"/>
                  <a:pt x="105" y="70"/>
                  <a:pt x="120" y="66"/>
                </a:cubicBezTo>
                <a:cubicBezTo>
                  <a:pt x="124" y="65"/>
                  <a:pt x="126" y="65"/>
                  <a:pt x="128" y="65"/>
                </a:cubicBezTo>
                <a:cubicBezTo>
                  <a:pt x="129" y="65"/>
                  <a:pt x="129" y="65"/>
                  <a:pt x="130" y="65"/>
                </a:cubicBezTo>
                <a:cubicBezTo>
                  <a:pt x="131" y="65"/>
                  <a:pt x="132" y="67"/>
                  <a:pt x="132" y="74"/>
                </a:cubicBezTo>
                <a:cubicBezTo>
                  <a:pt x="132" y="92"/>
                  <a:pt x="125" y="108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5" y="118"/>
                  <a:pt x="115" y="118"/>
                  <a:pt x="114" y="118"/>
                </a:cubicBezTo>
                <a:cubicBezTo>
                  <a:pt x="112" y="121"/>
                  <a:pt x="109" y="122"/>
                  <a:pt x="107" y="123"/>
                </a:cubicBezTo>
                <a:cubicBezTo>
                  <a:pt x="106" y="124"/>
                  <a:pt x="106" y="124"/>
                  <a:pt x="105" y="124"/>
                </a:cubicBezTo>
                <a:cubicBezTo>
                  <a:pt x="99" y="126"/>
                  <a:pt x="92" y="127"/>
                  <a:pt x="86" y="124"/>
                </a:cubicBezTo>
                <a:cubicBezTo>
                  <a:pt x="86" y="124"/>
                  <a:pt x="85" y="124"/>
                  <a:pt x="85" y="123"/>
                </a:cubicBezTo>
                <a:cubicBezTo>
                  <a:pt x="82" y="122"/>
                  <a:pt x="79" y="121"/>
                  <a:pt x="77" y="118"/>
                </a:cubicBezTo>
                <a:cubicBezTo>
                  <a:pt x="76" y="118"/>
                  <a:pt x="76" y="118"/>
                  <a:pt x="75" y="117"/>
                </a:cubicBezTo>
                <a:cubicBezTo>
                  <a:pt x="75" y="117"/>
                  <a:pt x="75" y="117"/>
                  <a:pt x="75" y="117"/>
                </a:cubicBezTo>
                <a:cubicBezTo>
                  <a:pt x="65" y="108"/>
                  <a:pt x="59" y="92"/>
                  <a:pt x="59" y="73"/>
                </a:cubicBezTo>
                <a:close/>
                <a:moveTo>
                  <a:pt x="78" y="132"/>
                </a:moveTo>
                <a:cubicBezTo>
                  <a:pt x="80" y="133"/>
                  <a:pt x="81" y="134"/>
                  <a:pt x="83" y="134"/>
                </a:cubicBezTo>
                <a:cubicBezTo>
                  <a:pt x="84" y="135"/>
                  <a:pt x="85" y="135"/>
                  <a:pt x="86" y="136"/>
                </a:cubicBezTo>
                <a:cubicBezTo>
                  <a:pt x="87" y="136"/>
                  <a:pt x="89" y="136"/>
                  <a:pt x="90" y="136"/>
                </a:cubicBezTo>
                <a:cubicBezTo>
                  <a:pt x="92" y="136"/>
                  <a:pt x="94" y="137"/>
                  <a:pt x="96" y="137"/>
                </a:cubicBezTo>
                <a:cubicBezTo>
                  <a:pt x="102" y="137"/>
                  <a:pt x="108" y="135"/>
                  <a:pt x="113" y="132"/>
                </a:cubicBezTo>
                <a:cubicBezTo>
                  <a:pt x="113" y="145"/>
                  <a:pt x="113" y="145"/>
                  <a:pt x="113" y="145"/>
                </a:cubicBezTo>
                <a:cubicBezTo>
                  <a:pt x="113" y="150"/>
                  <a:pt x="106" y="155"/>
                  <a:pt x="96" y="155"/>
                </a:cubicBezTo>
                <a:cubicBezTo>
                  <a:pt x="85" y="155"/>
                  <a:pt x="78" y="150"/>
                  <a:pt x="78" y="145"/>
                </a:cubicBezTo>
                <a:cubicBezTo>
                  <a:pt x="78" y="136"/>
                  <a:pt x="78" y="136"/>
                  <a:pt x="78" y="136"/>
                </a:cubicBezTo>
                <a:lnTo>
                  <a:pt x="78" y="132"/>
                </a:lnTo>
                <a:close/>
                <a:moveTo>
                  <a:pt x="96" y="10"/>
                </a:moveTo>
                <a:cubicBezTo>
                  <a:pt x="118" y="10"/>
                  <a:pt x="137" y="31"/>
                  <a:pt x="137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5" y="55"/>
                  <a:pt x="134" y="55"/>
                  <a:pt x="133" y="55"/>
                </a:cubicBezTo>
                <a:cubicBezTo>
                  <a:pt x="133" y="55"/>
                  <a:pt x="132" y="54"/>
                  <a:pt x="132" y="54"/>
                </a:cubicBezTo>
                <a:cubicBezTo>
                  <a:pt x="131" y="54"/>
                  <a:pt x="130" y="54"/>
                  <a:pt x="129" y="54"/>
                </a:cubicBezTo>
                <a:cubicBezTo>
                  <a:pt x="129" y="54"/>
                  <a:pt x="129" y="54"/>
                  <a:pt x="128" y="54"/>
                </a:cubicBezTo>
                <a:cubicBezTo>
                  <a:pt x="127" y="54"/>
                  <a:pt x="126" y="54"/>
                  <a:pt x="125" y="54"/>
                </a:cubicBezTo>
                <a:cubicBezTo>
                  <a:pt x="125" y="54"/>
                  <a:pt x="125" y="54"/>
                  <a:pt x="124" y="54"/>
                </a:cubicBezTo>
                <a:cubicBezTo>
                  <a:pt x="122" y="55"/>
                  <a:pt x="120" y="55"/>
                  <a:pt x="118" y="56"/>
                </a:cubicBezTo>
                <a:cubicBezTo>
                  <a:pt x="105" y="59"/>
                  <a:pt x="89" y="56"/>
                  <a:pt x="80" y="50"/>
                </a:cubicBezTo>
                <a:cubicBezTo>
                  <a:pt x="75" y="46"/>
                  <a:pt x="71" y="44"/>
                  <a:pt x="67" y="44"/>
                </a:cubicBezTo>
                <a:cubicBezTo>
                  <a:pt x="65" y="44"/>
                  <a:pt x="63" y="45"/>
                  <a:pt x="61" y="46"/>
                </a:cubicBezTo>
                <a:cubicBezTo>
                  <a:pt x="60" y="46"/>
                  <a:pt x="60" y="46"/>
                  <a:pt x="59" y="47"/>
                </a:cubicBezTo>
                <a:cubicBezTo>
                  <a:pt x="58" y="48"/>
                  <a:pt x="56" y="49"/>
                  <a:pt x="55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7" y="28"/>
                  <a:pt x="75" y="10"/>
                  <a:pt x="96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矩形 27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/>
          <p:nvPr/>
        </p:nvSpPr>
        <p:spPr>
          <a:xfrm>
            <a:off x="642523" y="5032010"/>
            <a:ext cx="113204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Montserrat Medium" panose="00000600000000000000" pitchFamily="50" charset="0"/>
              </a:rPr>
              <a:t>95</a:t>
            </a:r>
          </a:p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Product development team</a:t>
            </a:r>
          </a:p>
        </p:txBody>
      </p:sp>
      <p:sp>
        <p:nvSpPr>
          <p:cNvPr id="9" name="Freeform 22"/>
          <p:cNvSpPr>
            <a:spLocks noEditPoints="1"/>
          </p:cNvSpPr>
          <p:nvPr/>
        </p:nvSpPr>
        <p:spPr bwMode="auto">
          <a:xfrm>
            <a:off x="2798663" y="4266436"/>
            <a:ext cx="464372" cy="551645"/>
          </a:xfrm>
          <a:custGeom>
            <a:avLst/>
            <a:gdLst>
              <a:gd name="T0" fmla="*/ 171 w 224"/>
              <a:gd name="T1" fmla="*/ 65 h 266"/>
              <a:gd name="T2" fmla="*/ 53 w 224"/>
              <a:gd name="T3" fmla="*/ 65 h 266"/>
              <a:gd name="T4" fmla="*/ 81 w 224"/>
              <a:gd name="T5" fmla="*/ 145 h 266"/>
              <a:gd name="T6" fmla="*/ 79 w 224"/>
              <a:gd name="T7" fmla="*/ 172 h 266"/>
              <a:gd name="T8" fmla="*/ 0 w 224"/>
              <a:gd name="T9" fmla="*/ 266 h 266"/>
              <a:gd name="T10" fmla="*/ 6 w 224"/>
              <a:gd name="T11" fmla="*/ 224 h 266"/>
              <a:gd name="T12" fmla="*/ 81 w 224"/>
              <a:gd name="T13" fmla="*/ 177 h 266"/>
              <a:gd name="T14" fmla="*/ 82 w 224"/>
              <a:gd name="T15" fmla="*/ 177 h 266"/>
              <a:gd name="T16" fmla="*/ 142 w 224"/>
              <a:gd name="T17" fmla="*/ 177 h 266"/>
              <a:gd name="T18" fmla="*/ 144 w 224"/>
              <a:gd name="T19" fmla="*/ 178 h 266"/>
              <a:gd name="T20" fmla="*/ 218 w 224"/>
              <a:gd name="T21" fmla="*/ 266 h 266"/>
              <a:gd name="T22" fmla="*/ 224 w 224"/>
              <a:gd name="T23" fmla="*/ 224 h 266"/>
              <a:gd name="T24" fmla="*/ 143 w 224"/>
              <a:gd name="T25" fmla="*/ 169 h 266"/>
              <a:gd name="T26" fmla="*/ 165 w 224"/>
              <a:gd name="T27" fmla="*/ 94 h 266"/>
              <a:gd name="T28" fmla="*/ 112 w 224"/>
              <a:gd name="T29" fmla="*/ 188 h 266"/>
              <a:gd name="T30" fmla="*/ 87 w 224"/>
              <a:gd name="T31" fmla="*/ 167 h 266"/>
              <a:gd name="T32" fmla="*/ 89 w 224"/>
              <a:gd name="T33" fmla="*/ 151 h 266"/>
              <a:gd name="T34" fmla="*/ 94 w 224"/>
              <a:gd name="T35" fmla="*/ 154 h 266"/>
              <a:gd name="T36" fmla="*/ 99 w 224"/>
              <a:gd name="T37" fmla="*/ 156 h 266"/>
              <a:gd name="T38" fmla="*/ 137 w 224"/>
              <a:gd name="T39" fmla="*/ 150 h 266"/>
              <a:gd name="T40" fmla="*/ 65 w 224"/>
              <a:gd name="T41" fmla="*/ 92 h 266"/>
              <a:gd name="T42" fmla="*/ 66 w 224"/>
              <a:gd name="T43" fmla="*/ 68 h 266"/>
              <a:gd name="T44" fmla="*/ 141 w 224"/>
              <a:gd name="T45" fmla="*/ 73 h 266"/>
              <a:gd name="T46" fmla="*/ 160 w 224"/>
              <a:gd name="T47" fmla="*/ 87 h 266"/>
              <a:gd name="T48" fmla="*/ 133 w 224"/>
              <a:gd name="T49" fmla="*/ 146 h 266"/>
              <a:gd name="T50" fmla="*/ 92 w 224"/>
              <a:gd name="T51" fmla="*/ 147 h 266"/>
              <a:gd name="T52" fmla="*/ 87 w 224"/>
              <a:gd name="T53" fmla="*/ 142 h 266"/>
              <a:gd name="T54" fmla="*/ 112 w 224"/>
              <a:gd name="T55" fmla="*/ 6 h 266"/>
              <a:gd name="T56" fmla="*/ 164 w 224"/>
              <a:gd name="T57" fmla="*/ 77 h 266"/>
              <a:gd name="T58" fmla="*/ 163 w 224"/>
              <a:gd name="T59" fmla="*/ 73 h 266"/>
              <a:gd name="T60" fmla="*/ 161 w 224"/>
              <a:gd name="T61" fmla="*/ 69 h 266"/>
              <a:gd name="T62" fmla="*/ 157 w 224"/>
              <a:gd name="T63" fmla="*/ 67 h 266"/>
              <a:gd name="T64" fmla="*/ 152 w 224"/>
              <a:gd name="T65" fmla="*/ 66 h 266"/>
              <a:gd name="T66" fmla="*/ 124 w 224"/>
              <a:gd name="T67" fmla="*/ 70 h 266"/>
              <a:gd name="T68" fmla="*/ 77 w 224"/>
              <a:gd name="T69" fmla="*/ 54 h 266"/>
              <a:gd name="T70" fmla="*/ 60 w 224"/>
              <a:gd name="T71" fmla="*/ 66 h 266"/>
              <a:gd name="T72" fmla="*/ 58 w 224"/>
              <a:gd name="T73" fmla="*/ 65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4" h="266">
                <a:moveTo>
                  <a:pt x="165" y="94"/>
                </a:moveTo>
                <a:cubicBezTo>
                  <a:pt x="169" y="85"/>
                  <a:pt x="171" y="75"/>
                  <a:pt x="171" y="65"/>
                </a:cubicBezTo>
                <a:cubicBezTo>
                  <a:pt x="171" y="29"/>
                  <a:pt x="145" y="0"/>
                  <a:pt x="112" y="0"/>
                </a:cubicBezTo>
                <a:cubicBezTo>
                  <a:pt x="79" y="0"/>
                  <a:pt x="53" y="29"/>
                  <a:pt x="53" y="65"/>
                </a:cubicBezTo>
                <a:cubicBezTo>
                  <a:pt x="53" y="75"/>
                  <a:pt x="55" y="85"/>
                  <a:pt x="59" y="94"/>
                </a:cubicBezTo>
                <a:cubicBezTo>
                  <a:pt x="61" y="115"/>
                  <a:pt x="69" y="133"/>
                  <a:pt x="81" y="145"/>
                </a:cubicBezTo>
                <a:cubicBezTo>
                  <a:pt x="81" y="170"/>
                  <a:pt x="81" y="170"/>
                  <a:pt x="81" y="170"/>
                </a:cubicBezTo>
                <a:cubicBezTo>
                  <a:pt x="80" y="171"/>
                  <a:pt x="80" y="171"/>
                  <a:pt x="79" y="172"/>
                </a:cubicBezTo>
                <a:cubicBezTo>
                  <a:pt x="32" y="179"/>
                  <a:pt x="0" y="200"/>
                  <a:pt x="0" y="224"/>
                </a:cubicBezTo>
                <a:cubicBezTo>
                  <a:pt x="0" y="266"/>
                  <a:pt x="0" y="266"/>
                  <a:pt x="0" y="266"/>
                </a:cubicBezTo>
                <a:cubicBezTo>
                  <a:pt x="6" y="266"/>
                  <a:pt x="6" y="266"/>
                  <a:pt x="6" y="266"/>
                </a:cubicBezTo>
                <a:cubicBezTo>
                  <a:pt x="6" y="224"/>
                  <a:pt x="6" y="224"/>
                  <a:pt x="6" y="224"/>
                </a:cubicBezTo>
                <a:cubicBezTo>
                  <a:pt x="6" y="203"/>
                  <a:pt x="37" y="184"/>
                  <a:pt x="80" y="178"/>
                </a:cubicBezTo>
                <a:cubicBezTo>
                  <a:pt x="81" y="177"/>
                  <a:pt x="81" y="177"/>
                  <a:pt x="81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5" y="187"/>
                  <a:pt x="97" y="194"/>
                  <a:pt x="112" y="194"/>
                </a:cubicBezTo>
                <a:cubicBezTo>
                  <a:pt x="127" y="194"/>
                  <a:pt x="139" y="187"/>
                  <a:pt x="142" y="177"/>
                </a:cubicBezTo>
                <a:cubicBezTo>
                  <a:pt x="142" y="177"/>
                  <a:pt x="142" y="177"/>
                  <a:pt x="142" y="177"/>
                </a:cubicBezTo>
                <a:cubicBezTo>
                  <a:pt x="144" y="178"/>
                  <a:pt x="144" y="178"/>
                  <a:pt x="144" y="178"/>
                </a:cubicBezTo>
                <a:cubicBezTo>
                  <a:pt x="187" y="184"/>
                  <a:pt x="218" y="203"/>
                  <a:pt x="218" y="224"/>
                </a:cubicBezTo>
                <a:cubicBezTo>
                  <a:pt x="218" y="266"/>
                  <a:pt x="218" y="266"/>
                  <a:pt x="218" y="266"/>
                </a:cubicBezTo>
                <a:cubicBezTo>
                  <a:pt x="224" y="266"/>
                  <a:pt x="224" y="266"/>
                  <a:pt x="224" y="266"/>
                </a:cubicBezTo>
                <a:cubicBezTo>
                  <a:pt x="224" y="224"/>
                  <a:pt x="224" y="224"/>
                  <a:pt x="224" y="224"/>
                </a:cubicBezTo>
                <a:cubicBezTo>
                  <a:pt x="224" y="200"/>
                  <a:pt x="192" y="179"/>
                  <a:pt x="146" y="172"/>
                </a:cubicBezTo>
                <a:cubicBezTo>
                  <a:pt x="145" y="171"/>
                  <a:pt x="144" y="170"/>
                  <a:pt x="143" y="169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55" y="134"/>
                  <a:pt x="163" y="115"/>
                  <a:pt x="165" y="94"/>
                </a:cubicBezTo>
                <a:close/>
                <a:moveTo>
                  <a:pt x="137" y="172"/>
                </a:moveTo>
                <a:cubicBezTo>
                  <a:pt x="137" y="181"/>
                  <a:pt x="126" y="188"/>
                  <a:pt x="112" y="188"/>
                </a:cubicBezTo>
                <a:cubicBezTo>
                  <a:pt x="98" y="188"/>
                  <a:pt x="87" y="181"/>
                  <a:pt x="87" y="172"/>
                </a:cubicBezTo>
                <a:cubicBezTo>
                  <a:pt x="87" y="167"/>
                  <a:pt x="87" y="167"/>
                  <a:pt x="87" y="167"/>
                </a:cubicBezTo>
                <a:cubicBezTo>
                  <a:pt x="87" y="150"/>
                  <a:pt x="87" y="150"/>
                  <a:pt x="87" y="150"/>
                </a:cubicBezTo>
                <a:cubicBezTo>
                  <a:pt x="88" y="151"/>
                  <a:pt x="88" y="151"/>
                  <a:pt x="89" y="151"/>
                </a:cubicBezTo>
                <a:cubicBezTo>
                  <a:pt x="90" y="152"/>
                  <a:pt x="91" y="153"/>
                  <a:pt x="92" y="153"/>
                </a:cubicBezTo>
                <a:cubicBezTo>
                  <a:pt x="93" y="154"/>
                  <a:pt x="93" y="154"/>
                  <a:pt x="94" y="154"/>
                </a:cubicBezTo>
                <a:cubicBezTo>
                  <a:pt x="96" y="155"/>
                  <a:pt x="97" y="156"/>
                  <a:pt x="99" y="156"/>
                </a:cubicBezTo>
                <a:cubicBezTo>
                  <a:pt x="99" y="156"/>
                  <a:pt x="99" y="156"/>
                  <a:pt x="99" y="156"/>
                </a:cubicBezTo>
                <a:cubicBezTo>
                  <a:pt x="103" y="158"/>
                  <a:pt x="108" y="159"/>
                  <a:pt x="112" y="159"/>
                </a:cubicBezTo>
                <a:cubicBezTo>
                  <a:pt x="121" y="159"/>
                  <a:pt x="130" y="155"/>
                  <a:pt x="137" y="150"/>
                </a:cubicBezTo>
                <a:lnTo>
                  <a:pt x="137" y="172"/>
                </a:lnTo>
                <a:close/>
                <a:moveTo>
                  <a:pt x="65" y="92"/>
                </a:moveTo>
                <a:cubicBezTo>
                  <a:pt x="64" y="90"/>
                  <a:pt x="64" y="88"/>
                  <a:pt x="64" y="85"/>
                </a:cubicBezTo>
                <a:cubicBezTo>
                  <a:pt x="64" y="80"/>
                  <a:pt x="65" y="74"/>
                  <a:pt x="66" y="68"/>
                </a:cubicBezTo>
                <a:cubicBezTo>
                  <a:pt x="74" y="57"/>
                  <a:pt x="79" y="57"/>
                  <a:pt x="88" y="64"/>
                </a:cubicBezTo>
                <a:cubicBezTo>
                  <a:pt x="101" y="74"/>
                  <a:pt x="123" y="78"/>
                  <a:pt x="141" y="73"/>
                </a:cubicBezTo>
                <a:cubicBezTo>
                  <a:pt x="146" y="72"/>
                  <a:pt x="149" y="71"/>
                  <a:pt x="152" y="71"/>
                </a:cubicBezTo>
                <a:cubicBezTo>
                  <a:pt x="156" y="71"/>
                  <a:pt x="160" y="72"/>
                  <a:pt x="160" y="87"/>
                </a:cubicBezTo>
                <a:cubicBezTo>
                  <a:pt x="159" y="110"/>
                  <a:pt x="150" y="131"/>
                  <a:pt x="137" y="143"/>
                </a:cubicBezTo>
                <a:cubicBezTo>
                  <a:pt x="136" y="144"/>
                  <a:pt x="134" y="145"/>
                  <a:pt x="133" y="146"/>
                </a:cubicBezTo>
                <a:cubicBezTo>
                  <a:pt x="132" y="146"/>
                  <a:pt x="132" y="147"/>
                  <a:pt x="131" y="147"/>
                </a:cubicBezTo>
                <a:cubicBezTo>
                  <a:pt x="119" y="155"/>
                  <a:pt x="105" y="155"/>
                  <a:pt x="92" y="147"/>
                </a:cubicBezTo>
                <a:cubicBezTo>
                  <a:pt x="92" y="147"/>
                  <a:pt x="92" y="146"/>
                  <a:pt x="92" y="146"/>
                </a:cubicBezTo>
                <a:cubicBezTo>
                  <a:pt x="90" y="145"/>
                  <a:pt x="88" y="144"/>
                  <a:pt x="87" y="142"/>
                </a:cubicBezTo>
                <a:cubicBezTo>
                  <a:pt x="75" y="132"/>
                  <a:pt x="66" y="113"/>
                  <a:pt x="65" y="92"/>
                </a:cubicBezTo>
                <a:close/>
                <a:moveTo>
                  <a:pt x="112" y="6"/>
                </a:moveTo>
                <a:cubicBezTo>
                  <a:pt x="142" y="6"/>
                  <a:pt x="166" y="32"/>
                  <a:pt x="166" y="65"/>
                </a:cubicBezTo>
                <a:cubicBezTo>
                  <a:pt x="166" y="69"/>
                  <a:pt x="165" y="73"/>
                  <a:pt x="164" y="77"/>
                </a:cubicBezTo>
                <a:cubicBezTo>
                  <a:pt x="164" y="76"/>
                  <a:pt x="164" y="76"/>
                  <a:pt x="164" y="76"/>
                </a:cubicBezTo>
                <a:cubicBezTo>
                  <a:pt x="164" y="75"/>
                  <a:pt x="164" y="74"/>
                  <a:pt x="163" y="73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2" y="71"/>
                  <a:pt x="162" y="70"/>
                  <a:pt x="161" y="69"/>
                </a:cubicBezTo>
                <a:cubicBezTo>
                  <a:pt x="161" y="69"/>
                  <a:pt x="160" y="69"/>
                  <a:pt x="160" y="68"/>
                </a:cubicBezTo>
                <a:cubicBezTo>
                  <a:pt x="159" y="68"/>
                  <a:pt x="158" y="67"/>
                  <a:pt x="157" y="67"/>
                </a:cubicBezTo>
                <a:cubicBezTo>
                  <a:pt x="157" y="67"/>
                  <a:pt x="157" y="66"/>
                  <a:pt x="156" y="66"/>
                </a:cubicBezTo>
                <a:cubicBezTo>
                  <a:pt x="155" y="66"/>
                  <a:pt x="153" y="66"/>
                  <a:pt x="152" y="66"/>
                </a:cubicBezTo>
                <a:cubicBezTo>
                  <a:pt x="148" y="66"/>
                  <a:pt x="145" y="66"/>
                  <a:pt x="140" y="68"/>
                </a:cubicBezTo>
                <a:cubicBezTo>
                  <a:pt x="135" y="69"/>
                  <a:pt x="130" y="70"/>
                  <a:pt x="124" y="70"/>
                </a:cubicBezTo>
                <a:cubicBezTo>
                  <a:pt x="112" y="70"/>
                  <a:pt x="99" y="66"/>
                  <a:pt x="91" y="60"/>
                </a:cubicBezTo>
                <a:cubicBezTo>
                  <a:pt x="86" y="56"/>
                  <a:pt x="82" y="54"/>
                  <a:pt x="77" y="54"/>
                </a:cubicBezTo>
                <a:cubicBezTo>
                  <a:pt x="70" y="54"/>
                  <a:pt x="65" y="59"/>
                  <a:pt x="61" y="65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9"/>
                  <a:pt x="60" y="72"/>
                  <a:pt x="59" y="75"/>
                </a:cubicBezTo>
                <a:cubicBezTo>
                  <a:pt x="59" y="71"/>
                  <a:pt x="58" y="68"/>
                  <a:pt x="58" y="65"/>
                </a:cubicBezTo>
                <a:cubicBezTo>
                  <a:pt x="58" y="32"/>
                  <a:pt x="82" y="6"/>
                  <a:pt x="112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2887890" y="4745136"/>
            <a:ext cx="12375" cy="7099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161433" y="4745136"/>
            <a:ext cx="13026" cy="7099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2" name="Freeform 25"/>
          <p:cNvSpPr>
            <a:spLocks noEditPoints="1"/>
          </p:cNvSpPr>
          <p:nvPr/>
        </p:nvSpPr>
        <p:spPr bwMode="auto">
          <a:xfrm>
            <a:off x="3145151" y="4256015"/>
            <a:ext cx="321088" cy="404453"/>
          </a:xfrm>
          <a:custGeom>
            <a:avLst/>
            <a:gdLst>
              <a:gd name="T0" fmla="*/ 58 w 155"/>
              <a:gd name="T1" fmla="*/ 0 h 195"/>
              <a:gd name="T2" fmla="*/ 0 w 155"/>
              <a:gd name="T3" fmla="*/ 19 h 195"/>
              <a:gd name="T4" fmla="*/ 3 w 155"/>
              <a:gd name="T5" fmla="*/ 24 h 195"/>
              <a:gd name="T6" fmla="*/ 55 w 155"/>
              <a:gd name="T7" fmla="*/ 6 h 195"/>
              <a:gd name="T8" fmla="*/ 55 w 155"/>
              <a:gd name="T9" fmla="*/ 98 h 195"/>
              <a:gd name="T10" fmla="*/ 58 w 155"/>
              <a:gd name="T11" fmla="*/ 98 h 195"/>
              <a:gd name="T12" fmla="*/ 56 w 155"/>
              <a:gd name="T13" fmla="*/ 100 h 195"/>
              <a:gd name="T14" fmla="*/ 120 w 155"/>
              <a:gd name="T15" fmla="*/ 165 h 195"/>
              <a:gd name="T16" fmla="*/ 58 w 155"/>
              <a:gd name="T17" fmla="*/ 190 h 195"/>
              <a:gd name="T18" fmla="*/ 50 w 155"/>
              <a:gd name="T19" fmla="*/ 189 h 195"/>
              <a:gd name="T20" fmla="*/ 50 w 155"/>
              <a:gd name="T21" fmla="*/ 195 h 195"/>
              <a:gd name="T22" fmla="*/ 58 w 155"/>
              <a:gd name="T23" fmla="*/ 195 h 195"/>
              <a:gd name="T24" fmla="*/ 155 w 155"/>
              <a:gd name="T25" fmla="*/ 98 h 195"/>
              <a:gd name="T26" fmla="*/ 58 w 155"/>
              <a:gd name="T27" fmla="*/ 0 h 195"/>
              <a:gd name="T28" fmla="*/ 149 w 155"/>
              <a:gd name="T29" fmla="*/ 95 h 195"/>
              <a:gd name="T30" fmla="*/ 60 w 155"/>
              <a:gd name="T31" fmla="*/ 95 h 195"/>
              <a:gd name="T32" fmla="*/ 60 w 155"/>
              <a:gd name="T33" fmla="*/ 6 h 195"/>
              <a:gd name="T34" fmla="*/ 149 w 155"/>
              <a:gd name="T35" fmla="*/ 95 h 195"/>
              <a:gd name="T36" fmla="*/ 149 w 155"/>
              <a:gd name="T37" fmla="*/ 101 h 195"/>
              <a:gd name="T38" fmla="*/ 124 w 155"/>
              <a:gd name="T39" fmla="*/ 161 h 195"/>
              <a:gd name="T40" fmla="*/ 65 w 155"/>
              <a:gd name="T41" fmla="*/ 101 h 195"/>
              <a:gd name="T42" fmla="*/ 149 w 155"/>
              <a:gd name="T43" fmla="*/ 10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5" h="195">
                <a:moveTo>
                  <a:pt x="58" y="0"/>
                </a:moveTo>
                <a:cubicBezTo>
                  <a:pt x="37" y="0"/>
                  <a:pt x="17" y="7"/>
                  <a:pt x="0" y="19"/>
                </a:cubicBezTo>
                <a:cubicBezTo>
                  <a:pt x="3" y="24"/>
                  <a:pt x="3" y="24"/>
                  <a:pt x="3" y="24"/>
                </a:cubicBezTo>
                <a:cubicBezTo>
                  <a:pt x="18" y="13"/>
                  <a:pt x="36" y="7"/>
                  <a:pt x="55" y="6"/>
                </a:cubicBezTo>
                <a:cubicBezTo>
                  <a:pt x="55" y="98"/>
                  <a:pt x="55" y="98"/>
                  <a:pt x="55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120" y="165"/>
                  <a:pt x="120" y="165"/>
                  <a:pt x="120" y="165"/>
                </a:cubicBezTo>
                <a:cubicBezTo>
                  <a:pt x="104" y="180"/>
                  <a:pt x="82" y="190"/>
                  <a:pt x="58" y="190"/>
                </a:cubicBezTo>
                <a:cubicBezTo>
                  <a:pt x="55" y="190"/>
                  <a:pt x="53" y="190"/>
                  <a:pt x="50" y="189"/>
                </a:cubicBezTo>
                <a:cubicBezTo>
                  <a:pt x="50" y="195"/>
                  <a:pt x="50" y="195"/>
                  <a:pt x="50" y="195"/>
                </a:cubicBezTo>
                <a:cubicBezTo>
                  <a:pt x="53" y="195"/>
                  <a:pt x="55" y="195"/>
                  <a:pt x="58" y="195"/>
                </a:cubicBezTo>
                <a:cubicBezTo>
                  <a:pt x="111" y="195"/>
                  <a:pt x="155" y="152"/>
                  <a:pt x="155" y="98"/>
                </a:cubicBezTo>
                <a:cubicBezTo>
                  <a:pt x="155" y="44"/>
                  <a:pt x="111" y="0"/>
                  <a:pt x="58" y="0"/>
                </a:cubicBezTo>
                <a:close/>
                <a:moveTo>
                  <a:pt x="149" y="95"/>
                </a:moveTo>
                <a:cubicBezTo>
                  <a:pt x="60" y="95"/>
                  <a:pt x="60" y="95"/>
                  <a:pt x="60" y="95"/>
                </a:cubicBezTo>
                <a:cubicBezTo>
                  <a:pt x="60" y="6"/>
                  <a:pt x="60" y="6"/>
                  <a:pt x="60" y="6"/>
                </a:cubicBezTo>
                <a:cubicBezTo>
                  <a:pt x="109" y="8"/>
                  <a:pt x="148" y="47"/>
                  <a:pt x="149" y="95"/>
                </a:cubicBezTo>
                <a:close/>
                <a:moveTo>
                  <a:pt x="149" y="101"/>
                </a:moveTo>
                <a:cubicBezTo>
                  <a:pt x="148" y="124"/>
                  <a:pt x="139" y="145"/>
                  <a:pt x="124" y="161"/>
                </a:cubicBezTo>
                <a:cubicBezTo>
                  <a:pt x="65" y="101"/>
                  <a:pt x="65" y="101"/>
                  <a:pt x="65" y="101"/>
                </a:cubicBezTo>
                <a:lnTo>
                  <a:pt x="149" y="1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29" name="矩形 28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/>
          <p:nvPr/>
        </p:nvSpPr>
        <p:spPr>
          <a:xfrm>
            <a:off x="2460632" y="5032010"/>
            <a:ext cx="134363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Montserrat Medium" panose="00000600000000000000" pitchFamily="50" charset="0"/>
              </a:rPr>
              <a:t>78</a:t>
            </a:r>
            <a:r>
              <a:rPr lang="en-US" altLang="zh-CN" sz="1600" dirty="0">
                <a:solidFill>
                  <a:schemeClr val="accent1"/>
                </a:solidFill>
                <a:latin typeface="Montserrat Medium" panose="00000600000000000000" pitchFamily="50" charset="0"/>
              </a:rPr>
              <a:t>%</a:t>
            </a:r>
          </a:p>
          <a:p>
            <a:pPr algn="ctr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More than years of industry experience</a:t>
            </a:r>
          </a:p>
        </p:txBody>
      </p:sp>
      <p:sp>
        <p:nvSpPr>
          <p:cNvPr id="14" name="Freeform 64"/>
          <p:cNvSpPr>
            <a:spLocks noEditPoints="1"/>
          </p:cNvSpPr>
          <p:nvPr/>
        </p:nvSpPr>
        <p:spPr bwMode="auto">
          <a:xfrm>
            <a:off x="5065725" y="4229571"/>
            <a:ext cx="418883" cy="587542"/>
          </a:xfrm>
          <a:custGeom>
            <a:avLst/>
            <a:gdLst>
              <a:gd name="T0" fmla="*/ 606 w 606"/>
              <a:gd name="T1" fmla="*/ 168 h 850"/>
              <a:gd name="T2" fmla="*/ 441 w 606"/>
              <a:gd name="T3" fmla="*/ 2 h 850"/>
              <a:gd name="T4" fmla="*/ 439 w 606"/>
              <a:gd name="T5" fmla="*/ 0 h 850"/>
              <a:gd name="T6" fmla="*/ 0 w 606"/>
              <a:gd name="T7" fmla="*/ 0 h 850"/>
              <a:gd name="T8" fmla="*/ 0 w 606"/>
              <a:gd name="T9" fmla="*/ 850 h 850"/>
              <a:gd name="T10" fmla="*/ 170 w 606"/>
              <a:gd name="T11" fmla="*/ 850 h 850"/>
              <a:gd name="T12" fmla="*/ 170 w 606"/>
              <a:gd name="T13" fmla="*/ 833 h 850"/>
              <a:gd name="T14" fmla="*/ 18 w 606"/>
              <a:gd name="T15" fmla="*/ 833 h 850"/>
              <a:gd name="T16" fmla="*/ 18 w 606"/>
              <a:gd name="T17" fmla="*/ 17 h 850"/>
              <a:gd name="T18" fmla="*/ 427 w 606"/>
              <a:gd name="T19" fmla="*/ 17 h 850"/>
              <a:gd name="T20" fmla="*/ 427 w 606"/>
              <a:gd name="T21" fmla="*/ 179 h 850"/>
              <a:gd name="T22" fmla="*/ 589 w 606"/>
              <a:gd name="T23" fmla="*/ 179 h 850"/>
              <a:gd name="T24" fmla="*/ 589 w 606"/>
              <a:gd name="T25" fmla="*/ 833 h 850"/>
              <a:gd name="T26" fmla="*/ 433 w 606"/>
              <a:gd name="T27" fmla="*/ 833 h 850"/>
              <a:gd name="T28" fmla="*/ 433 w 606"/>
              <a:gd name="T29" fmla="*/ 850 h 850"/>
              <a:gd name="T30" fmla="*/ 606 w 606"/>
              <a:gd name="T31" fmla="*/ 850 h 850"/>
              <a:gd name="T32" fmla="*/ 606 w 606"/>
              <a:gd name="T33" fmla="*/ 168 h 850"/>
              <a:gd name="T34" fmla="*/ 443 w 606"/>
              <a:gd name="T35" fmla="*/ 29 h 850"/>
              <a:gd name="T36" fmla="*/ 577 w 606"/>
              <a:gd name="T37" fmla="*/ 162 h 850"/>
              <a:gd name="T38" fmla="*/ 443 w 606"/>
              <a:gd name="T39" fmla="*/ 162 h 850"/>
              <a:gd name="T40" fmla="*/ 443 w 606"/>
              <a:gd name="T41" fmla="*/ 29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06" h="850">
                <a:moveTo>
                  <a:pt x="606" y="168"/>
                </a:moveTo>
                <a:lnTo>
                  <a:pt x="441" y="2"/>
                </a:lnTo>
                <a:lnTo>
                  <a:pt x="439" y="0"/>
                </a:lnTo>
                <a:lnTo>
                  <a:pt x="0" y="0"/>
                </a:lnTo>
                <a:lnTo>
                  <a:pt x="0" y="850"/>
                </a:lnTo>
                <a:lnTo>
                  <a:pt x="170" y="850"/>
                </a:lnTo>
                <a:lnTo>
                  <a:pt x="170" y="833"/>
                </a:lnTo>
                <a:lnTo>
                  <a:pt x="18" y="833"/>
                </a:lnTo>
                <a:lnTo>
                  <a:pt x="18" y="17"/>
                </a:lnTo>
                <a:lnTo>
                  <a:pt x="427" y="17"/>
                </a:lnTo>
                <a:lnTo>
                  <a:pt x="427" y="179"/>
                </a:lnTo>
                <a:lnTo>
                  <a:pt x="589" y="179"/>
                </a:lnTo>
                <a:lnTo>
                  <a:pt x="589" y="833"/>
                </a:lnTo>
                <a:lnTo>
                  <a:pt x="433" y="833"/>
                </a:lnTo>
                <a:lnTo>
                  <a:pt x="433" y="850"/>
                </a:lnTo>
                <a:lnTo>
                  <a:pt x="606" y="850"/>
                </a:lnTo>
                <a:lnTo>
                  <a:pt x="606" y="168"/>
                </a:lnTo>
                <a:close/>
                <a:moveTo>
                  <a:pt x="443" y="29"/>
                </a:moveTo>
                <a:lnTo>
                  <a:pt x="577" y="162"/>
                </a:lnTo>
                <a:lnTo>
                  <a:pt x="443" y="162"/>
                </a:lnTo>
                <a:lnTo>
                  <a:pt x="443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5" name="Rectangle 65"/>
          <p:cNvSpPr>
            <a:spLocks noChangeArrowheads="1"/>
          </p:cNvSpPr>
          <p:nvPr/>
        </p:nvSpPr>
        <p:spPr bwMode="auto">
          <a:xfrm>
            <a:off x="5121023" y="4423806"/>
            <a:ext cx="308978" cy="124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6" name="Rectangle 66"/>
          <p:cNvSpPr>
            <a:spLocks noChangeArrowheads="1"/>
          </p:cNvSpPr>
          <p:nvPr/>
        </p:nvSpPr>
        <p:spPr bwMode="auto">
          <a:xfrm>
            <a:off x="5121023" y="4470809"/>
            <a:ext cx="308978" cy="124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7" name="Rectangle 67"/>
          <p:cNvSpPr>
            <a:spLocks noChangeArrowheads="1"/>
          </p:cNvSpPr>
          <p:nvPr/>
        </p:nvSpPr>
        <p:spPr bwMode="auto">
          <a:xfrm>
            <a:off x="5198440" y="4376802"/>
            <a:ext cx="152761" cy="11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8" name="Freeform 68"/>
          <p:cNvSpPr>
            <a:spLocks noEditPoints="1"/>
          </p:cNvSpPr>
          <p:nvPr/>
        </p:nvSpPr>
        <p:spPr bwMode="auto">
          <a:xfrm>
            <a:off x="5163188" y="4540623"/>
            <a:ext cx="223957" cy="326258"/>
          </a:xfrm>
          <a:custGeom>
            <a:avLst/>
            <a:gdLst>
              <a:gd name="T0" fmla="*/ 235 w 291"/>
              <a:gd name="T1" fmla="*/ 424 h 424"/>
              <a:gd name="T2" fmla="*/ 248 w 291"/>
              <a:gd name="T3" fmla="*/ 248 h 424"/>
              <a:gd name="T4" fmla="*/ 265 w 291"/>
              <a:gd name="T5" fmla="*/ 195 h 424"/>
              <a:gd name="T6" fmla="*/ 291 w 291"/>
              <a:gd name="T7" fmla="*/ 145 h 424"/>
              <a:gd name="T8" fmla="*/ 265 w 291"/>
              <a:gd name="T9" fmla="*/ 96 h 424"/>
              <a:gd name="T10" fmla="*/ 248 w 291"/>
              <a:gd name="T11" fmla="*/ 43 h 424"/>
              <a:gd name="T12" fmla="*/ 195 w 291"/>
              <a:gd name="T13" fmla="*/ 26 h 424"/>
              <a:gd name="T14" fmla="*/ 146 w 291"/>
              <a:gd name="T15" fmla="*/ 0 h 424"/>
              <a:gd name="T16" fmla="*/ 96 w 291"/>
              <a:gd name="T17" fmla="*/ 26 h 424"/>
              <a:gd name="T18" fmla="*/ 43 w 291"/>
              <a:gd name="T19" fmla="*/ 43 h 424"/>
              <a:gd name="T20" fmla="*/ 26 w 291"/>
              <a:gd name="T21" fmla="*/ 96 h 424"/>
              <a:gd name="T22" fmla="*/ 0 w 291"/>
              <a:gd name="T23" fmla="*/ 145 h 424"/>
              <a:gd name="T24" fmla="*/ 26 w 291"/>
              <a:gd name="T25" fmla="*/ 195 h 424"/>
              <a:gd name="T26" fmla="*/ 43 w 291"/>
              <a:gd name="T27" fmla="*/ 248 h 424"/>
              <a:gd name="T28" fmla="*/ 56 w 291"/>
              <a:gd name="T29" fmla="*/ 423 h 424"/>
              <a:gd name="T30" fmla="*/ 220 w 291"/>
              <a:gd name="T31" fmla="*/ 393 h 424"/>
              <a:gd name="T32" fmla="*/ 72 w 291"/>
              <a:gd name="T33" fmla="*/ 393 h 424"/>
              <a:gd name="T34" fmla="*/ 77 w 291"/>
              <a:gd name="T35" fmla="*/ 260 h 424"/>
              <a:gd name="T36" fmla="*/ 112 w 291"/>
              <a:gd name="T37" fmla="*/ 275 h 424"/>
              <a:gd name="T38" fmla="*/ 180 w 291"/>
              <a:gd name="T39" fmla="*/ 275 h 424"/>
              <a:gd name="T40" fmla="*/ 214 w 291"/>
              <a:gd name="T41" fmla="*/ 260 h 424"/>
              <a:gd name="T42" fmla="*/ 220 w 291"/>
              <a:gd name="T43" fmla="*/ 393 h 424"/>
              <a:gd name="T44" fmla="*/ 41 w 291"/>
              <a:gd name="T45" fmla="*/ 189 h 424"/>
              <a:gd name="T46" fmla="*/ 16 w 291"/>
              <a:gd name="T47" fmla="*/ 145 h 424"/>
              <a:gd name="T48" fmla="*/ 41 w 291"/>
              <a:gd name="T49" fmla="*/ 102 h 424"/>
              <a:gd name="T50" fmla="*/ 54 w 291"/>
              <a:gd name="T51" fmla="*/ 53 h 424"/>
              <a:gd name="T52" fmla="*/ 102 w 291"/>
              <a:gd name="T53" fmla="*/ 40 h 424"/>
              <a:gd name="T54" fmla="*/ 146 w 291"/>
              <a:gd name="T55" fmla="*/ 15 h 424"/>
              <a:gd name="T56" fmla="*/ 189 w 291"/>
              <a:gd name="T57" fmla="*/ 40 h 424"/>
              <a:gd name="T58" fmla="*/ 238 w 291"/>
              <a:gd name="T59" fmla="*/ 53 h 424"/>
              <a:gd name="T60" fmla="*/ 251 w 291"/>
              <a:gd name="T61" fmla="*/ 102 h 424"/>
              <a:gd name="T62" fmla="*/ 276 w 291"/>
              <a:gd name="T63" fmla="*/ 145 h 424"/>
              <a:gd name="T64" fmla="*/ 251 w 291"/>
              <a:gd name="T65" fmla="*/ 189 h 424"/>
              <a:gd name="T66" fmla="*/ 237 w 291"/>
              <a:gd name="T67" fmla="*/ 237 h 424"/>
              <a:gd name="T68" fmla="*/ 189 w 291"/>
              <a:gd name="T69" fmla="*/ 250 h 424"/>
              <a:gd name="T70" fmla="*/ 146 w 291"/>
              <a:gd name="T71" fmla="*/ 275 h 424"/>
              <a:gd name="T72" fmla="*/ 102 w 291"/>
              <a:gd name="T73" fmla="*/ 250 h 424"/>
              <a:gd name="T74" fmla="*/ 54 w 291"/>
              <a:gd name="T75" fmla="*/ 237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1" h="424">
                <a:moveTo>
                  <a:pt x="148" y="358"/>
                </a:moveTo>
                <a:cubicBezTo>
                  <a:pt x="235" y="424"/>
                  <a:pt x="235" y="424"/>
                  <a:pt x="235" y="424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40" y="254"/>
                  <a:pt x="245" y="252"/>
                  <a:pt x="248" y="248"/>
                </a:cubicBezTo>
                <a:cubicBezTo>
                  <a:pt x="257" y="239"/>
                  <a:pt x="259" y="226"/>
                  <a:pt x="261" y="214"/>
                </a:cubicBezTo>
                <a:cubicBezTo>
                  <a:pt x="262" y="207"/>
                  <a:pt x="263" y="200"/>
                  <a:pt x="265" y="195"/>
                </a:cubicBezTo>
                <a:cubicBezTo>
                  <a:pt x="267" y="190"/>
                  <a:pt x="271" y="184"/>
                  <a:pt x="275" y="179"/>
                </a:cubicBezTo>
                <a:cubicBezTo>
                  <a:pt x="283" y="169"/>
                  <a:pt x="291" y="159"/>
                  <a:pt x="291" y="145"/>
                </a:cubicBezTo>
                <a:cubicBezTo>
                  <a:pt x="291" y="132"/>
                  <a:pt x="283" y="121"/>
                  <a:pt x="275" y="111"/>
                </a:cubicBezTo>
                <a:cubicBezTo>
                  <a:pt x="271" y="106"/>
                  <a:pt x="267" y="101"/>
                  <a:pt x="265" y="96"/>
                </a:cubicBezTo>
                <a:cubicBezTo>
                  <a:pt x="263" y="90"/>
                  <a:pt x="262" y="84"/>
                  <a:pt x="261" y="77"/>
                </a:cubicBezTo>
                <a:cubicBezTo>
                  <a:pt x="259" y="64"/>
                  <a:pt x="257" y="52"/>
                  <a:pt x="248" y="43"/>
                </a:cubicBezTo>
                <a:cubicBezTo>
                  <a:pt x="239" y="33"/>
                  <a:pt x="227" y="32"/>
                  <a:pt x="214" y="30"/>
                </a:cubicBezTo>
                <a:cubicBezTo>
                  <a:pt x="207" y="29"/>
                  <a:pt x="200" y="28"/>
                  <a:pt x="195" y="26"/>
                </a:cubicBezTo>
                <a:cubicBezTo>
                  <a:pt x="190" y="24"/>
                  <a:pt x="185" y="20"/>
                  <a:pt x="180" y="16"/>
                </a:cubicBezTo>
                <a:cubicBezTo>
                  <a:pt x="170" y="8"/>
                  <a:pt x="159" y="0"/>
                  <a:pt x="146" y="0"/>
                </a:cubicBezTo>
                <a:cubicBezTo>
                  <a:pt x="132" y="0"/>
                  <a:pt x="121" y="8"/>
                  <a:pt x="112" y="16"/>
                </a:cubicBezTo>
                <a:cubicBezTo>
                  <a:pt x="106" y="20"/>
                  <a:pt x="101" y="24"/>
                  <a:pt x="96" y="26"/>
                </a:cubicBezTo>
                <a:cubicBezTo>
                  <a:pt x="91" y="28"/>
                  <a:pt x="84" y="29"/>
                  <a:pt x="77" y="30"/>
                </a:cubicBezTo>
                <a:cubicBezTo>
                  <a:pt x="65" y="32"/>
                  <a:pt x="52" y="33"/>
                  <a:pt x="43" y="43"/>
                </a:cubicBezTo>
                <a:cubicBezTo>
                  <a:pt x="34" y="52"/>
                  <a:pt x="32" y="64"/>
                  <a:pt x="30" y="77"/>
                </a:cubicBezTo>
                <a:cubicBezTo>
                  <a:pt x="29" y="84"/>
                  <a:pt x="29" y="90"/>
                  <a:pt x="26" y="96"/>
                </a:cubicBezTo>
                <a:cubicBezTo>
                  <a:pt x="24" y="101"/>
                  <a:pt x="20" y="106"/>
                  <a:pt x="16" y="111"/>
                </a:cubicBezTo>
                <a:cubicBezTo>
                  <a:pt x="9" y="121"/>
                  <a:pt x="0" y="132"/>
                  <a:pt x="0" y="145"/>
                </a:cubicBezTo>
                <a:cubicBezTo>
                  <a:pt x="0" y="159"/>
                  <a:pt x="9" y="169"/>
                  <a:pt x="16" y="179"/>
                </a:cubicBezTo>
                <a:cubicBezTo>
                  <a:pt x="20" y="184"/>
                  <a:pt x="24" y="190"/>
                  <a:pt x="26" y="195"/>
                </a:cubicBezTo>
                <a:cubicBezTo>
                  <a:pt x="29" y="200"/>
                  <a:pt x="30" y="207"/>
                  <a:pt x="30" y="214"/>
                </a:cubicBezTo>
                <a:cubicBezTo>
                  <a:pt x="32" y="226"/>
                  <a:pt x="34" y="239"/>
                  <a:pt x="43" y="248"/>
                </a:cubicBezTo>
                <a:cubicBezTo>
                  <a:pt x="47" y="252"/>
                  <a:pt x="51" y="254"/>
                  <a:pt x="56" y="256"/>
                </a:cubicBezTo>
                <a:cubicBezTo>
                  <a:pt x="56" y="423"/>
                  <a:pt x="56" y="423"/>
                  <a:pt x="56" y="423"/>
                </a:cubicBezTo>
                <a:lnTo>
                  <a:pt x="148" y="358"/>
                </a:lnTo>
                <a:close/>
                <a:moveTo>
                  <a:pt x="220" y="393"/>
                </a:moveTo>
                <a:cubicBezTo>
                  <a:pt x="149" y="339"/>
                  <a:pt x="149" y="339"/>
                  <a:pt x="149" y="339"/>
                </a:cubicBezTo>
                <a:cubicBezTo>
                  <a:pt x="72" y="393"/>
                  <a:pt x="72" y="393"/>
                  <a:pt x="72" y="393"/>
                </a:cubicBezTo>
                <a:cubicBezTo>
                  <a:pt x="72" y="260"/>
                  <a:pt x="72" y="260"/>
                  <a:pt x="72" y="260"/>
                </a:cubicBezTo>
                <a:cubicBezTo>
                  <a:pt x="74" y="260"/>
                  <a:pt x="75" y="260"/>
                  <a:pt x="77" y="260"/>
                </a:cubicBezTo>
                <a:cubicBezTo>
                  <a:pt x="84" y="261"/>
                  <a:pt x="91" y="262"/>
                  <a:pt x="96" y="265"/>
                </a:cubicBezTo>
                <a:cubicBezTo>
                  <a:pt x="101" y="267"/>
                  <a:pt x="106" y="271"/>
                  <a:pt x="112" y="275"/>
                </a:cubicBezTo>
                <a:cubicBezTo>
                  <a:pt x="121" y="282"/>
                  <a:pt x="132" y="290"/>
                  <a:pt x="146" y="290"/>
                </a:cubicBezTo>
                <a:cubicBezTo>
                  <a:pt x="159" y="290"/>
                  <a:pt x="170" y="282"/>
                  <a:pt x="180" y="275"/>
                </a:cubicBezTo>
                <a:cubicBezTo>
                  <a:pt x="185" y="271"/>
                  <a:pt x="190" y="267"/>
                  <a:pt x="195" y="265"/>
                </a:cubicBezTo>
                <a:cubicBezTo>
                  <a:pt x="200" y="262"/>
                  <a:pt x="207" y="261"/>
                  <a:pt x="214" y="260"/>
                </a:cubicBezTo>
                <a:cubicBezTo>
                  <a:pt x="216" y="260"/>
                  <a:pt x="218" y="260"/>
                  <a:pt x="220" y="260"/>
                </a:cubicBezTo>
                <a:lnTo>
                  <a:pt x="220" y="393"/>
                </a:lnTo>
                <a:close/>
                <a:moveTo>
                  <a:pt x="46" y="212"/>
                </a:moveTo>
                <a:cubicBezTo>
                  <a:pt x="45" y="204"/>
                  <a:pt x="44" y="196"/>
                  <a:pt x="41" y="189"/>
                </a:cubicBezTo>
                <a:cubicBezTo>
                  <a:pt x="38" y="182"/>
                  <a:pt x="33" y="176"/>
                  <a:pt x="28" y="170"/>
                </a:cubicBezTo>
                <a:cubicBezTo>
                  <a:pt x="22" y="161"/>
                  <a:pt x="16" y="153"/>
                  <a:pt x="16" y="145"/>
                </a:cubicBezTo>
                <a:cubicBezTo>
                  <a:pt x="16" y="137"/>
                  <a:pt x="22" y="129"/>
                  <a:pt x="28" y="121"/>
                </a:cubicBezTo>
                <a:cubicBezTo>
                  <a:pt x="33" y="115"/>
                  <a:pt x="38" y="108"/>
                  <a:pt x="41" y="102"/>
                </a:cubicBezTo>
                <a:cubicBezTo>
                  <a:pt x="44" y="95"/>
                  <a:pt x="45" y="87"/>
                  <a:pt x="46" y="79"/>
                </a:cubicBezTo>
                <a:cubicBezTo>
                  <a:pt x="47" y="69"/>
                  <a:pt x="49" y="59"/>
                  <a:pt x="54" y="53"/>
                </a:cubicBezTo>
                <a:cubicBezTo>
                  <a:pt x="59" y="48"/>
                  <a:pt x="69" y="47"/>
                  <a:pt x="79" y="45"/>
                </a:cubicBezTo>
                <a:cubicBezTo>
                  <a:pt x="87" y="44"/>
                  <a:pt x="95" y="43"/>
                  <a:pt x="102" y="40"/>
                </a:cubicBezTo>
                <a:cubicBezTo>
                  <a:pt x="109" y="37"/>
                  <a:pt x="115" y="32"/>
                  <a:pt x="121" y="28"/>
                </a:cubicBezTo>
                <a:cubicBezTo>
                  <a:pt x="130" y="21"/>
                  <a:pt x="138" y="15"/>
                  <a:pt x="146" y="15"/>
                </a:cubicBezTo>
                <a:cubicBezTo>
                  <a:pt x="154" y="15"/>
                  <a:pt x="162" y="21"/>
                  <a:pt x="170" y="28"/>
                </a:cubicBezTo>
                <a:cubicBezTo>
                  <a:pt x="176" y="32"/>
                  <a:pt x="182" y="37"/>
                  <a:pt x="189" y="40"/>
                </a:cubicBezTo>
                <a:cubicBezTo>
                  <a:pt x="196" y="43"/>
                  <a:pt x="204" y="44"/>
                  <a:pt x="212" y="45"/>
                </a:cubicBezTo>
                <a:cubicBezTo>
                  <a:pt x="222" y="47"/>
                  <a:pt x="232" y="48"/>
                  <a:pt x="238" y="53"/>
                </a:cubicBezTo>
                <a:cubicBezTo>
                  <a:pt x="243" y="59"/>
                  <a:pt x="244" y="68"/>
                  <a:pt x="246" y="79"/>
                </a:cubicBezTo>
                <a:cubicBezTo>
                  <a:pt x="247" y="87"/>
                  <a:pt x="248" y="94"/>
                  <a:pt x="251" y="102"/>
                </a:cubicBezTo>
                <a:cubicBezTo>
                  <a:pt x="254" y="108"/>
                  <a:pt x="258" y="115"/>
                  <a:pt x="263" y="121"/>
                </a:cubicBezTo>
                <a:cubicBezTo>
                  <a:pt x="269" y="129"/>
                  <a:pt x="276" y="137"/>
                  <a:pt x="276" y="145"/>
                </a:cubicBezTo>
                <a:cubicBezTo>
                  <a:pt x="276" y="153"/>
                  <a:pt x="269" y="161"/>
                  <a:pt x="263" y="170"/>
                </a:cubicBezTo>
                <a:cubicBezTo>
                  <a:pt x="258" y="176"/>
                  <a:pt x="254" y="182"/>
                  <a:pt x="251" y="189"/>
                </a:cubicBezTo>
                <a:cubicBezTo>
                  <a:pt x="248" y="196"/>
                  <a:pt x="247" y="204"/>
                  <a:pt x="246" y="212"/>
                </a:cubicBezTo>
                <a:cubicBezTo>
                  <a:pt x="244" y="222"/>
                  <a:pt x="243" y="232"/>
                  <a:pt x="237" y="237"/>
                </a:cubicBezTo>
                <a:cubicBezTo>
                  <a:pt x="232" y="242"/>
                  <a:pt x="222" y="244"/>
                  <a:pt x="212" y="245"/>
                </a:cubicBezTo>
                <a:cubicBezTo>
                  <a:pt x="204" y="246"/>
                  <a:pt x="196" y="247"/>
                  <a:pt x="189" y="250"/>
                </a:cubicBezTo>
                <a:cubicBezTo>
                  <a:pt x="182" y="253"/>
                  <a:pt x="176" y="258"/>
                  <a:pt x="170" y="263"/>
                </a:cubicBezTo>
                <a:cubicBezTo>
                  <a:pt x="162" y="269"/>
                  <a:pt x="154" y="275"/>
                  <a:pt x="146" y="275"/>
                </a:cubicBezTo>
                <a:cubicBezTo>
                  <a:pt x="138" y="275"/>
                  <a:pt x="130" y="269"/>
                  <a:pt x="121" y="263"/>
                </a:cubicBezTo>
                <a:cubicBezTo>
                  <a:pt x="115" y="258"/>
                  <a:pt x="109" y="253"/>
                  <a:pt x="102" y="250"/>
                </a:cubicBezTo>
                <a:cubicBezTo>
                  <a:pt x="95" y="247"/>
                  <a:pt x="87" y="246"/>
                  <a:pt x="79" y="245"/>
                </a:cubicBezTo>
                <a:cubicBezTo>
                  <a:pt x="69" y="244"/>
                  <a:pt x="59" y="242"/>
                  <a:pt x="54" y="237"/>
                </a:cubicBezTo>
                <a:cubicBezTo>
                  <a:pt x="49" y="232"/>
                  <a:pt x="47" y="222"/>
                  <a:pt x="46" y="2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19" name="Freeform 69"/>
          <p:cNvSpPr>
            <a:spLocks noEditPoints="1"/>
          </p:cNvSpPr>
          <p:nvPr/>
        </p:nvSpPr>
        <p:spPr bwMode="auto">
          <a:xfrm>
            <a:off x="5205353" y="4583479"/>
            <a:ext cx="138936" cy="138937"/>
          </a:xfrm>
          <a:custGeom>
            <a:avLst/>
            <a:gdLst>
              <a:gd name="T0" fmla="*/ 91 w 181"/>
              <a:gd name="T1" fmla="*/ 181 h 181"/>
              <a:gd name="T2" fmla="*/ 181 w 181"/>
              <a:gd name="T3" fmla="*/ 90 h 181"/>
              <a:gd name="T4" fmla="*/ 91 w 181"/>
              <a:gd name="T5" fmla="*/ 0 h 181"/>
              <a:gd name="T6" fmla="*/ 0 w 181"/>
              <a:gd name="T7" fmla="*/ 90 h 181"/>
              <a:gd name="T8" fmla="*/ 91 w 181"/>
              <a:gd name="T9" fmla="*/ 181 h 181"/>
              <a:gd name="T10" fmla="*/ 91 w 181"/>
              <a:gd name="T11" fmla="*/ 15 h 181"/>
              <a:gd name="T12" fmla="*/ 166 w 181"/>
              <a:gd name="T13" fmla="*/ 90 h 181"/>
              <a:gd name="T14" fmla="*/ 91 w 181"/>
              <a:gd name="T15" fmla="*/ 165 h 181"/>
              <a:gd name="T16" fmla="*/ 16 w 181"/>
              <a:gd name="T17" fmla="*/ 90 h 181"/>
              <a:gd name="T18" fmla="*/ 91 w 181"/>
              <a:gd name="T19" fmla="*/ 1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1" h="181">
                <a:moveTo>
                  <a:pt x="91" y="181"/>
                </a:moveTo>
                <a:cubicBezTo>
                  <a:pt x="141" y="181"/>
                  <a:pt x="181" y="140"/>
                  <a:pt x="181" y="90"/>
                </a:cubicBezTo>
                <a:cubicBezTo>
                  <a:pt x="181" y="40"/>
                  <a:pt x="141" y="0"/>
                  <a:pt x="91" y="0"/>
                </a:cubicBezTo>
                <a:cubicBezTo>
                  <a:pt x="41" y="0"/>
                  <a:pt x="0" y="40"/>
                  <a:pt x="0" y="90"/>
                </a:cubicBezTo>
                <a:cubicBezTo>
                  <a:pt x="0" y="140"/>
                  <a:pt x="41" y="181"/>
                  <a:pt x="91" y="181"/>
                </a:cubicBezTo>
                <a:close/>
                <a:moveTo>
                  <a:pt x="91" y="15"/>
                </a:moveTo>
                <a:cubicBezTo>
                  <a:pt x="132" y="15"/>
                  <a:pt x="166" y="49"/>
                  <a:pt x="166" y="90"/>
                </a:cubicBezTo>
                <a:cubicBezTo>
                  <a:pt x="166" y="132"/>
                  <a:pt x="132" y="165"/>
                  <a:pt x="91" y="165"/>
                </a:cubicBezTo>
                <a:cubicBezTo>
                  <a:pt x="49" y="165"/>
                  <a:pt x="16" y="132"/>
                  <a:pt x="16" y="90"/>
                </a:cubicBezTo>
                <a:cubicBezTo>
                  <a:pt x="16" y="49"/>
                  <a:pt x="49" y="15"/>
                  <a:pt x="91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zh-CN" altLang="en-US"/>
          </a:p>
        </p:txBody>
      </p:sp>
      <p:sp>
        <p:nvSpPr>
          <p:cNvPr id="30" name="矩形 29" descr="e7d195523061f1c0a26d87d40de6192bcf1909654b74c9ebB6384654682C8890CF1990A60E48C4F486EE2FC74407B5F34886ECF26B0E0B70C575B52C2C3768611B18C1FE4FD5AFF574681F5040C49649CF5EA63BF78FCD1651E2AF3383D0CBA7EFC44E904A1355810A671ECFBE6A32F9DBFA3780776FDADEF729FA8EC8D32C9AC0257A9895A1A3C996F6A9B350900D2A"/>
          <p:cNvSpPr/>
          <p:nvPr/>
        </p:nvSpPr>
        <p:spPr>
          <a:xfrm>
            <a:off x="4490336" y="5032010"/>
            <a:ext cx="15696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Montserrat Medium" panose="00000600000000000000" pitchFamily="50" charset="0"/>
              </a:rPr>
              <a:t>13</a:t>
            </a:r>
          </a:p>
          <a:p>
            <a:pPr algn="ctr"/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National talent pool storage experts</a:t>
            </a:r>
          </a:p>
        </p:txBody>
      </p:sp>
      <p:cxnSp>
        <p:nvCxnSpPr>
          <p:cNvPr id="35" name="直接连接符 34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2117598" y="4349977"/>
            <a:ext cx="0" cy="145417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/>
          <p:cNvCxnSpPr/>
          <p:nvPr/>
        </p:nvCxnSpPr>
        <p:spPr>
          <a:xfrm>
            <a:off x="4147303" y="4349977"/>
            <a:ext cx="0" cy="145417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 descr="e7d195523061f1c0a26d87d40de6192bcf1909654b74c9ebB6384654682C8890CF1990A60E48C4F486EE2FC74407B5F34886ECF26B0E0B70C575B52C2C3768611B18C1FE4FD5AFF574681F5040C49649599C71B9457DA8D4A1F6EC17E0708A77F1A2E4A2F240C6EE4529E7383320B79789364B3C6AA17F1FAB5928B5B87B80C749448A7EE2D306FB99E91FDC699E422D95C816AED719756D"/>
          <p:cNvSpPr/>
          <p:nvPr/>
        </p:nvSpPr>
        <p:spPr>
          <a:xfrm>
            <a:off x="7938826" y="5110261"/>
            <a:ext cx="291896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up to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2019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year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month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The company has a total of employees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389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people, of whom the university degree or above accounted for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95%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And among them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7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Ph.D. It is the number one in the industry.</a:t>
            </a:r>
          </a:p>
        </p:txBody>
      </p:sp>
      <p:sp>
        <p:nvSpPr>
          <p:cNvPr id="6" name="e7d195523061f1c0" descr="e7d195523061f1c0a26d87d40de6192bcf1909654b74c9ebB6384654682C8890CF1990A60E48C4F486EE2FC74407B5F34886ECF26B0E0B70C575B52C2C3768611B18C1FE4FD5AFF574681F5040C4964952D2C3A6A24D782ECFA2C138117AA7691264B34E9FE67111DE55CE5CD1A6DA47277BFFB9E515C4D54A79918BB5D42F176B03432CEDA80DD0E0F22BEE2050BD3B" hidden="1"/>
          <p:cNvSpPr txBox="1"/>
          <p:nvPr/>
        </p:nvSpPr>
        <p:spPr>
          <a:xfrm>
            <a:off x="-355600" y="1803400"/>
            <a:ext cx="3260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e7d195523061f1c0a26d87d40de6192bcf1909654b74c9ebB6384654682C8890CF1990A60E48C4F486EE2FC74407B5F34886ECF26B0E0B70C575B52C2C3768611B18C1FE4FD5AFF574681F5040C4964952D2C3A6A24D782ECFA2C138117AA7691264B34E9FE67111 DE55CE5CD1A6DA47277BFFB9E515C4D54A79918BB5D42F176B03432CEDA80DD0E0F22BEE2050BD3B</a:t>
            </a:r>
            <a:endParaRPr lang="zh-CN" altLang="en-US" sz="100"/>
          </a:p>
        </p:txBody>
      </p:sp>
      <p:sp>
        <p:nvSpPr>
          <p:cNvPr id="7" name="TextBox 46"/>
          <p:cNvSpPr txBox="1"/>
          <p:nvPr/>
        </p:nvSpPr>
        <p:spPr>
          <a:xfrm>
            <a:off x="759202" y="1341381"/>
            <a:ext cx="5312414" cy="13320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</a:lstStyle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coordinated behavior or force by a small group of people with common goals and different abilities, who, like the five officers of a human being, work together to maintain a person's survival.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team is a system of consciously coordinated behavior or force by a small group of people with common goals and different abilities, who, like the five officers of a human being, work together to maintain a person's survival.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7d195523061f1c0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e7d195523061f1c0deeec63e560781cfd59afb0ea006f2a87ABB68BF51EA6619813959095094C18C62A12F549504892A4AAA8C1554C6663626E05CA27F281A14E6983772AFC3FB97135759321DEA3D7047B2D20B121D4E05A6D0F227958A32026FEBB3ABD3632202 3181A2FF8EA235E789B1C6FF9A70CDD2C90B48B40EB7806F7806DF616AB3CE63</a:t>
            </a:r>
            <a:endParaRPr lang="zh-CN" altLang="en-US" sz="100"/>
          </a:p>
        </p:txBody>
      </p:sp>
      <p:sp>
        <p:nvSpPr>
          <p:cNvPr id="5" name="平行四边形 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-1453670" y="1998760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3375121" y="-1471934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 txBox="1"/>
          <p:nvPr/>
        </p:nvSpPr>
        <p:spPr>
          <a:xfrm rot="17892722">
            <a:off x="-1627930" y="4300439"/>
            <a:ext cx="2875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2400" b="1" kern="0" dirty="0">
              <a:gradFill>
                <a:gsLst>
                  <a:gs pos="0">
                    <a:srgbClr val="FC7874"/>
                  </a:gs>
                  <a:gs pos="100000">
                    <a:srgbClr val="EB2826"/>
                  </a:gs>
                </a:gsLst>
                <a:lin ang="2700000" scaled="1"/>
              </a:gra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Arial Black" panose="020B0A04020102020204" pitchFamily="34" charset="0"/>
                <a:ea typeface="幼圆" panose="02010509060101010101" pitchFamily="49" charset="-122"/>
                <a:cs typeface="Kartika" panose="02020503030404060203" pitchFamily="18" charset="0"/>
              </a:rPr>
              <a:t>COMPANY NAME</a:t>
            </a:r>
          </a:p>
        </p:txBody>
      </p:sp>
      <p:sp>
        <p:nvSpPr>
          <p:cNvPr id="14" name="任意多边形 16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392896" y="-3926375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7"/>
          <p:cNvSpPr txBox="1"/>
          <p:nvPr/>
        </p:nvSpPr>
        <p:spPr>
          <a:xfrm>
            <a:off x="2474880" y="2833268"/>
            <a:ext cx="8572045" cy="743986"/>
          </a:xfrm>
          <a:prstGeom prst="rect">
            <a:avLst/>
          </a:prstGeom>
          <a:effectLst>
            <a:outerShdw blurRad="482600" dist="50800" dir="5400000" algn="ctr" rotWithShape="0">
              <a:schemeClr val="bg1">
                <a:alpha val="48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lvl="0" algn="r">
              <a:lnSpc>
                <a:spcPct val="150000"/>
              </a:lnSpc>
              <a:defRPr sz="8400" b="1">
                <a:solidFill>
                  <a:schemeClr val="accent1"/>
                </a:solidFill>
                <a:effectLst>
                  <a:outerShdw blurRad="304800" dist="50800" dir="5400000" algn="ctr" rotWithShape="0">
                    <a:schemeClr val="bg1">
                      <a:alpha val="18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703060505090304" pitchFamily="18" charset="0"/>
              </a:defRPr>
            </a:lvl1pPr>
          </a:lstStyle>
          <a:p>
            <a:r>
              <a:rPr lang="zh-CN" altLang="en-US" sz="3200" dirty="0">
                <a:sym typeface="+mn-lt"/>
              </a:rPr>
              <a:t>An introduction to the project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7040879" y="3728642"/>
            <a:ext cx="3916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sym typeface="+mn-lt"/>
              </a:rPr>
              <a:t>Project introduction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2981" y="2216940"/>
            <a:ext cx="246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 b="1" i="1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atin typeface="Arial" panose="020B0604020202090204" pitchFamily="34" charset="0"/>
                <a:ea typeface="MS PGothic" panose="020B0600070205080204" pitchFamily="34" charset="-128"/>
                <a:cs typeface="Arial" panose="020B0604020202090204" pitchFamily="34" charset="0"/>
              </a:defRPr>
            </a:lvl1pPr>
          </a:lstStyle>
          <a:p>
            <a:r>
              <a:rPr lang="en-US" altLang="zh-CN" sz="4400" i="0" dirty="0">
                <a:sym typeface="+mn-lt"/>
              </a:rPr>
              <a:t>PART 02</a:t>
            </a:r>
            <a:endParaRPr lang="zh-CN" altLang="en-US" sz="4400" i="0" dirty="0">
              <a:sym typeface="+mn-lt"/>
            </a:endParaRPr>
          </a:p>
        </p:txBody>
      </p:sp>
      <p:sp>
        <p:nvSpPr>
          <p:cNvPr id="15" name="平行四边形 14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10419463" y="2856889"/>
            <a:ext cx="4684541" cy="4859239"/>
          </a:xfrm>
          <a:prstGeom prst="parallelogram">
            <a:avLst>
              <a:gd name="adj" fmla="val 54463"/>
            </a:avLst>
          </a:prstGeom>
          <a:gradFill>
            <a:gsLst>
              <a:gs pos="0">
                <a:srgbClr val="FC7874"/>
              </a:gs>
              <a:gs pos="100000">
                <a:srgbClr val="EB282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3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SpPr/>
          <p:nvPr/>
        </p:nvSpPr>
        <p:spPr>
          <a:xfrm>
            <a:off x="2170873" y="2388983"/>
            <a:ext cx="2993269" cy="5383880"/>
          </a:xfrm>
          <a:custGeom>
            <a:avLst/>
            <a:gdLst>
              <a:gd name="connsiteX0" fmla="*/ 2826803 w 2993269"/>
              <a:gd name="connsiteY0" fmla="*/ 0 h 5383880"/>
              <a:gd name="connsiteX1" fmla="*/ 2993269 w 2993269"/>
              <a:gd name="connsiteY1" fmla="*/ 0 h 5383880"/>
              <a:gd name="connsiteX2" fmla="*/ 166466 w 2993269"/>
              <a:gd name="connsiteY2" fmla="*/ 5383880 h 5383880"/>
              <a:gd name="connsiteX3" fmla="*/ 0 w 2993269"/>
              <a:gd name="connsiteY3" fmla="*/ 5383880 h 538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3269" h="5383880">
                <a:moveTo>
                  <a:pt x="2826803" y="0"/>
                </a:moveTo>
                <a:lnTo>
                  <a:pt x="2993269" y="0"/>
                </a:lnTo>
                <a:lnTo>
                  <a:pt x="166466" y="5383880"/>
                </a:lnTo>
                <a:lnTo>
                  <a:pt x="0" y="53838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图片包含 游戏机, 建筑, 床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r="19920" b="7628"/>
          <a:stretch>
            <a:fillRect/>
          </a:stretch>
        </p:blipFill>
        <p:spPr>
          <a:xfrm>
            <a:off x="908411" y="-495299"/>
            <a:ext cx="4807127" cy="4845005"/>
          </a:xfrm>
          <a:custGeom>
            <a:avLst/>
            <a:gdLst>
              <a:gd name="connsiteX0" fmla="*/ 2543869 w 4807127"/>
              <a:gd name="connsiteY0" fmla="*/ 0 h 4845005"/>
              <a:gd name="connsiteX1" fmla="*/ 4807127 w 4807127"/>
              <a:gd name="connsiteY1" fmla="*/ 0 h 4845005"/>
              <a:gd name="connsiteX2" fmla="*/ 2263259 w 4807127"/>
              <a:gd name="connsiteY2" fmla="*/ 4845004 h 4845005"/>
              <a:gd name="connsiteX3" fmla="*/ 2785324 w 4807127"/>
              <a:gd name="connsiteY3" fmla="*/ 4845004 h 4845005"/>
              <a:gd name="connsiteX4" fmla="*/ 2785323 w 4807127"/>
              <a:gd name="connsiteY4" fmla="*/ 4845005 h 4845005"/>
              <a:gd name="connsiteX5" fmla="*/ 2133199 w 4807127"/>
              <a:gd name="connsiteY5" fmla="*/ 4845005 h 4845005"/>
              <a:gd name="connsiteX6" fmla="*/ 652124 w 4807127"/>
              <a:gd name="connsiteY6" fmla="*/ 4845005 h 4845005"/>
              <a:gd name="connsiteX7" fmla="*/ 0 w 4807127"/>
              <a:gd name="connsiteY7" fmla="*/ 4845005 h 484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7127" h="4845005">
                <a:moveTo>
                  <a:pt x="2543869" y="0"/>
                </a:moveTo>
                <a:lnTo>
                  <a:pt x="4807127" y="0"/>
                </a:lnTo>
                <a:lnTo>
                  <a:pt x="2263259" y="4845004"/>
                </a:lnTo>
                <a:lnTo>
                  <a:pt x="2785324" y="4845004"/>
                </a:lnTo>
                <a:lnTo>
                  <a:pt x="2785323" y="4845005"/>
                </a:lnTo>
                <a:lnTo>
                  <a:pt x="2133199" y="4845005"/>
                </a:lnTo>
                <a:lnTo>
                  <a:pt x="652124" y="4845005"/>
                </a:lnTo>
                <a:lnTo>
                  <a:pt x="0" y="4845005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4169052413"/>
              </p:ext>
            </p:extLst>
          </p:nvPr>
        </p:nvGraphicFramePr>
        <p:xfrm>
          <a:off x="931863" y="1615546"/>
          <a:ext cx="5221287" cy="4347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6" name="组合 65"/>
          <p:cNvGrpSpPr/>
          <p:nvPr/>
        </p:nvGrpSpPr>
        <p:grpSpPr>
          <a:xfrm>
            <a:off x="7060396" y="2196740"/>
            <a:ext cx="1900867" cy="785970"/>
            <a:chOff x="7060396" y="2196740"/>
            <a:chExt cx="1607355" cy="785970"/>
          </a:xfrm>
        </p:grpSpPr>
        <p:sp>
          <p:nvSpPr>
            <p:cNvPr id="14" name="矩形 13"/>
            <p:cNvSpPr/>
            <p:nvPr/>
          </p:nvSpPr>
          <p:spPr>
            <a:xfrm>
              <a:off x="7060397" y="2521045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7060396" y="2196740"/>
              <a:ext cx="1474003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46" name="椭圆 45"/>
          <p:cNvSpPr/>
          <p:nvPr/>
        </p:nvSpPr>
        <p:spPr>
          <a:xfrm>
            <a:off x="6433964" y="2376819"/>
            <a:ext cx="484300" cy="48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椭圆 12"/>
          <p:cNvSpPr/>
          <p:nvPr/>
        </p:nvSpPr>
        <p:spPr>
          <a:xfrm>
            <a:off x="6575905" y="2505363"/>
            <a:ext cx="200417" cy="227211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7060397" y="3444515"/>
            <a:ext cx="1900866" cy="785970"/>
            <a:chOff x="7060397" y="3444515"/>
            <a:chExt cx="1607354" cy="785970"/>
          </a:xfrm>
        </p:grpSpPr>
        <p:sp>
          <p:nvSpPr>
            <p:cNvPr id="21" name="矩形 20"/>
            <p:cNvSpPr/>
            <p:nvPr/>
          </p:nvSpPr>
          <p:spPr>
            <a:xfrm>
              <a:off x="7060397" y="3768820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7060397" y="3444515"/>
              <a:ext cx="1607354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55" name="椭圆 54"/>
          <p:cNvSpPr/>
          <p:nvPr/>
        </p:nvSpPr>
        <p:spPr>
          <a:xfrm>
            <a:off x="6433964" y="3624594"/>
            <a:ext cx="484300" cy="48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椭圆 19"/>
          <p:cNvSpPr/>
          <p:nvPr/>
        </p:nvSpPr>
        <p:spPr>
          <a:xfrm>
            <a:off x="6611809" y="3753138"/>
            <a:ext cx="128610" cy="227211"/>
          </a:xfrm>
          <a:custGeom>
            <a:avLst/>
            <a:gdLst>
              <a:gd name="connsiteX0" fmla="*/ 149226 w 190500"/>
              <a:gd name="connsiteY0" fmla="*/ 301625 h 336550"/>
              <a:gd name="connsiteX1" fmla="*/ 150815 w 190500"/>
              <a:gd name="connsiteY1" fmla="*/ 303213 h 336550"/>
              <a:gd name="connsiteX2" fmla="*/ 149226 w 190500"/>
              <a:gd name="connsiteY2" fmla="*/ 304802 h 336550"/>
              <a:gd name="connsiteX3" fmla="*/ 147638 w 190500"/>
              <a:gd name="connsiteY3" fmla="*/ 303213 h 336550"/>
              <a:gd name="connsiteX4" fmla="*/ 149226 w 190500"/>
              <a:gd name="connsiteY4" fmla="*/ 301625 h 336550"/>
              <a:gd name="connsiteX5" fmla="*/ 148828 w 190500"/>
              <a:gd name="connsiteY5" fmla="*/ 298450 h 336550"/>
              <a:gd name="connsiteX6" fmla="*/ 145256 w 190500"/>
              <a:gd name="connsiteY6" fmla="*/ 302532 h 336550"/>
              <a:gd name="connsiteX7" fmla="*/ 145256 w 190500"/>
              <a:gd name="connsiteY7" fmla="*/ 303893 h 336550"/>
              <a:gd name="connsiteX8" fmla="*/ 144065 w 190500"/>
              <a:gd name="connsiteY8" fmla="*/ 305254 h 336550"/>
              <a:gd name="connsiteX9" fmla="*/ 144065 w 190500"/>
              <a:gd name="connsiteY9" fmla="*/ 307975 h 336550"/>
              <a:gd name="connsiteX10" fmla="*/ 145256 w 190500"/>
              <a:gd name="connsiteY10" fmla="*/ 307975 h 336550"/>
              <a:gd name="connsiteX11" fmla="*/ 147637 w 190500"/>
              <a:gd name="connsiteY11" fmla="*/ 306615 h 336550"/>
              <a:gd name="connsiteX12" fmla="*/ 148828 w 190500"/>
              <a:gd name="connsiteY12" fmla="*/ 306615 h 336550"/>
              <a:gd name="connsiteX13" fmla="*/ 152400 w 190500"/>
              <a:gd name="connsiteY13" fmla="*/ 302532 h 336550"/>
              <a:gd name="connsiteX14" fmla="*/ 148828 w 190500"/>
              <a:gd name="connsiteY14" fmla="*/ 298450 h 336550"/>
              <a:gd name="connsiteX15" fmla="*/ 98426 w 190500"/>
              <a:gd name="connsiteY15" fmla="*/ 296863 h 336550"/>
              <a:gd name="connsiteX16" fmla="*/ 93663 w 190500"/>
              <a:gd name="connsiteY16" fmla="*/ 298450 h 336550"/>
              <a:gd name="connsiteX17" fmla="*/ 93663 w 190500"/>
              <a:gd name="connsiteY17" fmla="*/ 298450 h 336550"/>
              <a:gd name="connsiteX18" fmla="*/ 88900 w 190500"/>
              <a:gd name="connsiteY18" fmla="*/ 298450 h 336550"/>
              <a:gd name="connsiteX19" fmla="*/ 88900 w 190500"/>
              <a:gd name="connsiteY19" fmla="*/ 303213 h 336550"/>
              <a:gd name="connsiteX20" fmla="*/ 88900 w 190500"/>
              <a:gd name="connsiteY20" fmla="*/ 304801 h 336550"/>
              <a:gd name="connsiteX21" fmla="*/ 93663 w 190500"/>
              <a:gd name="connsiteY21" fmla="*/ 306388 h 336550"/>
              <a:gd name="connsiteX22" fmla="*/ 93663 w 190500"/>
              <a:gd name="connsiteY22" fmla="*/ 306389 h 336550"/>
              <a:gd name="connsiteX23" fmla="*/ 98426 w 190500"/>
              <a:gd name="connsiteY23" fmla="*/ 307976 h 336550"/>
              <a:gd name="connsiteX24" fmla="*/ 98426 w 190500"/>
              <a:gd name="connsiteY24" fmla="*/ 303213 h 336550"/>
              <a:gd name="connsiteX25" fmla="*/ 39007 w 190500"/>
              <a:gd name="connsiteY25" fmla="*/ 296863 h 336550"/>
              <a:gd name="connsiteX26" fmla="*/ 37646 w 190500"/>
              <a:gd name="connsiteY26" fmla="*/ 298223 h 336550"/>
              <a:gd name="connsiteX27" fmla="*/ 34925 w 190500"/>
              <a:gd name="connsiteY27" fmla="*/ 300945 h 336550"/>
              <a:gd name="connsiteX28" fmla="*/ 34925 w 190500"/>
              <a:gd name="connsiteY28" fmla="*/ 302306 h 336550"/>
              <a:gd name="connsiteX29" fmla="*/ 37646 w 190500"/>
              <a:gd name="connsiteY29" fmla="*/ 305028 h 336550"/>
              <a:gd name="connsiteX30" fmla="*/ 37646 w 190500"/>
              <a:gd name="connsiteY30" fmla="*/ 306388 h 336550"/>
              <a:gd name="connsiteX31" fmla="*/ 39007 w 190500"/>
              <a:gd name="connsiteY31" fmla="*/ 306388 h 336550"/>
              <a:gd name="connsiteX32" fmla="*/ 39007 w 190500"/>
              <a:gd name="connsiteY32" fmla="*/ 303667 h 336550"/>
              <a:gd name="connsiteX33" fmla="*/ 43089 w 190500"/>
              <a:gd name="connsiteY33" fmla="*/ 303667 h 336550"/>
              <a:gd name="connsiteX34" fmla="*/ 44450 w 190500"/>
              <a:gd name="connsiteY34" fmla="*/ 302306 h 336550"/>
              <a:gd name="connsiteX35" fmla="*/ 43089 w 190500"/>
              <a:gd name="connsiteY35" fmla="*/ 300945 h 336550"/>
              <a:gd name="connsiteX36" fmla="*/ 39007 w 190500"/>
              <a:gd name="connsiteY36" fmla="*/ 300945 h 336550"/>
              <a:gd name="connsiteX37" fmla="*/ 40368 w 190500"/>
              <a:gd name="connsiteY37" fmla="*/ 299584 h 336550"/>
              <a:gd name="connsiteX38" fmla="*/ 39007 w 190500"/>
              <a:gd name="connsiteY38" fmla="*/ 296863 h 336550"/>
              <a:gd name="connsiteX39" fmla="*/ 20638 w 190500"/>
              <a:gd name="connsiteY39" fmla="*/ 38100 h 336550"/>
              <a:gd name="connsiteX40" fmla="*/ 20638 w 190500"/>
              <a:gd name="connsiteY40" fmla="*/ 282575 h 336550"/>
              <a:gd name="connsiteX41" fmla="*/ 168276 w 190500"/>
              <a:gd name="connsiteY41" fmla="*/ 282575 h 336550"/>
              <a:gd name="connsiteX42" fmla="*/ 168276 w 190500"/>
              <a:gd name="connsiteY42" fmla="*/ 38100 h 336550"/>
              <a:gd name="connsiteX43" fmla="*/ 116609 w 190500"/>
              <a:gd name="connsiteY43" fmla="*/ 17463 h 336550"/>
              <a:gd name="connsiteX44" fmla="*/ 112713 w 190500"/>
              <a:gd name="connsiteY44" fmla="*/ 21273 h 336550"/>
              <a:gd name="connsiteX45" fmla="*/ 116609 w 190500"/>
              <a:gd name="connsiteY45" fmla="*/ 23813 h 336550"/>
              <a:gd name="connsiteX46" fmla="*/ 123104 w 190500"/>
              <a:gd name="connsiteY46" fmla="*/ 23813 h 336550"/>
              <a:gd name="connsiteX47" fmla="*/ 127001 w 190500"/>
              <a:gd name="connsiteY47" fmla="*/ 21273 h 336550"/>
              <a:gd name="connsiteX48" fmla="*/ 123104 w 190500"/>
              <a:gd name="connsiteY48" fmla="*/ 17463 h 336550"/>
              <a:gd name="connsiteX49" fmla="*/ 116609 w 190500"/>
              <a:gd name="connsiteY49" fmla="*/ 17463 h 336550"/>
              <a:gd name="connsiteX50" fmla="*/ 138907 w 190500"/>
              <a:gd name="connsiteY50" fmla="*/ 15875 h 336550"/>
              <a:gd name="connsiteX51" fmla="*/ 134938 w 190500"/>
              <a:gd name="connsiteY51" fmla="*/ 20638 h 336550"/>
              <a:gd name="connsiteX52" fmla="*/ 138907 w 190500"/>
              <a:gd name="connsiteY52" fmla="*/ 25402 h 336550"/>
              <a:gd name="connsiteX53" fmla="*/ 142876 w 190500"/>
              <a:gd name="connsiteY53" fmla="*/ 20638 h 336550"/>
              <a:gd name="connsiteX54" fmla="*/ 138907 w 190500"/>
              <a:gd name="connsiteY54" fmla="*/ 15875 h 336550"/>
              <a:gd name="connsiteX55" fmla="*/ 71438 w 190500"/>
              <a:gd name="connsiteY55" fmla="*/ 0 h 336550"/>
              <a:gd name="connsiteX56" fmla="*/ 107951 w 190500"/>
              <a:gd name="connsiteY56" fmla="*/ 0 h 336550"/>
              <a:gd name="connsiteX57" fmla="*/ 106363 w 190500"/>
              <a:gd name="connsiteY57" fmla="*/ 4763 h 336550"/>
              <a:gd name="connsiteX58" fmla="*/ 73025 w 190500"/>
              <a:gd name="connsiteY58" fmla="*/ 4763 h 336550"/>
              <a:gd name="connsiteX59" fmla="*/ 23812 w 190500"/>
              <a:gd name="connsiteY59" fmla="*/ 0 h 336550"/>
              <a:gd name="connsiteX60" fmla="*/ 66146 w 190500"/>
              <a:gd name="connsiteY60" fmla="*/ 0 h 336550"/>
              <a:gd name="connsiteX61" fmla="*/ 66146 w 190500"/>
              <a:gd name="connsiteY61" fmla="*/ 2629 h 336550"/>
              <a:gd name="connsiteX62" fmla="*/ 68791 w 190500"/>
              <a:gd name="connsiteY62" fmla="*/ 7888 h 336550"/>
              <a:gd name="connsiteX63" fmla="*/ 71437 w 190500"/>
              <a:gd name="connsiteY63" fmla="*/ 9202 h 336550"/>
              <a:gd name="connsiteX64" fmla="*/ 108479 w 190500"/>
              <a:gd name="connsiteY64" fmla="*/ 9202 h 336550"/>
              <a:gd name="connsiteX65" fmla="*/ 111125 w 190500"/>
              <a:gd name="connsiteY65" fmla="*/ 7888 h 336550"/>
              <a:gd name="connsiteX66" fmla="*/ 113771 w 190500"/>
              <a:gd name="connsiteY66" fmla="*/ 2629 h 336550"/>
              <a:gd name="connsiteX67" fmla="*/ 113771 w 190500"/>
              <a:gd name="connsiteY67" fmla="*/ 0 h 336550"/>
              <a:gd name="connsiteX68" fmla="*/ 166688 w 190500"/>
              <a:gd name="connsiteY68" fmla="*/ 0 h 336550"/>
              <a:gd name="connsiteX69" fmla="*/ 190500 w 190500"/>
              <a:gd name="connsiteY69" fmla="*/ 23663 h 336550"/>
              <a:gd name="connsiteX70" fmla="*/ 190500 w 190500"/>
              <a:gd name="connsiteY70" fmla="*/ 312887 h 336550"/>
              <a:gd name="connsiteX71" fmla="*/ 166688 w 190500"/>
              <a:gd name="connsiteY71" fmla="*/ 336550 h 336550"/>
              <a:gd name="connsiteX72" fmla="*/ 23812 w 190500"/>
              <a:gd name="connsiteY72" fmla="*/ 336550 h 336550"/>
              <a:gd name="connsiteX73" fmla="*/ 0 w 190500"/>
              <a:gd name="connsiteY73" fmla="*/ 312887 h 336550"/>
              <a:gd name="connsiteX74" fmla="*/ 0 w 190500"/>
              <a:gd name="connsiteY74" fmla="*/ 23663 h 336550"/>
              <a:gd name="connsiteX75" fmla="*/ 23812 w 190500"/>
              <a:gd name="connsiteY75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90500" h="336550">
                <a:moveTo>
                  <a:pt x="149226" y="301625"/>
                </a:moveTo>
                <a:cubicBezTo>
                  <a:pt x="150104" y="301625"/>
                  <a:pt x="150815" y="302336"/>
                  <a:pt x="150815" y="303213"/>
                </a:cubicBezTo>
                <a:cubicBezTo>
                  <a:pt x="150815" y="304091"/>
                  <a:pt x="150104" y="304802"/>
                  <a:pt x="149226" y="304802"/>
                </a:cubicBezTo>
                <a:cubicBezTo>
                  <a:pt x="148349" y="304802"/>
                  <a:pt x="147638" y="304091"/>
                  <a:pt x="147638" y="303213"/>
                </a:cubicBezTo>
                <a:cubicBezTo>
                  <a:pt x="147638" y="302336"/>
                  <a:pt x="148349" y="301625"/>
                  <a:pt x="149226" y="301625"/>
                </a:cubicBezTo>
                <a:close/>
                <a:moveTo>
                  <a:pt x="148828" y="298450"/>
                </a:moveTo>
                <a:cubicBezTo>
                  <a:pt x="146447" y="298450"/>
                  <a:pt x="145256" y="299810"/>
                  <a:pt x="145256" y="302532"/>
                </a:cubicBezTo>
                <a:cubicBezTo>
                  <a:pt x="145256" y="302532"/>
                  <a:pt x="145256" y="303893"/>
                  <a:pt x="145256" y="303893"/>
                </a:cubicBezTo>
                <a:cubicBezTo>
                  <a:pt x="145256" y="303893"/>
                  <a:pt x="145256" y="303893"/>
                  <a:pt x="144065" y="305254"/>
                </a:cubicBezTo>
                <a:cubicBezTo>
                  <a:pt x="144065" y="305254"/>
                  <a:pt x="142875" y="306615"/>
                  <a:pt x="144065" y="307975"/>
                </a:cubicBezTo>
                <a:cubicBezTo>
                  <a:pt x="144065" y="307975"/>
                  <a:pt x="144065" y="307975"/>
                  <a:pt x="145256" y="307975"/>
                </a:cubicBezTo>
                <a:cubicBezTo>
                  <a:pt x="145256" y="307975"/>
                  <a:pt x="145256" y="307975"/>
                  <a:pt x="147637" y="306615"/>
                </a:cubicBezTo>
                <a:cubicBezTo>
                  <a:pt x="147637" y="306615"/>
                  <a:pt x="148828" y="306615"/>
                  <a:pt x="148828" y="306615"/>
                </a:cubicBezTo>
                <a:cubicBezTo>
                  <a:pt x="151210" y="306615"/>
                  <a:pt x="152400" y="305254"/>
                  <a:pt x="152400" y="302532"/>
                </a:cubicBezTo>
                <a:cubicBezTo>
                  <a:pt x="152400" y="299810"/>
                  <a:pt x="151210" y="298450"/>
                  <a:pt x="148828" y="298450"/>
                </a:cubicBezTo>
                <a:close/>
                <a:moveTo>
                  <a:pt x="98426" y="296863"/>
                </a:moveTo>
                <a:lnTo>
                  <a:pt x="93663" y="298450"/>
                </a:lnTo>
                <a:lnTo>
                  <a:pt x="93663" y="298450"/>
                </a:lnTo>
                <a:lnTo>
                  <a:pt x="88900" y="298450"/>
                </a:lnTo>
                <a:lnTo>
                  <a:pt x="88900" y="303213"/>
                </a:lnTo>
                <a:lnTo>
                  <a:pt x="88900" y="304801"/>
                </a:lnTo>
                <a:lnTo>
                  <a:pt x="93663" y="306388"/>
                </a:lnTo>
                <a:lnTo>
                  <a:pt x="93663" y="306389"/>
                </a:lnTo>
                <a:lnTo>
                  <a:pt x="98426" y="307976"/>
                </a:lnTo>
                <a:lnTo>
                  <a:pt x="98426" y="303213"/>
                </a:lnTo>
                <a:close/>
                <a:moveTo>
                  <a:pt x="39007" y="296863"/>
                </a:moveTo>
                <a:cubicBezTo>
                  <a:pt x="39007" y="296863"/>
                  <a:pt x="37646" y="296863"/>
                  <a:pt x="37646" y="298223"/>
                </a:cubicBezTo>
                <a:cubicBezTo>
                  <a:pt x="37646" y="298223"/>
                  <a:pt x="37646" y="298223"/>
                  <a:pt x="34925" y="300945"/>
                </a:cubicBezTo>
                <a:cubicBezTo>
                  <a:pt x="34925" y="300945"/>
                  <a:pt x="34925" y="302306"/>
                  <a:pt x="34925" y="302306"/>
                </a:cubicBezTo>
                <a:cubicBezTo>
                  <a:pt x="34925" y="302306"/>
                  <a:pt x="34925" y="302306"/>
                  <a:pt x="37646" y="305028"/>
                </a:cubicBezTo>
                <a:cubicBezTo>
                  <a:pt x="37646" y="306388"/>
                  <a:pt x="37646" y="306388"/>
                  <a:pt x="37646" y="306388"/>
                </a:cubicBezTo>
                <a:cubicBezTo>
                  <a:pt x="39007" y="306388"/>
                  <a:pt x="39007" y="306388"/>
                  <a:pt x="39007" y="306388"/>
                </a:cubicBezTo>
                <a:cubicBezTo>
                  <a:pt x="40368" y="305028"/>
                  <a:pt x="40368" y="305028"/>
                  <a:pt x="39007" y="303667"/>
                </a:cubicBezTo>
                <a:cubicBezTo>
                  <a:pt x="39007" y="303667"/>
                  <a:pt x="39007" y="303667"/>
                  <a:pt x="43089" y="303667"/>
                </a:cubicBezTo>
                <a:cubicBezTo>
                  <a:pt x="43089" y="303667"/>
                  <a:pt x="44450" y="302306"/>
                  <a:pt x="44450" y="302306"/>
                </a:cubicBezTo>
                <a:cubicBezTo>
                  <a:pt x="44450" y="300945"/>
                  <a:pt x="43089" y="300945"/>
                  <a:pt x="43089" y="300945"/>
                </a:cubicBezTo>
                <a:cubicBezTo>
                  <a:pt x="43089" y="300945"/>
                  <a:pt x="43089" y="300945"/>
                  <a:pt x="39007" y="300945"/>
                </a:cubicBezTo>
                <a:cubicBezTo>
                  <a:pt x="39007" y="300945"/>
                  <a:pt x="39007" y="300945"/>
                  <a:pt x="40368" y="299584"/>
                </a:cubicBezTo>
                <a:cubicBezTo>
                  <a:pt x="40368" y="298223"/>
                  <a:pt x="40368" y="298223"/>
                  <a:pt x="39007" y="296863"/>
                </a:cubicBezTo>
                <a:close/>
                <a:moveTo>
                  <a:pt x="20638" y="38100"/>
                </a:moveTo>
                <a:lnTo>
                  <a:pt x="20638" y="282575"/>
                </a:lnTo>
                <a:lnTo>
                  <a:pt x="168276" y="282575"/>
                </a:lnTo>
                <a:lnTo>
                  <a:pt x="168276" y="38100"/>
                </a:lnTo>
                <a:close/>
                <a:moveTo>
                  <a:pt x="116609" y="17463"/>
                </a:moveTo>
                <a:cubicBezTo>
                  <a:pt x="114012" y="17463"/>
                  <a:pt x="112713" y="18733"/>
                  <a:pt x="112713" y="21273"/>
                </a:cubicBezTo>
                <a:cubicBezTo>
                  <a:pt x="112713" y="22543"/>
                  <a:pt x="114012" y="23813"/>
                  <a:pt x="116609" y="23813"/>
                </a:cubicBezTo>
                <a:cubicBezTo>
                  <a:pt x="116609" y="23813"/>
                  <a:pt x="116609" y="23813"/>
                  <a:pt x="123104" y="23813"/>
                </a:cubicBezTo>
                <a:cubicBezTo>
                  <a:pt x="124403" y="23813"/>
                  <a:pt x="127001" y="22543"/>
                  <a:pt x="127001" y="21273"/>
                </a:cubicBezTo>
                <a:cubicBezTo>
                  <a:pt x="127001" y="18733"/>
                  <a:pt x="124403" y="17463"/>
                  <a:pt x="123104" y="17463"/>
                </a:cubicBezTo>
                <a:cubicBezTo>
                  <a:pt x="123104" y="17463"/>
                  <a:pt x="123104" y="17463"/>
                  <a:pt x="116609" y="17463"/>
                </a:cubicBezTo>
                <a:close/>
                <a:moveTo>
                  <a:pt x="138907" y="15875"/>
                </a:moveTo>
                <a:cubicBezTo>
                  <a:pt x="136715" y="15875"/>
                  <a:pt x="134938" y="18007"/>
                  <a:pt x="134938" y="20638"/>
                </a:cubicBezTo>
                <a:cubicBezTo>
                  <a:pt x="134938" y="23269"/>
                  <a:pt x="136715" y="25402"/>
                  <a:pt x="138907" y="25402"/>
                </a:cubicBezTo>
                <a:cubicBezTo>
                  <a:pt x="141098" y="25402"/>
                  <a:pt x="142876" y="23269"/>
                  <a:pt x="142876" y="20638"/>
                </a:cubicBezTo>
                <a:cubicBezTo>
                  <a:pt x="142876" y="18007"/>
                  <a:pt x="141098" y="15875"/>
                  <a:pt x="138907" y="15875"/>
                </a:cubicBezTo>
                <a:close/>
                <a:moveTo>
                  <a:pt x="71438" y="0"/>
                </a:moveTo>
                <a:lnTo>
                  <a:pt x="107951" y="0"/>
                </a:lnTo>
                <a:lnTo>
                  <a:pt x="106363" y="4763"/>
                </a:lnTo>
                <a:lnTo>
                  <a:pt x="73025" y="4763"/>
                </a:lnTo>
                <a:close/>
                <a:moveTo>
                  <a:pt x="23812" y="0"/>
                </a:moveTo>
                <a:cubicBezTo>
                  <a:pt x="23812" y="0"/>
                  <a:pt x="23812" y="0"/>
                  <a:pt x="66146" y="0"/>
                </a:cubicBezTo>
                <a:cubicBezTo>
                  <a:pt x="64823" y="1314"/>
                  <a:pt x="64823" y="1314"/>
                  <a:pt x="66146" y="2629"/>
                </a:cubicBezTo>
                <a:cubicBezTo>
                  <a:pt x="66146" y="2629"/>
                  <a:pt x="66146" y="2629"/>
                  <a:pt x="68791" y="7888"/>
                </a:cubicBezTo>
                <a:cubicBezTo>
                  <a:pt x="70114" y="9202"/>
                  <a:pt x="70114" y="9202"/>
                  <a:pt x="71437" y="9202"/>
                </a:cubicBezTo>
                <a:cubicBezTo>
                  <a:pt x="71437" y="9202"/>
                  <a:pt x="71437" y="9202"/>
                  <a:pt x="108479" y="9202"/>
                </a:cubicBezTo>
                <a:cubicBezTo>
                  <a:pt x="109802" y="9202"/>
                  <a:pt x="109802" y="9202"/>
                  <a:pt x="111125" y="7888"/>
                </a:cubicBezTo>
                <a:cubicBezTo>
                  <a:pt x="111125" y="7888"/>
                  <a:pt x="111125" y="7888"/>
                  <a:pt x="113771" y="2629"/>
                </a:cubicBezTo>
                <a:cubicBezTo>
                  <a:pt x="115094" y="1314"/>
                  <a:pt x="115094" y="1314"/>
                  <a:pt x="113771" y="0"/>
                </a:cubicBezTo>
                <a:cubicBezTo>
                  <a:pt x="113771" y="0"/>
                  <a:pt x="113771" y="0"/>
                  <a:pt x="166688" y="0"/>
                </a:cubicBezTo>
                <a:cubicBezTo>
                  <a:pt x="179917" y="0"/>
                  <a:pt x="190500" y="10517"/>
                  <a:pt x="190500" y="23663"/>
                </a:cubicBezTo>
                <a:cubicBezTo>
                  <a:pt x="190500" y="23663"/>
                  <a:pt x="190500" y="23663"/>
                  <a:pt x="190500" y="312887"/>
                </a:cubicBezTo>
                <a:cubicBezTo>
                  <a:pt x="190500" y="326033"/>
                  <a:pt x="179917" y="336550"/>
                  <a:pt x="166688" y="336550"/>
                </a:cubicBezTo>
                <a:cubicBezTo>
                  <a:pt x="166688" y="336550"/>
                  <a:pt x="166688" y="336550"/>
                  <a:pt x="23812" y="336550"/>
                </a:cubicBezTo>
                <a:cubicBezTo>
                  <a:pt x="10583" y="336550"/>
                  <a:pt x="0" y="326033"/>
                  <a:pt x="0" y="312887"/>
                </a:cubicBezTo>
                <a:cubicBezTo>
                  <a:pt x="0" y="312887"/>
                  <a:pt x="0" y="312887"/>
                  <a:pt x="0" y="23663"/>
                </a:cubicBezTo>
                <a:cubicBezTo>
                  <a:pt x="0" y="10517"/>
                  <a:pt x="10583" y="0"/>
                  <a:pt x="238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7060397" y="4692290"/>
            <a:ext cx="1900866" cy="785970"/>
            <a:chOff x="7060397" y="4692290"/>
            <a:chExt cx="1607354" cy="785970"/>
          </a:xfrm>
        </p:grpSpPr>
        <p:sp>
          <p:nvSpPr>
            <p:cNvPr id="28" name="矩形 27"/>
            <p:cNvSpPr/>
            <p:nvPr/>
          </p:nvSpPr>
          <p:spPr>
            <a:xfrm>
              <a:off x="7060397" y="5016595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7060397" y="4692290"/>
              <a:ext cx="1607354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61" name="椭圆 60"/>
          <p:cNvSpPr/>
          <p:nvPr/>
        </p:nvSpPr>
        <p:spPr>
          <a:xfrm>
            <a:off x="6433964" y="4872369"/>
            <a:ext cx="484300" cy="484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椭圆 26"/>
          <p:cNvSpPr/>
          <p:nvPr/>
        </p:nvSpPr>
        <p:spPr>
          <a:xfrm>
            <a:off x="6562508" y="5000913"/>
            <a:ext cx="227211" cy="227211"/>
          </a:xfrm>
          <a:custGeom>
            <a:avLst/>
            <a:gdLst>
              <a:gd name="connsiteX0" fmla="*/ 311151 w 331788"/>
              <a:gd name="connsiteY0" fmla="*/ 34925 h 331788"/>
              <a:gd name="connsiteX1" fmla="*/ 331788 w 331788"/>
              <a:gd name="connsiteY1" fmla="*/ 92075 h 331788"/>
              <a:gd name="connsiteX2" fmla="*/ 311151 w 331788"/>
              <a:gd name="connsiteY2" fmla="*/ 98425 h 331788"/>
              <a:gd name="connsiteX3" fmla="*/ 304801 w 331788"/>
              <a:gd name="connsiteY3" fmla="*/ 76200 h 331788"/>
              <a:gd name="connsiteX4" fmla="*/ 254001 w 331788"/>
              <a:gd name="connsiteY4" fmla="*/ 222251 h 331788"/>
              <a:gd name="connsiteX5" fmla="*/ 206376 w 331788"/>
              <a:gd name="connsiteY5" fmla="*/ 146050 h 331788"/>
              <a:gd name="connsiteX6" fmla="*/ 157163 w 331788"/>
              <a:gd name="connsiteY6" fmla="*/ 241301 h 331788"/>
              <a:gd name="connsiteX7" fmla="*/ 103188 w 331788"/>
              <a:gd name="connsiteY7" fmla="*/ 163513 h 331788"/>
              <a:gd name="connsiteX8" fmla="*/ 61913 w 331788"/>
              <a:gd name="connsiteY8" fmla="*/ 242888 h 331788"/>
              <a:gd name="connsiteX9" fmla="*/ 44450 w 331788"/>
              <a:gd name="connsiteY9" fmla="*/ 231776 h 331788"/>
              <a:gd name="connsiteX10" fmla="*/ 101600 w 331788"/>
              <a:gd name="connsiteY10" fmla="*/ 123825 h 331788"/>
              <a:gd name="connsiteX11" fmla="*/ 153988 w 331788"/>
              <a:gd name="connsiteY11" fmla="*/ 201613 h 331788"/>
              <a:gd name="connsiteX12" fmla="*/ 203201 w 331788"/>
              <a:gd name="connsiteY12" fmla="*/ 106363 h 331788"/>
              <a:gd name="connsiteX13" fmla="*/ 247651 w 331788"/>
              <a:gd name="connsiteY13" fmla="*/ 174625 h 331788"/>
              <a:gd name="connsiteX14" fmla="*/ 284163 w 331788"/>
              <a:gd name="connsiteY14" fmla="*/ 69850 h 331788"/>
              <a:gd name="connsiteX15" fmla="*/ 263526 w 331788"/>
              <a:gd name="connsiteY15" fmla="*/ 79375 h 331788"/>
              <a:gd name="connsiteX16" fmla="*/ 255588 w 331788"/>
              <a:gd name="connsiteY16" fmla="*/ 61913 h 331788"/>
              <a:gd name="connsiteX17" fmla="*/ 0 w 331788"/>
              <a:gd name="connsiteY17" fmla="*/ 0 h 331788"/>
              <a:gd name="connsiteX18" fmla="*/ 20637 w 331788"/>
              <a:gd name="connsiteY18" fmla="*/ 0 h 331788"/>
              <a:gd name="connsiteX19" fmla="*/ 20637 w 331788"/>
              <a:gd name="connsiteY19" fmla="*/ 311151 h 331788"/>
              <a:gd name="connsiteX20" fmla="*/ 331788 w 331788"/>
              <a:gd name="connsiteY20" fmla="*/ 311151 h 331788"/>
              <a:gd name="connsiteX21" fmla="*/ 331788 w 331788"/>
              <a:gd name="connsiteY21" fmla="*/ 331788 h 331788"/>
              <a:gd name="connsiteX22" fmla="*/ 0 w 331788"/>
              <a:gd name="connsiteY22" fmla="*/ 331788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1788" h="331788">
                <a:moveTo>
                  <a:pt x="311151" y="34925"/>
                </a:moveTo>
                <a:lnTo>
                  <a:pt x="331788" y="92075"/>
                </a:lnTo>
                <a:lnTo>
                  <a:pt x="311151" y="98425"/>
                </a:lnTo>
                <a:lnTo>
                  <a:pt x="304801" y="76200"/>
                </a:lnTo>
                <a:lnTo>
                  <a:pt x="254001" y="222251"/>
                </a:lnTo>
                <a:lnTo>
                  <a:pt x="206376" y="146050"/>
                </a:lnTo>
                <a:lnTo>
                  <a:pt x="157163" y="241301"/>
                </a:lnTo>
                <a:lnTo>
                  <a:pt x="103188" y="163513"/>
                </a:lnTo>
                <a:lnTo>
                  <a:pt x="61913" y="242888"/>
                </a:lnTo>
                <a:lnTo>
                  <a:pt x="44450" y="231776"/>
                </a:lnTo>
                <a:lnTo>
                  <a:pt x="101600" y="123825"/>
                </a:lnTo>
                <a:lnTo>
                  <a:pt x="153988" y="201613"/>
                </a:lnTo>
                <a:lnTo>
                  <a:pt x="203201" y="106363"/>
                </a:lnTo>
                <a:lnTo>
                  <a:pt x="247651" y="174625"/>
                </a:lnTo>
                <a:lnTo>
                  <a:pt x="284163" y="69850"/>
                </a:lnTo>
                <a:lnTo>
                  <a:pt x="263526" y="79375"/>
                </a:lnTo>
                <a:lnTo>
                  <a:pt x="255588" y="61913"/>
                </a:lnTo>
                <a:close/>
                <a:moveTo>
                  <a:pt x="0" y="0"/>
                </a:moveTo>
                <a:lnTo>
                  <a:pt x="20637" y="0"/>
                </a:lnTo>
                <a:lnTo>
                  <a:pt x="20637" y="311151"/>
                </a:lnTo>
                <a:lnTo>
                  <a:pt x="331788" y="311151"/>
                </a:lnTo>
                <a:lnTo>
                  <a:pt x="331788" y="331788"/>
                </a:lnTo>
                <a:lnTo>
                  <a:pt x="0" y="3317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87695" y="2196740"/>
            <a:ext cx="1900867" cy="785970"/>
            <a:chOff x="9587695" y="2196740"/>
            <a:chExt cx="1607355" cy="785970"/>
          </a:xfrm>
        </p:grpSpPr>
        <p:sp>
          <p:nvSpPr>
            <p:cNvPr id="30" name="矩形 29"/>
            <p:cNvSpPr/>
            <p:nvPr/>
          </p:nvSpPr>
          <p:spPr>
            <a:xfrm>
              <a:off x="9587696" y="2521045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9587695" y="2196740"/>
              <a:ext cx="1474003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49" name="椭圆 48"/>
          <p:cNvSpPr/>
          <p:nvPr/>
        </p:nvSpPr>
        <p:spPr>
          <a:xfrm>
            <a:off x="8961263" y="2376819"/>
            <a:ext cx="484300" cy="48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椭圆 33"/>
          <p:cNvSpPr/>
          <p:nvPr/>
        </p:nvSpPr>
        <p:spPr>
          <a:xfrm>
            <a:off x="9102674" y="2505363"/>
            <a:ext cx="201478" cy="227211"/>
          </a:xfrm>
          <a:custGeom>
            <a:avLst/>
            <a:gdLst>
              <a:gd name="connsiteX0" fmla="*/ 83998 w 298823"/>
              <a:gd name="connsiteY0" fmla="*/ 191940 h 336988"/>
              <a:gd name="connsiteX1" fmla="*/ 75231 w 298823"/>
              <a:gd name="connsiteY1" fmla="*/ 198416 h 336988"/>
              <a:gd name="connsiteX2" fmla="*/ 73932 w 298823"/>
              <a:gd name="connsiteY2" fmla="*/ 208776 h 336988"/>
              <a:gd name="connsiteX3" fmla="*/ 80426 w 298823"/>
              <a:gd name="connsiteY3" fmla="*/ 217842 h 336988"/>
              <a:gd name="connsiteX4" fmla="*/ 115496 w 298823"/>
              <a:gd name="connsiteY4" fmla="*/ 238563 h 336988"/>
              <a:gd name="connsiteX5" fmla="*/ 114197 w 298823"/>
              <a:gd name="connsiteY5" fmla="*/ 233383 h 336988"/>
              <a:gd name="connsiteX6" fmla="*/ 98611 w 298823"/>
              <a:gd name="connsiteY6" fmla="*/ 195826 h 336988"/>
              <a:gd name="connsiteX7" fmla="*/ 94714 w 298823"/>
              <a:gd name="connsiteY7" fmla="*/ 193235 h 336988"/>
              <a:gd name="connsiteX8" fmla="*/ 83998 w 298823"/>
              <a:gd name="connsiteY8" fmla="*/ 191940 h 336988"/>
              <a:gd name="connsiteX9" fmla="*/ 73603 w 298823"/>
              <a:gd name="connsiteY9" fmla="*/ 53869 h 336988"/>
              <a:gd name="connsiteX10" fmla="*/ 65732 w 298823"/>
              <a:gd name="connsiteY10" fmla="*/ 70965 h 336988"/>
              <a:gd name="connsiteX11" fmla="*/ 127388 w 298823"/>
              <a:gd name="connsiteY11" fmla="*/ 227467 h 336988"/>
              <a:gd name="connsiteX12" fmla="*/ 178549 w 298823"/>
              <a:gd name="connsiteY12" fmla="*/ 274812 h 336988"/>
              <a:gd name="connsiteX13" fmla="*/ 183796 w 298823"/>
              <a:gd name="connsiteY13" fmla="*/ 278757 h 336988"/>
              <a:gd name="connsiteX14" fmla="*/ 199538 w 298823"/>
              <a:gd name="connsiteY14" fmla="*/ 319526 h 336988"/>
              <a:gd name="connsiteX15" fmla="*/ 282183 w 298823"/>
              <a:gd name="connsiteY15" fmla="*/ 286648 h 336988"/>
              <a:gd name="connsiteX16" fmla="*/ 266441 w 298823"/>
              <a:gd name="connsiteY16" fmla="*/ 245879 h 336988"/>
              <a:gd name="connsiteX17" fmla="*/ 266441 w 298823"/>
              <a:gd name="connsiteY17" fmla="*/ 239303 h 336988"/>
              <a:gd name="connsiteX18" fmla="*/ 271689 w 298823"/>
              <a:gd name="connsiteY18" fmla="*/ 170916 h 336988"/>
              <a:gd name="connsiteX19" fmla="*/ 244140 w 298823"/>
              <a:gd name="connsiteY19" fmla="*/ 99898 h 336988"/>
              <a:gd name="connsiteX20" fmla="*/ 225775 w 298823"/>
              <a:gd name="connsiteY20" fmla="*/ 92008 h 336988"/>
              <a:gd name="connsiteX21" fmla="*/ 217904 w 298823"/>
              <a:gd name="connsiteY21" fmla="*/ 110419 h 336988"/>
              <a:gd name="connsiteX22" fmla="*/ 229710 w 298823"/>
              <a:gd name="connsiteY22" fmla="*/ 138037 h 336988"/>
              <a:gd name="connsiteX23" fmla="*/ 225775 w 298823"/>
              <a:gd name="connsiteY23" fmla="*/ 147243 h 336988"/>
              <a:gd name="connsiteX24" fmla="*/ 215280 w 298823"/>
              <a:gd name="connsiteY24" fmla="*/ 143298 h 336988"/>
              <a:gd name="connsiteX25" fmla="*/ 204785 w 298823"/>
              <a:gd name="connsiteY25" fmla="*/ 115680 h 336988"/>
              <a:gd name="connsiteX26" fmla="*/ 203474 w 298823"/>
              <a:gd name="connsiteY26" fmla="*/ 113050 h 336988"/>
              <a:gd name="connsiteX27" fmla="*/ 200850 w 298823"/>
              <a:gd name="connsiteY27" fmla="*/ 105159 h 336988"/>
              <a:gd name="connsiteX28" fmla="*/ 192979 w 298823"/>
              <a:gd name="connsiteY28" fmla="*/ 98583 h 336988"/>
              <a:gd name="connsiteX29" fmla="*/ 182484 w 298823"/>
              <a:gd name="connsiteY29" fmla="*/ 97268 h 336988"/>
              <a:gd name="connsiteX30" fmla="*/ 174613 w 298823"/>
              <a:gd name="connsiteY30" fmla="*/ 105159 h 336988"/>
              <a:gd name="connsiteX31" fmla="*/ 174613 w 298823"/>
              <a:gd name="connsiteY31" fmla="*/ 115680 h 336988"/>
              <a:gd name="connsiteX32" fmla="*/ 190355 w 298823"/>
              <a:gd name="connsiteY32" fmla="*/ 155134 h 336988"/>
              <a:gd name="connsiteX33" fmla="*/ 186420 w 298823"/>
              <a:gd name="connsiteY33" fmla="*/ 164340 h 336988"/>
              <a:gd name="connsiteX34" fmla="*/ 177237 w 298823"/>
              <a:gd name="connsiteY34" fmla="*/ 160395 h 336988"/>
              <a:gd name="connsiteX35" fmla="*/ 157560 w 298823"/>
              <a:gd name="connsiteY35" fmla="*/ 111735 h 336988"/>
              <a:gd name="connsiteX36" fmla="*/ 149689 w 298823"/>
              <a:gd name="connsiteY36" fmla="*/ 103844 h 336988"/>
              <a:gd name="connsiteX37" fmla="*/ 139194 w 298823"/>
              <a:gd name="connsiteY37" fmla="*/ 103844 h 336988"/>
              <a:gd name="connsiteX38" fmla="*/ 131323 w 298823"/>
              <a:gd name="connsiteY38" fmla="*/ 122256 h 336988"/>
              <a:gd name="connsiteX39" fmla="*/ 149689 w 298823"/>
              <a:gd name="connsiteY39" fmla="*/ 169601 h 336988"/>
              <a:gd name="connsiteX40" fmla="*/ 145753 w 298823"/>
              <a:gd name="connsiteY40" fmla="*/ 178807 h 336988"/>
              <a:gd name="connsiteX41" fmla="*/ 136570 w 298823"/>
              <a:gd name="connsiteY41" fmla="*/ 174861 h 336988"/>
              <a:gd name="connsiteX42" fmla="*/ 118205 w 298823"/>
              <a:gd name="connsiteY42" fmla="*/ 127516 h 336988"/>
              <a:gd name="connsiteX43" fmla="*/ 91968 w 298823"/>
              <a:gd name="connsiteY43" fmla="*/ 61759 h 336988"/>
              <a:gd name="connsiteX44" fmla="*/ 84753 w 298823"/>
              <a:gd name="connsiteY44" fmla="*/ 53869 h 336988"/>
              <a:gd name="connsiteX45" fmla="*/ 73603 w 298823"/>
              <a:gd name="connsiteY45" fmla="*/ 53869 h 336988"/>
              <a:gd name="connsiteX46" fmla="*/ 56758 w 298823"/>
              <a:gd name="connsiteY46" fmla="*/ 49650 h 336988"/>
              <a:gd name="connsiteX47" fmla="*/ 49954 w 298823"/>
              <a:gd name="connsiteY47" fmla="*/ 55917 h 336988"/>
              <a:gd name="connsiteX48" fmla="*/ 48594 w 298823"/>
              <a:gd name="connsiteY48" fmla="*/ 67197 h 336988"/>
              <a:gd name="connsiteX49" fmla="*/ 51315 w 298823"/>
              <a:gd name="connsiteY49" fmla="*/ 73463 h 336988"/>
              <a:gd name="connsiteX50" fmla="*/ 56758 w 298823"/>
              <a:gd name="connsiteY50" fmla="*/ 49650 h 336988"/>
              <a:gd name="connsiteX51" fmla="*/ 46241 w 298823"/>
              <a:gd name="connsiteY51" fmla="*/ 18716 h 336988"/>
              <a:gd name="connsiteX52" fmla="*/ 18129 w 298823"/>
              <a:gd name="connsiteY52" fmla="*/ 45142 h 336988"/>
              <a:gd name="connsiteX53" fmla="*/ 44588 w 298823"/>
              <a:gd name="connsiteY53" fmla="*/ 109486 h 336988"/>
              <a:gd name="connsiteX54" fmla="*/ 67077 w 298823"/>
              <a:gd name="connsiteY54" fmla="*/ 113425 h 336988"/>
              <a:gd name="connsiteX55" fmla="*/ 59140 w 298823"/>
              <a:gd name="connsiteY55" fmla="*/ 95041 h 336988"/>
              <a:gd name="connsiteX56" fmla="*/ 48556 w 298823"/>
              <a:gd name="connsiteY56" fmla="*/ 91102 h 336988"/>
              <a:gd name="connsiteX57" fmla="*/ 34004 w 298823"/>
              <a:gd name="connsiteY57" fmla="*/ 71405 h 336988"/>
              <a:gd name="connsiteX58" fmla="*/ 37973 w 298823"/>
              <a:gd name="connsiteY58" fmla="*/ 47768 h 336988"/>
              <a:gd name="connsiteX59" fmla="*/ 81629 w 298823"/>
              <a:gd name="connsiteY59" fmla="*/ 37263 h 336988"/>
              <a:gd name="connsiteX60" fmla="*/ 84275 w 298823"/>
              <a:gd name="connsiteY60" fmla="*/ 38577 h 336988"/>
              <a:gd name="connsiteX61" fmla="*/ 105442 w 298823"/>
              <a:gd name="connsiteY61" fmla="*/ 56961 h 336988"/>
              <a:gd name="connsiteX62" fmla="*/ 113379 w 298823"/>
              <a:gd name="connsiteY62" fmla="*/ 75345 h 336988"/>
              <a:gd name="connsiteX63" fmla="*/ 84275 w 298823"/>
              <a:gd name="connsiteY63" fmla="*/ 18880 h 336988"/>
              <a:gd name="connsiteX64" fmla="*/ 46241 w 298823"/>
              <a:gd name="connsiteY64" fmla="*/ 18716 h 336988"/>
              <a:gd name="connsiteX65" fmla="*/ 64058 w 298823"/>
              <a:gd name="connsiteY65" fmla="*/ 0 h 336988"/>
              <a:gd name="connsiteX66" fmla="*/ 89065 w 298823"/>
              <a:gd name="connsiteY66" fmla="*/ 5387 h 336988"/>
              <a:gd name="connsiteX67" fmla="*/ 123284 w 298823"/>
              <a:gd name="connsiteY67" fmla="*/ 89604 h 336988"/>
              <a:gd name="connsiteX68" fmla="*/ 120652 w 298823"/>
              <a:gd name="connsiteY68" fmla="*/ 94867 h 336988"/>
              <a:gd name="connsiteX69" fmla="*/ 121968 w 298823"/>
              <a:gd name="connsiteY69" fmla="*/ 98815 h 336988"/>
              <a:gd name="connsiteX70" fmla="*/ 133813 w 298823"/>
              <a:gd name="connsiteY70" fmla="*/ 90920 h 336988"/>
              <a:gd name="connsiteX71" fmla="*/ 156188 w 298823"/>
              <a:gd name="connsiteY71" fmla="*/ 90920 h 336988"/>
              <a:gd name="connsiteX72" fmla="*/ 164084 w 298823"/>
              <a:gd name="connsiteY72" fmla="*/ 96183 h 336988"/>
              <a:gd name="connsiteX73" fmla="*/ 177246 w 298823"/>
              <a:gd name="connsiteY73" fmla="*/ 84340 h 336988"/>
              <a:gd name="connsiteX74" fmla="*/ 207517 w 298823"/>
              <a:gd name="connsiteY74" fmla="*/ 89604 h 336988"/>
              <a:gd name="connsiteX75" fmla="*/ 220678 w 298823"/>
              <a:gd name="connsiteY75" fmla="*/ 79077 h 336988"/>
              <a:gd name="connsiteX76" fmla="*/ 257530 w 298823"/>
              <a:gd name="connsiteY76" fmla="*/ 94867 h 336988"/>
              <a:gd name="connsiteX77" fmla="*/ 286485 w 298823"/>
              <a:gd name="connsiteY77" fmla="*/ 165925 h 336988"/>
              <a:gd name="connsiteX78" fmla="*/ 281220 w 298823"/>
              <a:gd name="connsiteY78" fmla="*/ 243561 h 336988"/>
              <a:gd name="connsiteX79" fmla="*/ 298330 w 298823"/>
              <a:gd name="connsiteY79" fmla="*/ 289617 h 336988"/>
              <a:gd name="connsiteX80" fmla="*/ 294382 w 298823"/>
              <a:gd name="connsiteY80" fmla="*/ 298828 h 336988"/>
              <a:gd name="connsiteX81" fmla="*/ 198304 w 298823"/>
              <a:gd name="connsiteY81" fmla="*/ 336988 h 336988"/>
              <a:gd name="connsiteX82" fmla="*/ 195672 w 298823"/>
              <a:gd name="connsiteY82" fmla="*/ 336988 h 336988"/>
              <a:gd name="connsiteX83" fmla="*/ 189091 w 298823"/>
              <a:gd name="connsiteY83" fmla="*/ 331725 h 336988"/>
              <a:gd name="connsiteX84" fmla="*/ 170665 w 298823"/>
              <a:gd name="connsiteY84" fmla="*/ 286985 h 336988"/>
              <a:gd name="connsiteX85" fmla="*/ 139078 w 298823"/>
              <a:gd name="connsiteY85" fmla="*/ 269879 h 336988"/>
              <a:gd name="connsiteX86" fmla="*/ 71955 w 298823"/>
              <a:gd name="connsiteY86" fmla="*/ 229087 h 336988"/>
              <a:gd name="connsiteX87" fmla="*/ 58794 w 298823"/>
              <a:gd name="connsiteY87" fmla="*/ 211980 h 336988"/>
              <a:gd name="connsiteX88" fmla="*/ 61426 w 298823"/>
              <a:gd name="connsiteY88" fmla="*/ 189610 h 336988"/>
              <a:gd name="connsiteX89" fmla="*/ 79852 w 298823"/>
              <a:gd name="connsiteY89" fmla="*/ 176452 h 336988"/>
              <a:gd name="connsiteX90" fmla="*/ 90381 w 298823"/>
              <a:gd name="connsiteY90" fmla="*/ 176452 h 336988"/>
              <a:gd name="connsiteX91" fmla="*/ 71955 w 298823"/>
              <a:gd name="connsiteY91" fmla="*/ 127764 h 336988"/>
              <a:gd name="connsiteX92" fmla="*/ 70639 w 298823"/>
              <a:gd name="connsiteY92" fmla="*/ 127764 h 336988"/>
              <a:gd name="connsiteX93" fmla="*/ 64058 w 298823"/>
              <a:gd name="connsiteY93" fmla="*/ 129080 h 336988"/>
              <a:gd name="connsiteX94" fmla="*/ 39052 w 298823"/>
              <a:gd name="connsiteY94" fmla="*/ 123817 h 336988"/>
              <a:gd name="connsiteX95" fmla="*/ 4832 w 298823"/>
              <a:gd name="connsiteY95" fmla="*/ 39600 h 336988"/>
              <a:gd name="connsiteX96" fmla="*/ 64058 w 298823"/>
              <a:gd name="connsiteY96" fmla="*/ 0 h 33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98823" h="336988">
                <a:moveTo>
                  <a:pt x="83998" y="191940"/>
                </a:moveTo>
                <a:cubicBezTo>
                  <a:pt x="80426" y="192912"/>
                  <a:pt x="77179" y="195178"/>
                  <a:pt x="75231" y="198416"/>
                </a:cubicBezTo>
                <a:cubicBezTo>
                  <a:pt x="72633" y="201006"/>
                  <a:pt x="72633" y="204891"/>
                  <a:pt x="73932" y="208776"/>
                </a:cubicBezTo>
                <a:cubicBezTo>
                  <a:pt x="73932" y="212662"/>
                  <a:pt x="76530" y="215252"/>
                  <a:pt x="80426" y="217842"/>
                </a:cubicBezTo>
                <a:lnTo>
                  <a:pt x="115496" y="238563"/>
                </a:lnTo>
                <a:cubicBezTo>
                  <a:pt x="115496" y="237268"/>
                  <a:pt x="114197" y="235973"/>
                  <a:pt x="114197" y="233383"/>
                </a:cubicBezTo>
                <a:cubicBezTo>
                  <a:pt x="114197" y="233383"/>
                  <a:pt x="114197" y="233383"/>
                  <a:pt x="98611" y="195826"/>
                </a:cubicBezTo>
                <a:cubicBezTo>
                  <a:pt x="98611" y="195826"/>
                  <a:pt x="98611" y="195826"/>
                  <a:pt x="94714" y="193235"/>
                </a:cubicBezTo>
                <a:cubicBezTo>
                  <a:pt x="91467" y="191293"/>
                  <a:pt x="87570" y="190969"/>
                  <a:pt x="83998" y="191940"/>
                </a:cubicBezTo>
                <a:close/>
                <a:moveTo>
                  <a:pt x="73603" y="53869"/>
                </a:moveTo>
                <a:cubicBezTo>
                  <a:pt x="65732" y="56499"/>
                  <a:pt x="63108" y="64390"/>
                  <a:pt x="65732" y="70965"/>
                </a:cubicBezTo>
                <a:cubicBezTo>
                  <a:pt x="65732" y="70965"/>
                  <a:pt x="65732" y="70965"/>
                  <a:pt x="127388" y="227467"/>
                </a:cubicBezTo>
                <a:cubicBezTo>
                  <a:pt x="136570" y="251139"/>
                  <a:pt x="154936" y="266921"/>
                  <a:pt x="178549" y="274812"/>
                </a:cubicBezTo>
                <a:cubicBezTo>
                  <a:pt x="181173" y="274812"/>
                  <a:pt x="182484" y="276127"/>
                  <a:pt x="183796" y="278757"/>
                </a:cubicBezTo>
                <a:cubicBezTo>
                  <a:pt x="183796" y="278757"/>
                  <a:pt x="183796" y="278757"/>
                  <a:pt x="199538" y="319526"/>
                </a:cubicBezTo>
                <a:lnTo>
                  <a:pt x="282183" y="286648"/>
                </a:lnTo>
                <a:cubicBezTo>
                  <a:pt x="282183" y="286648"/>
                  <a:pt x="282183" y="286648"/>
                  <a:pt x="266441" y="245879"/>
                </a:cubicBezTo>
                <a:cubicBezTo>
                  <a:pt x="265129" y="243248"/>
                  <a:pt x="265129" y="241933"/>
                  <a:pt x="266441" y="239303"/>
                </a:cubicBezTo>
                <a:cubicBezTo>
                  <a:pt x="279559" y="218261"/>
                  <a:pt x="280871" y="193273"/>
                  <a:pt x="271689" y="170916"/>
                </a:cubicBezTo>
                <a:cubicBezTo>
                  <a:pt x="271689" y="170916"/>
                  <a:pt x="271689" y="170916"/>
                  <a:pt x="244140" y="99898"/>
                </a:cubicBezTo>
                <a:cubicBezTo>
                  <a:pt x="241517" y="92008"/>
                  <a:pt x="233646" y="89377"/>
                  <a:pt x="225775" y="92008"/>
                </a:cubicBezTo>
                <a:cubicBezTo>
                  <a:pt x="219215" y="94638"/>
                  <a:pt x="215280" y="102529"/>
                  <a:pt x="217904" y="110419"/>
                </a:cubicBezTo>
                <a:cubicBezTo>
                  <a:pt x="217904" y="110419"/>
                  <a:pt x="217904" y="110419"/>
                  <a:pt x="229710" y="138037"/>
                </a:cubicBezTo>
                <a:cubicBezTo>
                  <a:pt x="231022" y="141983"/>
                  <a:pt x="228398" y="145928"/>
                  <a:pt x="225775" y="147243"/>
                </a:cubicBezTo>
                <a:cubicBezTo>
                  <a:pt x="221839" y="149874"/>
                  <a:pt x="217904" y="147243"/>
                  <a:pt x="215280" y="143298"/>
                </a:cubicBezTo>
                <a:cubicBezTo>
                  <a:pt x="215280" y="143298"/>
                  <a:pt x="215280" y="143298"/>
                  <a:pt x="204785" y="115680"/>
                </a:cubicBezTo>
                <a:cubicBezTo>
                  <a:pt x="204785" y="114365"/>
                  <a:pt x="204785" y="114365"/>
                  <a:pt x="203474" y="113050"/>
                </a:cubicBezTo>
                <a:cubicBezTo>
                  <a:pt x="203474" y="113050"/>
                  <a:pt x="203474" y="113050"/>
                  <a:pt x="200850" y="105159"/>
                </a:cubicBezTo>
                <a:cubicBezTo>
                  <a:pt x="199538" y="102529"/>
                  <a:pt x="196914" y="99898"/>
                  <a:pt x="192979" y="98583"/>
                </a:cubicBezTo>
                <a:cubicBezTo>
                  <a:pt x="190355" y="95953"/>
                  <a:pt x="186420" y="95953"/>
                  <a:pt x="182484" y="97268"/>
                </a:cubicBezTo>
                <a:cubicBezTo>
                  <a:pt x="178549" y="98583"/>
                  <a:pt x="175925" y="101213"/>
                  <a:pt x="174613" y="105159"/>
                </a:cubicBezTo>
                <a:cubicBezTo>
                  <a:pt x="173302" y="109104"/>
                  <a:pt x="173302" y="113050"/>
                  <a:pt x="174613" y="115680"/>
                </a:cubicBezTo>
                <a:cubicBezTo>
                  <a:pt x="174613" y="115680"/>
                  <a:pt x="174613" y="115680"/>
                  <a:pt x="190355" y="155134"/>
                </a:cubicBezTo>
                <a:cubicBezTo>
                  <a:pt x="191667" y="159080"/>
                  <a:pt x="190355" y="163025"/>
                  <a:pt x="186420" y="164340"/>
                </a:cubicBezTo>
                <a:cubicBezTo>
                  <a:pt x="182484" y="165655"/>
                  <a:pt x="178549" y="164340"/>
                  <a:pt x="177237" y="160395"/>
                </a:cubicBezTo>
                <a:cubicBezTo>
                  <a:pt x="177237" y="160395"/>
                  <a:pt x="177237" y="160395"/>
                  <a:pt x="157560" y="111735"/>
                </a:cubicBezTo>
                <a:cubicBezTo>
                  <a:pt x="156248" y="107789"/>
                  <a:pt x="153624" y="105159"/>
                  <a:pt x="149689" y="103844"/>
                </a:cubicBezTo>
                <a:cubicBezTo>
                  <a:pt x="147065" y="102529"/>
                  <a:pt x="143130" y="102529"/>
                  <a:pt x="139194" y="103844"/>
                </a:cubicBezTo>
                <a:cubicBezTo>
                  <a:pt x="132635" y="106474"/>
                  <a:pt x="128699" y="114365"/>
                  <a:pt x="131323" y="122256"/>
                </a:cubicBezTo>
                <a:cubicBezTo>
                  <a:pt x="131323" y="122256"/>
                  <a:pt x="131323" y="122256"/>
                  <a:pt x="149689" y="169601"/>
                </a:cubicBezTo>
                <a:cubicBezTo>
                  <a:pt x="151000" y="173546"/>
                  <a:pt x="149689" y="177491"/>
                  <a:pt x="145753" y="178807"/>
                </a:cubicBezTo>
                <a:cubicBezTo>
                  <a:pt x="141818" y="180122"/>
                  <a:pt x="137882" y="178807"/>
                  <a:pt x="136570" y="174861"/>
                </a:cubicBezTo>
                <a:cubicBezTo>
                  <a:pt x="136570" y="174861"/>
                  <a:pt x="136570" y="174861"/>
                  <a:pt x="118205" y="127516"/>
                </a:cubicBezTo>
                <a:cubicBezTo>
                  <a:pt x="118205" y="127516"/>
                  <a:pt x="118205" y="127516"/>
                  <a:pt x="91968" y="61759"/>
                </a:cubicBezTo>
                <a:cubicBezTo>
                  <a:pt x="90657" y="57814"/>
                  <a:pt x="88033" y="55184"/>
                  <a:pt x="84753" y="53869"/>
                </a:cubicBezTo>
                <a:cubicBezTo>
                  <a:pt x="81474" y="52554"/>
                  <a:pt x="77538" y="52554"/>
                  <a:pt x="73603" y="53869"/>
                </a:cubicBezTo>
                <a:close/>
                <a:moveTo>
                  <a:pt x="56758" y="49650"/>
                </a:moveTo>
                <a:cubicBezTo>
                  <a:pt x="54036" y="50903"/>
                  <a:pt x="51315" y="53410"/>
                  <a:pt x="49954" y="55917"/>
                </a:cubicBezTo>
                <a:cubicBezTo>
                  <a:pt x="47233" y="59677"/>
                  <a:pt x="47233" y="63437"/>
                  <a:pt x="48594" y="67197"/>
                </a:cubicBezTo>
                <a:cubicBezTo>
                  <a:pt x="48594" y="69703"/>
                  <a:pt x="49954" y="72210"/>
                  <a:pt x="51315" y="73463"/>
                </a:cubicBezTo>
                <a:cubicBezTo>
                  <a:pt x="48594" y="64690"/>
                  <a:pt x="51315" y="55917"/>
                  <a:pt x="56758" y="49650"/>
                </a:cubicBezTo>
                <a:close/>
                <a:moveTo>
                  <a:pt x="46241" y="18716"/>
                </a:moveTo>
                <a:cubicBezTo>
                  <a:pt x="34335" y="23476"/>
                  <a:pt x="24082" y="32668"/>
                  <a:pt x="18129" y="45142"/>
                </a:cubicBezTo>
                <a:cubicBezTo>
                  <a:pt x="7546" y="70092"/>
                  <a:pt x="19452" y="98981"/>
                  <a:pt x="44588" y="109486"/>
                </a:cubicBezTo>
                <a:cubicBezTo>
                  <a:pt x="52525" y="113425"/>
                  <a:pt x="59140" y="114738"/>
                  <a:pt x="67077" y="113425"/>
                </a:cubicBezTo>
                <a:cubicBezTo>
                  <a:pt x="67077" y="113425"/>
                  <a:pt x="67077" y="113425"/>
                  <a:pt x="59140" y="95041"/>
                </a:cubicBezTo>
                <a:cubicBezTo>
                  <a:pt x="55171" y="93728"/>
                  <a:pt x="52525" y="92415"/>
                  <a:pt x="48556" y="91102"/>
                </a:cubicBezTo>
                <a:cubicBezTo>
                  <a:pt x="41942" y="87163"/>
                  <a:pt x="36650" y="79284"/>
                  <a:pt x="34004" y="71405"/>
                </a:cubicBezTo>
                <a:cubicBezTo>
                  <a:pt x="31358" y="63526"/>
                  <a:pt x="32681" y="54335"/>
                  <a:pt x="37973" y="47768"/>
                </a:cubicBezTo>
                <a:cubicBezTo>
                  <a:pt x="47233" y="33324"/>
                  <a:pt x="65754" y="28072"/>
                  <a:pt x="81629" y="37263"/>
                </a:cubicBezTo>
                <a:cubicBezTo>
                  <a:pt x="81629" y="37263"/>
                  <a:pt x="82952" y="37263"/>
                  <a:pt x="84275" y="38577"/>
                </a:cubicBezTo>
                <a:cubicBezTo>
                  <a:pt x="93536" y="41203"/>
                  <a:pt x="101473" y="47768"/>
                  <a:pt x="105442" y="56961"/>
                </a:cubicBezTo>
                <a:cubicBezTo>
                  <a:pt x="105442" y="56961"/>
                  <a:pt x="105442" y="56961"/>
                  <a:pt x="113379" y="75345"/>
                </a:cubicBezTo>
                <a:cubicBezTo>
                  <a:pt x="118671" y="53021"/>
                  <a:pt x="106765" y="28072"/>
                  <a:pt x="84275" y="18880"/>
                </a:cubicBezTo>
                <a:cubicBezTo>
                  <a:pt x="71708" y="13627"/>
                  <a:pt x="58147" y="13956"/>
                  <a:pt x="46241" y="18716"/>
                </a:cubicBezTo>
                <a:close/>
                <a:moveTo>
                  <a:pt x="64058" y="0"/>
                </a:moveTo>
                <a:cubicBezTo>
                  <a:pt x="72366" y="42"/>
                  <a:pt x="80839" y="1769"/>
                  <a:pt x="89065" y="5387"/>
                </a:cubicBezTo>
                <a:cubicBezTo>
                  <a:pt x="121968" y="18546"/>
                  <a:pt x="137762" y="56707"/>
                  <a:pt x="123284" y="89604"/>
                </a:cubicBezTo>
                <a:cubicBezTo>
                  <a:pt x="121968" y="90920"/>
                  <a:pt x="121968" y="93551"/>
                  <a:pt x="120652" y="94867"/>
                </a:cubicBezTo>
                <a:cubicBezTo>
                  <a:pt x="120652" y="94867"/>
                  <a:pt x="120652" y="94867"/>
                  <a:pt x="121968" y="98815"/>
                </a:cubicBezTo>
                <a:cubicBezTo>
                  <a:pt x="124601" y="94867"/>
                  <a:pt x="128549" y="92236"/>
                  <a:pt x="133813" y="90920"/>
                </a:cubicBezTo>
                <a:cubicBezTo>
                  <a:pt x="140394" y="88288"/>
                  <a:pt x="148291" y="88288"/>
                  <a:pt x="156188" y="90920"/>
                </a:cubicBezTo>
                <a:cubicBezTo>
                  <a:pt x="158820" y="92236"/>
                  <a:pt x="161452" y="93551"/>
                  <a:pt x="164084" y="96183"/>
                </a:cubicBezTo>
                <a:cubicBezTo>
                  <a:pt x="166717" y="90920"/>
                  <a:pt x="171981" y="86972"/>
                  <a:pt x="177246" y="84340"/>
                </a:cubicBezTo>
                <a:cubicBezTo>
                  <a:pt x="187775" y="80393"/>
                  <a:pt x="199620" y="83024"/>
                  <a:pt x="207517" y="89604"/>
                </a:cubicBezTo>
                <a:cubicBezTo>
                  <a:pt x="210149" y="85656"/>
                  <a:pt x="215414" y="80393"/>
                  <a:pt x="220678" y="79077"/>
                </a:cubicBezTo>
                <a:cubicBezTo>
                  <a:pt x="235156" y="72497"/>
                  <a:pt x="252265" y="80393"/>
                  <a:pt x="257530" y="94867"/>
                </a:cubicBezTo>
                <a:cubicBezTo>
                  <a:pt x="257530" y="94867"/>
                  <a:pt x="257530" y="94867"/>
                  <a:pt x="286485" y="165925"/>
                </a:cubicBezTo>
                <a:cubicBezTo>
                  <a:pt x="295698" y="190926"/>
                  <a:pt x="294382" y="219875"/>
                  <a:pt x="281220" y="243561"/>
                </a:cubicBezTo>
                <a:cubicBezTo>
                  <a:pt x="281220" y="243561"/>
                  <a:pt x="281220" y="243561"/>
                  <a:pt x="298330" y="289617"/>
                </a:cubicBezTo>
                <a:cubicBezTo>
                  <a:pt x="299646" y="292249"/>
                  <a:pt x="298330" y="297512"/>
                  <a:pt x="294382" y="298828"/>
                </a:cubicBezTo>
                <a:cubicBezTo>
                  <a:pt x="294382" y="298828"/>
                  <a:pt x="294382" y="298828"/>
                  <a:pt x="198304" y="336988"/>
                </a:cubicBezTo>
                <a:cubicBezTo>
                  <a:pt x="196988" y="336988"/>
                  <a:pt x="196988" y="336988"/>
                  <a:pt x="195672" y="336988"/>
                </a:cubicBezTo>
                <a:cubicBezTo>
                  <a:pt x="193039" y="336988"/>
                  <a:pt x="190407" y="335672"/>
                  <a:pt x="189091" y="331725"/>
                </a:cubicBezTo>
                <a:cubicBezTo>
                  <a:pt x="189091" y="331725"/>
                  <a:pt x="189091" y="331725"/>
                  <a:pt x="170665" y="286985"/>
                </a:cubicBezTo>
                <a:cubicBezTo>
                  <a:pt x="158820" y="284353"/>
                  <a:pt x="148291" y="277774"/>
                  <a:pt x="139078" y="269879"/>
                </a:cubicBezTo>
                <a:cubicBezTo>
                  <a:pt x="139078" y="269879"/>
                  <a:pt x="139078" y="269879"/>
                  <a:pt x="71955" y="229087"/>
                </a:cubicBezTo>
                <a:cubicBezTo>
                  <a:pt x="65375" y="225139"/>
                  <a:pt x="60110" y="218560"/>
                  <a:pt x="58794" y="211980"/>
                </a:cubicBezTo>
                <a:cubicBezTo>
                  <a:pt x="57477" y="204085"/>
                  <a:pt x="57477" y="196190"/>
                  <a:pt x="61426" y="189610"/>
                </a:cubicBezTo>
                <a:cubicBezTo>
                  <a:pt x="65375" y="183031"/>
                  <a:pt x="71955" y="179083"/>
                  <a:pt x="79852" y="176452"/>
                </a:cubicBezTo>
                <a:cubicBezTo>
                  <a:pt x="83800" y="176452"/>
                  <a:pt x="87749" y="175136"/>
                  <a:pt x="90381" y="176452"/>
                </a:cubicBezTo>
                <a:cubicBezTo>
                  <a:pt x="90381" y="176452"/>
                  <a:pt x="90381" y="176452"/>
                  <a:pt x="71955" y="127764"/>
                </a:cubicBezTo>
                <a:cubicBezTo>
                  <a:pt x="71955" y="127764"/>
                  <a:pt x="70639" y="127764"/>
                  <a:pt x="70639" y="127764"/>
                </a:cubicBezTo>
                <a:cubicBezTo>
                  <a:pt x="68007" y="129080"/>
                  <a:pt x="66691" y="129080"/>
                  <a:pt x="64058" y="129080"/>
                </a:cubicBezTo>
                <a:cubicBezTo>
                  <a:pt x="56161" y="129080"/>
                  <a:pt x="46948" y="126448"/>
                  <a:pt x="39052" y="123817"/>
                </a:cubicBezTo>
                <a:cubicBezTo>
                  <a:pt x="6148" y="109342"/>
                  <a:pt x="-8329" y="71182"/>
                  <a:pt x="4832" y="39600"/>
                </a:cubicBezTo>
                <a:cubicBezTo>
                  <a:pt x="15690" y="14928"/>
                  <a:pt x="39134" y="-123"/>
                  <a:pt x="640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9587696" y="3444515"/>
            <a:ext cx="1900866" cy="785970"/>
            <a:chOff x="9587696" y="3444515"/>
            <a:chExt cx="1607354" cy="785970"/>
          </a:xfrm>
        </p:grpSpPr>
        <p:sp>
          <p:nvSpPr>
            <p:cNvPr id="35" name="矩形 34"/>
            <p:cNvSpPr/>
            <p:nvPr/>
          </p:nvSpPr>
          <p:spPr>
            <a:xfrm>
              <a:off x="9587696" y="3768820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587696" y="3444515"/>
              <a:ext cx="1607354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58" name="椭圆 57"/>
          <p:cNvSpPr/>
          <p:nvPr/>
        </p:nvSpPr>
        <p:spPr>
          <a:xfrm>
            <a:off x="8961263" y="3624594"/>
            <a:ext cx="484300" cy="48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椭圆 38"/>
          <p:cNvSpPr/>
          <p:nvPr/>
        </p:nvSpPr>
        <p:spPr>
          <a:xfrm>
            <a:off x="9089807" y="3754098"/>
            <a:ext cx="227211" cy="225292"/>
          </a:xfrm>
          <a:custGeom>
            <a:avLst/>
            <a:gdLst>
              <a:gd name="connsiteX0" fmla="*/ 192254 w 338138"/>
              <a:gd name="connsiteY0" fmla="*/ 135421 h 335282"/>
              <a:gd name="connsiteX1" fmla="*/ 152810 w 338138"/>
              <a:gd name="connsiteY1" fmla="*/ 151158 h 335282"/>
              <a:gd name="connsiteX2" fmla="*/ 152810 w 338138"/>
              <a:gd name="connsiteY2" fmla="*/ 229842 h 335282"/>
              <a:gd name="connsiteX3" fmla="*/ 232697 w 338138"/>
              <a:gd name="connsiteY3" fmla="*/ 229842 h 335282"/>
              <a:gd name="connsiteX4" fmla="*/ 232697 w 338138"/>
              <a:gd name="connsiteY4" fmla="*/ 151158 h 335282"/>
              <a:gd name="connsiteX5" fmla="*/ 192254 w 338138"/>
              <a:gd name="connsiteY5" fmla="*/ 135421 h 335282"/>
              <a:gd name="connsiteX6" fmla="*/ 238125 w 338138"/>
              <a:gd name="connsiteY6" fmla="*/ 69850 h 335282"/>
              <a:gd name="connsiteX7" fmla="*/ 225425 w 338138"/>
              <a:gd name="connsiteY7" fmla="*/ 80963 h 335282"/>
              <a:gd name="connsiteX8" fmla="*/ 238125 w 338138"/>
              <a:gd name="connsiteY8" fmla="*/ 92076 h 335282"/>
              <a:gd name="connsiteX9" fmla="*/ 250825 w 338138"/>
              <a:gd name="connsiteY9" fmla="*/ 80963 h 335282"/>
              <a:gd name="connsiteX10" fmla="*/ 238125 w 338138"/>
              <a:gd name="connsiteY10" fmla="*/ 69850 h 335282"/>
              <a:gd name="connsiteX11" fmla="*/ 214313 w 338138"/>
              <a:gd name="connsiteY11" fmla="*/ 57150 h 335282"/>
              <a:gd name="connsiteX12" fmla="*/ 263526 w 338138"/>
              <a:gd name="connsiteY12" fmla="*/ 57150 h 335282"/>
              <a:gd name="connsiteX13" fmla="*/ 263526 w 338138"/>
              <a:gd name="connsiteY13" fmla="*/ 106363 h 335282"/>
              <a:gd name="connsiteX14" fmla="*/ 214313 w 338138"/>
              <a:gd name="connsiteY14" fmla="*/ 106363 h 335282"/>
              <a:gd name="connsiteX15" fmla="*/ 49213 w 338138"/>
              <a:gd name="connsiteY15" fmla="*/ 57150 h 335282"/>
              <a:gd name="connsiteX16" fmla="*/ 195263 w 338138"/>
              <a:gd name="connsiteY16" fmla="*/ 57150 h 335282"/>
              <a:gd name="connsiteX17" fmla="*/ 195263 w 338138"/>
              <a:gd name="connsiteY17" fmla="*/ 106363 h 335282"/>
              <a:gd name="connsiteX18" fmla="*/ 49213 w 338138"/>
              <a:gd name="connsiteY18" fmla="*/ 106363 h 335282"/>
              <a:gd name="connsiteX19" fmla="*/ 22225 w 338138"/>
              <a:gd name="connsiteY19" fmla="*/ 28575 h 335282"/>
              <a:gd name="connsiteX20" fmla="*/ 22225 w 338138"/>
              <a:gd name="connsiteY20" fmla="*/ 269875 h 335282"/>
              <a:gd name="connsiteX21" fmla="*/ 241853 w 338138"/>
              <a:gd name="connsiteY21" fmla="*/ 269875 h 335282"/>
              <a:gd name="connsiteX22" fmla="*/ 247114 w 338138"/>
              <a:gd name="connsiteY22" fmla="*/ 259384 h 335282"/>
              <a:gd name="connsiteX23" fmla="*/ 233962 w 338138"/>
              <a:gd name="connsiteY23" fmla="*/ 248892 h 335282"/>
              <a:gd name="connsiteX24" fmla="*/ 155054 w 338138"/>
              <a:gd name="connsiteY24" fmla="*/ 251515 h 335282"/>
              <a:gd name="connsiteX25" fmla="*/ 49843 w 338138"/>
              <a:gd name="connsiteY25" fmla="*/ 251515 h 335282"/>
              <a:gd name="connsiteX26" fmla="*/ 49843 w 338138"/>
              <a:gd name="connsiteY26" fmla="*/ 231844 h 335282"/>
              <a:gd name="connsiteX27" fmla="*/ 135327 w 338138"/>
              <a:gd name="connsiteY27" fmla="*/ 231844 h 335282"/>
              <a:gd name="connsiteX28" fmla="*/ 122175 w 338138"/>
              <a:gd name="connsiteY28" fmla="*/ 201682 h 335282"/>
              <a:gd name="connsiteX29" fmla="*/ 49843 w 338138"/>
              <a:gd name="connsiteY29" fmla="*/ 201682 h 335282"/>
              <a:gd name="connsiteX30" fmla="*/ 49843 w 338138"/>
              <a:gd name="connsiteY30" fmla="*/ 183322 h 335282"/>
              <a:gd name="connsiteX31" fmla="*/ 120860 w 338138"/>
              <a:gd name="connsiteY31" fmla="*/ 183322 h 335282"/>
              <a:gd name="connsiteX32" fmla="*/ 131381 w 338138"/>
              <a:gd name="connsiteY32" fmla="*/ 153159 h 335282"/>
              <a:gd name="connsiteX33" fmla="*/ 49843 w 338138"/>
              <a:gd name="connsiteY33" fmla="*/ 153159 h 335282"/>
              <a:gd name="connsiteX34" fmla="*/ 49843 w 338138"/>
              <a:gd name="connsiteY34" fmla="*/ 134800 h 335282"/>
              <a:gd name="connsiteX35" fmla="*/ 147163 w 338138"/>
              <a:gd name="connsiteY35" fmla="*/ 134800 h 335282"/>
              <a:gd name="connsiteX36" fmla="*/ 243168 w 338138"/>
              <a:gd name="connsiteY36" fmla="*/ 138734 h 335282"/>
              <a:gd name="connsiteX37" fmla="*/ 251059 w 338138"/>
              <a:gd name="connsiteY37" fmla="*/ 231844 h 335282"/>
              <a:gd name="connsiteX38" fmla="*/ 264210 w 338138"/>
              <a:gd name="connsiteY38" fmla="*/ 243647 h 335282"/>
              <a:gd name="connsiteX39" fmla="*/ 272101 w 338138"/>
              <a:gd name="connsiteY39" fmla="*/ 238401 h 335282"/>
              <a:gd name="connsiteX40" fmla="*/ 290513 w 338138"/>
              <a:gd name="connsiteY40" fmla="*/ 256761 h 335282"/>
              <a:gd name="connsiteX41" fmla="*/ 290513 w 338138"/>
              <a:gd name="connsiteY41" fmla="*/ 28575 h 335282"/>
              <a:gd name="connsiteX42" fmla="*/ 22225 w 338138"/>
              <a:gd name="connsiteY42" fmla="*/ 28575 h 335282"/>
              <a:gd name="connsiteX43" fmla="*/ 0 w 338138"/>
              <a:gd name="connsiteY43" fmla="*/ 0 h 335282"/>
              <a:gd name="connsiteX44" fmla="*/ 311721 w 338138"/>
              <a:gd name="connsiteY44" fmla="*/ 0 h 335282"/>
              <a:gd name="connsiteX45" fmla="*/ 311721 w 338138"/>
              <a:gd name="connsiteY45" fmla="*/ 278479 h 335282"/>
              <a:gd name="connsiteX46" fmla="*/ 338138 w 338138"/>
              <a:gd name="connsiteY46" fmla="*/ 304875 h 335282"/>
              <a:gd name="connsiteX47" fmla="*/ 330213 w 338138"/>
              <a:gd name="connsiteY47" fmla="*/ 325992 h 335282"/>
              <a:gd name="connsiteX48" fmla="*/ 307759 w 338138"/>
              <a:gd name="connsiteY48" fmla="*/ 335230 h 335282"/>
              <a:gd name="connsiteX49" fmla="*/ 262850 w 338138"/>
              <a:gd name="connsiteY49" fmla="*/ 291677 h 335282"/>
              <a:gd name="connsiteX50" fmla="*/ 0 w 338138"/>
              <a:gd name="connsiteY50" fmla="*/ 291677 h 335282"/>
              <a:gd name="connsiteX51" fmla="*/ 0 w 338138"/>
              <a:gd name="connsiteY51" fmla="*/ 0 h 33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335282">
                <a:moveTo>
                  <a:pt x="192254" y="135421"/>
                </a:moveTo>
                <a:cubicBezTo>
                  <a:pt x="177774" y="135421"/>
                  <a:pt x="163461" y="140666"/>
                  <a:pt x="152810" y="151158"/>
                </a:cubicBezTo>
                <a:cubicBezTo>
                  <a:pt x="130175" y="173452"/>
                  <a:pt x="130175" y="207548"/>
                  <a:pt x="152810" y="229842"/>
                </a:cubicBezTo>
                <a:cubicBezTo>
                  <a:pt x="174113" y="250825"/>
                  <a:pt x="210062" y="250825"/>
                  <a:pt x="232697" y="229842"/>
                </a:cubicBezTo>
                <a:cubicBezTo>
                  <a:pt x="254000" y="207548"/>
                  <a:pt x="254000" y="173452"/>
                  <a:pt x="232697" y="151158"/>
                </a:cubicBezTo>
                <a:cubicBezTo>
                  <a:pt x="221379" y="140666"/>
                  <a:pt x="206733" y="135421"/>
                  <a:pt x="192254" y="135421"/>
                </a:cubicBezTo>
                <a:close/>
                <a:moveTo>
                  <a:pt x="238125" y="69850"/>
                </a:moveTo>
                <a:cubicBezTo>
                  <a:pt x="231111" y="69850"/>
                  <a:pt x="225425" y="74825"/>
                  <a:pt x="225425" y="80963"/>
                </a:cubicBezTo>
                <a:cubicBezTo>
                  <a:pt x="225425" y="87101"/>
                  <a:pt x="231111" y="92076"/>
                  <a:pt x="238125" y="92076"/>
                </a:cubicBezTo>
                <a:cubicBezTo>
                  <a:pt x="245139" y="92076"/>
                  <a:pt x="250825" y="87101"/>
                  <a:pt x="250825" y="80963"/>
                </a:cubicBezTo>
                <a:cubicBezTo>
                  <a:pt x="250825" y="74825"/>
                  <a:pt x="245139" y="69850"/>
                  <a:pt x="238125" y="69850"/>
                </a:cubicBezTo>
                <a:close/>
                <a:moveTo>
                  <a:pt x="214313" y="57150"/>
                </a:moveTo>
                <a:lnTo>
                  <a:pt x="263526" y="57150"/>
                </a:lnTo>
                <a:lnTo>
                  <a:pt x="263526" y="106363"/>
                </a:lnTo>
                <a:lnTo>
                  <a:pt x="214313" y="106363"/>
                </a:lnTo>
                <a:close/>
                <a:moveTo>
                  <a:pt x="49213" y="57150"/>
                </a:moveTo>
                <a:lnTo>
                  <a:pt x="195263" y="57150"/>
                </a:lnTo>
                <a:lnTo>
                  <a:pt x="195263" y="106363"/>
                </a:lnTo>
                <a:lnTo>
                  <a:pt x="49213" y="106363"/>
                </a:lnTo>
                <a:close/>
                <a:moveTo>
                  <a:pt x="22225" y="28575"/>
                </a:moveTo>
                <a:cubicBezTo>
                  <a:pt x="22225" y="28575"/>
                  <a:pt x="22225" y="28575"/>
                  <a:pt x="22225" y="269875"/>
                </a:cubicBezTo>
                <a:lnTo>
                  <a:pt x="241853" y="269875"/>
                </a:lnTo>
                <a:cubicBezTo>
                  <a:pt x="241853" y="269875"/>
                  <a:pt x="241853" y="269875"/>
                  <a:pt x="247114" y="259384"/>
                </a:cubicBezTo>
                <a:cubicBezTo>
                  <a:pt x="247114" y="259384"/>
                  <a:pt x="247114" y="259384"/>
                  <a:pt x="233962" y="248892"/>
                </a:cubicBezTo>
                <a:cubicBezTo>
                  <a:pt x="210289" y="264629"/>
                  <a:pt x="178726" y="265941"/>
                  <a:pt x="155054" y="251515"/>
                </a:cubicBezTo>
                <a:cubicBezTo>
                  <a:pt x="155054" y="251515"/>
                  <a:pt x="155054" y="251515"/>
                  <a:pt x="49843" y="251515"/>
                </a:cubicBezTo>
                <a:cubicBezTo>
                  <a:pt x="49843" y="251515"/>
                  <a:pt x="49843" y="251515"/>
                  <a:pt x="49843" y="231844"/>
                </a:cubicBezTo>
                <a:cubicBezTo>
                  <a:pt x="49843" y="231844"/>
                  <a:pt x="49843" y="231844"/>
                  <a:pt x="135327" y="231844"/>
                </a:cubicBezTo>
                <a:cubicBezTo>
                  <a:pt x="128751" y="222664"/>
                  <a:pt x="123490" y="213484"/>
                  <a:pt x="122175" y="201682"/>
                </a:cubicBezTo>
                <a:cubicBezTo>
                  <a:pt x="122175" y="201682"/>
                  <a:pt x="122175" y="201682"/>
                  <a:pt x="49843" y="201682"/>
                </a:cubicBezTo>
                <a:cubicBezTo>
                  <a:pt x="49843" y="201682"/>
                  <a:pt x="49843" y="201682"/>
                  <a:pt x="49843" y="183322"/>
                </a:cubicBezTo>
                <a:cubicBezTo>
                  <a:pt x="49843" y="183322"/>
                  <a:pt x="49843" y="183322"/>
                  <a:pt x="120860" y="183322"/>
                </a:cubicBezTo>
                <a:cubicBezTo>
                  <a:pt x="122175" y="172831"/>
                  <a:pt x="124806" y="162339"/>
                  <a:pt x="131381" y="153159"/>
                </a:cubicBezTo>
                <a:cubicBezTo>
                  <a:pt x="131381" y="153159"/>
                  <a:pt x="131381" y="153159"/>
                  <a:pt x="49843" y="153159"/>
                </a:cubicBezTo>
                <a:cubicBezTo>
                  <a:pt x="49843" y="153159"/>
                  <a:pt x="49843" y="153159"/>
                  <a:pt x="49843" y="134800"/>
                </a:cubicBezTo>
                <a:cubicBezTo>
                  <a:pt x="49843" y="134800"/>
                  <a:pt x="49843" y="134800"/>
                  <a:pt x="147163" y="134800"/>
                </a:cubicBezTo>
                <a:cubicBezTo>
                  <a:pt x="174781" y="111194"/>
                  <a:pt x="216865" y="112506"/>
                  <a:pt x="243168" y="138734"/>
                </a:cubicBezTo>
                <a:cubicBezTo>
                  <a:pt x="269471" y="164962"/>
                  <a:pt x="270786" y="202993"/>
                  <a:pt x="251059" y="231844"/>
                </a:cubicBezTo>
                <a:cubicBezTo>
                  <a:pt x="251059" y="231844"/>
                  <a:pt x="251059" y="231844"/>
                  <a:pt x="264210" y="243647"/>
                </a:cubicBezTo>
                <a:cubicBezTo>
                  <a:pt x="264210" y="243647"/>
                  <a:pt x="264210" y="243647"/>
                  <a:pt x="272101" y="238401"/>
                </a:cubicBezTo>
                <a:cubicBezTo>
                  <a:pt x="272101" y="238401"/>
                  <a:pt x="272101" y="238401"/>
                  <a:pt x="290513" y="256761"/>
                </a:cubicBezTo>
                <a:cubicBezTo>
                  <a:pt x="290513" y="256761"/>
                  <a:pt x="290513" y="256761"/>
                  <a:pt x="290513" y="28575"/>
                </a:cubicBezTo>
                <a:cubicBezTo>
                  <a:pt x="290513" y="28575"/>
                  <a:pt x="290513" y="28575"/>
                  <a:pt x="22225" y="28575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311721" y="0"/>
                </a:cubicBezTo>
                <a:cubicBezTo>
                  <a:pt x="311721" y="0"/>
                  <a:pt x="311721" y="0"/>
                  <a:pt x="311721" y="278479"/>
                </a:cubicBezTo>
                <a:cubicBezTo>
                  <a:pt x="311721" y="278479"/>
                  <a:pt x="311721" y="278479"/>
                  <a:pt x="338138" y="304875"/>
                </a:cubicBezTo>
                <a:cubicBezTo>
                  <a:pt x="338138" y="304875"/>
                  <a:pt x="338138" y="316753"/>
                  <a:pt x="330213" y="325992"/>
                </a:cubicBezTo>
                <a:cubicBezTo>
                  <a:pt x="320967" y="336550"/>
                  <a:pt x="307759" y="335230"/>
                  <a:pt x="307759" y="335230"/>
                </a:cubicBezTo>
                <a:cubicBezTo>
                  <a:pt x="307759" y="335230"/>
                  <a:pt x="307759" y="335230"/>
                  <a:pt x="262850" y="291677"/>
                </a:cubicBezTo>
                <a:cubicBezTo>
                  <a:pt x="262850" y="291677"/>
                  <a:pt x="262850" y="291677"/>
                  <a:pt x="0" y="291677"/>
                </a:cubicBezTo>
                <a:cubicBezTo>
                  <a:pt x="0" y="291677"/>
                  <a:pt x="0" y="29167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587696" y="4692290"/>
            <a:ext cx="1900866" cy="785970"/>
            <a:chOff x="9587696" y="4692290"/>
            <a:chExt cx="1607354" cy="785970"/>
          </a:xfrm>
        </p:grpSpPr>
        <p:sp>
          <p:nvSpPr>
            <p:cNvPr id="40" name="矩形 39"/>
            <p:cNvSpPr/>
            <p:nvPr/>
          </p:nvSpPr>
          <p:spPr>
            <a:xfrm>
              <a:off x="9587696" y="5016595"/>
              <a:ext cx="1607354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Users can demonstrate on a projector or computer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9587696" y="4692290"/>
              <a:ext cx="1607354" cy="4247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Text added</a:t>
              </a:r>
            </a:p>
          </p:txBody>
        </p:sp>
      </p:grpSp>
      <p:sp>
        <p:nvSpPr>
          <p:cNvPr id="64" name="椭圆 63"/>
          <p:cNvSpPr/>
          <p:nvPr/>
        </p:nvSpPr>
        <p:spPr>
          <a:xfrm>
            <a:off x="8961263" y="4872369"/>
            <a:ext cx="484300" cy="48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椭圆 43"/>
          <p:cNvSpPr/>
          <p:nvPr/>
        </p:nvSpPr>
        <p:spPr>
          <a:xfrm>
            <a:off x="9090351" y="5000913"/>
            <a:ext cx="226123" cy="227211"/>
          </a:xfrm>
          <a:custGeom>
            <a:avLst/>
            <a:gdLst>
              <a:gd name="connsiteX0" fmla="*/ 104237 w 330200"/>
              <a:gd name="connsiteY0" fmla="*/ 80507 h 331788"/>
              <a:gd name="connsiteX1" fmla="*/ 112148 w 330200"/>
              <a:gd name="connsiteY1" fmla="*/ 84551 h 331788"/>
              <a:gd name="connsiteX2" fmla="*/ 163809 w 330200"/>
              <a:gd name="connsiteY2" fmla="*/ 154423 h 331788"/>
              <a:gd name="connsiteX3" fmla="*/ 166392 w 330200"/>
              <a:gd name="connsiteY3" fmla="*/ 154423 h 331788"/>
              <a:gd name="connsiteX4" fmla="*/ 219344 w 330200"/>
              <a:gd name="connsiteY4" fmla="*/ 84551 h 331788"/>
              <a:gd name="connsiteX5" fmla="*/ 234842 w 330200"/>
              <a:gd name="connsiteY5" fmla="*/ 83257 h 331788"/>
              <a:gd name="connsiteX6" fmla="*/ 237425 w 330200"/>
              <a:gd name="connsiteY6" fmla="*/ 98784 h 331788"/>
              <a:gd name="connsiteX7" fmla="*/ 194805 w 330200"/>
              <a:gd name="connsiteY7" fmla="*/ 154423 h 331788"/>
              <a:gd name="connsiteX8" fmla="*/ 216761 w 330200"/>
              <a:gd name="connsiteY8" fmla="*/ 154423 h 331788"/>
              <a:gd name="connsiteX9" fmla="*/ 228385 w 330200"/>
              <a:gd name="connsiteY9" fmla="*/ 166068 h 331788"/>
              <a:gd name="connsiteX10" fmla="*/ 216761 w 330200"/>
              <a:gd name="connsiteY10" fmla="*/ 177714 h 331788"/>
              <a:gd name="connsiteX11" fmla="*/ 178015 w 330200"/>
              <a:gd name="connsiteY11" fmla="*/ 177714 h 331788"/>
              <a:gd name="connsiteX12" fmla="*/ 176724 w 330200"/>
              <a:gd name="connsiteY12" fmla="*/ 179007 h 331788"/>
              <a:gd name="connsiteX13" fmla="*/ 176724 w 330200"/>
              <a:gd name="connsiteY13" fmla="*/ 194535 h 331788"/>
              <a:gd name="connsiteX14" fmla="*/ 216761 w 330200"/>
              <a:gd name="connsiteY14" fmla="*/ 194535 h 331788"/>
              <a:gd name="connsiteX15" fmla="*/ 228385 w 330200"/>
              <a:gd name="connsiteY15" fmla="*/ 206180 h 331788"/>
              <a:gd name="connsiteX16" fmla="*/ 216761 w 330200"/>
              <a:gd name="connsiteY16" fmla="*/ 217825 h 331788"/>
              <a:gd name="connsiteX17" fmla="*/ 176724 w 330200"/>
              <a:gd name="connsiteY17" fmla="*/ 217825 h 331788"/>
              <a:gd name="connsiteX18" fmla="*/ 176724 w 330200"/>
              <a:gd name="connsiteY18" fmla="*/ 257937 h 331788"/>
              <a:gd name="connsiteX19" fmla="*/ 165100 w 330200"/>
              <a:gd name="connsiteY19" fmla="*/ 268288 h 331788"/>
              <a:gd name="connsiteX20" fmla="*/ 153476 w 330200"/>
              <a:gd name="connsiteY20" fmla="*/ 257937 h 331788"/>
              <a:gd name="connsiteX21" fmla="*/ 153476 w 330200"/>
              <a:gd name="connsiteY21" fmla="*/ 217825 h 331788"/>
              <a:gd name="connsiteX22" fmla="*/ 113439 w 330200"/>
              <a:gd name="connsiteY22" fmla="*/ 217825 h 331788"/>
              <a:gd name="connsiteX23" fmla="*/ 101815 w 330200"/>
              <a:gd name="connsiteY23" fmla="*/ 206180 h 331788"/>
              <a:gd name="connsiteX24" fmla="*/ 113439 w 330200"/>
              <a:gd name="connsiteY24" fmla="*/ 194535 h 331788"/>
              <a:gd name="connsiteX25" fmla="*/ 153476 w 330200"/>
              <a:gd name="connsiteY25" fmla="*/ 194535 h 331788"/>
              <a:gd name="connsiteX26" fmla="*/ 153476 w 330200"/>
              <a:gd name="connsiteY26" fmla="*/ 179007 h 331788"/>
              <a:gd name="connsiteX27" fmla="*/ 152185 w 330200"/>
              <a:gd name="connsiteY27" fmla="*/ 177714 h 331788"/>
              <a:gd name="connsiteX28" fmla="*/ 113439 w 330200"/>
              <a:gd name="connsiteY28" fmla="*/ 177714 h 331788"/>
              <a:gd name="connsiteX29" fmla="*/ 101815 w 330200"/>
              <a:gd name="connsiteY29" fmla="*/ 166068 h 331788"/>
              <a:gd name="connsiteX30" fmla="*/ 113439 w 330200"/>
              <a:gd name="connsiteY30" fmla="*/ 154423 h 331788"/>
              <a:gd name="connsiteX31" fmla="*/ 135395 w 330200"/>
              <a:gd name="connsiteY31" fmla="*/ 154423 h 331788"/>
              <a:gd name="connsiteX32" fmla="*/ 92775 w 330200"/>
              <a:gd name="connsiteY32" fmla="*/ 98784 h 331788"/>
              <a:gd name="connsiteX33" fmla="*/ 95358 w 330200"/>
              <a:gd name="connsiteY33" fmla="*/ 83257 h 331788"/>
              <a:gd name="connsiteX34" fmla="*/ 104237 w 330200"/>
              <a:gd name="connsiteY34" fmla="*/ 80507 h 331788"/>
              <a:gd name="connsiteX35" fmla="*/ 165100 w 330200"/>
              <a:gd name="connsiteY35" fmla="*/ 26988 h 331788"/>
              <a:gd name="connsiteX36" fmla="*/ 26987 w 330200"/>
              <a:gd name="connsiteY36" fmla="*/ 165101 h 331788"/>
              <a:gd name="connsiteX37" fmla="*/ 165100 w 330200"/>
              <a:gd name="connsiteY37" fmla="*/ 303214 h 331788"/>
              <a:gd name="connsiteX38" fmla="*/ 303213 w 330200"/>
              <a:gd name="connsiteY38" fmla="*/ 165101 h 331788"/>
              <a:gd name="connsiteX39" fmla="*/ 165100 w 330200"/>
              <a:gd name="connsiteY39" fmla="*/ 26988 h 331788"/>
              <a:gd name="connsiteX40" fmla="*/ 165100 w 330200"/>
              <a:gd name="connsiteY40" fmla="*/ 0 h 331788"/>
              <a:gd name="connsiteX41" fmla="*/ 330200 w 330200"/>
              <a:gd name="connsiteY41" fmla="*/ 165894 h 331788"/>
              <a:gd name="connsiteX42" fmla="*/ 165100 w 330200"/>
              <a:gd name="connsiteY42" fmla="*/ 331788 h 331788"/>
              <a:gd name="connsiteX43" fmla="*/ 0 w 330200"/>
              <a:gd name="connsiteY43" fmla="*/ 165894 h 331788"/>
              <a:gd name="connsiteX44" fmla="*/ 165100 w 330200"/>
              <a:gd name="connsiteY44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200" h="331788">
                <a:moveTo>
                  <a:pt x="104237" y="80507"/>
                </a:moveTo>
                <a:cubicBezTo>
                  <a:pt x="107304" y="80669"/>
                  <a:pt x="110210" y="81963"/>
                  <a:pt x="112148" y="84551"/>
                </a:cubicBezTo>
                <a:cubicBezTo>
                  <a:pt x="163809" y="154423"/>
                  <a:pt x="163809" y="154423"/>
                  <a:pt x="163809" y="154423"/>
                </a:cubicBezTo>
                <a:cubicBezTo>
                  <a:pt x="166392" y="154423"/>
                  <a:pt x="166392" y="154423"/>
                  <a:pt x="166392" y="154423"/>
                </a:cubicBezTo>
                <a:cubicBezTo>
                  <a:pt x="219344" y="84551"/>
                  <a:pt x="219344" y="84551"/>
                  <a:pt x="219344" y="84551"/>
                </a:cubicBezTo>
                <a:cubicBezTo>
                  <a:pt x="221927" y="79375"/>
                  <a:pt x="229676" y="79375"/>
                  <a:pt x="234842" y="83257"/>
                </a:cubicBezTo>
                <a:cubicBezTo>
                  <a:pt x="240009" y="85845"/>
                  <a:pt x="241300" y="93608"/>
                  <a:pt x="237425" y="98784"/>
                </a:cubicBezTo>
                <a:cubicBezTo>
                  <a:pt x="194805" y="154423"/>
                  <a:pt x="194805" y="154423"/>
                  <a:pt x="194805" y="154423"/>
                </a:cubicBezTo>
                <a:cubicBezTo>
                  <a:pt x="216761" y="154423"/>
                  <a:pt x="216761" y="154423"/>
                  <a:pt x="216761" y="154423"/>
                </a:cubicBezTo>
                <a:cubicBezTo>
                  <a:pt x="223219" y="154423"/>
                  <a:pt x="228385" y="159599"/>
                  <a:pt x="228385" y="166068"/>
                </a:cubicBezTo>
                <a:cubicBezTo>
                  <a:pt x="228385" y="172538"/>
                  <a:pt x="223219" y="177714"/>
                  <a:pt x="216761" y="177714"/>
                </a:cubicBezTo>
                <a:cubicBezTo>
                  <a:pt x="178015" y="177714"/>
                  <a:pt x="178015" y="177714"/>
                  <a:pt x="178015" y="177714"/>
                </a:cubicBezTo>
                <a:cubicBezTo>
                  <a:pt x="176724" y="179007"/>
                  <a:pt x="176724" y="179007"/>
                  <a:pt x="176724" y="179007"/>
                </a:cubicBezTo>
                <a:cubicBezTo>
                  <a:pt x="176724" y="194535"/>
                  <a:pt x="176724" y="194535"/>
                  <a:pt x="176724" y="194535"/>
                </a:cubicBezTo>
                <a:cubicBezTo>
                  <a:pt x="216761" y="194535"/>
                  <a:pt x="216761" y="194535"/>
                  <a:pt x="216761" y="194535"/>
                </a:cubicBezTo>
                <a:cubicBezTo>
                  <a:pt x="223219" y="194535"/>
                  <a:pt x="228385" y="199710"/>
                  <a:pt x="228385" y="206180"/>
                </a:cubicBezTo>
                <a:cubicBezTo>
                  <a:pt x="228385" y="212649"/>
                  <a:pt x="223219" y="217825"/>
                  <a:pt x="216761" y="217825"/>
                </a:cubicBezTo>
                <a:cubicBezTo>
                  <a:pt x="176724" y="217825"/>
                  <a:pt x="176724" y="217825"/>
                  <a:pt x="176724" y="217825"/>
                </a:cubicBezTo>
                <a:cubicBezTo>
                  <a:pt x="176724" y="257937"/>
                  <a:pt x="176724" y="257937"/>
                  <a:pt x="176724" y="257937"/>
                </a:cubicBezTo>
                <a:cubicBezTo>
                  <a:pt x="176724" y="264406"/>
                  <a:pt x="171558" y="268288"/>
                  <a:pt x="165100" y="268288"/>
                </a:cubicBezTo>
                <a:cubicBezTo>
                  <a:pt x="158642" y="268288"/>
                  <a:pt x="153476" y="264406"/>
                  <a:pt x="153476" y="257937"/>
                </a:cubicBezTo>
                <a:cubicBezTo>
                  <a:pt x="153476" y="217825"/>
                  <a:pt x="153476" y="217825"/>
                  <a:pt x="153476" y="217825"/>
                </a:cubicBezTo>
                <a:cubicBezTo>
                  <a:pt x="113439" y="217825"/>
                  <a:pt x="113439" y="217825"/>
                  <a:pt x="113439" y="217825"/>
                </a:cubicBezTo>
                <a:cubicBezTo>
                  <a:pt x="106981" y="217825"/>
                  <a:pt x="101815" y="212649"/>
                  <a:pt x="101815" y="206180"/>
                </a:cubicBezTo>
                <a:cubicBezTo>
                  <a:pt x="101815" y="199710"/>
                  <a:pt x="106981" y="194535"/>
                  <a:pt x="113439" y="194535"/>
                </a:cubicBezTo>
                <a:cubicBezTo>
                  <a:pt x="153476" y="194535"/>
                  <a:pt x="153476" y="194535"/>
                  <a:pt x="153476" y="194535"/>
                </a:cubicBezTo>
                <a:cubicBezTo>
                  <a:pt x="153476" y="179007"/>
                  <a:pt x="153476" y="179007"/>
                  <a:pt x="153476" y="179007"/>
                </a:cubicBezTo>
                <a:cubicBezTo>
                  <a:pt x="152185" y="177714"/>
                  <a:pt x="152185" y="177714"/>
                  <a:pt x="152185" y="177714"/>
                </a:cubicBezTo>
                <a:cubicBezTo>
                  <a:pt x="113439" y="177714"/>
                  <a:pt x="113439" y="177714"/>
                  <a:pt x="113439" y="177714"/>
                </a:cubicBezTo>
                <a:cubicBezTo>
                  <a:pt x="106981" y="177714"/>
                  <a:pt x="101815" y="172538"/>
                  <a:pt x="101815" y="166068"/>
                </a:cubicBezTo>
                <a:cubicBezTo>
                  <a:pt x="101815" y="159599"/>
                  <a:pt x="106981" y="154423"/>
                  <a:pt x="113439" y="154423"/>
                </a:cubicBezTo>
                <a:cubicBezTo>
                  <a:pt x="135395" y="154423"/>
                  <a:pt x="135395" y="154423"/>
                  <a:pt x="135395" y="154423"/>
                </a:cubicBezTo>
                <a:cubicBezTo>
                  <a:pt x="92775" y="98784"/>
                  <a:pt x="92775" y="98784"/>
                  <a:pt x="92775" y="98784"/>
                </a:cubicBezTo>
                <a:cubicBezTo>
                  <a:pt x="88900" y="93608"/>
                  <a:pt x="90192" y="85845"/>
                  <a:pt x="95358" y="83257"/>
                </a:cubicBezTo>
                <a:cubicBezTo>
                  <a:pt x="97941" y="81316"/>
                  <a:pt x="101170" y="80346"/>
                  <a:pt x="104237" y="80507"/>
                </a:cubicBezTo>
                <a:close/>
                <a:moveTo>
                  <a:pt x="165100" y="26988"/>
                </a:moveTo>
                <a:cubicBezTo>
                  <a:pt x="88822" y="26988"/>
                  <a:pt x="26987" y="88823"/>
                  <a:pt x="26987" y="165101"/>
                </a:cubicBezTo>
                <a:cubicBezTo>
                  <a:pt x="26987" y="241379"/>
                  <a:pt x="88822" y="303214"/>
                  <a:pt x="165100" y="303214"/>
                </a:cubicBezTo>
                <a:cubicBezTo>
                  <a:pt x="241378" y="303214"/>
                  <a:pt x="303213" y="241379"/>
                  <a:pt x="303213" y="165101"/>
                </a:cubicBezTo>
                <a:cubicBezTo>
                  <a:pt x="303213" y="88823"/>
                  <a:pt x="241378" y="26988"/>
                  <a:pt x="165100" y="26988"/>
                </a:cubicBezTo>
                <a:close/>
                <a:moveTo>
                  <a:pt x="165100" y="0"/>
                </a:moveTo>
                <a:cubicBezTo>
                  <a:pt x="256282" y="0"/>
                  <a:pt x="330200" y="74273"/>
                  <a:pt x="330200" y="165894"/>
                </a:cubicBezTo>
                <a:cubicBezTo>
                  <a:pt x="330200" y="257515"/>
                  <a:pt x="256282" y="331788"/>
                  <a:pt x="165100" y="331788"/>
                </a:cubicBezTo>
                <a:cubicBezTo>
                  <a:pt x="73918" y="331788"/>
                  <a:pt x="0" y="257515"/>
                  <a:pt x="0" y="165894"/>
                </a:cubicBezTo>
                <a:cubicBezTo>
                  <a:pt x="0" y="74273"/>
                  <a:pt x="73918" y="0"/>
                  <a:pt x="1651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TextBox 7"/>
          <p:cNvSpPr txBox="1"/>
          <p:nvPr/>
        </p:nvSpPr>
        <p:spPr>
          <a:xfrm>
            <a:off x="539983" y="440281"/>
            <a:ext cx="16312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gradFill>
                  <a:gsLst>
                    <a:gs pos="0">
                      <a:srgbClr val="1975EA"/>
                    </a:gs>
                    <a:gs pos="100000">
                      <a:srgbClr val="009DD9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Demand analysis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椭圆 1"/>
          <p:cNvSpPr>
            <a:spLocks noChangeAspect="1" noChangeArrowheads="1"/>
          </p:cNvSpPr>
          <p:nvPr/>
        </p:nvSpPr>
        <p:spPr bwMode="auto">
          <a:xfrm>
            <a:off x="803066" y="2356132"/>
            <a:ext cx="2878975" cy="28789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57" name="空心弧 2"/>
          <p:cNvSpPr>
            <a:spLocks noChangeAspect="1"/>
          </p:cNvSpPr>
          <p:nvPr/>
        </p:nvSpPr>
        <p:spPr bwMode="auto">
          <a:xfrm>
            <a:off x="82529" y="1637182"/>
            <a:ext cx="4320050" cy="4318462"/>
          </a:xfrm>
          <a:custGeom>
            <a:avLst/>
            <a:gdLst>
              <a:gd name="T0" fmla="*/ 2160000 w 4320000"/>
              <a:gd name="T1" fmla="*/ 0 h 4320000"/>
              <a:gd name="T2" fmla="*/ 4320000 w 4320000"/>
              <a:gd name="T3" fmla="*/ 2160000 h 4320000"/>
              <a:gd name="T4" fmla="*/ 2160000 w 4320000"/>
              <a:gd name="T5" fmla="*/ 4320000 h 4320000"/>
              <a:gd name="T6" fmla="*/ 2160000 w 4320000"/>
              <a:gd name="T7" fmla="*/ 4190400 h 4320000"/>
              <a:gd name="T8" fmla="*/ 4190400 w 4320000"/>
              <a:gd name="T9" fmla="*/ 2160000 h 4320000"/>
              <a:gd name="T10" fmla="*/ 2160000 w 4320000"/>
              <a:gd name="T11" fmla="*/ 129600 h 4320000"/>
              <a:gd name="T12" fmla="*/ 2160000 w 4320000"/>
              <a:gd name="T13" fmla="*/ 0 h 43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20000" h="4320000">
                <a:moveTo>
                  <a:pt x="2160000" y="0"/>
                </a:moveTo>
                <a:cubicBezTo>
                  <a:pt x="3352935" y="0"/>
                  <a:pt x="4320000" y="967065"/>
                  <a:pt x="4320000" y="2160000"/>
                </a:cubicBezTo>
                <a:cubicBezTo>
                  <a:pt x="4320000" y="3352935"/>
                  <a:pt x="3352935" y="4320000"/>
                  <a:pt x="2160000" y="4320000"/>
                </a:cubicBezTo>
                <a:lnTo>
                  <a:pt x="2160000" y="4190400"/>
                </a:lnTo>
                <a:cubicBezTo>
                  <a:pt x="3281359" y="4190400"/>
                  <a:pt x="4190400" y="3281359"/>
                  <a:pt x="4190400" y="2160000"/>
                </a:cubicBezTo>
                <a:cubicBezTo>
                  <a:pt x="4190400" y="1038641"/>
                  <a:pt x="3281359" y="129600"/>
                  <a:pt x="2160000" y="129600"/>
                </a:cubicBezTo>
                <a:lnTo>
                  <a:pt x="21600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62" name="椭圆 11"/>
          <p:cNvSpPr>
            <a:spLocks noChangeAspect="1" noChangeArrowheads="1"/>
          </p:cNvSpPr>
          <p:nvPr/>
        </p:nvSpPr>
        <p:spPr bwMode="auto">
          <a:xfrm>
            <a:off x="4727667" y="1594330"/>
            <a:ext cx="899879" cy="8998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63" name="椭圆 12"/>
          <p:cNvSpPr>
            <a:spLocks noChangeAspect="1" noChangeArrowheads="1"/>
          </p:cNvSpPr>
          <p:nvPr/>
        </p:nvSpPr>
        <p:spPr bwMode="auto">
          <a:xfrm>
            <a:off x="6432198" y="2762426"/>
            <a:ext cx="899879" cy="8998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64" name="椭圆 13"/>
          <p:cNvSpPr>
            <a:spLocks noChangeAspect="1" noChangeArrowheads="1"/>
          </p:cNvSpPr>
          <p:nvPr/>
        </p:nvSpPr>
        <p:spPr bwMode="auto">
          <a:xfrm>
            <a:off x="6432198" y="3930521"/>
            <a:ext cx="899879" cy="8982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565" name="椭圆 14"/>
          <p:cNvSpPr>
            <a:spLocks noChangeAspect="1" noChangeArrowheads="1"/>
          </p:cNvSpPr>
          <p:nvPr/>
        </p:nvSpPr>
        <p:spPr bwMode="auto">
          <a:xfrm>
            <a:off x="4727667" y="5097030"/>
            <a:ext cx="899879" cy="8998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8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99479" y="2044269"/>
            <a:ext cx="2989844" cy="3502701"/>
            <a:chOff x="3362235" y="2044269"/>
            <a:chExt cx="4666459" cy="3502701"/>
          </a:xfrm>
        </p:grpSpPr>
        <p:cxnSp>
          <p:nvCxnSpPr>
            <p:cNvPr id="23566" name="直接连接符 4"/>
            <p:cNvCxnSpPr>
              <a:cxnSpLocks noChangeShapeType="1"/>
              <a:endCxn id="23562" idx="2"/>
            </p:cNvCxnSpPr>
            <p:nvPr/>
          </p:nvCxnSpPr>
          <p:spPr bwMode="auto">
            <a:xfrm>
              <a:off x="3362235" y="2044269"/>
              <a:ext cx="2006078" cy="1"/>
            </a:xfrm>
            <a:prstGeom prst="line">
              <a:avLst/>
            </a:prstGeom>
            <a:noFill/>
            <a:ln w="9525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7" name="直接连接符 16"/>
            <p:cNvCxnSpPr>
              <a:cxnSpLocks noChangeShapeType="1"/>
              <a:endCxn id="23563" idx="2"/>
            </p:cNvCxnSpPr>
            <p:nvPr/>
          </p:nvCxnSpPr>
          <p:spPr bwMode="auto">
            <a:xfrm>
              <a:off x="4766739" y="3212365"/>
              <a:ext cx="3261955" cy="1"/>
            </a:xfrm>
            <a:prstGeom prst="line">
              <a:avLst/>
            </a:prstGeom>
            <a:noFill/>
            <a:ln w="9525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8" name="直接连接符 18"/>
            <p:cNvCxnSpPr>
              <a:cxnSpLocks noChangeShapeType="1"/>
              <a:endCxn id="23564" idx="2"/>
            </p:cNvCxnSpPr>
            <p:nvPr/>
          </p:nvCxnSpPr>
          <p:spPr bwMode="auto">
            <a:xfrm flipV="1">
              <a:off x="4766739" y="4379667"/>
              <a:ext cx="3261955" cy="1"/>
            </a:xfrm>
            <a:prstGeom prst="line">
              <a:avLst/>
            </a:prstGeom>
            <a:noFill/>
            <a:ln w="9525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9" name="直接连接符 20"/>
            <p:cNvCxnSpPr>
              <a:cxnSpLocks noChangeShapeType="1"/>
              <a:endCxn id="23565" idx="2"/>
            </p:cNvCxnSpPr>
            <p:nvPr/>
          </p:nvCxnSpPr>
          <p:spPr bwMode="auto">
            <a:xfrm flipV="1">
              <a:off x="3362235" y="5546969"/>
              <a:ext cx="2006078" cy="1"/>
            </a:xfrm>
            <a:prstGeom prst="line">
              <a:avLst/>
            </a:prstGeom>
            <a:noFill/>
            <a:ln w="9525" cmpd="sng">
              <a:solidFill>
                <a:srgbClr val="BFBFB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578" name="KSO_Shape"/>
          <p:cNvSpPr>
            <a:spLocks noChangeAspect="1"/>
          </p:cNvSpPr>
          <p:nvPr/>
        </p:nvSpPr>
        <p:spPr bwMode="auto">
          <a:xfrm>
            <a:off x="4895898" y="1795890"/>
            <a:ext cx="539609" cy="534848"/>
          </a:xfrm>
          <a:custGeom>
            <a:avLst/>
            <a:gdLst>
              <a:gd name="T0" fmla="*/ 1420802 w 2262188"/>
              <a:gd name="T1" fmla="*/ 2155372 h 2241550"/>
              <a:gd name="T2" fmla="*/ 0 w 2262188"/>
              <a:gd name="T3" fmla="*/ 1901959 h 2241550"/>
              <a:gd name="T4" fmla="*/ 966787 w 2262188"/>
              <a:gd name="T5" fmla="*/ 2002745 h 2241550"/>
              <a:gd name="T6" fmla="*/ 463550 w 2262188"/>
              <a:gd name="T7" fmla="*/ 1799189 h 2241550"/>
              <a:gd name="T8" fmla="*/ 1920875 w 2262188"/>
              <a:gd name="T9" fmla="*/ 1721932 h 2241550"/>
              <a:gd name="T10" fmla="*/ 1920875 w 2262188"/>
              <a:gd name="T11" fmla="*/ 1643063 h 2241550"/>
              <a:gd name="T12" fmla="*/ 1920875 w 2262188"/>
              <a:gd name="T13" fmla="*/ 1520825 h 2241550"/>
              <a:gd name="T14" fmla="*/ 1437365 w 2262188"/>
              <a:gd name="T15" fmla="*/ 1781511 h 2241550"/>
              <a:gd name="T16" fmla="*/ 0 w 2262188"/>
              <a:gd name="T17" fmla="*/ 1470217 h 2241550"/>
              <a:gd name="T18" fmla="*/ 1304860 w 2262188"/>
              <a:gd name="T19" fmla="*/ 1658938 h 2241550"/>
              <a:gd name="T20" fmla="*/ 1333924 w 2262188"/>
              <a:gd name="T21" fmla="*/ 1648052 h 2241550"/>
              <a:gd name="T22" fmla="*/ 1395684 w 2262188"/>
              <a:gd name="T23" fmla="*/ 1641022 h 2241550"/>
              <a:gd name="T24" fmla="*/ 1448362 w 2262188"/>
              <a:gd name="T25" fmla="*/ 1646011 h 2241550"/>
              <a:gd name="T26" fmla="*/ 1677920 w 2262188"/>
              <a:gd name="T27" fmla="*/ 1506991 h 2241550"/>
              <a:gd name="T28" fmla="*/ 1657031 w 2262188"/>
              <a:gd name="T29" fmla="*/ 1492023 h 2241550"/>
              <a:gd name="T30" fmla="*/ 1654306 w 2262188"/>
              <a:gd name="T31" fmla="*/ 1479097 h 2241550"/>
              <a:gd name="T32" fmla="*/ 1663843 w 2262188"/>
              <a:gd name="T33" fmla="*/ 1466170 h 2241550"/>
              <a:gd name="T34" fmla="*/ 995838 w 2262188"/>
              <a:gd name="T35" fmla="*/ 1258888 h 2241550"/>
              <a:gd name="T36" fmla="*/ 489738 w 2262188"/>
              <a:gd name="T37" fmla="*/ 1130300 h 2241550"/>
              <a:gd name="T38" fmla="*/ 594035 w 2262188"/>
              <a:gd name="T39" fmla="*/ 1213404 h 2241550"/>
              <a:gd name="T40" fmla="*/ 555491 w 2262188"/>
              <a:gd name="T41" fmla="*/ 1222487 h 2241550"/>
              <a:gd name="T42" fmla="*/ 486564 w 2262188"/>
              <a:gd name="T43" fmla="*/ 1223168 h 2241550"/>
              <a:gd name="T44" fmla="*/ 211086 w 2262188"/>
              <a:gd name="T45" fmla="*/ 1351684 h 2241550"/>
              <a:gd name="T46" fmla="*/ 251218 w 2262188"/>
              <a:gd name="T47" fmla="*/ 1368941 h 2241550"/>
              <a:gd name="T48" fmla="*/ 259153 w 2262188"/>
              <a:gd name="T49" fmla="*/ 1381429 h 2241550"/>
              <a:gd name="T50" fmla="*/ 255072 w 2262188"/>
              <a:gd name="T51" fmla="*/ 1394599 h 2241550"/>
              <a:gd name="T52" fmla="*/ 240561 w 2262188"/>
              <a:gd name="T53" fmla="*/ 1405498 h 2241550"/>
              <a:gd name="T54" fmla="*/ 810075 w 2262188"/>
              <a:gd name="T55" fmla="*/ 1021049 h 2241550"/>
              <a:gd name="T56" fmla="*/ 341312 w 2262188"/>
              <a:gd name="T57" fmla="*/ 771297 h 2241550"/>
              <a:gd name="T58" fmla="*/ 2262188 w 2262188"/>
              <a:gd name="T59" fmla="*/ 687389 h 2241550"/>
              <a:gd name="T60" fmla="*/ 830949 w 2262188"/>
              <a:gd name="T61" fmla="*/ 982664 h 2241550"/>
              <a:gd name="T62" fmla="*/ 1797050 w 2262188"/>
              <a:gd name="T63" fmla="*/ 752476 h 2241550"/>
              <a:gd name="T64" fmla="*/ 1295400 w 2262188"/>
              <a:gd name="T65" fmla="*/ 660174 h 2241550"/>
              <a:gd name="T66" fmla="*/ 2262188 w 2262188"/>
              <a:gd name="T67" fmla="*/ 462607 h 2241550"/>
              <a:gd name="T68" fmla="*/ 824823 w 2262188"/>
              <a:gd name="T69" fmla="*/ 651157 h 2241550"/>
              <a:gd name="T70" fmla="*/ 341312 w 2262188"/>
              <a:gd name="T71" fmla="*/ 390526 h 2241550"/>
              <a:gd name="T72" fmla="*/ 786730 w 2262188"/>
              <a:gd name="T73" fmla="*/ 233363 h 2241550"/>
              <a:gd name="T74" fmla="*/ 600403 w 2262188"/>
              <a:gd name="T75" fmla="*/ 336703 h 2241550"/>
              <a:gd name="T76" fmla="*/ 608110 w 2262188"/>
              <a:gd name="T77" fmla="*/ 349677 h 2241550"/>
              <a:gd name="T78" fmla="*/ 603350 w 2262188"/>
              <a:gd name="T79" fmla="*/ 362651 h 2241550"/>
              <a:gd name="T80" fmla="*/ 576602 w 2262188"/>
              <a:gd name="T81" fmla="*/ 378585 h 2241550"/>
              <a:gd name="T82" fmla="*/ 820278 w 2262188"/>
              <a:gd name="T83" fmla="*/ 514246 h 2241550"/>
              <a:gd name="T84" fmla="*/ 878761 w 2262188"/>
              <a:gd name="T85" fmla="*/ 510831 h 2241550"/>
              <a:gd name="T86" fmla="*/ 932710 w 2262188"/>
              <a:gd name="T87" fmla="*/ 519026 h 2241550"/>
              <a:gd name="T88" fmla="*/ 1216508 w 2262188"/>
              <a:gd name="T89" fmla="*/ 466218 h 2241550"/>
              <a:gd name="T90" fmla="*/ 1749425 w 2262188"/>
              <a:gd name="T91" fmla="*/ 883986 h 2241550"/>
              <a:gd name="T92" fmla="*/ 1798297 w 2262188"/>
              <a:gd name="T93" fmla="*/ 374650 h 2241550"/>
              <a:gd name="T94" fmla="*/ 2012784 w 2262188"/>
              <a:gd name="T95" fmla="*/ 269585 h 2241550"/>
              <a:gd name="T96" fmla="*/ 2003262 w 2262188"/>
              <a:gd name="T97" fmla="*/ 256650 h 2241550"/>
              <a:gd name="T98" fmla="*/ 2006209 w 2262188"/>
              <a:gd name="T99" fmla="*/ 243943 h 2241550"/>
              <a:gd name="T100" fmla="*/ 2027068 w 2262188"/>
              <a:gd name="T101" fmla="*/ 228966 h 2241550"/>
              <a:gd name="T102" fmla="*/ 1797843 w 2262188"/>
              <a:gd name="T103" fmla="*/ 89635 h 2241550"/>
              <a:gd name="T104" fmla="*/ 1745015 w 2262188"/>
              <a:gd name="T105" fmla="*/ 94400 h 2241550"/>
              <a:gd name="T106" fmla="*/ 1683571 w 2262188"/>
              <a:gd name="T107" fmla="*/ 87820 h 2241550"/>
              <a:gd name="T108" fmla="*/ 1651602 w 2262188"/>
              <a:gd name="T109" fmla="*/ 75112 h 224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2188" h="2241550">
                <a:moveTo>
                  <a:pt x="1920875" y="1898650"/>
                </a:moveTo>
                <a:lnTo>
                  <a:pt x="1920875" y="1901598"/>
                </a:lnTo>
                <a:lnTo>
                  <a:pt x="1920875" y="1977571"/>
                </a:lnTo>
                <a:lnTo>
                  <a:pt x="1431239" y="2241550"/>
                </a:lnTo>
                <a:lnTo>
                  <a:pt x="966787" y="2131332"/>
                </a:lnTo>
                <a:lnTo>
                  <a:pt x="966787" y="2047648"/>
                </a:lnTo>
                <a:lnTo>
                  <a:pt x="1420802" y="2155372"/>
                </a:lnTo>
                <a:lnTo>
                  <a:pt x="1437365" y="2159227"/>
                </a:lnTo>
                <a:lnTo>
                  <a:pt x="1452113" y="2151289"/>
                </a:lnTo>
                <a:lnTo>
                  <a:pt x="1920875" y="1898650"/>
                </a:lnTo>
                <a:close/>
                <a:moveTo>
                  <a:pt x="0" y="1817688"/>
                </a:moveTo>
                <a:lnTo>
                  <a:pt x="463550" y="1928451"/>
                </a:lnTo>
                <a:lnTo>
                  <a:pt x="463550" y="2012951"/>
                </a:lnTo>
                <a:lnTo>
                  <a:pt x="0" y="1901959"/>
                </a:lnTo>
                <a:lnTo>
                  <a:pt x="0" y="1848519"/>
                </a:lnTo>
                <a:lnTo>
                  <a:pt x="0" y="1817688"/>
                </a:lnTo>
                <a:close/>
                <a:moveTo>
                  <a:pt x="1920875" y="1770063"/>
                </a:moveTo>
                <a:lnTo>
                  <a:pt x="1920875" y="1772784"/>
                </a:lnTo>
                <a:lnTo>
                  <a:pt x="1920875" y="1848984"/>
                </a:lnTo>
                <a:lnTo>
                  <a:pt x="1431239" y="2112963"/>
                </a:lnTo>
                <a:lnTo>
                  <a:pt x="966787" y="2002745"/>
                </a:lnTo>
                <a:lnTo>
                  <a:pt x="966787" y="1919061"/>
                </a:lnTo>
                <a:lnTo>
                  <a:pt x="1420802" y="2026784"/>
                </a:lnTo>
                <a:lnTo>
                  <a:pt x="1437365" y="2030867"/>
                </a:lnTo>
                <a:lnTo>
                  <a:pt x="1452113" y="2022702"/>
                </a:lnTo>
                <a:lnTo>
                  <a:pt x="1920875" y="1770063"/>
                </a:lnTo>
                <a:close/>
                <a:moveTo>
                  <a:pt x="0" y="1689100"/>
                </a:moveTo>
                <a:lnTo>
                  <a:pt x="463550" y="1799189"/>
                </a:lnTo>
                <a:lnTo>
                  <a:pt x="463550" y="1882775"/>
                </a:lnTo>
                <a:lnTo>
                  <a:pt x="0" y="1772460"/>
                </a:lnTo>
                <a:lnTo>
                  <a:pt x="0" y="1719680"/>
                </a:lnTo>
                <a:lnTo>
                  <a:pt x="0" y="1689100"/>
                </a:lnTo>
                <a:close/>
                <a:moveTo>
                  <a:pt x="1920875" y="1643063"/>
                </a:moveTo>
                <a:lnTo>
                  <a:pt x="1920875" y="1646009"/>
                </a:lnTo>
                <a:lnTo>
                  <a:pt x="1920875" y="1721932"/>
                </a:lnTo>
                <a:lnTo>
                  <a:pt x="1431239" y="1985963"/>
                </a:lnTo>
                <a:lnTo>
                  <a:pt x="966787" y="1875591"/>
                </a:lnTo>
                <a:lnTo>
                  <a:pt x="966787" y="1791963"/>
                </a:lnTo>
                <a:lnTo>
                  <a:pt x="1420802" y="1899841"/>
                </a:lnTo>
                <a:lnTo>
                  <a:pt x="1437365" y="1903694"/>
                </a:lnTo>
                <a:lnTo>
                  <a:pt x="1452113" y="1895762"/>
                </a:lnTo>
                <a:lnTo>
                  <a:pt x="1920875" y="1643063"/>
                </a:lnTo>
                <a:close/>
                <a:moveTo>
                  <a:pt x="0" y="1562100"/>
                </a:moveTo>
                <a:lnTo>
                  <a:pt x="463550" y="1672189"/>
                </a:lnTo>
                <a:lnTo>
                  <a:pt x="463550" y="1755775"/>
                </a:lnTo>
                <a:lnTo>
                  <a:pt x="0" y="1645686"/>
                </a:lnTo>
                <a:lnTo>
                  <a:pt x="0" y="1592907"/>
                </a:lnTo>
                <a:lnTo>
                  <a:pt x="0" y="1562100"/>
                </a:lnTo>
                <a:close/>
                <a:moveTo>
                  <a:pt x="1920875" y="1520825"/>
                </a:moveTo>
                <a:lnTo>
                  <a:pt x="1920875" y="1523996"/>
                </a:lnTo>
                <a:lnTo>
                  <a:pt x="1920875" y="1599869"/>
                </a:lnTo>
                <a:lnTo>
                  <a:pt x="1431239" y="1863725"/>
                </a:lnTo>
                <a:lnTo>
                  <a:pt x="966787" y="1753426"/>
                </a:lnTo>
                <a:lnTo>
                  <a:pt x="966787" y="1669853"/>
                </a:lnTo>
                <a:lnTo>
                  <a:pt x="1420802" y="1777660"/>
                </a:lnTo>
                <a:lnTo>
                  <a:pt x="1437365" y="1781511"/>
                </a:lnTo>
                <a:lnTo>
                  <a:pt x="1452113" y="1773584"/>
                </a:lnTo>
                <a:lnTo>
                  <a:pt x="1920875" y="1520825"/>
                </a:lnTo>
                <a:close/>
                <a:moveTo>
                  <a:pt x="0" y="1439863"/>
                </a:moveTo>
                <a:lnTo>
                  <a:pt x="463550" y="1549725"/>
                </a:lnTo>
                <a:lnTo>
                  <a:pt x="463550" y="1633538"/>
                </a:lnTo>
                <a:lnTo>
                  <a:pt x="0" y="1523223"/>
                </a:lnTo>
                <a:lnTo>
                  <a:pt x="0" y="1470217"/>
                </a:lnTo>
                <a:lnTo>
                  <a:pt x="0" y="1439863"/>
                </a:lnTo>
                <a:close/>
                <a:moveTo>
                  <a:pt x="1474701" y="1365250"/>
                </a:moveTo>
                <a:lnTo>
                  <a:pt x="1920875" y="1470932"/>
                </a:lnTo>
                <a:lnTo>
                  <a:pt x="1430878" y="1735138"/>
                </a:lnTo>
                <a:lnTo>
                  <a:pt x="984250" y="1629229"/>
                </a:lnTo>
                <a:lnTo>
                  <a:pt x="1044194" y="1597025"/>
                </a:lnTo>
                <a:lnTo>
                  <a:pt x="1304860" y="1658938"/>
                </a:lnTo>
                <a:lnTo>
                  <a:pt x="1305314" y="1658258"/>
                </a:lnTo>
                <a:lnTo>
                  <a:pt x="1309401" y="1656217"/>
                </a:lnTo>
                <a:lnTo>
                  <a:pt x="1313942" y="1654402"/>
                </a:lnTo>
                <a:lnTo>
                  <a:pt x="1318483" y="1652588"/>
                </a:lnTo>
                <a:lnTo>
                  <a:pt x="1323479" y="1651227"/>
                </a:lnTo>
                <a:lnTo>
                  <a:pt x="1328474" y="1649640"/>
                </a:lnTo>
                <a:lnTo>
                  <a:pt x="1333924" y="1648052"/>
                </a:lnTo>
                <a:lnTo>
                  <a:pt x="1339373" y="1646692"/>
                </a:lnTo>
                <a:lnTo>
                  <a:pt x="1345050" y="1645784"/>
                </a:lnTo>
                <a:lnTo>
                  <a:pt x="1350953" y="1644650"/>
                </a:lnTo>
                <a:lnTo>
                  <a:pt x="1357311" y="1643743"/>
                </a:lnTo>
                <a:lnTo>
                  <a:pt x="1369572" y="1642383"/>
                </a:lnTo>
                <a:lnTo>
                  <a:pt x="1382515" y="1641249"/>
                </a:lnTo>
                <a:lnTo>
                  <a:pt x="1395684" y="1641022"/>
                </a:lnTo>
                <a:lnTo>
                  <a:pt x="1403177" y="1641249"/>
                </a:lnTo>
                <a:lnTo>
                  <a:pt x="1410897" y="1641475"/>
                </a:lnTo>
                <a:lnTo>
                  <a:pt x="1418617" y="1642156"/>
                </a:lnTo>
                <a:lnTo>
                  <a:pt x="1426110" y="1642836"/>
                </a:lnTo>
                <a:lnTo>
                  <a:pt x="1433603" y="1643743"/>
                </a:lnTo>
                <a:lnTo>
                  <a:pt x="1441096" y="1644650"/>
                </a:lnTo>
                <a:lnTo>
                  <a:pt x="1448362" y="1646011"/>
                </a:lnTo>
                <a:lnTo>
                  <a:pt x="1455401" y="1647599"/>
                </a:lnTo>
                <a:lnTo>
                  <a:pt x="1460623" y="1648959"/>
                </a:lnTo>
                <a:lnTo>
                  <a:pt x="1707665" y="1516063"/>
                </a:lnTo>
                <a:lnTo>
                  <a:pt x="1701989" y="1514702"/>
                </a:lnTo>
                <a:lnTo>
                  <a:pt x="1693133" y="1512434"/>
                </a:lnTo>
                <a:lnTo>
                  <a:pt x="1685186" y="1509713"/>
                </a:lnTo>
                <a:lnTo>
                  <a:pt x="1677920" y="1506991"/>
                </a:lnTo>
                <a:lnTo>
                  <a:pt x="1671790" y="1503816"/>
                </a:lnTo>
                <a:lnTo>
                  <a:pt x="1666340" y="1500641"/>
                </a:lnTo>
                <a:lnTo>
                  <a:pt x="1664070" y="1499054"/>
                </a:lnTo>
                <a:lnTo>
                  <a:pt x="1662026" y="1497240"/>
                </a:lnTo>
                <a:lnTo>
                  <a:pt x="1659983" y="1495652"/>
                </a:lnTo>
                <a:lnTo>
                  <a:pt x="1658393" y="1493838"/>
                </a:lnTo>
                <a:lnTo>
                  <a:pt x="1657031" y="1492023"/>
                </a:lnTo>
                <a:lnTo>
                  <a:pt x="1655668" y="1490209"/>
                </a:lnTo>
                <a:lnTo>
                  <a:pt x="1654987" y="1488395"/>
                </a:lnTo>
                <a:lnTo>
                  <a:pt x="1654306" y="1486581"/>
                </a:lnTo>
                <a:lnTo>
                  <a:pt x="1653852" y="1484540"/>
                </a:lnTo>
                <a:lnTo>
                  <a:pt x="1653625" y="1482725"/>
                </a:lnTo>
                <a:lnTo>
                  <a:pt x="1653625" y="1480911"/>
                </a:lnTo>
                <a:lnTo>
                  <a:pt x="1654306" y="1479097"/>
                </a:lnTo>
                <a:lnTo>
                  <a:pt x="1654760" y="1477282"/>
                </a:lnTo>
                <a:lnTo>
                  <a:pt x="1655441" y="1475241"/>
                </a:lnTo>
                <a:lnTo>
                  <a:pt x="1656577" y="1473427"/>
                </a:lnTo>
                <a:lnTo>
                  <a:pt x="1658166" y="1471613"/>
                </a:lnTo>
                <a:lnTo>
                  <a:pt x="1659528" y="1469798"/>
                </a:lnTo>
                <a:lnTo>
                  <a:pt x="1661345" y="1467984"/>
                </a:lnTo>
                <a:lnTo>
                  <a:pt x="1663843" y="1466170"/>
                </a:lnTo>
                <a:lnTo>
                  <a:pt x="1666113" y="1464356"/>
                </a:lnTo>
                <a:lnTo>
                  <a:pt x="1668611" y="1462768"/>
                </a:lnTo>
                <a:lnTo>
                  <a:pt x="1671790" y="1461181"/>
                </a:lnTo>
                <a:lnTo>
                  <a:pt x="1675650" y="1459366"/>
                </a:lnTo>
                <a:lnTo>
                  <a:pt x="1414984" y="1397454"/>
                </a:lnTo>
                <a:lnTo>
                  <a:pt x="1474701" y="1365250"/>
                </a:lnTo>
                <a:close/>
                <a:moveTo>
                  <a:pt x="995838" y="1258888"/>
                </a:moveTo>
                <a:lnTo>
                  <a:pt x="1393825" y="1352349"/>
                </a:lnTo>
                <a:lnTo>
                  <a:pt x="918237" y="1608912"/>
                </a:lnTo>
                <a:lnTo>
                  <a:pt x="918237" y="2111376"/>
                </a:lnTo>
                <a:lnTo>
                  <a:pt x="512762" y="2014286"/>
                </a:lnTo>
                <a:lnTo>
                  <a:pt x="512762" y="1518854"/>
                </a:lnTo>
                <a:lnTo>
                  <a:pt x="995838" y="1258888"/>
                </a:lnTo>
                <a:close/>
                <a:moveTo>
                  <a:pt x="489738" y="1130300"/>
                </a:moveTo>
                <a:lnTo>
                  <a:pt x="935038" y="1236110"/>
                </a:lnTo>
                <a:lnTo>
                  <a:pt x="875408" y="1268353"/>
                </a:lnTo>
                <a:lnTo>
                  <a:pt x="610586" y="1205457"/>
                </a:lnTo>
                <a:lnTo>
                  <a:pt x="606959" y="1207501"/>
                </a:lnTo>
                <a:lnTo>
                  <a:pt x="603104" y="1209544"/>
                </a:lnTo>
                <a:lnTo>
                  <a:pt x="598796" y="1211588"/>
                </a:lnTo>
                <a:lnTo>
                  <a:pt x="594035" y="1213404"/>
                </a:lnTo>
                <a:lnTo>
                  <a:pt x="589274" y="1214994"/>
                </a:lnTo>
                <a:lnTo>
                  <a:pt x="584059" y="1216583"/>
                </a:lnTo>
                <a:lnTo>
                  <a:pt x="578617" y="1218172"/>
                </a:lnTo>
                <a:lnTo>
                  <a:pt x="573176" y="1219308"/>
                </a:lnTo>
                <a:lnTo>
                  <a:pt x="567281" y="1220443"/>
                </a:lnTo>
                <a:lnTo>
                  <a:pt x="561386" y="1221351"/>
                </a:lnTo>
                <a:lnTo>
                  <a:pt x="555491" y="1222487"/>
                </a:lnTo>
                <a:lnTo>
                  <a:pt x="543021" y="1223849"/>
                </a:lnTo>
                <a:lnTo>
                  <a:pt x="530097" y="1224530"/>
                </a:lnTo>
                <a:lnTo>
                  <a:pt x="516947" y="1224757"/>
                </a:lnTo>
                <a:lnTo>
                  <a:pt x="509464" y="1224757"/>
                </a:lnTo>
                <a:lnTo>
                  <a:pt x="501755" y="1224530"/>
                </a:lnTo>
                <a:lnTo>
                  <a:pt x="494046" y="1224076"/>
                </a:lnTo>
                <a:lnTo>
                  <a:pt x="486564" y="1223168"/>
                </a:lnTo>
                <a:lnTo>
                  <a:pt x="479082" y="1222487"/>
                </a:lnTo>
                <a:lnTo>
                  <a:pt x="471600" y="1221124"/>
                </a:lnTo>
                <a:lnTo>
                  <a:pt x="464345" y="1219989"/>
                </a:lnTo>
                <a:lnTo>
                  <a:pt x="457543" y="1218399"/>
                </a:lnTo>
                <a:lnTo>
                  <a:pt x="456409" y="1218172"/>
                </a:lnTo>
                <a:lnTo>
                  <a:pt x="209953" y="1351230"/>
                </a:lnTo>
                <a:lnTo>
                  <a:pt x="211086" y="1351684"/>
                </a:lnTo>
                <a:lnTo>
                  <a:pt x="219929" y="1353955"/>
                </a:lnTo>
                <a:lnTo>
                  <a:pt x="227864" y="1356452"/>
                </a:lnTo>
                <a:lnTo>
                  <a:pt x="235120" y="1359404"/>
                </a:lnTo>
                <a:lnTo>
                  <a:pt x="241241" y="1362356"/>
                </a:lnTo>
                <a:lnTo>
                  <a:pt x="246683" y="1365535"/>
                </a:lnTo>
                <a:lnTo>
                  <a:pt x="249177" y="1367351"/>
                </a:lnTo>
                <a:lnTo>
                  <a:pt x="251218" y="1368941"/>
                </a:lnTo>
                <a:lnTo>
                  <a:pt x="253031" y="1370757"/>
                </a:lnTo>
                <a:lnTo>
                  <a:pt x="254845" y="1372574"/>
                </a:lnTo>
                <a:lnTo>
                  <a:pt x="255979" y="1374390"/>
                </a:lnTo>
                <a:lnTo>
                  <a:pt x="257113" y="1376207"/>
                </a:lnTo>
                <a:lnTo>
                  <a:pt x="258019" y="1378023"/>
                </a:lnTo>
                <a:lnTo>
                  <a:pt x="258926" y="1379613"/>
                </a:lnTo>
                <a:lnTo>
                  <a:pt x="259153" y="1381429"/>
                </a:lnTo>
                <a:lnTo>
                  <a:pt x="259380" y="1383246"/>
                </a:lnTo>
                <a:lnTo>
                  <a:pt x="259153" y="1385289"/>
                </a:lnTo>
                <a:lnTo>
                  <a:pt x="258926" y="1387106"/>
                </a:lnTo>
                <a:lnTo>
                  <a:pt x="258473" y="1388922"/>
                </a:lnTo>
                <a:lnTo>
                  <a:pt x="257566" y="1390739"/>
                </a:lnTo>
                <a:lnTo>
                  <a:pt x="256206" y="1392555"/>
                </a:lnTo>
                <a:lnTo>
                  <a:pt x="255072" y="1394599"/>
                </a:lnTo>
                <a:lnTo>
                  <a:pt x="253485" y="1396415"/>
                </a:lnTo>
                <a:lnTo>
                  <a:pt x="251444" y="1398232"/>
                </a:lnTo>
                <a:lnTo>
                  <a:pt x="249404" y="1399821"/>
                </a:lnTo>
                <a:lnTo>
                  <a:pt x="246910" y="1401638"/>
                </a:lnTo>
                <a:lnTo>
                  <a:pt x="244189" y="1403454"/>
                </a:lnTo>
                <a:lnTo>
                  <a:pt x="241241" y="1405043"/>
                </a:lnTo>
                <a:lnTo>
                  <a:pt x="240561" y="1405498"/>
                </a:lnTo>
                <a:lnTo>
                  <a:pt x="504929" y="1468393"/>
                </a:lnTo>
                <a:lnTo>
                  <a:pt x="463891" y="1490418"/>
                </a:lnTo>
                <a:lnTo>
                  <a:pt x="463891" y="1504950"/>
                </a:lnTo>
                <a:lnTo>
                  <a:pt x="0" y="1394599"/>
                </a:lnTo>
                <a:lnTo>
                  <a:pt x="489738" y="1130300"/>
                </a:lnTo>
                <a:close/>
                <a:moveTo>
                  <a:pt x="341312" y="768350"/>
                </a:moveTo>
                <a:lnTo>
                  <a:pt x="810075" y="1021049"/>
                </a:lnTo>
                <a:lnTo>
                  <a:pt x="824823" y="1028755"/>
                </a:lnTo>
                <a:lnTo>
                  <a:pt x="841386" y="1024902"/>
                </a:lnTo>
                <a:lnTo>
                  <a:pt x="1295400" y="917250"/>
                </a:lnTo>
                <a:lnTo>
                  <a:pt x="1295400" y="1000879"/>
                </a:lnTo>
                <a:lnTo>
                  <a:pt x="830949" y="1111250"/>
                </a:lnTo>
                <a:lnTo>
                  <a:pt x="341312" y="847220"/>
                </a:lnTo>
                <a:lnTo>
                  <a:pt x="341312" y="771297"/>
                </a:lnTo>
                <a:lnTo>
                  <a:pt x="341312" y="768350"/>
                </a:lnTo>
                <a:close/>
                <a:moveTo>
                  <a:pt x="2262188" y="687389"/>
                </a:moveTo>
                <a:lnTo>
                  <a:pt x="2262188" y="717969"/>
                </a:lnTo>
                <a:lnTo>
                  <a:pt x="2262188" y="770974"/>
                </a:lnTo>
                <a:lnTo>
                  <a:pt x="1797050" y="881063"/>
                </a:lnTo>
                <a:lnTo>
                  <a:pt x="1797050" y="797477"/>
                </a:lnTo>
                <a:lnTo>
                  <a:pt x="2262188" y="687389"/>
                </a:lnTo>
                <a:close/>
                <a:moveTo>
                  <a:pt x="341312" y="639763"/>
                </a:moveTo>
                <a:lnTo>
                  <a:pt x="810075" y="892403"/>
                </a:lnTo>
                <a:lnTo>
                  <a:pt x="824823" y="900340"/>
                </a:lnTo>
                <a:lnTo>
                  <a:pt x="841386" y="896485"/>
                </a:lnTo>
                <a:lnTo>
                  <a:pt x="1295400" y="788762"/>
                </a:lnTo>
                <a:lnTo>
                  <a:pt x="1295400" y="872672"/>
                </a:lnTo>
                <a:lnTo>
                  <a:pt x="830949" y="982664"/>
                </a:lnTo>
                <a:lnTo>
                  <a:pt x="341312" y="718685"/>
                </a:lnTo>
                <a:lnTo>
                  <a:pt x="341312" y="642938"/>
                </a:lnTo>
                <a:lnTo>
                  <a:pt x="341312" y="639763"/>
                </a:lnTo>
                <a:close/>
                <a:moveTo>
                  <a:pt x="2262188" y="558801"/>
                </a:moveTo>
                <a:lnTo>
                  <a:pt x="2262188" y="589381"/>
                </a:lnTo>
                <a:lnTo>
                  <a:pt x="2262188" y="642613"/>
                </a:lnTo>
                <a:lnTo>
                  <a:pt x="1797050" y="752476"/>
                </a:lnTo>
                <a:lnTo>
                  <a:pt x="1797050" y="668663"/>
                </a:lnTo>
                <a:lnTo>
                  <a:pt x="2262188" y="558801"/>
                </a:lnTo>
                <a:close/>
                <a:moveTo>
                  <a:pt x="341312" y="511175"/>
                </a:moveTo>
                <a:lnTo>
                  <a:pt x="810075" y="763815"/>
                </a:lnTo>
                <a:lnTo>
                  <a:pt x="824823" y="771979"/>
                </a:lnTo>
                <a:lnTo>
                  <a:pt x="841386" y="768124"/>
                </a:lnTo>
                <a:lnTo>
                  <a:pt x="1295400" y="660174"/>
                </a:lnTo>
                <a:lnTo>
                  <a:pt x="1295400" y="744084"/>
                </a:lnTo>
                <a:lnTo>
                  <a:pt x="830949" y="854075"/>
                </a:lnTo>
                <a:lnTo>
                  <a:pt x="341312" y="590097"/>
                </a:lnTo>
                <a:lnTo>
                  <a:pt x="341312" y="514350"/>
                </a:lnTo>
                <a:lnTo>
                  <a:pt x="341312" y="511175"/>
                </a:lnTo>
                <a:close/>
                <a:moveTo>
                  <a:pt x="2262188" y="431801"/>
                </a:moveTo>
                <a:lnTo>
                  <a:pt x="2262188" y="462607"/>
                </a:lnTo>
                <a:lnTo>
                  <a:pt x="2262188" y="515613"/>
                </a:lnTo>
                <a:lnTo>
                  <a:pt x="1797050" y="625476"/>
                </a:lnTo>
                <a:lnTo>
                  <a:pt x="1797050" y="541889"/>
                </a:lnTo>
                <a:lnTo>
                  <a:pt x="2262188" y="431801"/>
                </a:lnTo>
                <a:close/>
                <a:moveTo>
                  <a:pt x="341312" y="390526"/>
                </a:moveTo>
                <a:lnTo>
                  <a:pt x="810075" y="643225"/>
                </a:lnTo>
                <a:lnTo>
                  <a:pt x="824823" y="651157"/>
                </a:lnTo>
                <a:lnTo>
                  <a:pt x="841386" y="647304"/>
                </a:lnTo>
                <a:lnTo>
                  <a:pt x="1295400" y="539652"/>
                </a:lnTo>
                <a:lnTo>
                  <a:pt x="1295400" y="623054"/>
                </a:lnTo>
                <a:lnTo>
                  <a:pt x="830949" y="733425"/>
                </a:lnTo>
                <a:lnTo>
                  <a:pt x="341312" y="469395"/>
                </a:lnTo>
                <a:lnTo>
                  <a:pt x="341312" y="393472"/>
                </a:lnTo>
                <a:lnTo>
                  <a:pt x="341312" y="390526"/>
                </a:lnTo>
                <a:close/>
                <a:moveTo>
                  <a:pt x="2262188" y="309564"/>
                </a:moveTo>
                <a:lnTo>
                  <a:pt x="2262188" y="340144"/>
                </a:lnTo>
                <a:lnTo>
                  <a:pt x="2262188" y="392923"/>
                </a:lnTo>
                <a:lnTo>
                  <a:pt x="1797050" y="503239"/>
                </a:lnTo>
                <a:lnTo>
                  <a:pt x="1797050" y="419426"/>
                </a:lnTo>
                <a:lnTo>
                  <a:pt x="2262188" y="309564"/>
                </a:lnTo>
                <a:close/>
                <a:moveTo>
                  <a:pt x="786730" y="233363"/>
                </a:moveTo>
                <a:lnTo>
                  <a:pt x="846346" y="265913"/>
                </a:lnTo>
                <a:lnTo>
                  <a:pt x="585896" y="328053"/>
                </a:lnTo>
                <a:lnTo>
                  <a:pt x="589976" y="329646"/>
                </a:lnTo>
                <a:lnTo>
                  <a:pt x="593149" y="331467"/>
                </a:lnTo>
                <a:lnTo>
                  <a:pt x="595643" y="333288"/>
                </a:lnTo>
                <a:lnTo>
                  <a:pt x="597909" y="334882"/>
                </a:lnTo>
                <a:lnTo>
                  <a:pt x="600403" y="336703"/>
                </a:lnTo>
                <a:lnTo>
                  <a:pt x="602216" y="338524"/>
                </a:lnTo>
                <a:lnTo>
                  <a:pt x="603576" y="340344"/>
                </a:lnTo>
                <a:lnTo>
                  <a:pt x="605163" y="342165"/>
                </a:lnTo>
                <a:lnTo>
                  <a:pt x="606296" y="344214"/>
                </a:lnTo>
                <a:lnTo>
                  <a:pt x="606976" y="346035"/>
                </a:lnTo>
                <a:lnTo>
                  <a:pt x="607430" y="347856"/>
                </a:lnTo>
                <a:lnTo>
                  <a:pt x="608110" y="349677"/>
                </a:lnTo>
                <a:lnTo>
                  <a:pt x="608110" y="351498"/>
                </a:lnTo>
                <a:lnTo>
                  <a:pt x="607883" y="353546"/>
                </a:lnTo>
                <a:lnTo>
                  <a:pt x="607430" y="355367"/>
                </a:lnTo>
                <a:lnTo>
                  <a:pt x="606750" y="357188"/>
                </a:lnTo>
                <a:lnTo>
                  <a:pt x="606070" y="359009"/>
                </a:lnTo>
                <a:lnTo>
                  <a:pt x="604710" y="360830"/>
                </a:lnTo>
                <a:lnTo>
                  <a:pt x="603350" y="362651"/>
                </a:lnTo>
                <a:lnTo>
                  <a:pt x="601536" y="364472"/>
                </a:lnTo>
                <a:lnTo>
                  <a:pt x="599723" y="366293"/>
                </a:lnTo>
                <a:lnTo>
                  <a:pt x="597683" y="367886"/>
                </a:lnTo>
                <a:lnTo>
                  <a:pt x="595416" y="369707"/>
                </a:lnTo>
                <a:lnTo>
                  <a:pt x="589976" y="372666"/>
                </a:lnTo>
                <a:lnTo>
                  <a:pt x="583855" y="375853"/>
                </a:lnTo>
                <a:lnTo>
                  <a:pt x="576602" y="378585"/>
                </a:lnTo>
                <a:lnTo>
                  <a:pt x="568668" y="381316"/>
                </a:lnTo>
                <a:lnTo>
                  <a:pt x="559828" y="383592"/>
                </a:lnTo>
                <a:lnTo>
                  <a:pt x="554161" y="384958"/>
                </a:lnTo>
                <a:lnTo>
                  <a:pt x="800558" y="518343"/>
                </a:lnTo>
                <a:lnTo>
                  <a:pt x="805998" y="517205"/>
                </a:lnTo>
                <a:lnTo>
                  <a:pt x="813025" y="515611"/>
                </a:lnTo>
                <a:lnTo>
                  <a:pt x="820278" y="514246"/>
                </a:lnTo>
                <a:lnTo>
                  <a:pt x="827759" y="513108"/>
                </a:lnTo>
                <a:lnTo>
                  <a:pt x="835239" y="512197"/>
                </a:lnTo>
                <a:lnTo>
                  <a:pt x="842719" y="511514"/>
                </a:lnTo>
                <a:lnTo>
                  <a:pt x="850426" y="510831"/>
                </a:lnTo>
                <a:lnTo>
                  <a:pt x="858133" y="510604"/>
                </a:lnTo>
                <a:lnTo>
                  <a:pt x="865614" y="510604"/>
                </a:lnTo>
                <a:lnTo>
                  <a:pt x="878761" y="510831"/>
                </a:lnTo>
                <a:lnTo>
                  <a:pt x="891681" y="511742"/>
                </a:lnTo>
                <a:lnTo>
                  <a:pt x="903922" y="513108"/>
                </a:lnTo>
                <a:lnTo>
                  <a:pt x="910269" y="514018"/>
                </a:lnTo>
                <a:lnTo>
                  <a:pt x="916162" y="515156"/>
                </a:lnTo>
                <a:lnTo>
                  <a:pt x="921829" y="516067"/>
                </a:lnTo>
                <a:lnTo>
                  <a:pt x="927269" y="517432"/>
                </a:lnTo>
                <a:lnTo>
                  <a:pt x="932710" y="519026"/>
                </a:lnTo>
                <a:lnTo>
                  <a:pt x="937696" y="520619"/>
                </a:lnTo>
                <a:lnTo>
                  <a:pt x="942683" y="521985"/>
                </a:lnTo>
                <a:lnTo>
                  <a:pt x="947217" y="523806"/>
                </a:lnTo>
                <a:lnTo>
                  <a:pt x="951750" y="525854"/>
                </a:lnTo>
                <a:lnTo>
                  <a:pt x="955604" y="528131"/>
                </a:lnTo>
                <a:lnTo>
                  <a:pt x="956284" y="528358"/>
                </a:lnTo>
                <a:lnTo>
                  <a:pt x="1216508" y="466218"/>
                </a:lnTo>
                <a:lnTo>
                  <a:pt x="1276350" y="498540"/>
                </a:lnTo>
                <a:lnTo>
                  <a:pt x="830479" y="604838"/>
                </a:lnTo>
                <a:lnTo>
                  <a:pt x="341312" y="339889"/>
                </a:lnTo>
                <a:lnTo>
                  <a:pt x="786730" y="233363"/>
                </a:lnTo>
                <a:close/>
                <a:moveTo>
                  <a:pt x="1266452" y="128588"/>
                </a:moveTo>
                <a:lnTo>
                  <a:pt x="1749425" y="388781"/>
                </a:lnTo>
                <a:lnTo>
                  <a:pt x="1749425" y="883986"/>
                </a:lnTo>
                <a:lnTo>
                  <a:pt x="1344073" y="981076"/>
                </a:lnTo>
                <a:lnTo>
                  <a:pt x="1343846" y="478612"/>
                </a:lnTo>
                <a:lnTo>
                  <a:pt x="868362" y="222276"/>
                </a:lnTo>
                <a:lnTo>
                  <a:pt x="1266452" y="128588"/>
                </a:lnTo>
                <a:close/>
                <a:moveTo>
                  <a:pt x="1772450" y="0"/>
                </a:moveTo>
                <a:lnTo>
                  <a:pt x="2262188" y="264139"/>
                </a:lnTo>
                <a:lnTo>
                  <a:pt x="1798297" y="374650"/>
                </a:lnTo>
                <a:lnTo>
                  <a:pt x="1798297" y="359900"/>
                </a:lnTo>
                <a:lnTo>
                  <a:pt x="1757259" y="338116"/>
                </a:lnTo>
                <a:lnTo>
                  <a:pt x="2021627" y="275031"/>
                </a:lnTo>
                <a:lnTo>
                  <a:pt x="2020947" y="274804"/>
                </a:lnTo>
                <a:lnTo>
                  <a:pt x="2017772" y="272989"/>
                </a:lnTo>
                <a:lnTo>
                  <a:pt x="2015278" y="271173"/>
                </a:lnTo>
                <a:lnTo>
                  <a:pt x="2012784" y="269585"/>
                </a:lnTo>
                <a:lnTo>
                  <a:pt x="2010517" y="267770"/>
                </a:lnTo>
                <a:lnTo>
                  <a:pt x="2008703" y="265954"/>
                </a:lnTo>
                <a:lnTo>
                  <a:pt x="2007116" y="264139"/>
                </a:lnTo>
                <a:lnTo>
                  <a:pt x="2005982" y="262323"/>
                </a:lnTo>
                <a:lnTo>
                  <a:pt x="2004622" y="260508"/>
                </a:lnTo>
                <a:lnTo>
                  <a:pt x="2003942" y="258466"/>
                </a:lnTo>
                <a:lnTo>
                  <a:pt x="2003262" y="256650"/>
                </a:lnTo>
                <a:lnTo>
                  <a:pt x="2002808" y="254835"/>
                </a:lnTo>
                <a:lnTo>
                  <a:pt x="2002808" y="253020"/>
                </a:lnTo>
                <a:lnTo>
                  <a:pt x="2003035" y="251431"/>
                </a:lnTo>
                <a:lnTo>
                  <a:pt x="2003262" y="249162"/>
                </a:lnTo>
                <a:lnTo>
                  <a:pt x="2004169" y="247346"/>
                </a:lnTo>
                <a:lnTo>
                  <a:pt x="2004849" y="245758"/>
                </a:lnTo>
                <a:lnTo>
                  <a:pt x="2006209" y="243943"/>
                </a:lnTo>
                <a:lnTo>
                  <a:pt x="2007343" y="242127"/>
                </a:lnTo>
                <a:lnTo>
                  <a:pt x="2009157" y="240312"/>
                </a:lnTo>
                <a:lnTo>
                  <a:pt x="2010970" y="238723"/>
                </a:lnTo>
                <a:lnTo>
                  <a:pt x="2013011" y="236908"/>
                </a:lnTo>
                <a:lnTo>
                  <a:pt x="2015505" y="235320"/>
                </a:lnTo>
                <a:lnTo>
                  <a:pt x="2020947" y="231916"/>
                </a:lnTo>
                <a:lnTo>
                  <a:pt x="2027068" y="228966"/>
                </a:lnTo>
                <a:lnTo>
                  <a:pt x="2034324" y="226016"/>
                </a:lnTo>
                <a:lnTo>
                  <a:pt x="2042259" y="223520"/>
                </a:lnTo>
                <a:lnTo>
                  <a:pt x="2051102" y="221023"/>
                </a:lnTo>
                <a:lnTo>
                  <a:pt x="2052009" y="220797"/>
                </a:lnTo>
                <a:lnTo>
                  <a:pt x="1805779" y="87820"/>
                </a:lnTo>
                <a:lnTo>
                  <a:pt x="1804872" y="88046"/>
                </a:lnTo>
                <a:lnTo>
                  <a:pt x="1797843" y="89635"/>
                </a:lnTo>
                <a:lnTo>
                  <a:pt x="1790588" y="90996"/>
                </a:lnTo>
                <a:lnTo>
                  <a:pt x="1783106" y="92131"/>
                </a:lnTo>
                <a:lnTo>
                  <a:pt x="1775624" y="92812"/>
                </a:lnTo>
                <a:lnTo>
                  <a:pt x="1768142" y="93720"/>
                </a:lnTo>
                <a:lnTo>
                  <a:pt x="1760433" y="94173"/>
                </a:lnTo>
                <a:lnTo>
                  <a:pt x="1752724" y="94400"/>
                </a:lnTo>
                <a:lnTo>
                  <a:pt x="1745015" y="94400"/>
                </a:lnTo>
                <a:lnTo>
                  <a:pt x="1732092" y="94173"/>
                </a:lnTo>
                <a:lnTo>
                  <a:pt x="1719168" y="93493"/>
                </a:lnTo>
                <a:lnTo>
                  <a:pt x="1706698" y="92131"/>
                </a:lnTo>
                <a:lnTo>
                  <a:pt x="1700576" y="90996"/>
                </a:lnTo>
                <a:lnTo>
                  <a:pt x="1694681" y="90089"/>
                </a:lnTo>
                <a:lnTo>
                  <a:pt x="1689013" y="88954"/>
                </a:lnTo>
                <a:lnTo>
                  <a:pt x="1683571" y="87820"/>
                </a:lnTo>
                <a:lnTo>
                  <a:pt x="1678130" y="86231"/>
                </a:lnTo>
                <a:lnTo>
                  <a:pt x="1672915" y="84643"/>
                </a:lnTo>
                <a:lnTo>
                  <a:pt x="1668153" y="83054"/>
                </a:lnTo>
                <a:lnTo>
                  <a:pt x="1663392" y="81239"/>
                </a:lnTo>
                <a:lnTo>
                  <a:pt x="1659084" y="79196"/>
                </a:lnTo>
                <a:lnTo>
                  <a:pt x="1655230" y="77154"/>
                </a:lnTo>
                <a:lnTo>
                  <a:pt x="1651602" y="75112"/>
                </a:lnTo>
                <a:lnTo>
                  <a:pt x="1386780" y="137970"/>
                </a:lnTo>
                <a:lnTo>
                  <a:pt x="1327150" y="105973"/>
                </a:lnTo>
                <a:lnTo>
                  <a:pt x="177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79" name="KSO_Shape"/>
          <p:cNvSpPr>
            <a:spLocks noChangeAspect="1"/>
          </p:cNvSpPr>
          <p:nvPr/>
        </p:nvSpPr>
        <p:spPr bwMode="auto">
          <a:xfrm>
            <a:off x="6703591" y="4109863"/>
            <a:ext cx="396772" cy="539609"/>
          </a:xfrm>
          <a:custGeom>
            <a:avLst/>
            <a:gdLst>
              <a:gd name="T0" fmla="*/ 659720 w 1122363"/>
              <a:gd name="T1" fmla="*/ 1061049 h 1531938"/>
              <a:gd name="T2" fmla="*/ 657679 w 1122363"/>
              <a:gd name="T3" fmla="*/ 1105186 h 1531938"/>
              <a:gd name="T4" fmla="*/ 613002 w 1122363"/>
              <a:gd name="T5" fmla="*/ 1132121 h 1531938"/>
              <a:gd name="T6" fmla="*/ 496276 w 1122363"/>
              <a:gd name="T7" fmla="*/ 860262 h 1531938"/>
              <a:gd name="T8" fmla="*/ 478065 w 1122363"/>
              <a:gd name="T9" fmla="*/ 820434 h 1531938"/>
              <a:gd name="T10" fmla="*/ 495593 w 1122363"/>
              <a:gd name="T11" fmla="*/ 792738 h 1531938"/>
              <a:gd name="T12" fmla="*/ 513236 w 1122363"/>
              <a:gd name="T13" fmla="*/ 692440 h 1531938"/>
              <a:gd name="T14" fmla="*/ 428226 w 1122363"/>
              <a:gd name="T15" fmla="*/ 723969 h 1531938"/>
              <a:gd name="T16" fmla="*/ 379486 w 1122363"/>
              <a:gd name="T17" fmla="*/ 771377 h 1531938"/>
              <a:gd name="T18" fmla="*/ 359537 w 1122363"/>
              <a:gd name="T19" fmla="*/ 859614 h 1531938"/>
              <a:gd name="T20" fmla="*/ 388554 w 1122363"/>
              <a:gd name="T21" fmla="*/ 929250 h 1531938"/>
              <a:gd name="T22" fmla="*/ 452482 w 1122363"/>
              <a:gd name="T23" fmla="*/ 975751 h 1531938"/>
              <a:gd name="T24" fmla="*/ 515503 w 1122363"/>
              <a:gd name="T25" fmla="*/ 1131583 h 1531938"/>
              <a:gd name="T26" fmla="*/ 419611 w 1122363"/>
              <a:gd name="T27" fmla="*/ 1093929 h 1531938"/>
              <a:gd name="T28" fmla="*/ 452255 w 1122363"/>
              <a:gd name="T29" fmla="*/ 1208705 h 1531938"/>
              <a:gd name="T30" fmla="*/ 616608 w 1122363"/>
              <a:gd name="T31" fmla="*/ 1227305 h 1531938"/>
              <a:gd name="T32" fmla="*/ 701392 w 1122363"/>
              <a:gd name="T33" fmla="*/ 1200993 h 1531938"/>
              <a:gd name="T34" fmla="*/ 755799 w 1122363"/>
              <a:gd name="T35" fmla="*/ 1155627 h 1531938"/>
              <a:gd name="T36" fmla="*/ 783682 w 1122363"/>
              <a:gd name="T37" fmla="*/ 1087805 h 1531938"/>
              <a:gd name="T38" fmla="*/ 769174 w 1122363"/>
              <a:gd name="T39" fmla="*/ 1001156 h 1531938"/>
              <a:gd name="T40" fmla="*/ 693004 w 1122363"/>
              <a:gd name="T41" fmla="*/ 932199 h 1531938"/>
              <a:gd name="T42" fmla="*/ 624543 w 1122363"/>
              <a:gd name="T43" fmla="*/ 792018 h 1531938"/>
              <a:gd name="T44" fmla="*/ 756025 w 1122363"/>
              <a:gd name="T45" fmla="*/ 858933 h 1531938"/>
              <a:gd name="T46" fmla="*/ 653106 w 1122363"/>
              <a:gd name="T47" fmla="*/ 698791 h 1531938"/>
              <a:gd name="T48" fmla="*/ 617515 w 1122363"/>
              <a:gd name="T49" fmla="*/ 373743 h 1531938"/>
              <a:gd name="T50" fmla="*/ 768267 w 1122363"/>
              <a:gd name="T51" fmla="*/ 414573 h 1531938"/>
              <a:gd name="T52" fmla="*/ 889095 w 1122363"/>
              <a:gd name="T53" fmla="*/ 508707 h 1531938"/>
              <a:gd name="T54" fmla="*/ 986347 w 1122363"/>
              <a:gd name="T55" fmla="*/ 659549 h 1531938"/>
              <a:gd name="T56" fmla="*/ 1066143 w 1122363"/>
              <a:gd name="T57" fmla="*/ 870048 h 1531938"/>
              <a:gd name="T58" fmla="*/ 1122136 w 1122363"/>
              <a:gd name="T59" fmla="*/ 1120922 h 1531938"/>
              <a:gd name="T60" fmla="*/ 1088812 w 1122363"/>
              <a:gd name="T61" fmla="*/ 1284920 h 1531938"/>
              <a:gd name="T62" fmla="*/ 987253 w 1122363"/>
              <a:gd name="T63" fmla="*/ 1407408 h 1531938"/>
              <a:gd name="T64" fmla="*/ 836275 w 1122363"/>
              <a:gd name="T65" fmla="*/ 1488160 h 1531938"/>
              <a:gd name="T66" fmla="*/ 653786 w 1122363"/>
              <a:gd name="T67" fmla="*/ 1527401 h 1531938"/>
              <a:gd name="T68" fmla="*/ 459056 w 1122363"/>
              <a:gd name="T69" fmla="*/ 1525133 h 1531938"/>
              <a:gd name="T70" fmla="*/ 274754 w 1122363"/>
              <a:gd name="T71" fmla="*/ 1477952 h 1531938"/>
              <a:gd name="T72" fmla="*/ 122868 w 1122363"/>
              <a:gd name="T73" fmla="*/ 1387674 h 1531938"/>
              <a:gd name="T74" fmla="*/ 25163 w 1122363"/>
              <a:gd name="T75" fmla="*/ 1257020 h 1531938"/>
              <a:gd name="T76" fmla="*/ 2947 w 1122363"/>
              <a:gd name="T77" fmla="*/ 1087805 h 1531938"/>
              <a:gd name="T78" fmla="*/ 101785 w 1122363"/>
              <a:gd name="T79" fmla="*/ 770469 h 1531938"/>
              <a:gd name="T80" fmla="*/ 185436 w 1122363"/>
              <a:gd name="T81" fmla="*/ 597625 h 1531938"/>
              <a:gd name="T82" fmla="*/ 291076 w 1122363"/>
              <a:gd name="T83" fmla="*/ 468105 h 1531938"/>
              <a:gd name="T84" fmla="*/ 429359 w 1122363"/>
              <a:gd name="T85" fmla="*/ 390529 h 1531938"/>
              <a:gd name="T86" fmla="*/ 479174 w 1122363"/>
              <a:gd name="T87" fmla="*/ 1591 h 1531938"/>
              <a:gd name="T88" fmla="*/ 551894 w 1122363"/>
              <a:gd name="T89" fmla="*/ 29995 h 1531938"/>
              <a:gd name="T90" fmla="*/ 625293 w 1122363"/>
              <a:gd name="T91" fmla="*/ 25905 h 1531938"/>
              <a:gd name="T92" fmla="*/ 709340 w 1122363"/>
              <a:gd name="T93" fmla="*/ 227 h 1531938"/>
              <a:gd name="T94" fmla="*/ 758726 w 1122363"/>
              <a:gd name="T95" fmla="*/ 27496 h 1531938"/>
              <a:gd name="T96" fmla="*/ 796785 w 1122363"/>
              <a:gd name="T97" fmla="*/ 126571 h 1531938"/>
              <a:gd name="T98" fmla="*/ 842547 w 1122363"/>
              <a:gd name="T99" fmla="*/ 132706 h 1531938"/>
              <a:gd name="T100" fmla="*/ 877887 w 1122363"/>
              <a:gd name="T101" fmla="*/ 128389 h 1531938"/>
              <a:gd name="T102" fmla="*/ 854327 w 1122363"/>
              <a:gd name="T103" fmla="*/ 210421 h 1531938"/>
              <a:gd name="T104" fmla="*/ 786364 w 1122363"/>
              <a:gd name="T105" fmla="*/ 279955 h 1531938"/>
              <a:gd name="T106" fmla="*/ 671961 w 1122363"/>
              <a:gd name="T107" fmla="*/ 339492 h 1531938"/>
              <a:gd name="T108" fmla="*/ 528333 w 1122363"/>
              <a:gd name="T109" fmla="*/ 325403 h 1531938"/>
              <a:gd name="T110" fmla="*/ 445646 w 1122363"/>
              <a:gd name="T111" fmla="*/ 337219 h 1531938"/>
              <a:gd name="T112" fmla="*/ 251726 w 1122363"/>
              <a:gd name="T113" fmla="*/ 176563 h 1531938"/>
              <a:gd name="T114" fmla="*/ 329656 w 1122363"/>
              <a:gd name="T115" fmla="*/ 137024 h 1531938"/>
              <a:gd name="T116" fmla="*/ 389916 w 1122363"/>
              <a:gd name="T117" fmla="*/ 127934 h 1531938"/>
              <a:gd name="T118" fmla="*/ 417101 w 1122363"/>
              <a:gd name="T119" fmla="*/ 43857 h 1531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80" name="KSO_Shape"/>
          <p:cNvSpPr>
            <a:spLocks noChangeAspect="1"/>
          </p:cNvSpPr>
          <p:nvPr/>
        </p:nvSpPr>
        <p:spPr bwMode="auto">
          <a:xfrm>
            <a:off x="6681371" y="2925896"/>
            <a:ext cx="399946" cy="539609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81" name="KSO_Shape"/>
          <p:cNvSpPr>
            <a:spLocks noChangeAspect="1"/>
          </p:cNvSpPr>
          <p:nvPr/>
        </p:nvSpPr>
        <p:spPr bwMode="auto">
          <a:xfrm>
            <a:off x="4926054" y="5300178"/>
            <a:ext cx="536435" cy="539609"/>
          </a:xfrm>
          <a:custGeom>
            <a:avLst/>
            <a:gdLst>
              <a:gd name="T0" fmla="*/ 1295082 w 2109787"/>
              <a:gd name="T1" fmla="*/ 1930537 h 2125662"/>
              <a:gd name="T2" fmla="*/ 1378267 w 2109787"/>
              <a:gd name="T3" fmla="*/ 1684248 h 2125662"/>
              <a:gd name="T4" fmla="*/ 1361122 w 2109787"/>
              <a:gd name="T5" fmla="*/ 1545055 h 2125662"/>
              <a:gd name="T6" fmla="*/ 1566862 w 2109787"/>
              <a:gd name="T7" fmla="*/ 1567300 h 2125662"/>
              <a:gd name="T8" fmla="*/ 1528445 w 2109787"/>
              <a:gd name="T9" fmla="*/ 2041129 h 2125662"/>
              <a:gd name="T10" fmla="*/ 1651000 w 2109787"/>
              <a:gd name="T11" fmla="*/ 1844733 h 2125662"/>
              <a:gd name="T12" fmla="*/ 1901190 w 2109787"/>
              <a:gd name="T13" fmla="*/ 1450988 h 2125662"/>
              <a:gd name="T14" fmla="*/ 2088197 w 2109787"/>
              <a:gd name="T15" fmla="*/ 1575563 h 2125662"/>
              <a:gd name="T16" fmla="*/ 2077720 w 2109787"/>
              <a:gd name="T17" fmla="*/ 2010939 h 2125662"/>
              <a:gd name="T18" fmla="*/ 1755457 w 2109787"/>
              <a:gd name="T19" fmla="*/ 2109455 h 2125662"/>
              <a:gd name="T20" fmla="*/ 1116012 w 2109787"/>
              <a:gd name="T21" fmla="*/ 2102146 h 2125662"/>
              <a:gd name="T22" fmla="*/ 824229 w 2109787"/>
              <a:gd name="T23" fmla="*/ 1996956 h 2125662"/>
              <a:gd name="T24" fmla="*/ 842327 w 2109787"/>
              <a:gd name="T25" fmla="*/ 1547597 h 2125662"/>
              <a:gd name="T26" fmla="*/ 1079500 w 2109787"/>
              <a:gd name="T27" fmla="*/ 1446221 h 2125662"/>
              <a:gd name="T28" fmla="*/ 1156856 w 2109787"/>
              <a:gd name="T29" fmla="*/ 894212 h 2125662"/>
              <a:gd name="T30" fmla="*/ 1181274 w 2109787"/>
              <a:gd name="T31" fmla="*/ 1123523 h 2125662"/>
              <a:gd name="T32" fmla="*/ 1403890 w 2109787"/>
              <a:gd name="T33" fmla="*/ 1350929 h 2125662"/>
              <a:gd name="T34" fmla="*/ 1555473 w 2109787"/>
              <a:gd name="T35" fmla="*/ 1330602 h 2125662"/>
              <a:gd name="T36" fmla="*/ 1746695 w 2109787"/>
              <a:gd name="T37" fmla="*/ 1088269 h 2125662"/>
              <a:gd name="T38" fmla="*/ 1634435 w 2109787"/>
              <a:gd name="T39" fmla="*/ 939629 h 2125662"/>
              <a:gd name="T40" fmla="*/ 1329051 w 2109787"/>
              <a:gd name="T41" fmla="*/ 834184 h 2125662"/>
              <a:gd name="T42" fmla="*/ 1487609 w 2109787"/>
              <a:gd name="T43" fmla="*/ 501650 h 2125662"/>
              <a:gd name="T44" fmla="*/ 1685808 w 2109787"/>
              <a:gd name="T45" fmla="*/ 588039 h 2125662"/>
              <a:gd name="T46" fmla="*/ 1817729 w 2109787"/>
              <a:gd name="T47" fmla="*/ 779556 h 2125662"/>
              <a:gd name="T48" fmla="*/ 1848490 w 2109787"/>
              <a:gd name="T49" fmla="*/ 1036817 h 2125662"/>
              <a:gd name="T50" fmla="*/ 1748915 w 2109787"/>
              <a:gd name="T51" fmla="*/ 1271528 h 2125662"/>
              <a:gd name="T52" fmla="*/ 1576403 w 2109787"/>
              <a:gd name="T53" fmla="*/ 1417309 h 2125662"/>
              <a:gd name="T54" fmla="*/ 1403573 w 2109787"/>
              <a:gd name="T55" fmla="*/ 1442082 h 2125662"/>
              <a:gd name="T56" fmla="*/ 1224085 w 2109787"/>
              <a:gd name="T57" fmla="*/ 1336319 h 2125662"/>
              <a:gd name="T58" fmla="*/ 1088992 w 2109787"/>
              <a:gd name="T59" fmla="*/ 1130193 h 2125662"/>
              <a:gd name="T60" fmla="*/ 1072185 w 2109787"/>
              <a:gd name="T61" fmla="*/ 867850 h 2125662"/>
              <a:gd name="T62" fmla="*/ 1171443 w 2109787"/>
              <a:gd name="T63" fmla="*/ 647432 h 2125662"/>
              <a:gd name="T64" fmla="*/ 1349029 w 2109787"/>
              <a:gd name="T65" fmla="*/ 518483 h 2125662"/>
              <a:gd name="T66" fmla="*/ 894842 w 2109787"/>
              <a:gd name="T67" fmla="*/ 389721 h 2125662"/>
              <a:gd name="T68" fmla="*/ 783863 w 2109787"/>
              <a:gd name="T69" fmla="*/ 461707 h 2125662"/>
              <a:gd name="T70" fmla="*/ 646249 w 2109787"/>
              <a:gd name="T71" fmla="*/ 519107 h 2125662"/>
              <a:gd name="T72" fmla="*/ 649737 w 2109787"/>
              <a:gd name="T73" fmla="*/ 631367 h 2125662"/>
              <a:gd name="T74" fmla="*/ 859963 w 2109787"/>
              <a:gd name="T75" fmla="*/ 751873 h 2125662"/>
              <a:gd name="T76" fmla="*/ 989016 w 2109787"/>
              <a:gd name="T77" fmla="*/ 914873 h 2125662"/>
              <a:gd name="T78" fmla="*/ 926551 w 2109787"/>
              <a:gd name="T79" fmla="*/ 1110219 h 2125662"/>
              <a:gd name="T80" fmla="*/ 637054 w 2109787"/>
              <a:gd name="T81" fmla="*/ 1172057 h 2125662"/>
              <a:gd name="T82" fmla="*/ 648152 w 2109787"/>
              <a:gd name="T83" fmla="*/ 1081995 h 2125662"/>
              <a:gd name="T84" fmla="*/ 837450 w 2109787"/>
              <a:gd name="T85" fmla="*/ 1055674 h 2125662"/>
              <a:gd name="T86" fmla="*/ 874549 w 2109787"/>
              <a:gd name="T87" fmla="*/ 927557 h 2125662"/>
              <a:gd name="T88" fmla="*/ 734081 w 2109787"/>
              <a:gd name="T89" fmla="*/ 811174 h 2125662"/>
              <a:gd name="T90" fmla="*/ 535588 w 2109787"/>
              <a:gd name="T91" fmla="*/ 662762 h 2125662"/>
              <a:gd name="T92" fmla="*/ 561905 w 2109787"/>
              <a:gd name="T93" fmla="*/ 464879 h 2125662"/>
              <a:gd name="T94" fmla="*/ 832750 w 2109787"/>
              <a:gd name="T95" fmla="*/ 1588 h 2125662"/>
              <a:gd name="T96" fmla="*/ 1300854 w 2109787"/>
              <a:gd name="T97" fmla="*/ 193714 h 2125662"/>
              <a:gd name="T98" fmla="*/ 1132654 w 2109787"/>
              <a:gd name="T99" fmla="*/ 241031 h 2125662"/>
              <a:gd name="T100" fmla="*/ 735320 w 2109787"/>
              <a:gd name="T101" fmla="*/ 141316 h 2125662"/>
              <a:gd name="T102" fmla="*/ 411297 w 2109787"/>
              <a:gd name="T103" fmla="*/ 258815 h 2125662"/>
              <a:gd name="T104" fmla="*/ 196445 w 2109787"/>
              <a:gd name="T105" fmla="*/ 520171 h 2125662"/>
              <a:gd name="T106" fmla="*/ 143129 w 2109787"/>
              <a:gd name="T107" fmla="*/ 858378 h 2125662"/>
              <a:gd name="T108" fmla="*/ 247857 w 2109787"/>
              <a:gd name="T109" fmla="*/ 1145456 h 2125662"/>
              <a:gd name="T110" fmla="*/ 469056 w 2109787"/>
              <a:gd name="T111" fmla="*/ 1349968 h 2125662"/>
              <a:gd name="T112" fmla="*/ 542684 w 2109787"/>
              <a:gd name="T113" fmla="*/ 1533202 h 2125662"/>
              <a:gd name="T114" fmla="*/ 227229 w 2109787"/>
              <a:gd name="T115" fmla="*/ 1339170 h 2125662"/>
              <a:gd name="T116" fmla="*/ 37131 w 2109787"/>
              <a:gd name="T117" fmla="*/ 1025417 h 2125662"/>
              <a:gd name="T118" fmla="*/ 15868 w 2109787"/>
              <a:gd name="T119" fmla="*/ 627508 h 2125662"/>
              <a:gd name="T120" fmla="*/ 204062 w 2109787"/>
              <a:gd name="T121" fmla="*/ 257545 h 2125662"/>
              <a:gd name="T122" fmla="*/ 551570 w 2109787"/>
              <a:gd name="T123" fmla="*/ 35567 h 2125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09787" h="2125662">
                <a:moveTo>
                  <a:pt x="1216342" y="1436687"/>
                </a:moveTo>
                <a:lnTo>
                  <a:pt x="1216977" y="1467831"/>
                </a:lnTo>
                <a:lnTo>
                  <a:pt x="1218247" y="1498021"/>
                </a:lnTo>
                <a:lnTo>
                  <a:pt x="1219517" y="1527894"/>
                </a:lnTo>
                <a:lnTo>
                  <a:pt x="1221105" y="1556813"/>
                </a:lnTo>
                <a:lnTo>
                  <a:pt x="1223010" y="1585097"/>
                </a:lnTo>
                <a:lnTo>
                  <a:pt x="1225550" y="1612427"/>
                </a:lnTo>
                <a:lnTo>
                  <a:pt x="1227772" y="1639121"/>
                </a:lnTo>
                <a:lnTo>
                  <a:pt x="1230630" y="1665180"/>
                </a:lnTo>
                <a:lnTo>
                  <a:pt x="1233487" y="1690286"/>
                </a:lnTo>
                <a:lnTo>
                  <a:pt x="1237297" y="1714756"/>
                </a:lnTo>
                <a:lnTo>
                  <a:pt x="1240790" y="1738273"/>
                </a:lnTo>
                <a:lnTo>
                  <a:pt x="1244917" y="1761154"/>
                </a:lnTo>
                <a:lnTo>
                  <a:pt x="1249362" y="1783399"/>
                </a:lnTo>
                <a:lnTo>
                  <a:pt x="1253807" y="1804691"/>
                </a:lnTo>
                <a:lnTo>
                  <a:pt x="1258570" y="1825030"/>
                </a:lnTo>
                <a:lnTo>
                  <a:pt x="1263967" y="1844733"/>
                </a:lnTo>
                <a:lnTo>
                  <a:pt x="1269365" y="1863801"/>
                </a:lnTo>
                <a:lnTo>
                  <a:pt x="1275397" y="1881597"/>
                </a:lnTo>
                <a:lnTo>
                  <a:pt x="1281430" y="1899076"/>
                </a:lnTo>
                <a:lnTo>
                  <a:pt x="1288097" y="1915283"/>
                </a:lnTo>
                <a:lnTo>
                  <a:pt x="1295082" y="1930537"/>
                </a:lnTo>
                <a:lnTo>
                  <a:pt x="1302067" y="1945474"/>
                </a:lnTo>
                <a:lnTo>
                  <a:pt x="1309687" y="1959457"/>
                </a:lnTo>
                <a:lnTo>
                  <a:pt x="1317625" y="1972168"/>
                </a:lnTo>
                <a:lnTo>
                  <a:pt x="1325562" y="1984244"/>
                </a:lnTo>
                <a:lnTo>
                  <a:pt x="1330007" y="1990282"/>
                </a:lnTo>
                <a:lnTo>
                  <a:pt x="1334135" y="1995685"/>
                </a:lnTo>
                <a:lnTo>
                  <a:pt x="1338262" y="2001087"/>
                </a:lnTo>
                <a:lnTo>
                  <a:pt x="1343025" y="2005854"/>
                </a:lnTo>
                <a:lnTo>
                  <a:pt x="1347470" y="2010621"/>
                </a:lnTo>
                <a:lnTo>
                  <a:pt x="1352232" y="2015388"/>
                </a:lnTo>
                <a:lnTo>
                  <a:pt x="1356677" y="2019519"/>
                </a:lnTo>
                <a:lnTo>
                  <a:pt x="1361440" y="2023968"/>
                </a:lnTo>
                <a:lnTo>
                  <a:pt x="1366520" y="2027782"/>
                </a:lnTo>
                <a:lnTo>
                  <a:pt x="1371282" y="2031278"/>
                </a:lnTo>
                <a:lnTo>
                  <a:pt x="1376362" y="2034773"/>
                </a:lnTo>
                <a:lnTo>
                  <a:pt x="1381442" y="2038269"/>
                </a:lnTo>
                <a:lnTo>
                  <a:pt x="1386840" y="2041129"/>
                </a:lnTo>
                <a:lnTo>
                  <a:pt x="1391920" y="2043989"/>
                </a:lnTo>
                <a:lnTo>
                  <a:pt x="1391920" y="1688379"/>
                </a:lnTo>
                <a:lnTo>
                  <a:pt x="1387475" y="1687108"/>
                </a:lnTo>
                <a:lnTo>
                  <a:pt x="1382395" y="1685837"/>
                </a:lnTo>
                <a:lnTo>
                  <a:pt x="1378267" y="1684248"/>
                </a:lnTo>
                <a:lnTo>
                  <a:pt x="1373505" y="1682341"/>
                </a:lnTo>
                <a:lnTo>
                  <a:pt x="1369695" y="1680117"/>
                </a:lnTo>
                <a:lnTo>
                  <a:pt x="1365885" y="1677256"/>
                </a:lnTo>
                <a:lnTo>
                  <a:pt x="1362075" y="1674079"/>
                </a:lnTo>
                <a:lnTo>
                  <a:pt x="1358900" y="1670901"/>
                </a:lnTo>
                <a:lnTo>
                  <a:pt x="1356042" y="1667405"/>
                </a:lnTo>
                <a:lnTo>
                  <a:pt x="1353502" y="1663274"/>
                </a:lnTo>
                <a:lnTo>
                  <a:pt x="1350962" y="1659460"/>
                </a:lnTo>
                <a:lnTo>
                  <a:pt x="1349057" y="1655329"/>
                </a:lnTo>
                <a:lnTo>
                  <a:pt x="1347470" y="1650562"/>
                </a:lnTo>
                <a:lnTo>
                  <a:pt x="1346517" y="1645795"/>
                </a:lnTo>
                <a:lnTo>
                  <a:pt x="1345882" y="1641346"/>
                </a:lnTo>
                <a:lnTo>
                  <a:pt x="1345565" y="1635943"/>
                </a:lnTo>
                <a:lnTo>
                  <a:pt x="1345565" y="1582872"/>
                </a:lnTo>
                <a:lnTo>
                  <a:pt x="1345882" y="1577469"/>
                </a:lnTo>
                <a:lnTo>
                  <a:pt x="1346517" y="1572385"/>
                </a:lnTo>
                <a:lnTo>
                  <a:pt x="1347787" y="1567300"/>
                </a:lnTo>
                <a:lnTo>
                  <a:pt x="1349692" y="1562215"/>
                </a:lnTo>
                <a:lnTo>
                  <a:pt x="1352232" y="1557449"/>
                </a:lnTo>
                <a:lnTo>
                  <a:pt x="1354772" y="1553317"/>
                </a:lnTo>
                <a:lnTo>
                  <a:pt x="1357630" y="1549186"/>
                </a:lnTo>
                <a:lnTo>
                  <a:pt x="1361122" y="1545055"/>
                </a:lnTo>
                <a:lnTo>
                  <a:pt x="1365250" y="1541877"/>
                </a:lnTo>
                <a:lnTo>
                  <a:pt x="1369060" y="1538699"/>
                </a:lnTo>
                <a:lnTo>
                  <a:pt x="1373505" y="1535839"/>
                </a:lnTo>
                <a:lnTo>
                  <a:pt x="1378267" y="1533614"/>
                </a:lnTo>
                <a:lnTo>
                  <a:pt x="1383030" y="1532025"/>
                </a:lnTo>
                <a:lnTo>
                  <a:pt x="1388427" y="1530754"/>
                </a:lnTo>
                <a:lnTo>
                  <a:pt x="1393507" y="1529801"/>
                </a:lnTo>
                <a:lnTo>
                  <a:pt x="1399222" y="1529483"/>
                </a:lnTo>
                <a:lnTo>
                  <a:pt x="1516062" y="1529483"/>
                </a:lnTo>
                <a:lnTo>
                  <a:pt x="1521460" y="1529801"/>
                </a:lnTo>
                <a:lnTo>
                  <a:pt x="1526857" y="1530754"/>
                </a:lnTo>
                <a:lnTo>
                  <a:pt x="1531937" y="1532025"/>
                </a:lnTo>
                <a:lnTo>
                  <a:pt x="1537017" y="1533614"/>
                </a:lnTo>
                <a:lnTo>
                  <a:pt x="1541462" y="1535839"/>
                </a:lnTo>
                <a:lnTo>
                  <a:pt x="1545907" y="1538699"/>
                </a:lnTo>
                <a:lnTo>
                  <a:pt x="1550035" y="1541877"/>
                </a:lnTo>
                <a:lnTo>
                  <a:pt x="1553845" y="1545055"/>
                </a:lnTo>
                <a:lnTo>
                  <a:pt x="1557020" y="1549186"/>
                </a:lnTo>
                <a:lnTo>
                  <a:pt x="1560512" y="1553317"/>
                </a:lnTo>
                <a:lnTo>
                  <a:pt x="1563052" y="1557449"/>
                </a:lnTo>
                <a:lnTo>
                  <a:pt x="1565275" y="1562215"/>
                </a:lnTo>
                <a:lnTo>
                  <a:pt x="1566862" y="1567300"/>
                </a:lnTo>
                <a:lnTo>
                  <a:pt x="1568132" y="1572385"/>
                </a:lnTo>
                <a:lnTo>
                  <a:pt x="1569085" y="1577469"/>
                </a:lnTo>
                <a:lnTo>
                  <a:pt x="1569402" y="1582872"/>
                </a:lnTo>
                <a:lnTo>
                  <a:pt x="1569402" y="1635943"/>
                </a:lnTo>
                <a:lnTo>
                  <a:pt x="1569085" y="1641346"/>
                </a:lnTo>
                <a:lnTo>
                  <a:pt x="1568450" y="1645795"/>
                </a:lnTo>
                <a:lnTo>
                  <a:pt x="1567180" y="1650562"/>
                </a:lnTo>
                <a:lnTo>
                  <a:pt x="1565910" y="1655329"/>
                </a:lnTo>
                <a:lnTo>
                  <a:pt x="1564005" y="1659460"/>
                </a:lnTo>
                <a:lnTo>
                  <a:pt x="1561782" y="1663274"/>
                </a:lnTo>
                <a:lnTo>
                  <a:pt x="1558607" y="1667405"/>
                </a:lnTo>
                <a:lnTo>
                  <a:pt x="1555750" y="1670901"/>
                </a:lnTo>
                <a:lnTo>
                  <a:pt x="1552575" y="1674079"/>
                </a:lnTo>
                <a:lnTo>
                  <a:pt x="1549082" y="1677256"/>
                </a:lnTo>
                <a:lnTo>
                  <a:pt x="1545272" y="1680117"/>
                </a:lnTo>
                <a:lnTo>
                  <a:pt x="1541145" y="1682341"/>
                </a:lnTo>
                <a:lnTo>
                  <a:pt x="1537017" y="1684248"/>
                </a:lnTo>
                <a:lnTo>
                  <a:pt x="1532255" y="1685837"/>
                </a:lnTo>
                <a:lnTo>
                  <a:pt x="1527810" y="1687108"/>
                </a:lnTo>
                <a:lnTo>
                  <a:pt x="1523047" y="1688379"/>
                </a:lnTo>
                <a:lnTo>
                  <a:pt x="1523047" y="2043989"/>
                </a:lnTo>
                <a:lnTo>
                  <a:pt x="1528445" y="2041129"/>
                </a:lnTo>
                <a:lnTo>
                  <a:pt x="1533525" y="2038269"/>
                </a:lnTo>
                <a:lnTo>
                  <a:pt x="1538605" y="2034773"/>
                </a:lnTo>
                <a:lnTo>
                  <a:pt x="1543685" y="2031278"/>
                </a:lnTo>
                <a:lnTo>
                  <a:pt x="1548765" y="2027782"/>
                </a:lnTo>
                <a:lnTo>
                  <a:pt x="1553527" y="2023968"/>
                </a:lnTo>
                <a:lnTo>
                  <a:pt x="1558290" y="2019519"/>
                </a:lnTo>
                <a:lnTo>
                  <a:pt x="1563052" y="2015388"/>
                </a:lnTo>
                <a:lnTo>
                  <a:pt x="1567497" y="2010621"/>
                </a:lnTo>
                <a:lnTo>
                  <a:pt x="1572260" y="2005854"/>
                </a:lnTo>
                <a:lnTo>
                  <a:pt x="1576705" y="2001087"/>
                </a:lnTo>
                <a:lnTo>
                  <a:pt x="1580832" y="1995685"/>
                </a:lnTo>
                <a:lnTo>
                  <a:pt x="1585277" y="1990282"/>
                </a:lnTo>
                <a:lnTo>
                  <a:pt x="1589405" y="1984244"/>
                </a:lnTo>
                <a:lnTo>
                  <a:pt x="1597660" y="1972168"/>
                </a:lnTo>
                <a:lnTo>
                  <a:pt x="1605280" y="1959457"/>
                </a:lnTo>
                <a:lnTo>
                  <a:pt x="1612900" y="1945474"/>
                </a:lnTo>
                <a:lnTo>
                  <a:pt x="1620202" y="1930537"/>
                </a:lnTo>
                <a:lnTo>
                  <a:pt x="1626870" y="1915283"/>
                </a:lnTo>
                <a:lnTo>
                  <a:pt x="1633537" y="1899076"/>
                </a:lnTo>
                <a:lnTo>
                  <a:pt x="1639570" y="1881597"/>
                </a:lnTo>
                <a:lnTo>
                  <a:pt x="1645602" y="1863801"/>
                </a:lnTo>
                <a:lnTo>
                  <a:pt x="1651000" y="1844733"/>
                </a:lnTo>
                <a:lnTo>
                  <a:pt x="1656397" y="1825030"/>
                </a:lnTo>
                <a:lnTo>
                  <a:pt x="1661160" y="1804691"/>
                </a:lnTo>
                <a:lnTo>
                  <a:pt x="1665922" y="1783399"/>
                </a:lnTo>
                <a:lnTo>
                  <a:pt x="1670050" y="1761154"/>
                </a:lnTo>
                <a:lnTo>
                  <a:pt x="1673860" y="1738273"/>
                </a:lnTo>
                <a:lnTo>
                  <a:pt x="1677987" y="1714756"/>
                </a:lnTo>
                <a:lnTo>
                  <a:pt x="1681162" y="1690286"/>
                </a:lnTo>
                <a:lnTo>
                  <a:pt x="1684337" y="1665180"/>
                </a:lnTo>
                <a:lnTo>
                  <a:pt x="1687195" y="1639121"/>
                </a:lnTo>
                <a:lnTo>
                  <a:pt x="1689735" y="1612427"/>
                </a:lnTo>
                <a:lnTo>
                  <a:pt x="1691957" y="1585097"/>
                </a:lnTo>
                <a:lnTo>
                  <a:pt x="1693862" y="1556813"/>
                </a:lnTo>
                <a:lnTo>
                  <a:pt x="1695450" y="1527894"/>
                </a:lnTo>
                <a:lnTo>
                  <a:pt x="1696720" y="1498021"/>
                </a:lnTo>
                <a:lnTo>
                  <a:pt x="1697672" y="1467831"/>
                </a:lnTo>
                <a:lnTo>
                  <a:pt x="1698942" y="1436687"/>
                </a:lnTo>
                <a:lnTo>
                  <a:pt x="1738312" y="1438912"/>
                </a:lnTo>
                <a:lnTo>
                  <a:pt x="1774825" y="1441454"/>
                </a:lnTo>
                <a:lnTo>
                  <a:pt x="1835150" y="1446221"/>
                </a:lnTo>
                <a:lnTo>
                  <a:pt x="1875472" y="1449399"/>
                </a:lnTo>
                <a:lnTo>
                  <a:pt x="1890077" y="1450670"/>
                </a:lnTo>
                <a:lnTo>
                  <a:pt x="1901190" y="1450988"/>
                </a:lnTo>
                <a:lnTo>
                  <a:pt x="1912620" y="1451941"/>
                </a:lnTo>
                <a:lnTo>
                  <a:pt x="1923415" y="1453212"/>
                </a:lnTo>
                <a:lnTo>
                  <a:pt x="1934210" y="1455119"/>
                </a:lnTo>
                <a:lnTo>
                  <a:pt x="1945005" y="1457662"/>
                </a:lnTo>
                <a:lnTo>
                  <a:pt x="1955482" y="1460522"/>
                </a:lnTo>
                <a:lnTo>
                  <a:pt x="1965642" y="1464017"/>
                </a:lnTo>
                <a:lnTo>
                  <a:pt x="1975485" y="1468149"/>
                </a:lnTo>
                <a:lnTo>
                  <a:pt x="1985327" y="1472598"/>
                </a:lnTo>
                <a:lnTo>
                  <a:pt x="1994852" y="1477047"/>
                </a:lnTo>
                <a:lnTo>
                  <a:pt x="2004060" y="1482767"/>
                </a:lnTo>
                <a:lnTo>
                  <a:pt x="2012950" y="1488170"/>
                </a:lnTo>
                <a:lnTo>
                  <a:pt x="2021522" y="1494526"/>
                </a:lnTo>
                <a:lnTo>
                  <a:pt x="2029777" y="1500881"/>
                </a:lnTo>
                <a:lnTo>
                  <a:pt x="2038032" y="1507873"/>
                </a:lnTo>
                <a:lnTo>
                  <a:pt x="2045652" y="1515182"/>
                </a:lnTo>
                <a:lnTo>
                  <a:pt x="2052637" y="1522809"/>
                </a:lnTo>
                <a:lnTo>
                  <a:pt x="2059622" y="1530754"/>
                </a:lnTo>
                <a:lnTo>
                  <a:pt x="2065972" y="1539334"/>
                </a:lnTo>
                <a:lnTo>
                  <a:pt x="2072322" y="1547597"/>
                </a:lnTo>
                <a:lnTo>
                  <a:pt x="2078037" y="1556495"/>
                </a:lnTo>
                <a:lnTo>
                  <a:pt x="2083435" y="1566029"/>
                </a:lnTo>
                <a:lnTo>
                  <a:pt x="2088197" y="1575563"/>
                </a:lnTo>
                <a:lnTo>
                  <a:pt x="2092642" y="1585414"/>
                </a:lnTo>
                <a:lnTo>
                  <a:pt x="2096452" y="1595266"/>
                </a:lnTo>
                <a:lnTo>
                  <a:pt x="2099945" y="1605117"/>
                </a:lnTo>
                <a:lnTo>
                  <a:pt x="2103120" y="1615605"/>
                </a:lnTo>
                <a:lnTo>
                  <a:pt x="2105660" y="1626410"/>
                </a:lnTo>
                <a:lnTo>
                  <a:pt x="2107247" y="1637215"/>
                </a:lnTo>
                <a:lnTo>
                  <a:pt x="2108835" y="1648337"/>
                </a:lnTo>
                <a:lnTo>
                  <a:pt x="2109470" y="1659460"/>
                </a:lnTo>
                <a:lnTo>
                  <a:pt x="2109787" y="1670901"/>
                </a:lnTo>
                <a:lnTo>
                  <a:pt x="2109787" y="1949605"/>
                </a:lnTo>
                <a:lnTo>
                  <a:pt x="2109787" y="1955325"/>
                </a:lnTo>
                <a:lnTo>
                  <a:pt x="2108835" y="1960728"/>
                </a:lnTo>
                <a:lnTo>
                  <a:pt x="2107882" y="1966448"/>
                </a:lnTo>
                <a:lnTo>
                  <a:pt x="2106295" y="1971850"/>
                </a:lnTo>
                <a:lnTo>
                  <a:pt x="2104072" y="1976935"/>
                </a:lnTo>
                <a:lnTo>
                  <a:pt x="2101532" y="1982020"/>
                </a:lnTo>
                <a:lnTo>
                  <a:pt x="2098675" y="1987105"/>
                </a:lnTo>
                <a:lnTo>
                  <a:pt x="2095182" y="1992189"/>
                </a:lnTo>
                <a:lnTo>
                  <a:pt x="2091690" y="1996956"/>
                </a:lnTo>
                <a:lnTo>
                  <a:pt x="2087245" y="2002041"/>
                </a:lnTo>
                <a:lnTo>
                  <a:pt x="2082800" y="2006490"/>
                </a:lnTo>
                <a:lnTo>
                  <a:pt x="2077720" y="2010939"/>
                </a:lnTo>
                <a:lnTo>
                  <a:pt x="2072322" y="2015706"/>
                </a:lnTo>
                <a:lnTo>
                  <a:pt x="2066607" y="2019837"/>
                </a:lnTo>
                <a:lnTo>
                  <a:pt x="2060575" y="2024286"/>
                </a:lnTo>
                <a:lnTo>
                  <a:pt x="2053907" y="2028418"/>
                </a:lnTo>
                <a:lnTo>
                  <a:pt x="2047240" y="2032549"/>
                </a:lnTo>
                <a:lnTo>
                  <a:pt x="2039937" y="2036680"/>
                </a:lnTo>
                <a:lnTo>
                  <a:pt x="2032317" y="2040494"/>
                </a:lnTo>
                <a:lnTo>
                  <a:pt x="2024697" y="2044307"/>
                </a:lnTo>
                <a:lnTo>
                  <a:pt x="2016442" y="2048121"/>
                </a:lnTo>
                <a:lnTo>
                  <a:pt x="2007870" y="2051934"/>
                </a:lnTo>
                <a:lnTo>
                  <a:pt x="1999297" y="2055430"/>
                </a:lnTo>
                <a:lnTo>
                  <a:pt x="1990090" y="2058926"/>
                </a:lnTo>
                <a:lnTo>
                  <a:pt x="1970722" y="2065599"/>
                </a:lnTo>
                <a:lnTo>
                  <a:pt x="1950402" y="2071955"/>
                </a:lnTo>
                <a:lnTo>
                  <a:pt x="1929130" y="2077675"/>
                </a:lnTo>
                <a:lnTo>
                  <a:pt x="1907222" y="2083396"/>
                </a:lnTo>
                <a:lnTo>
                  <a:pt x="1883727" y="2088480"/>
                </a:lnTo>
                <a:lnTo>
                  <a:pt x="1859597" y="2093565"/>
                </a:lnTo>
                <a:lnTo>
                  <a:pt x="1834515" y="2098014"/>
                </a:lnTo>
                <a:lnTo>
                  <a:pt x="1809115" y="2102146"/>
                </a:lnTo>
                <a:lnTo>
                  <a:pt x="1782762" y="2105959"/>
                </a:lnTo>
                <a:lnTo>
                  <a:pt x="1755457" y="2109455"/>
                </a:lnTo>
                <a:lnTo>
                  <a:pt x="1728152" y="2112633"/>
                </a:lnTo>
                <a:lnTo>
                  <a:pt x="1700212" y="2115175"/>
                </a:lnTo>
                <a:lnTo>
                  <a:pt x="1671637" y="2118035"/>
                </a:lnTo>
                <a:lnTo>
                  <a:pt x="1642745" y="2119942"/>
                </a:lnTo>
                <a:lnTo>
                  <a:pt x="1613535" y="2121849"/>
                </a:lnTo>
                <a:lnTo>
                  <a:pt x="1584325" y="2123120"/>
                </a:lnTo>
                <a:lnTo>
                  <a:pt x="1554480" y="2124391"/>
                </a:lnTo>
                <a:lnTo>
                  <a:pt x="1524635" y="2125027"/>
                </a:lnTo>
                <a:lnTo>
                  <a:pt x="1494790" y="2125344"/>
                </a:lnTo>
                <a:lnTo>
                  <a:pt x="1464945" y="2125662"/>
                </a:lnTo>
                <a:lnTo>
                  <a:pt x="1435100" y="2125344"/>
                </a:lnTo>
                <a:lnTo>
                  <a:pt x="1404937" y="2125027"/>
                </a:lnTo>
                <a:lnTo>
                  <a:pt x="1375092" y="2124391"/>
                </a:lnTo>
                <a:lnTo>
                  <a:pt x="1344930" y="2123120"/>
                </a:lnTo>
                <a:lnTo>
                  <a:pt x="1315085" y="2121849"/>
                </a:lnTo>
                <a:lnTo>
                  <a:pt x="1285557" y="2119942"/>
                </a:lnTo>
                <a:lnTo>
                  <a:pt x="1256030" y="2118035"/>
                </a:lnTo>
                <a:lnTo>
                  <a:pt x="1227455" y="2115175"/>
                </a:lnTo>
                <a:lnTo>
                  <a:pt x="1198562" y="2112633"/>
                </a:lnTo>
                <a:lnTo>
                  <a:pt x="1170622" y="2109455"/>
                </a:lnTo>
                <a:lnTo>
                  <a:pt x="1142682" y="2105959"/>
                </a:lnTo>
                <a:lnTo>
                  <a:pt x="1116012" y="2102146"/>
                </a:lnTo>
                <a:lnTo>
                  <a:pt x="1089660" y="2098014"/>
                </a:lnTo>
                <a:lnTo>
                  <a:pt x="1064260" y="2093565"/>
                </a:lnTo>
                <a:lnTo>
                  <a:pt x="1039177" y="2088480"/>
                </a:lnTo>
                <a:lnTo>
                  <a:pt x="1015364" y="2083396"/>
                </a:lnTo>
                <a:lnTo>
                  <a:pt x="992187" y="2077675"/>
                </a:lnTo>
                <a:lnTo>
                  <a:pt x="970597" y="2071955"/>
                </a:lnTo>
                <a:lnTo>
                  <a:pt x="949642" y="2065599"/>
                </a:lnTo>
                <a:lnTo>
                  <a:pt x="929639" y="2058926"/>
                </a:lnTo>
                <a:lnTo>
                  <a:pt x="910907" y="2051934"/>
                </a:lnTo>
                <a:lnTo>
                  <a:pt x="902334" y="2048121"/>
                </a:lnTo>
                <a:lnTo>
                  <a:pt x="893762" y="2044307"/>
                </a:lnTo>
                <a:lnTo>
                  <a:pt x="885507" y="2040494"/>
                </a:lnTo>
                <a:lnTo>
                  <a:pt x="877569" y="2036680"/>
                </a:lnTo>
                <a:lnTo>
                  <a:pt x="870584" y="2032549"/>
                </a:lnTo>
                <a:lnTo>
                  <a:pt x="863282" y="2028418"/>
                </a:lnTo>
                <a:lnTo>
                  <a:pt x="856614" y="2024286"/>
                </a:lnTo>
                <a:lnTo>
                  <a:pt x="850264" y="2019837"/>
                </a:lnTo>
                <a:lnTo>
                  <a:pt x="844232" y="2015706"/>
                </a:lnTo>
                <a:lnTo>
                  <a:pt x="838517" y="2010939"/>
                </a:lnTo>
                <a:lnTo>
                  <a:pt x="833437" y="2006490"/>
                </a:lnTo>
                <a:lnTo>
                  <a:pt x="828674" y="2002041"/>
                </a:lnTo>
                <a:lnTo>
                  <a:pt x="824229" y="1996956"/>
                </a:lnTo>
                <a:lnTo>
                  <a:pt x="820419" y="1992189"/>
                </a:lnTo>
                <a:lnTo>
                  <a:pt x="816609" y="1987105"/>
                </a:lnTo>
                <a:lnTo>
                  <a:pt x="813752" y="1982020"/>
                </a:lnTo>
                <a:lnTo>
                  <a:pt x="811212" y="1976935"/>
                </a:lnTo>
                <a:lnTo>
                  <a:pt x="808989" y="1971850"/>
                </a:lnTo>
                <a:lnTo>
                  <a:pt x="807084" y="1966448"/>
                </a:lnTo>
                <a:lnTo>
                  <a:pt x="805814" y="1960728"/>
                </a:lnTo>
                <a:lnTo>
                  <a:pt x="805179" y="1955325"/>
                </a:lnTo>
                <a:lnTo>
                  <a:pt x="804862" y="1949605"/>
                </a:lnTo>
                <a:lnTo>
                  <a:pt x="804862" y="1670901"/>
                </a:lnTo>
                <a:lnTo>
                  <a:pt x="805179" y="1659460"/>
                </a:lnTo>
                <a:lnTo>
                  <a:pt x="806132" y="1648337"/>
                </a:lnTo>
                <a:lnTo>
                  <a:pt x="807402" y="1637215"/>
                </a:lnTo>
                <a:lnTo>
                  <a:pt x="809624" y="1626410"/>
                </a:lnTo>
                <a:lnTo>
                  <a:pt x="812164" y="1615605"/>
                </a:lnTo>
                <a:lnTo>
                  <a:pt x="815022" y="1605117"/>
                </a:lnTo>
                <a:lnTo>
                  <a:pt x="818197" y="1595266"/>
                </a:lnTo>
                <a:lnTo>
                  <a:pt x="822324" y="1585414"/>
                </a:lnTo>
                <a:lnTo>
                  <a:pt x="826769" y="1575563"/>
                </a:lnTo>
                <a:lnTo>
                  <a:pt x="831849" y="1566029"/>
                </a:lnTo>
                <a:lnTo>
                  <a:pt x="836929" y="1556495"/>
                </a:lnTo>
                <a:lnTo>
                  <a:pt x="842327" y="1547597"/>
                </a:lnTo>
                <a:lnTo>
                  <a:pt x="848677" y="1539334"/>
                </a:lnTo>
                <a:lnTo>
                  <a:pt x="855344" y="1530754"/>
                </a:lnTo>
                <a:lnTo>
                  <a:pt x="862012" y="1522809"/>
                </a:lnTo>
                <a:lnTo>
                  <a:pt x="869632" y="1515182"/>
                </a:lnTo>
                <a:lnTo>
                  <a:pt x="876934" y="1507873"/>
                </a:lnTo>
                <a:lnTo>
                  <a:pt x="884872" y="1500881"/>
                </a:lnTo>
                <a:lnTo>
                  <a:pt x="893444" y="1494526"/>
                </a:lnTo>
                <a:lnTo>
                  <a:pt x="902017" y="1488170"/>
                </a:lnTo>
                <a:lnTo>
                  <a:pt x="910907" y="1482767"/>
                </a:lnTo>
                <a:lnTo>
                  <a:pt x="920114" y="1477047"/>
                </a:lnTo>
                <a:lnTo>
                  <a:pt x="929639" y="1472598"/>
                </a:lnTo>
                <a:lnTo>
                  <a:pt x="939482" y="1468149"/>
                </a:lnTo>
                <a:lnTo>
                  <a:pt x="949324" y="1464017"/>
                </a:lnTo>
                <a:lnTo>
                  <a:pt x="959802" y="1460522"/>
                </a:lnTo>
                <a:lnTo>
                  <a:pt x="969962" y="1457662"/>
                </a:lnTo>
                <a:lnTo>
                  <a:pt x="980439" y="1455119"/>
                </a:lnTo>
                <a:lnTo>
                  <a:pt x="991234" y="1453212"/>
                </a:lnTo>
                <a:lnTo>
                  <a:pt x="1002347" y="1451941"/>
                </a:lnTo>
                <a:lnTo>
                  <a:pt x="1013459" y="1450988"/>
                </a:lnTo>
                <a:lnTo>
                  <a:pt x="1024889" y="1450670"/>
                </a:lnTo>
                <a:lnTo>
                  <a:pt x="1039177" y="1449399"/>
                </a:lnTo>
                <a:lnTo>
                  <a:pt x="1079500" y="1446221"/>
                </a:lnTo>
                <a:lnTo>
                  <a:pt x="1140142" y="1441454"/>
                </a:lnTo>
                <a:lnTo>
                  <a:pt x="1176655" y="1438912"/>
                </a:lnTo>
                <a:lnTo>
                  <a:pt x="1216342" y="1436687"/>
                </a:lnTo>
                <a:close/>
                <a:moveTo>
                  <a:pt x="1249771" y="769392"/>
                </a:moveTo>
                <a:lnTo>
                  <a:pt x="1245966" y="770028"/>
                </a:lnTo>
                <a:lnTo>
                  <a:pt x="1242477" y="770663"/>
                </a:lnTo>
                <a:lnTo>
                  <a:pt x="1239306" y="771933"/>
                </a:lnTo>
                <a:lnTo>
                  <a:pt x="1235818" y="773839"/>
                </a:lnTo>
                <a:lnTo>
                  <a:pt x="1232647" y="775427"/>
                </a:lnTo>
                <a:lnTo>
                  <a:pt x="1229476" y="777650"/>
                </a:lnTo>
                <a:lnTo>
                  <a:pt x="1226621" y="780191"/>
                </a:lnTo>
                <a:lnTo>
                  <a:pt x="1223450" y="782732"/>
                </a:lnTo>
                <a:lnTo>
                  <a:pt x="1217425" y="789084"/>
                </a:lnTo>
                <a:lnTo>
                  <a:pt x="1211717" y="796071"/>
                </a:lnTo>
                <a:lnTo>
                  <a:pt x="1206009" y="803376"/>
                </a:lnTo>
                <a:lnTo>
                  <a:pt x="1194275" y="819574"/>
                </a:lnTo>
                <a:lnTo>
                  <a:pt x="1186030" y="831008"/>
                </a:lnTo>
                <a:lnTo>
                  <a:pt x="1177785" y="843395"/>
                </a:lnTo>
                <a:lnTo>
                  <a:pt x="1169857" y="855781"/>
                </a:lnTo>
                <a:lnTo>
                  <a:pt x="1161929" y="868803"/>
                </a:lnTo>
                <a:lnTo>
                  <a:pt x="1159075" y="881507"/>
                </a:lnTo>
                <a:lnTo>
                  <a:pt x="1156856" y="894212"/>
                </a:lnTo>
                <a:lnTo>
                  <a:pt x="1154636" y="907233"/>
                </a:lnTo>
                <a:lnTo>
                  <a:pt x="1152733" y="920573"/>
                </a:lnTo>
                <a:lnTo>
                  <a:pt x="1151465" y="933595"/>
                </a:lnTo>
                <a:lnTo>
                  <a:pt x="1150513" y="947569"/>
                </a:lnTo>
                <a:lnTo>
                  <a:pt x="1149879" y="960909"/>
                </a:lnTo>
                <a:lnTo>
                  <a:pt x="1149879" y="974566"/>
                </a:lnTo>
                <a:lnTo>
                  <a:pt x="1149879" y="984412"/>
                </a:lnTo>
                <a:lnTo>
                  <a:pt x="1150196" y="994258"/>
                </a:lnTo>
                <a:lnTo>
                  <a:pt x="1151147" y="1003786"/>
                </a:lnTo>
                <a:lnTo>
                  <a:pt x="1151782" y="1013314"/>
                </a:lnTo>
                <a:lnTo>
                  <a:pt x="1153050" y="1023160"/>
                </a:lnTo>
                <a:lnTo>
                  <a:pt x="1154319" y="1032688"/>
                </a:lnTo>
                <a:lnTo>
                  <a:pt x="1156538" y="1042216"/>
                </a:lnTo>
                <a:lnTo>
                  <a:pt x="1158124" y="1051427"/>
                </a:lnTo>
                <a:lnTo>
                  <a:pt x="1160344" y="1060637"/>
                </a:lnTo>
                <a:lnTo>
                  <a:pt x="1162564" y="1069848"/>
                </a:lnTo>
                <a:lnTo>
                  <a:pt x="1165101" y="1079058"/>
                </a:lnTo>
                <a:lnTo>
                  <a:pt x="1168272" y="1088269"/>
                </a:lnTo>
                <a:lnTo>
                  <a:pt x="1171126" y="1096844"/>
                </a:lnTo>
                <a:lnTo>
                  <a:pt x="1174297" y="1106055"/>
                </a:lnTo>
                <a:lnTo>
                  <a:pt x="1177468" y="1114948"/>
                </a:lnTo>
                <a:lnTo>
                  <a:pt x="1181274" y="1123523"/>
                </a:lnTo>
                <a:lnTo>
                  <a:pt x="1184762" y="1132099"/>
                </a:lnTo>
                <a:lnTo>
                  <a:pt x="1188884" y="1140356"/>
                </a:lnTo>
                <a:lnTo>
                  <a:pt x="1193007" y="1148932"/>
                </a:lnTo>
                <a:lnTo>
                  <a:pt x="1197129" y="1157189"/>
                </a:lnTo>
                <a:lnTo>
                  <a:pt x="1206326" y="1173387"/>
                </a:lnTo>
                <a:lnTo>
                  <a:pt x="1215839" y="1188950"/>
                </a:lnTo>
                <a:lnTo>
                  <a:pt x="1225987" y="1204513"/>
                </a:lnTo>
                <a:lnTo>
                  <a:pt x="1236769" y="1219123"/>
                </a:lnTo>
                <a:lnTo>
                  <a:pt x="1247551" y="1233097"/>
                </a:lnTo>
                <a:lnTo>
                  <a:pt x="1258967" y="1246437"/>
                </a:lnTo>
                <a:lnTo>
                  <a:pt x="1271018" y="1259776"/>
                </a:lnTo>
                <a:lnTo>
                  <a:pt x="1283068" y="1271845"/>
                </a:lnTo>
                <a:lnTo>
                  <a:pt x="1295436" y="1283597"/>
                </a:lnTo>
                <a:lnTo>
                  <a:pt x="1308121" y="1294395"/>
                </a:lnTo>
                <a:lnTo>
                  <a:pt x="1320805" y="1304241"/>
                </a:lnTo>
                <a:lnTo>
                  <a:pt x="1333490" y="1313769"/>
                </a:lnTo>
                <a:lnTo>
                  <a:pt x="1346175" y="1322662"/>
                </a:lnTo>
                <a:lnTo>
                  <a:pt x="1359177" y="1330602"/>
                </a:lnTo>
                <a:lnTo>
                  <a:pt x="1371861" y="1337272"/>
                </a:lnTo>
                <a:lnTo>
                  <a:pt x="1384863" y="1343624"/>
                </a:lnTo>
                <a:lnTo>
                  <a:pt x="1397548" y="1348706"/>
                </a:lnTo>
                <a:lnTo>
                  <a:pt x="1403890" y="1350929"/>
                </a:lnTo>
                <a:lnTo>
                  <a:pt x="1410233" y="1353470"/>
                </a:lnTo>
                <a:lnTo>
                  <a:pt x="1416258" y="1355058"/>
                </a:lnTo>
                <a:lnTo>
                  <a:pt x="1422600" y="1356646"/>
                </a:lnTo>
                <a:lnTo>
                  <a:pt x="1428308" y="1358234"/>
                </a:lnTo>
                <a:lnTo>
                  <a:pt x="1434334" y="1359187"/>
                </a:lnTo>
                <a:lnTo>
                  <a:pt x="1440042" y="1360140"/>
                </a:lnTo>
                <a:lnTo>
                  <a:pt x="1446067" y="1360775"/>
                </a:lnTo>
                <a:lnTo>
                  <a:pt x="1451775" y="1361093"/>
                </a:lnTo>
                <a:lnTo>
                  <a:pt x="1457483" y="1361093"/>
                </a:lnTo>
                <a:lnTo>
                  <a:pt x="1462874" y="1361093"/>
                </a:lnTo>
                <a:lnTo>
                  <a:pt x="1468900" y="1360775"/>
                </a:lnTo>
                <a:lnTo>
                  <a:pt x="1474291" y="1360140"/>
                </a:lnTo>
                <a:lnTo>
                  <a:pt x="1480316" y="1359187"/>
                </a:lnTo>
                <a:lnTo>
                  <a:pt x="1486341" y="1358234"/>
                </a:lnTo>
                <a:lnTo>
                  <a:pt x="1492366" y="1356646"/>
                </a:lnTo>
                <a:lnTo>
                  <a:pt x="1498392" y="1355058"/>
                </a:lnTo>
                <a:lnTo>
                  <a:pt x="1504734" y="1353470"/>
                </a:lnTo>
                <a:lnTo>
                  <a:pt x="1510759" y="1350929"/>
                </a:lnTo>
                <a:lnTo>
                  <a:pt x="1517101" y="1348706"/>
                </a:lnTo>
                <a:lnTo>
                  <a:pt x="1529786" y="1343624"/>
                </a:lnTo>
                <a:lnTo>
                  <a:pt x="1542471" y="1337272"/>
                </a:lnTo>
                <a:lnTo>
                  <a:pt x="1555473" y="1330602"/>
                </a:lnTo>
                <a:lnTo>
                  <a:pt x="1568157" y="1322662"/>
                </a:lnTo>
                <a:lnTo>
                  <a:pt x="1581159" y="1313769"/>
                </a:lnTo>
                <a:lnTo>
                  <a:pt x="1593844" y="1304241"/>
                </a:lnTo>
                <a:lnTo>
                  <a:pt x="1606846" y="1294395"/>
                </a:lnTo>
                <a:lnTo>
                  <a:pt x="1619531" y="1283597"/>
                </a:lnTo>
                <a:lnTo>
                  <a:pt x="1631581" y="1271845"/>
                </a:lnTo>
                <a:lnTo>
                  <a:pt x="1643949" y="1259776"/>
                </a:lnTo>
                <a:lnTo>
                  <a:pt x="1655682" y="1246437"/>
                </a:lnTo>
                <a:lnTo>
                  <a:pt x="1667098" y="1233097"/>
                </a:lnTo>
                <a:lnTo>
                  <a:pt x="1678197" y="1219123"/>
                </a:lnTo>
                <a:lnTo>
                  <a:pt x="1688662" y="1204513"/>
                </a:lnTo>
                <a:lnTo>
                  <a:pt x="1698810" y="1188950"/>
                </a:lnTo>
                <a:lnTo>
                  <a:pt x="1708324" y="1173387"/>
                </a:lnTo>
                <a:lnTo>
                  <a:pt x="1717203" y="1157189"/>
                </a:lnTo>
                <a:lnTo>
                  <a:pt x="1721643" y="1148932"/>
                </a:lnTo>
                <a:lnTo>
                  <a:pt x="1725765" y="1140356"/>
                </a:lnTo>
                <a:lnTo>
                  <a:pt x="1729570" y="1132099"/>
                </a:lnTo>
                <a:lnTo>
                  <a:pt x="1733693" y="1123523"/>
                </a:lnTo>
                <a:lnTo>
                  <a:pt x="1737181" y="1114948"/>
                </a:lnTo>
                <a:lnTo>
                  <a:pt x="1740352" y="1106055"/>
                </a:lnTo>
                <a:lnTo>
                  <a:pt x="1743524" y="1096844"/>
                </a:lnTo>
                <a:lnTo>
                  <a:pt x="1746695" y="1088269"/>
                </a:lnTo>
                <a:lnTo>
                  <a:pt x="1749232" y="1079058"/>
                </a:lnTo>
                <a:lnTo>
                  <a:pt x="1751769" y="1069848"/>
                </a:lnTo>
                <a:lnTo>
                  <a:pt x="1754306" y="1060637"/>
                </a:lnTo>
                <a:lnTo>
                  <a:pt x="1756525" y="1051427"/>
                </a:lnTo>
                <a:lnTo>
                  <a:pt x="1758428" y="1042216"/>
                </a:lnTo>
                <a:lnTo>
                  <a:pt x="1760014" y="1032688"/>
                </a:lnTo>
                <a:lnTo>
                  <a:pt x="1761599" y="1023160"/>
                </a:lnTo>
                <a:lnTo>
                  <a:pt x="1762551" y="1013314"/>
                </a:lnTo>
                <a:lnTo>
                  <a:pt x="1763502" y="1003786"/>
                </a:lnTo>
                <a:lnTo>
                  <a:pt x="1764136" y="994258"/>
                </a:lnTo>
                <a:lnTo>
                  <a:pt x="1764453" y="984412"/>
                </a:lnTo>
                <a:lnTo>
                  <a:pt x="1764771" y="974566"/>
                </a:lnTo>
                <a:lnTo>
                  <a:pt x="1764453" y="962815"/>
                </a:lnTo>
                <a:lnTo>
                  <a:pt x="1763819" y="951063"/>
                </a:lnTo>
                <a:lnTo>
                  <a:pt x="1748598" y="950745"/>
                </a:lnTo>
                <a:lnTo>
                  <a:pt x="1733059" y="949793"/>
                </a:lnTo>
                <a:lnTo>
                  <a:pt x="1716886" y="948840"/>
                </a:lnTo>
                <a:lnTo>
                  <a:pt x="1701030" y="947569"/>
                </a:lnTo>
                <a:lnTo>
                  <a:pt x="1684223" y="945664"/>
                </a:lnTo>
                <a:lnTo>
                  <a:pt x="1667732" y="943758"/>
                </a:lnTo>
                <a:lnTo>
                  <a:pt x="1650925" y="941852"/>
                </a:lnTo>
                <a:lnTo>
                  <a:pt x="1634435" y="939629"/>
                </a:lnTo>
                <a:lnTo>
                  <a:pt x="1617628" y="937406"/>
                </a:lnTo>
                <a:lnTo>
                  <a:pt x="1600503" y="934548"/>
                </a:lnTo>
                <a:lnTo>
                  <a:pt x="1584013" y="931689"/>
                </a:lnTo>
                <a:lnTo>
                  <a:pt x="1567206" y="928513"/>
                </a:lnTo>
                <a:lnTo>
                  <a:pt x="1550716" y="925337"/>
                </a:lnTo>
                <a:lnTo>
                  <a:pt x="1533909" y="921526"/>
                </a:lnTo>
                <a:lnTo>
                  <a:pt x="1517736" y="917714"/>
                </a:lnTo>
                <a:lnTo>
                  <a:pt x="1502197" y="913903"/>
                </a:lnTo>
                <a:lnTo>
                  <a:pt x="1486024" y="909457"/>
                </a:lnTo>
                <a:lnTo>
                  <a:pt x="1470802" y="905010"/>
                </a:lnTo>
                <a:lnTo>
                  <a:pt x="1456215" y="900564"/>
                </a:lnTo>
                <a:lnTo>
                  <a:pt x="1441310" y="895164"/>
                </a:lnTo>
                <a:lnTo>
                  <a:pt x="1427357" y="890400"/>
                </a:lnTo>
                <a:lnTo>
                  <a:pt x="1413721" y="884683"/>
                </a:lnTo>
                <a:lnTo>
                  <a:pt x="1400719" y="879284"/>
                </a:lnTo>
                <a:lnTo>
                  <a:pt x="1388352" y="873250"/>
                </a:lnTo>
                <a:lnTo>
                  <a:pt x="1376618" y="867533"/>
                </a:lnTo>
                <a:lnTo>
                  <a:pt x="1365519" y="861181"/>
                </a:lnTo>
                <a:lnTo>
                  <a:pt x="1355054" y="854828"/>
                </a:lnTo>
                <a:lnTo>
                  <a:pt x="1345541" y="848159"/>
                </a:lnTo>
                <a:lnTo>
                  <a:pt x="1336661" y="841171"/>
                </a:lnTo>
                <a:lnTo>
                  <a:pt x="1329051" y="834184"/>
                </a:lnTo>
                <a:lnTo>
                  <a:pt x="1324928" y="830690"/>
                </a:lnTo>
                <a:lnTo>
                  <a:pt x="1321757" y="826879"/>
                </a:lnTo>
                <a:lnTo>
                  <a:pt x="1318586" y="823068"/>
                </a:lnTo>
                <a:lnTo>
                  <a:pt x="1315414" y="819574"/>
                </a:lnTo>
                <a:lnTo>
                  <a:pt x="1309706" y="811634"/>
                </a:lnTo>
                <a:lnTo>
                  <a:pt x="1303681" y="804647"/>
                </a:lnTo>
                <a:lnTo>
                  <a:pt x="1298607" y="798612"/>
                </a:lnTo>
                <a:lnTo>
                  <a:pt x="1293216" y="792578"/>
                </a:lnTo>
                <a:lnTo>
                  <a:pt x="1288142" y="787813"/>
                </a:lnTo>
                <a:lnTo>
                  <a:pt x="1283386" y="783367"/>
                </a:lnTo>
                <a:lnTo>
                  <a:pt x="1278312" y="779873"/>
                </a:lnTo>
                <a:lnTo>
                  <a:pt x="1273872" y="777015"/>
                </a:lnTo>
                <a:lnTo>
                  <a:pt x="1269432" y="774474"/>
                </a:lnTo>
                <a:lnTo>
                  <a:pt x="1265310" y="772251"/>
                </a:lnTo>
                <a:lnTo>
                  <a:pt x="1261187" y="770980"/>
                </a:lnTo>
                <a:lnTo>
                  <a:pt x="1257065" y="770028"/>
                </a:lnTo>
                <a:lnTo>
                  <a:pt x="1253576" y="769392"/>
                </a:lnTo>
                <a:lnTo>
                  <a:pt x="1249771" y="769392"/>
                </a:lnTo>
                <a:close/>
                <a:moveTo>
                  <a:pt x="1457483" y="500062"/>
                </a:moveTo>
                <a:lnTo>
                  <a:pt x="1467631" y="500380"/>
                </a:lnTo>
                <a:lnTo>
                  <a:pt x="1477462" y="500697"/>
                </a:lnTo>
                <a:lnTo>
                  <a:pt x="1487609" y="501650"/>
                </a:lnTo>
                <a:lnTo>
                  <a:pt x="1497757" y="502603"/>
                </a:lnTo>
                <a:lnTo>
                  <a:pt x="1507588" y="503874"/>
                </a:lnTo>
                <a:lnTo>
                  <a:pt x="1517419" y="505462"/>
                </a:lnTo>
                <a:lnTo>
                  <a:pt x="1527249" y="507685"/>
                </a:lnTo>
                <a:lnTo>
                  <a:pt x="1537080" y="509908"/>
                </a:lnTo>
                <a:lnTo>
                  <a:pt x="1546276" y="512449"/>
                </a:lnTo>
                <a:lnTo>
                  <a:pt x="1556107" y="514990"/>
                </a:lnTo>
                <a:lnTo>
                  <a:pt x="1565303" y="518483"/>
                </a:lnTo>
                <a:lnTo>
                  <a:pt x="1574817" y="521659"/>
                </a:lnTo>
                <a:lnTo>
                  <a:pt x="1584013" y="525153"/>
                </a:lnTo>
                <a:lnTo>
                  <a:pt x="1592893" y="528964"/>
                </a:lnTo>
                <a:lnTo>
                  <a:pt x="1602089" y="533093"/>
                </a:lnTo>
                <a:lnTo>
                  <a:pt x="1610968" y="537540"/>
                </a:lnTo>
                <a:lnTo>
                  <a:pt x="1619848" y="542304"/>
                </a:lnTo>
                <a:lnTo>
                  <a:pt x="1628410" y="547068"/>
                </a:lnTo>
                <a:lnTo>
                  <a:pt x="1636972" y="552150"/>
                </a:lnTo>
                <a:lnTo>
                  <a:pt x="1645534" y="557549"/>
                </a:lnTo>
                <a:lnTo>
                  <a:pt x="1654096" y="562948"/>
                </a:lnTo>
                <a:lnTo>
                  <a:pt x="1662024" y="568983"/>
                </a:lnTo>
                <a:lnTo>
                  <a:pt x="1670269" y="575017"/>
                </a:lnTo>
                <a:lnTo>
                  <a:pt x="1678197" y="581369"/>
                </a:lnTo>
                <a:lnTo>
                  <a:pt x="1685808" y="588039"/>
                </a:lnTo>
                <a:lnTo>
                  <a:pt x="1693736" y="594391"/>
                </a:lnTo>
                <a:lnTo>
                  <a:pt x="1701347" y="601696"/>
                </a:lnTo>
                <a:lnTo>
                  <a:pt x="1708641" y="608684"/>
                </a:lnTo>
                <a:lnTo>
                  <a:pt x="1715934" y="615989"/>
                </a:lnTo>
                <a:lnTo>
                  <a:pt x="1723228" y="623611"/>
                </a:lnTo>
                <a:lnTo>
                  <a:pt x="1729888" y="631234"/>
                </a:lnTo>
                <a:lnTo>
                  <a:pt x="1736864" y="639174"/>
                </a:lnTo>
                <a:lnTo>
                  <a:pt x="1743207" y="647432"/>
                </a:lnTo>
                <a:lnTo>
                  <a:pt x="1749866" y="655689"/>
                </a:lnTo>
                <a:lnTo>
                  <a:pt x="1756208" y="664265"/>
                </a:lnTo>
                <a:lnTo>
                  <a:pt x="1762234" y="673158"/>
                </a:lnTo>
                <a:lnTo>
                  <a:pt x="1768259" y="682051"/>
                </a:lnTo>
                <a:lnTo>
                  <a:pt x="1773967" y="690944"/>
                </a:lnTo>
                <a:lnTo>
                  <a:pt x="1779675" y="700154"/>
                </a:lnTo>
                <a:lnTo>
                  <a:pt x="1785066" y="709682"/>
                </a:lnTo>
                <a:lnTo>
                  <a:pt x="1790140" y="719211"/>
                </a:lnTo>
                <a:lnTo>
                  <a:pt x="1795531" y="728739"/>
                </a:lnTo>
                <a:lnTo>
                  <a:pt x="1800288" y="738902"/>
                </a:lnTo>
                <a:lnTo>
                  <a:pt x="1805045" y="748430"/>
                </a:lnTo>
                <a:lnTo>
                  <a:pt x="1809484" y="758594"/>
                </a:lnTo>
                <a:lnTo>
                  <a:pt x="1813924" y="769075"/>
                </a:lnTo>
                <a:lnTo>
                  <a:pt x="1817729" y="779556"/>
                </a:lnTo>
                <a:lnTo>
                  <a:pt x="1821535" y="790037"/>
                </a:lnTo>
                <a:lnTo>
                  <a:pt x="1825340" y="800835"/>
                </a:lnTo>
                <a:lnTo>
                  <a:pt x="1828828" y="811634"/>
                </a:lnTo>
                <a:lnTo>
                  <a:pt x="1832000" y="822750"/>
                </a:lnTo>
                <a:lnTo>
                  <a:pt x="1834854" y="833866"/>
                </a:lnTo>
                <a:lnTo>
                  <a:pt x="1837708" y="844983"/>
                </a:lnTo>
                <a:lnTo>
                  <a:pt x="1840245" y="856416"/>
                </a:lnTo>
                <a:lnTo>
                  <a:pt x="1842464" y="867850"/>
                </a:lnTo>
                <a:lnTo>
                  <a:pt x="1844684" y="879284"/>
                </a:lnTo>
                <a:lnTo>
                  <a:pt x="1846270" y="890718"/>
                </a:lnTo>
                <a:lnTo>
                  <a:pt x="1847855" y="902469"/>
                </a:lnTo>
                <a:lnTo>
                  <a:pt x="1849758" y="914221"/>
                </a:lnTo>
                <a:lnTo>
                  <a:pt x="1850710" y="926290"/>
                </a:lnTo>
                <a:lnTo>
                  <a:pt x="1851661" y="938359"/>
                </a:lnTo>
                <a:lnTo>
                  <a:pt x="1852295" y="950428"/>
                </a:lnTo>
                <a:lnTo>
                  <a:pt x="1852612" y="962497"/>
                </a:lnTo>
                <a:lnTo>
                  <a:pt x="1852612" y="974566"/>
                </a:lnTo>
                <a:lnTo>
                  <a:pt x="1852612" y="987270"/>
                </a:lnTo>
                <a:lnTo>
                  <a:pt x="1851978" y="999657"/>
                </a:lnTo>
                <a:lnTo>
                  <a:pt x="1851344" y="1012361"/>
                </a:lnTo>
                <a:lnTo>
                  <a:pt x="1850075" y="1024430"/>
                </a:lnTo>
                <a:lnTo>
                  <a:pt x="1848490" y="1036817"/>
                </a:lnTo>
                <a:lnTo>
                  <a:pt x="1846587" y="1048886"/>
                </a:lnTo>
                <a:lnTo>
                  <a:pt x="1844367" y="1060955"/>
                </a:lnTo>
                <a:lnTo>
                  <a:pt x="1842147" y="1072706"/>
                </a:lnTo>
                <a:lnTo>
                  <a:pt x="1839293" y="1084458"/>
                </a:lnTo>
                <a:lnTo>
                  <a:pt x="1836122" y="1095891"/>
                </a:lnTo>
                <a:lnTo>
                  <a:pt x="1832951" y="1107643"/>
                </a:lnTo>
                <a:lnTo>
                  <a:pt x="1829463" y="1118759"/>
                </a:lnTo>
                <a:lnTo>
                  <a:pt x="1825974" y="1130193"/>
                </a:lnTo>
                <a:lnTo>
                  <a:pt x="1821535" y="1141309"/>
                </a:lnTo>
                <a:lnTo>
                  <a:pt x="1817412" y="1152108"/>
                </a:lnTo>
                <a:lnTo>
                  <a:pt x="1812655" y="1162906"/>
                </a:lnTo>
                <a:lnTo>
                  <a:pt x="1807899" y="1173705"/>
                </a:lnTo>
                <a:lnTo>
                  <a:pt x="1803142" y="1184186"/>
                </a:lnTo>
                <a:lnTo>
                  <a:pt x="1797751" y="1194667"/>
                </a:lnTo>
                <a:lnTo>
                  <a:pt x="1792360" y="1204830"/>
                </a:lnTo>
                <a:lnTo>
                  <a:pt x="1786652" y="1214994"/>
                </a:lnTo>
                <a:lnTo>
                  <a:pt x="1780944" y="1224840"/>
                </a:lnTo>
                <a:lnTo>
                  <a:pt x="1774601" y="1234050"/>
                </a:lnTo>
                <a:lnTo>
                  <a:pt x="1768576" y="1243896"/>
                </a:lnTo>
                <a:lnTo>
                  <a:pt x="1762234" y="1253107"/>
                </a:lnTo>
                <a:lnTo>
                  <a:pt x="1755891" y="1262317"/>
                </a:lnTo>
                <a:lnTo>
                  <a:pt x="1748915" y="1271528"/>
                </a:lnTo>
                <a:lnTo>
                  <a:pt x="1741938" y="1280103"/>
                </a:lnTo>
                <a:lnTo>
                  <a:pt x="1735279" y="1288678"/>
                </a:lnTo>
                <a:lnTo>
                  <a:pt x="1727985" y="1297254"/>
                </a:lnTo>
                <a:lnTo>
                  <a:pt x="1720691" y="1305194"/>
                </a:lnTo>
                <a:lnTo>
                  <a:pt x="1713397" y="1313452"/>
                </a:lnTo>
                <a:lnTo>
                  <a:pt x="1705787" y="1321392"/>
                </a:lnTo>
                <a:lnTo>
                  <a:pt x="1698493" y="1329014"/>
                </a:lnTo>
                <a:lnTo>
                  <a:pt x="1690565" y="1336319"/>
                </a:lnTo>
                <a:lnTo>
                  <a:pt x="1682637" y="1343624"/>
                </a:lnTo>
                <a:lnTo>
                  <a:pt x="1674709" y="1350612"/>
                </a:lnTo>
                <a:lnTo>
                  <a:pt x="1666781" y="1357599"/>
                </a:lnTo>
                <a:lnTo>
                  <a:pt x="1658853" y="1364269"/>
                </a:lnTo>
                <a:lnTo>
                  <a:pt x="1650608" y="1370303"/>
                </a:lnTo>
                <a:lnTo>
                  <a:pt x="1642680" y="1376655"/>
                </a:lnTo>
                <a:lnTo>
                  <a:pt x="1634435" y="1382372"/>
                </a:lnTo>
                <a:lnTo>
                  <a:pt x="1626190" y="1388407"/>
                </a:lnTo>
                <a:lnTo>
                  <a:pt x="1617945" y="1393806"/>
                </a:lnTo>
                <a:lnTo>
                  <a:pt x="1609700" y="1399205"/>
                </a:lnTo>
                <a:lnTo>
                  <a:pt x="1601455" y="1403970"/>
                </a:lnTo>
                <a:lnTo>
                  <a:pt x="1592893" y="1408416"/>
                </a:lnTo>
                <a:lnTo>
                  <a:pt x="1584648" y="1413180"/>
                </a:lnTo>
                <a:lnTo>
                  <a:pt x="1576403" y="1417309"/>
                </a:lnTo>
                <a:lnTo>
                  <a:pt x="1568157" y="1421120"/>
                </a:lnTo>
                <a:lnTo>
                  <a:pt x="1559912" y="1425249"/>
                </a:lnTo>
                <a:lnTo>
                  <a:pt x="1551667" y="1428743"/>
                </a:lnTo>
                <a:lnTo>
                  <a:pt x="1543422" y="1431601"/>
                </a:lnTo>
                <a:lnTo>
                  <a:pt x="1535177" y="1434777"/>
                </a:lnTo>
                <a:lnTo>
                  <a:pt x="1527249" y="1437636"/>
                </a:lnTo>
                <a:lnTo>
                  <a:pt x="1519004" y="1439859"/>
                </a:lnTo>
                <a:lnTo>
                  <a:pt x="1510759" y="1442082"/>
                </a:lnTo>
                <a:lnTo>
                  <a:pt x="1503148" y="1443670"/>
                </a:lnTo>
                <a:lnTo>
                  <a:pt x="1495220" y="1445576"/>
                </a:lnTo>
                <a:lnTo>
                  <a:pt x="1487292" y="1446846"/>
                </a:lnTo>
                <a:lnTo>
                  <a:pt x="1479999" y="1448117"/>
                </a:lnTo>
                <a:lnTo>
                  <a:pt x="1472071" y="1448752"/>
                </a:lnTo>
                <a:lnTo>
                  <a:pt x="1464460" y="1449070"/>
                </a:lnTo>
                <a:lnTo>
                  <a:pt x="1457483" y="1449387"/>
                </a:lnTo>
                <a:lnTo>
                  <a:pt x="1449872" y="1449070"/>
                </a:lnTo>
                <a:lnTo>
                  <a:pt x="1442579" y="1448752"/>
                </a:lnTo>
                <a:lnTo>
                  <a:pt x="1434968" y="1448117"/>
                </a:lnTo>
                <a:lnTo>
                  <a:pt x="1427357" y="1446846"/>
                </a:lnTo>
                <a:lnTo>
                  <a:pt x="1419429" y="1445576"/>
                </a:lnTo>
                <a:lnTo>
                  <a:pt x="1411818" y="1443670"/>
                </a:lnTo>
                <a:lnTo>
                  <a:pt x="1403573" y="1442082"/>
                </a:lnTo>
                <a:lnTo>
                  <a:pt x="1395645" y="1439859"/>
                </a:lnTo>
                <a:lnTo>
                  <a:pt x="1387717" y="1437636"/>
                </a:lnTo>
                <a:lnTo>
                  <a:pt x="1379472" y="1434777"/>
                </a:lnTo>
                <a:lnTo>
                  <a:pt x="1371227" y="1431601"/>
                </a:lnTo>
                <a:lnTo>
                  <a:pt x="1362982" y="1428743"/>
                </a:lnTo>
                <a:lnTo>
                  <a:pt x="1355054" y="1425249"/>
                </a:lnTo>
                <a:lnTo>
                  <a:pt x="1346492" y="1421120"/>
                </a:lnTo>
                <a:lnTo>
                  <a:pt x="1338247" y="1417309"/>
                </a:lnTo>
                <a:lnTo>
                  <a:pt x="1330002" y="1413180"/>
                </a:lnTo>
                <a:lnTo>
                  <a:pt x="1321757" y="1408416"/>
                </a:lnTo>
                <a:lnTo>
                  <a:pt x="1313195" y="1403970"/>
                </a:lnTo>
                <a:lnTo>
                  <a:pt x="1304950" y="1399205"/>
                </a:lnTo>
                <a:lnTo>
                  <a:pt x="1296705" y="1393806"/>
                </a:lnTo>
                <a:lnTo>
                  <a:pt x="1288459" y="1388407"/>
                </a:lnTo>
                <a:lnTo>
                  <a:pt x="1280214" y="1382372"/>
                </a:lnTo>
                <a:lnTo>
                  <a:pt x="1272286" y="1376655"/>
                </a:lnTo>
                <a:lnTo>
                  <a:pt x="1264041" y="1370303"/>
                </a:lnTo>
                <a:lnTo>
                  <a:pt x="1255796" y="1364269"/>
                </a:lnTo>
                <a:lnTo>
                  <a:pt x="1247551" y="1357599"/>
                </a:lnTo>
                <a:lnTo>
                  <a:pt x="1239940" y="1350612"/>
                </a:lnTo>
                <a:lnTo>
                  <a:pt x="1232012" y="1343624"/>
                </a:lnTo>
                <a:lnTo>
                  <a:pt x="1224085" y="1336319"/>
                </a:lnTo>
                <a:lnTo>
                  <a:pt x="1216474" y="1329014"/>
                </a:lnTo>
                <a:lnTo>
                  <a:pt x="1208863" y="1321392"/>
                </a:lnTo>
                <a:lnTo>
                  <a:pt x="1201252" y="1313452"/>
                </a:lnTo>
                <a:lnTo>
                  <a:pt x="1193958" y="1305194"/>
                </a:lnTo>
                <a:lnTo>
                  <a:pt x="1186665" y="1297254"/>
                </a:lnTo>
                <a:lnTo>
                  <a:pt x="1179688" y="1288678"/>
                </a:lnTo>
                <a:lnTo>
                  <a:pt x="1172711" y="1280103"/>
                </a:lnTo>
                <a:lnTo>
                  <a:pt x="1165735" y="1271528"/>
                </a:lnTo>
                <a:lnTo>
                  <a:pt x="1159075" y="1262317"/>
                </a:lnTo>
                <a:lnTo>
                  <a:pt x="1152416" y="1253107"/>
                </a:lnTo>
                <a:lnTo>
                  <a:pt x="1146073" y="1243896"/>
                </a:lnTo>
                <a:lnTo>
                  <a:pt x="1139731" y="1234050"/>
                </a:lnTo>
                <a:lnTo>
                  <a:pt x="1134023" y="1224840"/>
                </a:lnTo>
                <a:lnTo>
                  <a:pt x="1127998" y="1214994"/>
                </a:lnTo>
                <a:lnTo>
                  <a:pt x="1122607" y="1204830"/>
                </a:lnTo>
                <a:lnTo>
                  <a:pt x="1116899" y="1194667"/>
                </a:lnTo>
                <a:lnTo>
                  <a:pt x="1111825" y="1184186"/>
                </a:lnTo>
                <a:lnTo>
                  <a:pt x="1106751" y="1173705"/>
                </a:lnTo>
                <a:lnTo>
                  <a:pt x="1101994" y="1162906"/>
                </a:lnTo>
                <a:lnTo>
                  <a:pt x="1097237" y="1152108"/>
                </a:lnTo>
                <a:lnTo>
                  <a:pt x="1093115" y="1141309"/>
                </a:lnTo>
                <a:lnTo>
                  <a:pt x="1088992" y="1130193"/>
                </a:lnTo>
                <a:lnTo>
                  <a:pt x="1085187" y="1118759"/>
                </a:lnTo>
                <a:lnTo>
                  <a:pt x="1081699" y="1107643"/>
                </a:lnTo>
                <a:lnTo>
                  <a:pt x="1078527" y="1095891"/>
                </a:lnTo>
                <a:lnTo>
                  <a:pt x="1075356" y="1084458"/>
                </a:lnTo>
                <a:lnTo>
                  <a:pt x="1072502" y="1072706"/>
                </a:lnTo>
                <a:lnTo>
                  <a:pt x="1070282" y="1060955"/>
                </a:lnTo>
                <a:lnTo>
                  <a:pt x="1068062" y="1048886"/>
                </a:lnTo>
                <a:lnTo>
                  <a:pt x="1066477" y="1036817"/>
                </a:lnTo>
                <a:lnTo>
                  <a:pt x="1064891" y="1024430"/>
                </a:lnTo>
                <a:lnTo>
                  <a:pt x="1063623" y="1012361"/>
                </a:lnTo>
                <a:lnTo>
                  <a:pt x="1062671" y="999657"/>
                </a:lnTo>
                <a:lnTo>
                  <a:pt x="1062037" y="987270"/>
                </a:lnTo>
                <a:lnTo>
                  <a:pt x="1062037" y="974566"/>
                </a:lnTo>
                <a:lnTo>
                  <a:pt x="1062037" y="962497"/>
                </a:lnTo>
                <a:lnTo>
                  <a:pt x="1062354" y="950428"/>
                </a:lnTo>
                <a:lnTo>
                  <a:pt x="1063306" y="938359"/>
                </a:lnTo>
                <a:lnTo>
                  <a:pt x="1064257" y="926290"/>
                </a:lnTo>
                <a:lnTo>
                  <a:pt x="1065208" y="914221"/>
                </a:lnTo>
                <a:lnTo>
                  <a:pt x="1066794" y="902469"/>
                </a:lnTo>
                <a:lnTo>
                  <a:pt x="1068380" y="890718"/>
                </a:lnTo>
                <a:lnTo>
                  <a:pt x="1069965" y="879284"/>
                </a:lnTo>
                <a:lnTo>
                  <a:pt x="1072185" y="867850"/>
                </a:lnTo>
                <a:lnTo>
                  <a:pt x="1074405" y="856416"/>
                </a:lnTo>
                <a:lnTo>
                  <a:pt x="1077259" y="844983"/>
                </a:lnTo>
                <a:lnTo>
                  <a:pt x="1079796" y="833866"/>
                </a:lnTo>
                <a:lnTo>
                  <a:pt x="1082650" y="822750"/>
                </a:lnTo>
                <a:lnTo>
                  <a:pt x="1085821" y="811634"/>
                </a:lnTo>
                <a:lnTo>
                  <a:pt x="1089627" y="800835"/>
                </a:lnTo>
                <a:lnTo>
                  <a:pt x="1093115" y="790037"/>
                </a:lnTo>
                <a:lnTo>
                  <a:pt x="1096920" y="779556"/>
                </a:lnTo>
                <a:lnTo>
                  <a:pt x="1101043" y="769075"/>
                </a:lnTo>
                <a:lnTo>
                  <a:pt x="1105165" y="758594"/>
                </a:lnTo>
                <a:lnTo>
                  <a:pt x="1109922" y="748430"/>
                </a:lnTo>
                <a:lnTo>
                  <a:pt x="1114362" y="738902"/>
                </a:lnTo>
                <a:lnTo>
                  <a:pt x="1119118" y="728739"/>
                </a:lnTo>
                <a:lnTo>
                  <a:pt x="1124509" y="719211"/>
                </a:lnTo>
                <a:lnTo>
                  <a:pt x="1129583" y="709682"/>
                </a:lnTo>
                <a:lnTo>
                  <a:pt x="1135291" y="700154"/>
                </a:lnTo>
                <a:lnTo>
                  <a:pt x="1140682" y="690944"/>
                </a:lnTo>
                <a:lnTo>
                  <a:pt x="1146391" y="682051"/>
                </a:lnTo>
                <a:lnTo>
                  <a:pt x="1152416" y="673158"/>
                </a:lnTo>
                <a:lnTo>
                  <a:pt x="1158758" y="664265"/>
                </a:lnTo>
                <a:lnTo>
                  <a:pt x="1164783" y="655689"/>
                </a:lnTo>
                <a:lnTo>
                  <a:pt x="1171443" y="647432"/>
                </a:lnTo>
                <a:lnTo>
                  <a:pt x="1177785" y="639174"/>
                </a:lnTo>
                <a:lnTo>
                  <a:pt x="1184762" y="631234"/>
                </a:lnTo>
                <a:lnTo>
                  <a:pt x="1191738" y="623611"/>
                </a:lnTo>
                <a:lnTo>
                  <a:pt x="1198715" y="615989"/>
                </a:lnTo>
                <a:lnTo>
                  <a:pt x="1206009" y="608684"/>
                </a:lnTo>
                <a:lnTo>
                  <a:pt x="1213620" y="601696"/>
                </a:lnTo>
                <a:lnTo>
                  <a:pt x="1220913" y="594391"/>
                </a:lnTo>
                <a:lnTo>
                  <a:pt x="1228841" y="588039"/>
                </a:lnTo>
                <a:lnTo>
                  <a:pt x="1236769" y="581369"/>
                </a:lnTo>
                <a:lnTo>
                  <a:pt x="1244380" y="575017"/>
                </a:lnTo>
                <a:lnTo>
                  <a:pt x="1252625" y="568983"/>
                </a:lnTo>
                <a:lnTo>
                  <a:pt x="1260870" y="562948"/>
                </a:lnTo>
                <a:lnTo>
                  <a:pt x="1269115" y="557549"/>
                </a:lnTo>
                <a:lnTo>
                  <a:pt x="1277360" y="552150"/>
                </a:lnTo>
                <a:lnTo>
                  <a:pt x="1286240" y="547068"/>
                </a:lnTo>
                <a:lnTo>
                  <a:pt x="1294802" y="542304"/>
                </a:lnTo>
                <a:lnTo>
                  <a:pt x="1303364" y="537540"/>
                </a:lnTo>
                <a:lnTo>
                  <a:pt x="1312560" y="533093"/>
                </a:lnTo>
                <a:lnTo>
                  <a:pt x="1321757" y="528964"/>
                </a:lnTo>
                <a:lnTo>
                  <a:pt x="1330953" y="525153"/>
                </a:lnTo>
                <a:lnTo>
                  <a:pt x="1339833" y="521659"/>
                </a:lnTo>
                <a:lnTo>
                  <a:pt x="1349029" y="518483"/>
                </a:lnTo>
                <a:lnTo>
                  <a:pt x="1358542" y="514990"/>
                </a:lnTo>
                <a:lnTo>
                  <a:pt x="1368056" y="512449"/>
                </a:lnTo>
                <a:lnTo>
                  <a:pt x="1377887" y="509908"/>
                </a:lnTo>
                <a:lnTo>
                  <a:pt x="1387717" y="507685"/>
                </a:lnTo>
                <a:lnTo>
                  <a:pt x="1397231" y="505462"/>
                </a:lnTo>
                <a:lnTo>
                  <a:pt x="1407062" y="503874"/>
                </a:lnTo>
                <a:lnTo>
                  <a:pt x="1416892" y="502603"/>
                </a:lnTo>
                <a:lnTo>
                  <a:pt x="1427040" y="501650"/>
                </a:lnTo>
                <a:lnTo>
                  <a:pt x="1437188" y="500697"/>
                </a:lnTo>
                <a:lnTo>
                  <a:pt x="1447336" y="500380"/>
                </a:lnTo>
                <a:lnTo>
                  <a:pt x="1457483" y="500062"/>
                </a:lnTo>
                <a:close/>
                <a:moveTo>
                  <a:pt x="716008" y="249237"/>
                </a:moveTo>
                <a:lnTo>
                  <a:pt x="795913" y="249237"/>
                </a:lnTo>
                <a:lnTo>
                  <a:pt x="795913" y="374499"/>
                </a:lnTo>
                <a:lnTo>
                  <a:pt x="810181" y="375133"/>
                </a:lnTo>
                <a:lnTo>
                  <a:pt x="823816" y="376402"/>
                </a:lnTo>
                <a:lnTo>
                  <a:pt x="837133" y="377670"/>
                </a:lnTo>
                <a:lnTo>
                  <a:pt x="849500" y="379890"/>
                </a:lnTo>
                <a:lnTo>
                  <a:pt x="861549" y="381793"/>
                </a:lnTo>
                <a:lnTo>
                  <a:pt x="873281" y="384330"/>
                </a:lnTo>
                <a:lnTo>
                  <a:pt x="884379" y="386867"/>
                </a:lnTo>
                <a:lnTo>
                  <a:pt x="894842" y="389721"/>
                </a:lnTo>
                <a:lnTo>
                  <a:pt x="904989" y="393209"/>
                </a:lnTo>
                <a:lnTo>
                  <a:pt x="914819" y="396698"/>
                </a:lnTo>
                <a:lnTo>
                  <a:pt x="924014" y="400186"/>
                </a:lnTo>
                <a:lnTo>
                  <a:pt x="932575" y="403991"/>
                </a:lnTo>
                <a:lnTo>
                  <a:pt x="941136" y="407797"/>
                </a:lnTo>
                <a:lnTo>
                  <a:pt x="949381" y="411602"/>
                </a:lnTo>
                <a:lnTo>
                  <a:pt x="956673" y="415725"/>
                </a:lnTo>
                <a:lnTo>
                  <a:pt x="963966" y="419847"/>
                </a:lnTo>
                <a:lnTo>
                  <a:pt x="931624" y="504836"/>
                </a:lnTo>
                <a:lnTo>
                  <a:pt x="920209" y="498810"/>
                </a:lnTo>
                <a:lnTo>
                  <a:pt x="906257" y="491517"/>
                </a:lnTo>
                <a:lnTo>
                  <a:pt x="898330" y="488028"/>
                </a:lnTo>
                <a:lnTo>
                  <a:pt x="890086" y="484540"/>
                </a:lnTo>
                <a:lnTo>
                  <a:pt x="880891" y="480735"/>
                </a:lnTo>
                <a:lnTo>
                  <a:pt x="871061" y="477246"/>
                </a:lnTo>
                <a:lnTo>
                  <a:pt x="860597" y="474075"/>
                </a:lnTo>
                <a:lnTo>
                  <a:pt x="849500" y="470904"/>
                </a:lnTo>
                <a:lnTo>
                  <a:pt x="837767" y="468367"/>
                </a:lnTo>
                <a:lnTo>
                  <a:pt x="825401" y="465830"/>
                </a:lnTo>
                <a:lnTo>
                  <a:pt x="812401" y="463927"/>
                </a:lnTo>
                <a:lnTo>
                  <a:pt x="798449" y="462659"/>
                </a:lnTo>
                <a:lnTo>
                  <a:pt x="783863" y="461707"/>
                </a:lnTo>
                <a:lnTo>
                  <a:pt x="768960" y="461390"/>
                </a:lnTo>
                <a:lnTo>
                  <a:pt x="759765" y="461390"/>
                </a:lnTo>
                <a:lnTo>
                  <a:pt x="751204" y="462024"/>
                </a:lnTo>
                <a:lnTo>
                  <a:pt x="742643" y="462659"/>
                </a:lnTo>
                <a:lnTo>
                  <a:pt x="734398" y="463927"/>
                </a:lnTo>
                <a:lnTo>
                  <a:pt x="726471" y="465196"/>
                </a:lnTo>
                <a:lnTo>
                  <a:pt x="719496" y="467098"/>
                </a:lnTo>
                <a:lnTo>
                  <a:pt x="712203" y="469001"/>
                </a:lnTo>
                <a:lnTo>
                  <a:pt x="705544" y="471538"/>
                </a:lnTo>
                <a:lnTo>
                  <a:pt x="699202" y="473758"/>
                </a:lnTo>
                <a:lnTo>
                  <a:pt x="693178" y="476612"/>
                </a:lnTo>
                <a:lnTo>
                  <a:pt x="687153" y="479466"/>
                </a:lnTo>
                <a:lnTo>
                  <a:pt x="682080" y="482637"/>
                </a:lnTo>
                <a:lnTo>
                  <a:pt x="676689" y="486126"/>
                </a:lnTo>
                <a:lnTo>
                  <a:pt x="671933" y="489614"/>
                </a:lnTo>
                <a:lnTo>
                  <a:pt x="667177" y="493419"/>
                </a:lnTo>
                <a:lnTo>
                  <a:pt x="663055" y="497542"/>
                </a:lnTo>
                <a:lnTo>
                  <a:pt x="659250" y="501348"/>
                </a:lnTo>
                <a:lnTo>
                  <a:pt x="655445" y="505470"/>
                </a:lnTo>
                <a:lnTo>
                  <a:pt x="652274" y="509910"/>
                </a:lnTo>
                <a:lnTo>
                  <a:pt x="649103" y="514350"/>
                </a:lnTo>
                <a:lnTo>
                  <a:pt x="646249" y="519107"/>
                </a:lnTo>
                <a:lnTo>
                  <a:pt x="643713" y="523546"/>
                </a:lnTo>
                <a:lnTo>
                  <a:pt x="641493" y="528303"/>
                </a:lnTo>
                <a:lnTo>
                  <a:pt x="639591" y="533060"/>
                </a:lnTo>
                <a:lnTo>
                  <a:pt x="637688" y="537817"/>
                </a:lnTo>
                <a:lnTo>
                  <a:pt x="636420" y="542891"/>
                </a:lnTo>
                <a:lnTo>
                  <a:pt x="635152" y="547647"/>
                </a:lnTo>
                <a:lnTo>
                  <a:pt x="633566" y="552721"/>
                </a:lnTo>
                <a:lnTo>
                  <a:pt x="632932" y="557478"/>
                </a:lnTo>
                <a:lnTo>
                  <a:pt x="632298" y="562235"/>
                </a:lnTo>
                <a:lnTo>
                  <a:pt x="631981" y="567309"/>
                </a:lnTo>
                <a:lnTo>
                  <a:pt x="631981" y="572066"/>
                </a:lnTo>
                <a:lnTo>
                  <a:pt x="631981" y="578408"/>
                </a:lnTo>
                <a:lnTo>
                  <a:pt x="632615" y="584433"/>
                </a:lnTo>
                <a:lnTo>
                  <a:pt x="633249" y="590459"/>
                </a:lnTo>
                <a:lnTo>
                  <a:pt x="634200" y="595850"/>
                </a:lnTo>
                <a:lnTo>
                  <a:pt x="635786" y="601558"/>
                </a:lnTo>
                <a:lnTo>
                  <a:pt x="637371" y="606632"/>
                </a:lnTo>
                <a:lnTo>
                  <a:pt x="639274" y="612023"/>
                </a:lnTo>
                <a:lnTo>
                  <a:pt x="641176" y="617097"/>
                </a:lnTo>
                <a:lnTo>
                  <a:pt x="643713" y="622171"/>
                </a:lnTo>
                <a:lnTo>
                  <a:pt x="646249" y="626927"/>
                </a:lnTo>
                <a:lnTo>
                  <a:pt x="649737" y="631367"/>
                </a:lnTo>
                <a:lnTo>
                  <a:pt x="652908" y="636124"/>
                </a:lnTo>
                <a:lnTo>
                  <a:pt x="656713" y="640564"/>
                </a:lnTo>
                <a:lnTo>
                  <a:pt x="660835" y="645320"/>
                </a:lnTo>
                <a:lnTo>
                  <a:pt x="665274" y="649443"/>
                </a:lnTo>
                <a:lnTo>
                  <a:pt x="670031" y="653566"/>
                </a:lnTo>
                <a:lnTo>
                  <a:pt x="675104" y="658005"/>
                </a:lnTo>
                <a:lnTo>
                  <a:pt x="680177" y="662128"/>
                </a:lnTo>
                <a:lnTo>
                  <a:pt x="686202" y="665933"/>
                </a:lnTo>
                <a:lnTo>
                  <a:pt x="691909" y="670373"/>
                </a:lnTo>
                <a:lnTo>
                  <a:pt x="698568" y="674178"/>
                </a:lnTo>
                <a:lnTo>
                  <a:pt x="705227" y="678301"/>
                </a:lnTo>
                <a:lnTo>
                  <a:pt x="719813" y="686229"/>
                </a:lnTo>
                <a:lnTo>
                  <a:pt x="735667" y="694474"/>
                </a:lnTo>
                <a:lnTo>
                  <a:pt x="753106" y="702402"/>
                </a:lnTo>
                <a:lnTo>
                  <a:pt x="771814" y="710964"/>
                </a:lnTo>
                <a:lnTo>
                  <a:pt x="792108" y="719527"/>
                </a:lnTo>
                <a:lnTo>
                  <a:pt x="804474" y="724600"/>
                </a:lnTo>
                <a:lnTo>
                  <a:pt x="816206" y="729991"/>
                </a:lnTo>
                <a:lnTo>
                  <a:pt x="827621" y="735065"/>
                </a:lnTo>
                <a:lnTo>
                  <a:pt x="838719" y="740774"/>
                </a:lnTo>
                <a:lnTo>
                  <a:pt x="849500" y="745847"/>
                </a:lnTo>
                <a:lnTo>
                  <a:pt x="859963" y="751873"/>
                </a:lnTo>
                <a:lnTo>
                  <a:pt x="870110" y="757264"/>
                </a:lnTo>
                <a:lnTo>
                  <a:pt x="879622" y="763289"/>
                </a:lnTo>
                <a:lnTo>
                  <a:pt x="888501" y="768997"/>
                </a:lnTo>
                <a:lnTo>
                  <a:pt x="897379" y="775340"/>
                </a:lnTo>
                <a:lnTo>
                  <a:pt x="905940" y="781365"/>
                </a:lnTo>
                <a:lnTo>
                  <a:pt x="914184" y="788024"/>
                </a:lnTo>
                <a:lnTo>
                  <a:pt x="921477" y="794367"/>
                </a:lnTo>
                <a:lnTo>
                  <a:pt x="928770" y="801026"/>
                </a:lnTo>
                <a:lnTo>
                  <a:pt x="935746" y="808003"/>
                </a:lnTo>
                <a:lnTo>
                  <a:pt x="942088" y="814980"/>
                </a:lnTo>
                <a:lnTo>
                  <a:pt x="948429" y="822273"/>
                </a:lnTo>
                <a:lnTo>
                  <a:pt x="953820" y="829250"/>
                </a:lnTo>
                <a:lnTo>
                  <a:pt x="959210" y="837178"/>
                </a:lnTo>
                <a:lnTo>
                  <a:pt x="963966" y="844789"/>
                </a:lnTo>
                <a:lnTo>
                  <a:pt x="968406" y="852717"/>
                </a:lnTo>
                <a:lnTo>
                  <a:pt x="972845" y="860962"/>
                </a:lnTo>
                <a:lnTo>
                  <a:pt x="976333" y="869524"/>
                </a:lnTo>
                <a:lnTo>
                  <a:pt x="979503" y="878087"/>
                </a:lnTo>
                <a:lnTo>
                  <a:pt x="982674" y="886966"/>
                </a:lnTo>
                <a:lnTo>
                  <a:pt x="985211" y="895845"/>
                </a:lnTo>
                <a:lnTo>
                  <a:pt x="987431" y="905359"/>
                </a:lnTo>
                <a:lnTo>
                  <a:pt x="989016" y="914873"/>
                </a:lnTo>
                <a:lnTo>
                  <a:pt x="990284" y="925020"/>
                </a:lnTo>
                <a:lnTo>
                  <a:pt x="991236" y="935168"/>
                </a:lnTo>
                <a:lnTo>
                  <a:pt x="991870" y="944999"/>
                </a:lnTo>
                <a:lnTo>
                  <a:pt x="992187" y="955781"/>
                </a:lnTo>
                <a:lnTo>
                  <a:pt x="991870" y="965295"/>
                </a:lnTo>
                <a:lnTo>
                  <a:pt x="991236" y="974808"/>
                </a:lnTo>
                <a:lnTo>
                  <a:pt x="990284" y="984322"/>
                </a:lnTo>
                <a:lnTo>
                  <a:pt x="989016" y="993835"/>
                </a:lnTo>
                <a:lnTo>
                  <a:pt x="987113" y="1002715"/>
                </a:lnTo>
                <a:lnTo>
                  <a:pt x="984894" y="1012228"/>
                </a:lnTo>
                <a:lnTo>
                  <a:pt x="982357" y="1021108"/>
                </a:lnTo>
                <a:lnTo>
                  <a:pt x="978869" y="1030304"/>
                </a:lnTo>
                <a:lnTo>
                  <a:pt x="975698" y="1039184"/>
                </a:lnTo>
                <a:lnTo>
                  <a:pt x="971893" y="1047429"/>
                </a:lnTo>
                <a:lnTo>
                  <a:pt x="967454" y="1055991"/>
                </a:lnTo>
                <a:lnTo>
                  <a:pt x="962698" y="1064553"/>
                </a:lnTo>
                <a:lnTo>
                  <a:pt x="957625" y="1072481"/>
                </a:lnTo>
                <a:lnTo>
                  <a:pt x="952234" y="1080409"/>
                </a:lnTo>
                <a:lnTo>
                  <a:pt x="946210" y="1088337"/>
                </a:lnTo>
                <a:lnTo>
                  <a:pt x="940185" y="1095631"/>
                </a:lnTo>
                <a:lnTo>
                  <a:pt x="933526" y="1102925"/>
                </a:lnTo>
                <a:lnTo>
                  <a:pt x="926551" y="1110219"/>
                </a:lnTo>
                <a:lnTo>
                  <a:pt x="918941" y="1116561"/>
                </a:lnTo>
                <a:lnTo>
                  <a:pt x="911014" y="1123221"/>
                </a:lnTo>
                <a:lnTo>
                  <a:pt x="903087" y="1129246"/>
                </a:lnTo>
                <a:lnTo>
                  <a:pt x="894525" y="1135271"/>
                </a:lnTo>
                <a:lnTo>
                  <a:pt x="885647" y="1140979"/>
                </a:lnTo>
                <a:lnTo>
                  <a:pt x="876134" y="1146370"/>
                </a:lnTo>
                <a:lnTo>
                  <a:pt x="866622" y="1151127"/>
                </a:lnTo>
                <a:lnTo>
                  <a:pt x="856475" y="1155884"/>
                </a:lnTo>
                <a:lnTo>
                  <a:pt x="846012" y="1160006"/>
                </a:lnTo>
                <a:lnTo>
                  <a:pt x="835231" y="1163812"/>
                </a:lnTo>
                <a:lnTo>
                  <a:pt x="824133" y="1167617"/>
                </a:lnTo>
                <a:lnTo>
                  <a:pt x="812401" y="1170471"/>
                </a:lnTo>
                <a:lnTo>
                  <a:pt x="800669" y="1173008"/>
                </a:lnTo>
                <a:lnTo>
                  <a:pt x="788303" y="1175228"/>
                </a:lnTo>
                <a:lnTo>
                  <a:pt x="788303" y="1309687"/>
                </a:lnTo>
                <a:lnTo>
                  <a:pt x="707129" y="1309687"/>
                </a:lnTo>
                <a:lnTo>
                  <a:pt x="707129" y="1179351"/>
                </a:lnTo>
                <a:lnTo>
                  <a:pt x="692861" y="1179034"/>
                </a:lnTo>
                <a:lnTo>
                  <a:pt x="678592" y="1178082"/>
                </a:lnTo>
                <a:lnTo>
                  <a:pt x="664640" y="1176180"/>
                </a:lnTo>
                <a:lnTo>
                  <a:pt x="650689" y="1174277"/>
                </a:lnTo>
                <a:lnTo>
                  <a:pt x="637054" y="1172057"/>
                </a:lnTo>
                <a:lnTo>
                  <a:pt x="623102" y="1169520"/>
                </a:lnTo>
                <a:lnTo>
                  <a:pt x="609785" y="1166349"/>
                </a:lnTo>
                <a:lnTo>
                  <a:pt x="596785" y="1162543"/>
                </a:lnTo>
                <a:lnTo>
                  <a:pt x="584101" y="1158738"/>
                </a:lnTo>
                <a:lnTo>
                  <a:pt x="572052" y="1154615"/>
                </a:lnTo>
                <a:lnTo>
                  <a:pt x="560003" y="1149859"/>
                </a:lnTo>
                <a:lnTo>
                  <a:pt x="548588" y="1144785"/>
                </a:lnTo>
                <a:lnTo>
                  <a:pt x="537807" y="1139394"/>
                </a:lnTo>
                <a:lnTo>
                  <a:pt x="527660" y="1134320"/>
                </a:lnTo>
                <a:lnTo>
                  <a:pt x="518148" y="1128294"/>
                </a:lnTo>
                <a:lnTo>
                  <a:pt x="509587" y="1122586"/>
                </a:lnTo>
                <a:lnTo>
                  <a:pt x="540027" y="1036012"/>
                </a:lnTo>
                <a:lnTo>
                  <a:pt x="549222" y="1041721"/>
                </a:lnTo>
                <a:lnTo>
                  <a:pt x="558735" y="1047112"/>
                </a:lnTo>
                <a:lnTo>
                  <a:pt x="568564" y="1052820"/>
                </a:lnTo>
                <a:lnTo>
                  <a:pt x="579028" y="1057577"/>
                </a:lnTo>
                <a:lnTo>
                  <a:pt x="589492" y="1062651"/>
                </a:lnTo>
                <a:lnTo>
                  <a:pt x="600590" y="1067090"/>
                </a:lnTo>
                <a:lnTo>
                  <a:pt x="612004" y="1071213"/>
                </a:lnTo>
                <a:lnTo>
                  <a:pt x="623737" y="1075335"/>
                </a:lnTo>
                <a:lnTo>
                  <a:pt x="635786" y="1078824"/>
                </a:lnTo>
                <a:lnTo>
                  <a:pt x="648152" y="1081995"/>
                </a:lnTo>
                <a:lnTo>
                  <a:pt x="660518" y="1084849"/>
                </a:lnTo>
                <a:lnTo>
                  <a:pt x="673201" y="1087069"/>
                </a:lnTo>
                <a:lnTo>
                  <a:pt x="686202" y="1088972"/>
                </a:lnTo>
                <a:lnTo>
                  <a:pt x="699519" y="1090240"/>
                </a:lnTo>
                <a:lnTo>
                  <a:pt x="712520" y="1091191"/>
                </a:lnTo>
                <a:lnTo>
                  <a:pt x="726154" y="1091509"/>
                </a:lnTo>
                <a:lnTo>
                  <a:pt x="734716" y="1091191"/>
                </a:lnTo>
                <a:lnTo>
                  <a:pt x="743277" y="1090874"/>
                </a:lnTo>
                <a:lnTo>
                  <a:pt x="751521" y="1090240"/>
                </a:lnTo>
                <a:lnTo>
                  <a:pt x="759131" y="1088972"/>
                </a:lnTo>
                <a:lnTo>
                  <a:pt x="767058" y="1087703"/>
                </a:lnTo>
                <a:lnTo>
                  <a:pt x="774668" y="1086117"/>
                </a:lnTo>
                <a:lnTo>
                  <a:pt x="781644" y="1083898"/>
                </a:lnTo>
                <a:lnTo>
                  <a:pt x="788937" y="1081995"/>
                </a:lnTo>
                <a:lnTo>
                  <a:pt x="795595" y="1079458"/>
                </a:lnTo>
                <a:lnTo>
                  <a:pt x="802571" y="1076921"/>
                </a:lnTo>
                <a:lnTo>
                  <a:pt x="809230" y="1074067"/>
                </a:lnTo>
                <a:lnTo>
                  <a:pt x="815255" y="1070579"/>
                </a:lnTo>
                <a:lnTo>
                  <a:pt x="821279" y="1067407"/>
                </a:lnTo>
                <a:lnTo>
                  <a:pt x="826987" y="1063919"/>
                </a:lnTo>
                <a:lnTo>
                  <a:pt x="832377" y="1059796"/>
                </a:lnTo>
                <a:lnTo>
                  <a:pt x="837450" y="1055674"/>
                </a:lnTo>
                <a:lnTo>
                  <a:pt x="842207" y="1051551"/>
                </a:lnTo>
                <a:lnTo>
                  <a:pt x="847280" y="1046795"/>
                </a:lnTo>
                <a:lnTo>
                  <a:pt x="851402" y="1042355"/>
                </a:lnTo>
                <a:lnTo>
                  <a:pt x="855524" y="1037281"/>
                </a:lnTo>
                <a:lnTo>
                  <a:pt x="859329" y="1032207"/>
                </a:lnTo>
                <a:lnTo>
                  <a:pt x="862817" y="1027133"/>
                </a:lnTo>
                <a:lnTo>
                  <a:pt x="866305" y="1021425"/>
                </a:lnTo>
                <a:lnTo>
                  <a:pt x="868842" y="1016034"/>
                </a:lnTo>
                <a:lnTo>
                  <a:pt x="871378" y="1010009"/>
                </a:lnTo>
                <a:lnTo>
                  <a:pt x="873598" y="1003983"/>
                </a:lnTo>
                <a:lnTo>
                  <a:pt x="875500" y="997641"/>
                </a:lnTo>
                <a:lnTo>
                  <a:pt x="877086" y="991299"/>
                </a:lnTo>
                <a:lnTo>
                  <a:pt x="878354" y="984956"/>
                </a:lnTo>
                <a:lnTo>
                  <a:pt x="879305" y="978297"/>
                </a:lnTo>
                <a:lnTo>
                  <a:pt x="879939" y="971954"/>
                </a:lnTo>
                <a:lnTo>
                  <a:pt x="879939" y="964978"/>
                </a:lnTo>
                <a:lnTo>
                  <a:pt x="879939" y="958318"/>
                </a:lnTo>
                <a:lnTo>
                  <a:pt x="879622" y="951976"/>
                </a:lnTo>
                <a:lnTo>
                  <a:pt x="878671" y="945950"/>
                </a:lnTo>
                <a:lnTo>
                  <a:pt x="877720" y="939608"/>
                </a:lnTo>
                <a:lnTo>
                  <a:pt x="876134" y="933266"/>
                </a:lnTo>
                <a:lnTo>
                  <a:pt x="874549" y="927557"/>
                </a:lnTo>
                <a:lnTo>
                  <a:pt x="872647" y="921849"/>
                </a:lnTo>
                <a:lnTo>
                  <a:pt x="870744" y="916458"/>
                </a:lnTo>
                <a:lnTo>
                  <a:pt x="868207" y="910750"/>
                </a:lnTo>
                <a:lnTo>
                  <a:pt x="865354" y="905676"/>
                </a:lnTo>
                <a:lnTo>
                  <a:pt x="862183" y="900602"/>
                </a:lnTo>
                <a:lnTo>
                  <a:pt x="859012" y="895211"/>
                </a:lnTo>
                <a:lnTo>
                  <a:pt x="855524" y="890454"/>
                </a:lnTo>
                <a:lnTo>
                  <a:pt x="851402" y="885380"/>
                </a:lnTo>
                <a:lnTo>
                  <a:pt x="847280" y="880624"/>
                </a:lnTo>
                <a:lnTo>
                  <a:pt x="842524" y="875867"/>
                </a:lnTo>
                <a:lnTo>
                  <a:pt x="838085" y="871427"/>
                </a:lnTo>
                <a:lnTo>
                  <a:pt x="833011" y="866987"/>
                </a:lnTo>
                <a:lnTo>
                  <a:pt x="827621" y="862231"/>
                </a:lnTo>
                <a:lnTo>
                  <a:pt x="822230" y="858108"/>
                </a:lnTo>
                <a:lnTo>
                  <a:pt x="816206" y="853985"/>
                </a:lnTo>
                <a:lnTo>
                  <a:pt x="810181" y="849546"/>
                </a:lnTo>
                <a:lnTo>
                  <a:pt x="803840" y="845740"/>
                </a:lnTo>
                <a:lnTo>
                  <a:pt x="797181" y="841301"/>
                </a:lnTo>
                <a:lnTo>
                  <a:pt x="782912" y="833690"/>
                </a:lnTo>
                <a:lnTo>
                  <a:pt x="767692" y="826079"/>
                </a:lnTo>
                <a:lnTo>
                  <a:pt x="751521" y="818785"/>
                </a:lnTo>
                <a:lnTo>
                  <a:pt x="734081" y="811174"/>
                </a:lnTo>
                <a:lnTo>
                  <a:pt x="709983" y="801344"/>
                </a:lnTo>
                <a:lnTo>
                  <a:pt x="687153" y="791196"/>
                </a:lnTo>
                <a:lnTo>
                  <a:pt x="676055" y="786439"/>
                </a:lnTo>
                <a:lnTo>
                  <a:pt x="665274" y="781048"/>
                </a:lnTo>
                <a:lnTo>
                  <a:pt x="655128" y="775657"/>
                </a:lnTo>
                <a:lnTo>
                  <a:pt x="644981" y="770266"/>
                </a:lnTo>
                <a:lnTo>
                  <a:pt x="635786" y="764875"/>
                </a:lnTo>
                <a:lnTo>
                  <a:pt x="626273" y="759167"/>
                </a:lnTo>
                <a:lnTo>
                  <a:pt x="617395" y="753458"/>
                </a:lnTo>
                <a:lnTo>
                  <a:pt x="608517" y="747433"/>
                </a:lnTo>
                <a:lnTo>
                  <a:pt x="600590" y="741408"/>
                </a:lnTo>
                <a:lnTo>
                  <a:pt x="592662" y="735065"/>
                </a:lnTo>
                <a:lnTo>
                  <a:pt x="585052" y="729040"/>
                </a:lnTo>
                <a:lnTo>
                  <a:pt x="578077" y="722381"/>
                </a:lnTo>
                <a:lnTo>
                  <a:pt x="571418" y="715721"/>
                </a:lnTo>
                <a:lnTo>
                  <a:pt x="565076" y="708744"/>
                </a:lnTo>
                <a:lnTo>
                  <a:pt x="559052" y="701451"/>
                </a:lnTo>
                <a:lnTo>
                  <a:pt x="553344" y="694474"/>
                </a:lnTo>
                <a:lnTo>
                  <a:pt x="548588" y="686546"/>
                </a:lnTo>
                <a:lnTo>
                  <a:pt x="543832" y="678935"/>
                </a:lnTo>
                <a:lnTo>
                  <a:pt x="539393" y="671007"/>
                </a:lnTo>
                <a:lnTo>
                  <a:pt x="535588" y="662762"/>
                </a:lnTo>
                <a:lnTo>
                  <a:pt x="532417" y="654200"/>
                </a:lnTo>
                <a:lnTo>
                  <a:pt x="529246" y="645955"/>
                </a:lnTo>
                <a:lnTo>
                  <a:pt x="526709" y="636758"/>
                </a:lnTo>
                <a:lnTo>
                  <a:pt x="524807" y="627562"/>
                </a:lnTo>
                <a:lnTo>
                  <a:pt x="523221" y="618048"/>
                </a:lnTo>
                <a:lnTo>
                  <a:pt x="521953" y="608217"/>
                </a:lnTo>
                <a:lnTo>
                  <a:pt x="521319" y="598069"/>
                </a:lnTo>
                <a:lnTo>
                  <a:pt x="521002" y="587922"/>
                </a:lnTo>
                <a:lnTo>
                  <a:pt x="521319" y="577774"/>
                </a:lnTo>
                <a:lnTo>
                  <a:pt x="521953" y="567943"/>
                </a:lnTo>
                <a:lnTo>
                  <a:pt x="522904" y="558429"/>
                </a:lnTo>
                <a:lnTo>
                  <a:pt x="524490" y="548916"/>
                </a:lnTo>
                <a:lnTo>
                  <a:pt x="526392" y="539402"/>
                </a:lnTo>
                <a:lnTo>
                  <a:pt x="528612" y="530523"/>
                </a:lnTo>
                <a:lnTo>
                  <a:pt x="531783" y="521643"/>
                </a:lnTo>
                <a:lnTo>
                  <a:pt x="534636" y="512764"/>
                </a:lnTo>
                <a:lnTo>
                  <a:pt x="538124" y="504202"/>
                </a:lnTo>
                <a:lnTo>
                  <a:pt x="541929" y="495956"/>
                </a:lnTo>
                <a:lnTo>
                  <a:pt x="546685" y="487711"/>
                </a:lnTo>
                <a:lnTo>
                  <a:pt x="551125" y="479783"/>
                </a:lnTo>
                <a:lnTo>
                  <a:pt x="556515" y="472489"/>
                </a:lnTo>
                <a:lnTo>
                  <a:pt x="561905" y="464879"/>
                </a:lnTo>
                <a:lnTo>
                  <a:pt x="567930" y="457585"/>
                </a:lnTo>
                <a:lnTo>
                  <a:pt x="573955" y="450925"/>
                </a:lnTo>
                <a:lnTo>
                  <a:pt x="580613" y="444266"/>
                </a:lnTo>
                <a:lnTo>
                  <a:pt x="587272" y="437923"/>
                </a:lnTo>
                <a:lnTo>
                  <a:pt x="594565" y="431581"/>
                </a:lnTo>
                <a:lnTo>
                  <a:pt x="602175" y="425873"/>
                </a:lnTo>
                <a:lnTo>
                  <a:pt x="609785" y="420165"/>
                </a:lnTo>
                <a:lnTo>
                  <a:pt x="618029" y="415091"/>
                </a:lnTo>
                <a:lnTo>
                  <a:pt x="626590" y="410017"/>
                </a:lnTo>
                <a:lnTo>
                  <a:pt x="635469" y="405577"/>
                </a:lnTo>
                <a:lnTo>
                  <a:pt x="644347" y="400820"/>
                </a:lnTo>
                <a:lnTo>
                  <a:pt x="653859" y="397015"/>
                </a:lnTo>
                <a:lnTo>
                  <a:pt x="663372" y="393526"/>
                </a:lnTo>
                <a:lnTo>
                  <a:pt x="673519" y="389721"/>
                </a:lnTo>
                <a:lnTo>
                  <a:pt x="683665" y="386867"/>
                </a:lnTo>
                <a:lnTo>
                  <a:pt x="694129" y="384330"/>
                </a:lnTo>
                <a:lnTo>
                  <a:pt x="704910" y="381793"/>
                </a:lnTo>
                <a:lnTo>
                  <a:pt x="716008" y="379890"/>
                </a:lnTo>
                <a:lnTo>
                  <a:pt x="716008" y="249237"/>
                </a:lnTo>
                <a:close/>
                <a:moveTo>
                  <a:pt x="784828" y="0"/>
                </a:moveTo>
                <a:lnTo>
                  <a:pt x="808948" y="317"/>
                </a:lnTo>
                <a:lnTo>
                  <a:pt x="832750" y="1588"/>
                </a:lnTo>
                <a:lnTo>
                  <a:pt x="856551" y="3175"/>
                </a:lnTo>
                <a:lnTo>
                  <a:pt x="880036" y="5716"/>
                </a:lnTo>
                <a:lnTo>
                  <a:pt x="903203" y="9209"/>
                </a:lnTo>
                <a:lnTo>
                  <a:pt x="926370" y="13020"/>
                </a:lnTo>
                <a:lnTo>
                  <a:pt x="949538" y="17466"/>
                </a:lnTo>
                <a:lnTo>
                  <a:pt x="972387" y="22864"/>
                </a:lnTo>
                <a:lnTo>
                  <a:pt x="994920" y="28581"/>
                </a:lnTo>
                <a:lnTo>
                  <a:pt x="1017452" y="35249"/>
                </a:lnTo>
                <a:lnTo>
                  <a:pt x="1039668" y="42871"/>
                </a:lnTo>
                <a:lnTo>
                  <a:pt x="1061565" y="50493"/>
                </a:lnTo>
                <a:lnTo>
                  <a:pt x="1083146" y="59067"/>
                </a:lnTo>
                <a:lnTo>
                  <a:pt x="1104727" y="68276"/>
                </a:lnTo>
                <a:lnTo>
                  <a:pt x="1125990" y="78121"/>
                </a:lnTo>
                <a:lnTo>
                  <a:pt x="1146618" y="88283"/>
                </a:lnTo>
                <a:lnTo>
                  <a:pt x="1167246" y="99397"/>
                </a:lnTo>
                <a:lnTo>
                  <a:pt x="1187240" y="111147"/>
                </a:lnTo>
                <a:lnTo>
                  <a:pt x="1207233" y="123215"/>
                </a:lnTo>
                <a:lnTo>
                  <a:pt x="1226910" y="136553"/>
                </a:lnTo>
                <a:lnTo>
                  <a:pt x="1245634" y="149890"/>
                </a:lnTo>
                <a:lnTo>
                  <a:pt x="1264675" y="163863"/>
                </a:lnTo>
                <a:lnTo>
                  <a:pt x="1283082" y="178154"/>
                </a:lnTo>
                <a:lnTo>
                  <a:pt x="1300854" y="193714"/>
                </a:lnTo>
                <a:lnTo>
                  <a:pt x="1318309" y="209275"/>
                </a:lnTo>
                <a:lnTo>
                  <a:pt x="1335129" y="225153"/>
                </a:lnTo>
                <a:lnTo>
                  <a:pt x="1351949" y="242302"/>
                </a:lnTo>
                <a:lnTo>
                  <a:pt x="1368134" y="259450"/>
                </a:lnTo>
                <a:lnTo>
                  <a:pt x="1383368" y="277234"/>
                </a:lnTo>
                <a:lnTo>
                  <a:pt x="1398918" y="295335"/>
                </a:lnTo>
                <a:lnTo>
                  <a:pt x="1413199" y="314389"/>
                </a:lnTo>
                <a:lnTo>
                  <a:pt x="1427163" y="333760"/>
                </a:lnTo>
                <a:lnTo>
                  <a:pt x="1313549" y="414104"/>
                </a:lnTo>
                <a:lnTo>
                  <a:pt x="1301806" y="397908"/>
                </a:lnTo>
                <a:lnTo>
                  <a:pt x="1289747" y="382665"/>
                </a:lnTo>
                <a:lnTo>
                  <a:pt x="1277370" y="367740"/>
                </a:lnTo>
                <a:lnTo>
                  <a:pt x="1264675" y="352814"/>
                </a:lnTo>
                <a:lnTo>
                  <a:pt x="1251346" y="338524"/>
                </a:lnTo>
                <a:lnTo>
                  <a:pt x="1238017" y="324868"/>
                </a:lnTo>
                <a:lnTo>
                  <a:pt x="1223736" y="311531"/>
                </a:lnTo>
                <a:lnTo>
                  <a:pt x="1209455" y="298828"/>
                </a:lnTo>
                <a:lnTo>
                  <a:pt x="1194539" y="286126"/>
                </a:lnTo>
                <a:lnTo>
                  <a:pt x="1179623" y="274058"/>
                </a:lnTo>
                <a:lnTo>
                  <a:pt x="1164073" y="262308"/>
                </a:lnTo>
                <a:lnTo>
                  <a:pt x="1148522" y="251829"/>
                </a:lnTo>
                <a:lnTo>
                  <a:pt x="1132654" y="241031"/>
                </a:lnTo>
                <a:lnTo>
                  <a:pt x="1116151" y="230869"/>
                </a:lnTo>
                <a:lnTo>
                  <a:pt x="1099649" y="221342"/>
                </a:lnTo>
                <a:lnTo>
                  <a:pt x="1082511" y="212133"/>
                </a:lnTo>
                <a:lnTo>
                  <a:pt x="1065374" y="203559"/>
                </a:lnTo>
                <a:lnTo>
                  <a:pt x="1047919" y="195620"/>
                </a:lnTo>
                <a:lnTo>
                  <a:pt x="1030464" y="187998"/>
                </a:lnTo>
                <a:lnTo>
                  <a:pt x="1012375" y="180694"/>
                </a:lnTo>
                <a:lnTo>
                  <a:pt x="994603" y="174343"/>
                </a:lnTo>
                <a:lnTo>
                  <a:pt x="976196" y="168309"/>
                </a:lnTo>
                <a:lnTo>
                  <a:pt x="957472" y="162910"/>
                </a:lnTo>
                <a:lnTo>
                  <a:pt x="939065" y="157829"/>
                </a:lnTo>
                <a:lnTo>
                  <a:pt x="920341" y="153701"/>
                </a:lnTo>
                <a:lnTo>
                  <a:pt x="901616" y="150208"/>
                </a:lnTo>
                <a:lnTo>
                  <a:pt x="882258" y="146715"/>
                </a:lnTo>
                <a:lnTo>
                  <a:pt x="862899" y="144174"/>
                </a:lnTo>
                <a:lnTo>
                  <a:pt x="843857" y="141951"/>
                </a:lnTo>
                <a:lnTo>
                  <a:pt x="824181" y="140681"/>
                </a:lnTo>
                <a:lnTo>
                  <a:pt x="804505" y="139728"/>
                </a:lnTo>
                <a:lnTo>
                  <a:pt x="784828" y="139411"/>
                </a:lnTo>
                <a:lnTo>
                  <a:pt x="768326" y="139728"/>
                </a:lnTo>
                <a:lnTo>
                  <a:pt x="751823" y="140363"/>
                </a:lnTo>
                <a:lnTo>
                  <a:pt x="735320" y="141316"/>
                </a:lnTo>
                <a:lnTo>
                  <a:pt x="719135" y="142586"/>
                </a:lnTo>
                <a:lnTo>
                  <a:pt x="702632" y="144492"/>
                </a:lnTo>
                <a:lnTo>
                  <a:pt x="686764" y="146715"/>
                </a:lnTo>
                <a:lnTo>
                  <a:pt x="670897" y="149573"/>
                </a:lnTo>
                <a:lnTo>
                  <a:pt x="655029" y="152431"/>
                </a:lnTo>
                <a:lnTo>
                  <a:pt x="639478" y="155924"/>
                </a:lnTo>
                <a:lnTo>
                  <a:pt x="623927" y="160052"/>
                </a:lnTo>
                <a:lnTo>
                  <a:pt x="608377" y="163863"/>
                </a:lnTo>
                <a:lnTo>
                  <a:pt x="593144" y="168309"/>
                </a:lnTo>
                <a:lnTo>
                  <a:pt x="578228" y="173390"/>
                </a:lnTo>
                <a:lnTo>
                  <a:pt x="562994" y="178471"/>
                </a:lnTo>
                <a:lnTo>
                  <a:pt x="548396" y="184505"/>
                </a:lnTo>
                <a:lnTo>
                  <a:pt x="533797" y="190221"/>
                </a:lnTo>
                <a:lnTo>
                  <a:pt x="519516" y="196572"/>
                </a:lnTo>
                <a:lnTo>
                  <a:pt x="505235" y="203241"/>
                </a:lnTo>
                <a:lnTo>
                  <a:pt x="491271" y="210228"/>
                </a:lnTo>
                <a:lnTo>
                  <a:pt x="477308" y="217532"/>
                </a:lnTo>
                <a:lnTo>
                  <a:pt x="463978" y="225153"/>
                </a:lnTo>
                <a:lnTo>
                  <a:pt x="450332" y="233092"/>
                </a:lnTo>
                <a:lnTo>
                  <a:pt x="437003" y="241349"/>
                </a:lnTo>
                <a:lnTo>
                  <a:pt x="423991" y="249923"/>
                </a:lnTo>
                <a:lnTo>
                  <a:pt x="411297" y="258815"/>
                </a:lnTo>
                <a:lnTo>
                  <a:pt x="398603" y="268024"/>
                </a:lnTo>
                <a:lnTo>
                  <a:pt x="386543" y="277551"/>
                </a:lnTo>
                <a:lnTo>
                  <a:pt x="374483" y="287396"/>
                </a:lnTo>
                <a:lnTo>
                  <a:pt x="362424" y="296923"/>
                </a:lnTo>
                <a:lnTo>
                  <a:pt x="350999" y="307402"/>
                </a:lnTo>
                <a:lnTo>
                  <a:pt x="339574" y="317882"/>
                </a:lnTo>
                <a:lnTo>
                  <a:pt x="328466" y="328997"/>
                </a:lnTo>
                <a:lnTo>
                  <a:pt x="317676" y="340112"/>
                </a:lnTo>
                <a:lnTo>
                  <a:pt x="306886" y="351226"/>
                </a:lnTo>
                <a:lnTo>
                  <a:pt x="296730" y="362976"/>
                </a:lnTo>
                <a:lnTo>
                  <a:pt x="286575" y="374726"/>
                </a:lnTo>
                <a:lnTo>
                  <a:pt x="277054" y="386794"/>
                </a:lnTo>
                <a:lnTo>
                  <a:pt x="267533" y="399179"/>
                </a:lnTo>
                <a:lnTo>
                  <a:pt x="258330" y="411564"/>
                </a:lnTo>
                <a:lnTo>
                  <a:pt x="249444" y="424584"/>
                </a:lnTo>
                <a:lnTo>
                  <a:pt x="240875" y="437604"/>
                </a:lnTo>
                <a:lnTo>
                  <a:pt x="232624" y="450942"/>
                </a:lnTo>
                <a:lnTo>
                  <a:pt x="224690" y="464279"/>
                </a:lnTo>
                <a:lnTo>
                  <a:pt x="217073" y="477935"/>
                </a:lnTo>
                <a:lnTo>
                  <a:pt x="209774" y="491590"/>
                </a:lnTo>
                <a:lnTo>
                  <a:pt x="202792" y="505563"/>
                </a:lnTo>
                <a:lnTo>
                  <a:pt x="196445" y="520171"/>
                </a:lnTo>
                <a:lnTo>
                  <a:pt x="189780" y="534462"/>
                </a:lnTo>
                <a:lnTo>
                  <a:pt x="183751" y="548752"/>
                </a:lnTo>
                <a:lnTo>
                  <a:pt x="178355" y="563678"/>
                </a:lnTo>
                <a:lnTo>
                  <a:pt x="173278" y="578603"/>
                </a:lnTo>
                <a:lnTo>
                  <a:pt x="168200" y="593846"/>
                </a:lnTo>
                <a:lnTo>
                  <a:pt x="163757" y="608772"/>
                </a:lnTo>
                <a:lnTo>
                  <a:pt x="159314" y="624332"/>
                </a:lnTo>
                <a:lnTo>
                  <a:pt x="155506" y="639893"/>
                </a:lnTo>
                <a:lnTo>
                  <a:pt x="152332" y="655454"/>
                </a:lnTo>
                <a:lnTo>
                  <a:pt x="148841" y="671650"/>
                </a:lnTo>
                <a:lnTo>
                  <a:pt x="146302" y="687210"/>
                </a:lnTo>
                <a:lnTo>
                  <a:pt x="144081" y="703724"/>
                </a:lnTo>
                <a:lnTo>
                  <a:pt x="142494" y="719602"/>
                </a:lnTo>
                <a:lnTo>
                  <a:pt x="140907" y="735798"/>
                </a:lnTo>
                <a:lnTo>
                  <a:pt x="139955" y="752629"/>
                </a:lnTo>
                <a:lnTo>
                  <a:pt x="139320" y="769142"/>
                </a:lnTo>
                <a:lnTo>
                  <a:pt x="139003" y="785973"/>
                </a:lnTo>
                <a:lnTo>
                  <a:pt x="139320" y="800263"/>
                </a:lnTo>
                <a:lnTo>
                  <a:pt x="139638" y="814871"/>
                </a:lnTo>
                <a:lnTo>
                  <a:pt x="140590" y="829162"/>
                </a:lnTo>
                <a:lnTo>
                  <a:pt x="141542" y="844087"/>
                </a:lnTo>
                <a:lnTo>
                  <a:pt x="143129" y="858378"/>
                </a:lnTo>
                <a:lnTo>
                  <a:pt x="144715" y="872350"/>
                </a:lnTo>
                <a:lnTo>
                  <a:pt x="146620" y="886641"/>
                </a:lnTo>
                <a:lnTo>
                  <a:pt x="149158" y="900931"/>
                </a:lnTo>
                <a:lnTo>
                  <a:pt x="152015" y="914586"/>
                </a:lnTo>
                <a:lnTo>
                  <a:pt x="154871" y="928559"/>
                </a:lnTo>
                <a:lnTo>
                  <a:pt x="158044" y="942215"/>
                </a:lnTo>
                <a:lnTo>
                  <a:pt x="161853" y="955870"/>
                </a:lnTo>
                <a:lnTo>
                  <a:pt x="165661" y="969208"/>
                </a:lnTo>
                <a:lnTo>
                  <a:pt x="169469" y="983180"/>
                </a:lnTo>
                <a:lnTo>
                  <a:pt x="174230" y="996201"/>
                </a:lnTo>
                <a:lnTo>
                  <a:pt x="178673" y="1009538"/>
                </a:lnTo>
                <a:lnTo>
                  <a:pt x="183433" y="1022558"/>
                </a:lnTo>
                <a:lnTo>
                  <a:pt x="188828" y="1035261"/>
                </a:lnTo>
                <a:lnTo>
                  <a:pt x="194223" y="1047964"/>
                </a:lnTo>
                <a:lnTo>
                  <a:pt x="200253" y="1060666"/>
                </a:lnTo>
                <a:lnTo>
                  <a:pt x="205966" y="1073369"/>
                </a:lnTo>
                <a:lnTo>
                  <a:pt x="212630" y="1085754"/>
                </a:lnTo>
                <a:lnTo>
                  <a:pt x="219295" y="1098139"/>
                </a:lnTo>
                <a:lnTo>
                  <a:pt x="225642" y="1110206"/>
                </a:lnTo>
                <a:lnTo>
                  <a:pt x="232941" y="1121956"/>
                </a:lnTo>
                <a:lnTo>
                  <a:pt x="239923" y="1133706"/>
                </a:lnTo>
                <a:lnTo>
                  <a:pt x="247857" y="1145456"/>
                </a:lnTo>
                <a:lnTo>
                  <a:pt x="255474" y="1156571"/>
                </a:lnTo>
                <a:lnTo>
                  <a:pt x="263408" y="1168003"/>
                </a:lnTo>
                <a:lnTo>
                  <a:pt x="271659" y="1179118"/>
                </a:lnTo>
                <a:lnTo>
                  <a:pt x="280228" y="1189915"/>
                </a:lnTo>
                <a:lnTo>
                  <a:pt x="289114" y="1200395"/>
                </a:lnTo>
                <a:lnTo>
                  <a:pt x="297682" y="1210874"/>
                </a:lnTo>
                <a:lnTo>
                  <a:pt x="307203" y="1221036"/>
                </a:lnTo>
                <a:lnTo>
                  <a:pt x="316407" y="1231198"/>
                </a:lnTo>
                <a:lnTo>
                  <a:pt x="326245" y="1241361"/>
                </a:lnTo>
                <a:lnTo>
                  <a:pt x="336083" y="1250887"/>
                </a:lnTo>
                <a:lnTo>
                  <a:pt x="345604" y="1260414"/>
                </a:lnTo>
                <a:lnTo>
                  <a:pt x="356076" y="1269624"/>
                </a:lnTo>
                <a:lnTo>
                  <a:pt x="366549" y="1278833"/>
                </a:lnTo>
                <a:lnTo>
                  <a:pt x="377022" y="1287725"/>
                </a:lnTo>
                <a:lnTo>
                  <a:pt x="388130" y="1296299"/>
                </a:lnTo>
                <a:lnTo>
                  <a:pt x="398920" y="1304556"/>
                </a:lnTo>
                <a:lnTo>
                  <a:pt x="410345" y="1312813"/>
                </a:lnTo>
                <a:lnTo>
                  <a:pt x="421770" y="1320752"/>
                </a:lnTo>
                <a:lnTo>
                  <a:pt x="433195" y="1328373"/>
                </a:lnTo>
                <a:lnTo>
                  <a:pt x="444937" y="1335995"/>
                </a:lnTo>
                <a:lnTo>
                  <a:pt x="456997" y="1343299"/>
                </a:lnTo>
                <a:lnTo>
                  <a:pt x="469056" y="1349968"/>
                </a:lnTo>
                <a:lnTo>
                  <a:pt x="481116" y="1356636"/>
                </a:lnTo>
                <a:lnTo>
                  <a:pt x="493810" y="1362988"/>
                </a:lnTo>
                <a:lnTo>
                  <a:pt x="506187" y="1369339"/>
                </a:lnTo>
                <a:lnTo>
                  <a:pt x="518882" y="1375373"/>
                </a:lnTo>
                <a:lnTo>
                  <a:pt x="532211" y="1380771"/>
                </a:lnTo>
                <a:lnTo>
                  <a:pt x="545222" y="1386170"/>
                </a:lnTo>
                <a:lnTo>
                  <a:pt x="558551" y="1391569"/>
                </a:lnTo>
                <a:lnTo>
                  <a:pt x="571881" y="1396015"/>
                </a:lnTo>
                <a:lnTo>
                  <a:pt x="585210" y="1400778"/>
                </a:lnTo>
                <a:lnTo>
                  <a:pt x="598856" y="1404906"/>
                </a:lnTo>
                <a:lnTo>
                  <a:pt x="613137" y="1408717"/>
                </a:lnTo>
                <a:lnTo>
                  <a:pt x="626784" y="1412845"/>
                </a:lnTo>
                <a:lnTo>
                  <a:pt x="641065" y="1416021"/>
                </a:lnTo>
                <a:lnTo>
                  <a:pt x="655029" y="1418879"/>
                </a:lnTo>
                <a:lnTo>
                  <a:pt x="669627" y="1422055"/>
                </a:lnTo>
                <a:lnTo>
                  <a:pt x="644873" y="1558925"/>
                </a:lnTo>
                <a:lnTo>
                  <a:pt x="627418" y="1555432"/>
                </a:lnTo>
                <a:lnTo>
                  <a:pt x="609964" y="1551939"/>
                </a:lnTo>
                <a:lnTo>
                  <a:pt x="593144" y="1547493"/>
                </a:lnTo>
                <a:lnTo>
                  <a:pt x="576006" y="1543365"/>
                </a:lnTo>
                <a:lnTo>
                  <a:pt x="559186" y="1538601"/>
                </a:lnTo>
                <a:lnTo>
                  <a:pt x="542684" y="1533202"/>
                </a:lnTo>
                <a:lnTo>
                  <a:pt x="526181" y="1527804"/>
                </a:lnTo>
                <a:lnTo>
                  <a:pt x="509996" y="1521770"/>
                </a:lnTo>
                <a:lnTo>
                  <a:pt x="493493" y="1515736"/>
                </a:lnTo>
                <a:lnTo>
                  <a:pt x="477942" y="1509068"/>
                </a:lnTo>
                <a:lnTo>
                  <a:pt x="462074" y="1502081"/>
                </a:lnTo>
                <a:lnTo>
                  <a:pt x="446524" y="1495095"/>
                </a:lnTo>
                <a:lnTo>
                  <a:pt x="431291" y="1487473"/>
                </a:lnTo>
                <a:lnTo>
                  <a:pt x="416057" y="1479852"/>
                </a:lnTo>
                <a:lnTo>
                  <a:pt x="401141" y="1471595"/>
                </a:lnTo>
                <a:lnTo>
                  <a:pt x="386226" y="1463338"/>
                </a:lnTo>
                <a:lnTo>
                  <a:pt x="371944" y="1454446"/>
                </a:lnTo>
                <a:lnTo>
                  <a:pt x="357346" y="1445555"/>
                </a:lnTo>
                <a:lnTo>
                  <a:pt x="343382" y="1436028"/>
                </a:lnTo>
                <a:lnTo>
                  <a:pt x="329736" y="1426501"/>
                </a:lnTo>
                <a:lnTo>
                  <a:pt x="316089" y="1416339"/>
                </a:lnTo>
                <a:lnTo>
                  <a:pt x="302760" y="1406177"/>
                </a:lnTo>
                <a:lnTo>
                  <a:pt x="289431" y="1395697"/>
                </a:lnTo>
                <a:lnTo>
                  <a:pt x="276419" y="1384900"/>
                </a:lnTo>
                <a:lnTo>
                  <a:pt x="263725" y="1373785"/>
                </a:lnTo>
                <a:lnTo>
                  <a:pt x="251348" y="1362670"/>
                </a:lnTo>
                <a:lnTo>
                  <a:pt x="238971" y="1350920"/>
                </a:lnTo>
                <a:lnTo>
                  <a:pt x="227229" y="1339170"/>
                </a:lnTo>
                <a:lnTo>
                  <a:pt x="215486" y="1327103"/>
                </a:lnTo>
                <a:lnTo>
                  <a:pt x="204062" y="1315036"/>
                </a:lnTo>
                <a:lnTo>
                  <a:pt x="192954" y="1302333"/>
                </a:lnTo>
                <a:lnTo>
                  <a:pt x="182164" y="1289630"/>
                </a:lnTo>
                <a:lnTo>
                  <a:pt x="171374" y="1276928"/>
                </a:lnTo>
                <a:lnTo>
                  <a:pt x="161535" y="1263590"/>
                </a:lnTo>
                <a:lnTo>
                  <a:pt x="151380" y="1250252"/>
                </a:lnTo>
                <a:lnTo>
                  <a:pt x="141542" y="1236597"/>
                </a:lnTo>
                <a:lnTo>
                  <a:pt x="132021" y="1222624"/>
                </a:lnTo>
                <a:lnTo>
                  <a:pt x="122818" y="1208651"/>
                </a:lnTo>
                <a:lnTo>
                  <a:pt x="113932" y="1194361"/>
                </a:lnTo>
                <a:lnTo>
                  <a:pt x="105363" y="1180071"/>
                </a:lnTo>
                <a:lnTo>
                  <a:pt x="97112" y="1165145"/>
                </a:lnTo>
                <a:lnTo>
                  <a:pt x="89178" y="1150219"/>
                </a:lnTo>
                <a:lnTo>
                  <a:pt x="81561" y="1135294"/>
                </a:lnTo>
                <a:lnTo>
                  <a:pt x="74262" y="1120368"/>
                </a:lnTo>
                <a:lnTo>
                  <a:pt x="66962" y="1104808"/>
                </a:lnTo>
                <a:lnTo>
                  <a:pt x="60615" y="1089247"/>
                </a:lnTo>
                <a:lnTo>
                  <a:pt x="53951" y="1073369"/>
                </a:lnTo>
                <a:lnTo>
                  <a:pt x="48238" y="1057491"/>
                </a:lnTo>
                <a:lnTo>
                  <a:pt x="42208" y="1041612"/>
                </a:lnTo>
                <a:lnTo>
                  <a:pt x="37131" y="1025417"/>
                </a:lnTo>
                <a:lnTo>
                  <a:pt x="32053" y="1009221"/>
                </a:lnTo>
                <a:lnTo>
                  <a:pt x="27293" y="992390"/>
                </a:lnTo>
                <a:lnTo>
                  <a:pt x="23167" y="975876"/>
                </a:lnTo>
                <a:lnTo>
                  <a:pt x="19041" y="959363"/>
                </a:lnTo>
                <a:lnTo>
                  <a:pt x="15550" y="942532"/>
                </a:lnTo>
                <a:lnTo>
                  <a:pt x="12377" y="925701"/>
                </a:lnTo>
                <a:lnTo>
                  <a:pt x="9203" y="908235"/>
                </a:lnTo>
                <a:lnTo>
                  <a:pt x="6982" y="891087"/>
                </a:lnTo>
                <a:lnTo>
                  <a:pt x="4760" y="873621"/>
                </a:lnTo>
                <a:lnTo>
                  <a:pt x="3173" y="856472"/>
                </a:lnTo>
                <a:lnTo>
                  <a:pt x="1904" y="838689"/>
                </a:lnTo>
                <a:lnTo>
                  <a:pt x="952" y="821222"/>
                </a:lnTo>
                <a:lnTo>
                  <a:pt x="317" y="803439"/>
                </a:lnTo>
                <a:lnTo>
                  <a:pt x="0" y="785973"/>
                </a:lnTo>
                <a:lnTo>
                  <a:pt x="317" y="765649"/>
                </a:lnTo>
                <a:lnTo>
                  <a:pt x="952" y="745325"/>
                </a:lnTo>
                <a:lnTo>
                  <a:pt x="2221" y="725318"/>
                </a:lnTo>
                <a:lnTo>
                  <a:pt x="4125" y="705629"/>
                </a:lnTo>
                <a:lnTo>
                  <a:pt x="6030" y="685622"/>
                </a:lnTo>
                <a:lnTo>
                  <a:pt x="8886" y="666251"/>
                </a:lnTo>
                <a:lnTo>
                  <a:pt x="12377" y="646879"/>
                </a:lnTo>
                <a:lnTo>
                  <a:pt x="15868" y="627508"/>
                </a:lnTo>
                <a:lnTo>
                  <a:pt x="19993" y="608454"/>
                </a:lnTo>
                <a:lnTo>
                  <a:pt x="24754" y="589718"/>
                </a:lnTo>
                <a:lnTo>
                  <a:pt x="29831" y="570982"/>
                </a:lnTo>
                <a:lnTo>
                  <a:pt x="35227" y="552245"/>
                </a:lnTo>
                <a:lnTo>
                  <a:pt x="41256" y="534144"/>
                </a:lnTo>
                <a:lnTo>
                  <a:pt x="47604" y="515725"/>
                </a:lnTo>
                <a:lnTo>
                  <a:pt x="54268" y="497941"/>
                </a:lnTo>
                <a:lnTo>
                  <a:pt x="61567" y="480158"/>
                </a:lnTo>
                <a:lnTo>
                  <a:pt x="69501" y="462692"/>
                </a:lnTo>
                <a:lnTo>
                  <a:pt x="77435" y="445225"/>
                </a:lnTo>
                <a:lnTo>
                  <a:pt x="86004" y="428395"/>
                </a:lnTo>
                <a:lnTo>
                  <a:pt x="94890" y="411246"/>
                </a:lnTo>
                <a:lnTo>
                  <a:pt x="104093" y="395050"/>
                </a:lnTo>
                <a:lnTo>
                  <a:pt x="113614" y="378854"/>
                </a:lnTo>
                <a:lnTo>
                  <a:pt x="123770" y="362341"/>
                </a:lnTo>
                <a:lnTo>
                  <a:pt x="133925" y="346780"/>
                </a:lnTo>
                <a:lnTo>
                  <a:pt x="145033" y="330902"/>
                </a:lnTo>
                <a:lnTo>
                  <a:pt x="156140" y="315977"/>
                </a:lnTo>
                <a:lnTo>
                  <a:pt x="167565" y="301051"/>
                </a:lnTo>
                <a:lnTo>
                  <a:pt x="179308" y="286443"/>
                </a:lnTo>
                <a:lnTo>
                  <a:pt x="191367" y="271835"/>
                </a:lnTo>
                <a:lnTo>
                  <a:pt x="204062" y="257545"/>
                </a:lnTo>
                <a:lnTo>
                  <a:pt x="216756" y="243889"/>
                </a:lnTo>
                <a:lnTo>
                  <a:pt x="229768" y="230552"/>
                </a:lnTo>
                <a:lnTo>
                  <a:pt x="243731" y="217214"/>
                </a:lnTo>
                <a:lnTo>
                  <a:pt x="257378" y="204194"/>
                </a:lnTo>
                <a:lnTo>
                  <a:pt x="271342" y="191809"/>
                </a:lnTo>
                <a:lnTo>
                  <a:pt x="285623" y="179424"/>
                </a:lnTo>
                <a:lnTo>
                  <a:pt x="300539" y="167674"/>
                </a:lnTo>
                <a:lnTo>
                  <a:pt x="315455" y="156242"/>
                </a:lnTo>
                <a:lnTo>
                  <a:pt x="330688" y="145127"/>
                </a:lnTo>
                <a:lnTo>
                  <a:pt x="346556" y="134330"/>
                </a:lnTo>
                <a:lnTo>
                  <a:pt x="362106" y="124168"/>
                </a:lnTo>
                <a:lnTo>
                  <a:pt x="377974" y="114005"/>
                </a:lnTo>
                <a:lnTo>
                  <a:pt x="394477" y="104479"/>
                </a:lnTo>
                <a:lnTo>
                  <a:pt x="410980" y="94952"/>
                </a:lnTo>
                <a:lnTo>
                  <a:pt x="428117" y="86060"/>
                </a:lnTo>
                <a:lnTo>
                  <a:pt x="444937" y="77803"/>
                </a:lnTo>
                <a:lnTo>
                  <a:pt x="462392" y="69546"/>
                </a:lnTo>
                <a:lnTo>
                  <a:pt x="479529" y="61925"/>
                </a:lnTo>
                <a:lnTo>
                  <a:pt x="497619" y="54621"/>
                </a:lnTo>
                <a:lnTo>
                  <a:pt x="515391" y="47634"/>
                </a:lnTo>
                <a:lnTo>
                  <a:pt x="533480" y="41283"/>
                </a:lnTo>
                <a:lnTo>
                  <a:pt x="551570" y="35567"/>
                </a:lnTo>
                <a:lnTo>
                  <a:pt x="570294" y="29851"/>
                </a:lnTo>
                <a:lnTo>
                  <a:pt x="589018" y="24770"/>
                </a:lnTo>
                <a:lnTo>
                  <a:pt x="607742" y="20324"/>
                </a:lnTo>
                <a:lnTo>
                  <a:pt x="627101" y="15878"/>
                </a:lnTo>
                <a:lnTo>
                  <a:pt x="646143" y="12385"/>
                </a:lnTo>
                <a:lnTo>
                  <a:pt x="665501" y="9209"/>
                </a:lnTo>
                <a:lnTo>
                  <a:pt x="685178" y="6351"/>
                </a:lnTo>
                <a:lnTo>
                  <a:pt x="704854" y="4128"/>
                </a:lnTo>
                <a:lnTo>
                  <a:pt x="724530" y="2223"/>
                </a:lnTo>
                <a:lnTo>
                  <a:pt x="744524" y="952"/>
                </a:lnTo>
                <a:lnTo>
                  <a:pt x="764835" y="317"/>
                </a:lnTo>
                <a:lnTo>
                  <a:pt x="7848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82" name="KSO_Shape"/>
          <p:cNvSpPr>
            <a:spLocks noChangeAspect="1"/>
          </p:cNvSpPr>
          <p:nvPr/>
        </p:nvSpPr>
        <p:spPr bwMode="auto">
          <a:xfrm>
            <a:off x="1702944" y="2987792"/>
            <a:ext cx="1079219" cy="1057000"/>
          </a:xfrm>
          <a:custGeom>
            <a:avLst/>
            <a:gdLst>
              <a:gd name="T0" fmla="*/ 2166826 w 3073399"/>
              <a:gd name="T1" fmla="*/ 1987218 h 3009901"/>
              <a:gd name="T2" fmla="*/ 2210027 w 3073399"/>
              <a:gd name="T3" fmla="*/ 2130672 h 3009901"/>
              <a:gd name="T4" fmla="*/ 2105838 w 3073399"/>
              <a:gd name="T5" fmla="*/ 2235088 h 3009901"/>
              <a:gd name="T6" fmla="*/ 2217333 w 3073399"/>
              <a:gd name="T7" fmla="*/ 2248101 h 3009901"/>
              <a:gd name="T8" fmla="*/ 3043858 w 3073399"/>
              <a:gd name="T9" fmla="*/ 2189069 h 3009901"/>
              <a:gd name="T10" fmla="*/ 3067364 w 3073399"/>
              <a:gd name="T11" fmla="*/ 2325540 h 3009901"/>
              <a:gd name="T12" fmla="*/ 2986681 w 3073399"/>
              <a:gd name="T13" fmla="*/ 2419166 h 3009901"/>
              <a:gd name="T14" fmla="*/ 1073158 w 3073399"/>
              <a:gd name="T15" fmla="*/ 2720355 h 3009901"/>
              <a:gd name="T16" fmla="*/ 622407 w 3073399"/>
              <a:gd name="T17" fmla="*/ 1982922 h 3009901"/>
              <a:gd name="T18" fmla="*/ 593524 w 3073399"/>
              <a:gd name="T19" fmla="*/ 2101163 h 3009901"/>
              <a:gd name="T20" fmla="*/ 682077 w 3073399"/>
              <a:gd name="T21" fmla="*/ 2181579 h 3009901"/>
              <a:gd name="T22" fmla="*/ 796338 w 3073399"/>
              <a:gd name="T23" fmla="*/ 2140894 h 3009901"/>
              <a:gd name="T24" fmla="*/ 814112 w 3073399"/>
              <a:gd name="T25" fmla="*/ 2020111 h 3009901"/>
              <a:gd name="T26" fmla="*/ 717625 w 3073399"/>
              <a:gd name="T27" fmla="*/ 1948912 h 3009901"/>
              <a:gd name="T28" fmla="*/ 1746106 w 3073399"/>
              <a:gd name="T29" fmla="*/ 1195455 h 3009901"/>
              <a:gd name="T30" fmla="*/ 1690575 w 3073399"/>
              <a:gd name="T31" fmla="*/ 1270442 h 3009901"/>
              <a:gd name="T32" fmla="*/ 1789578 w 3073399"/>
              <a:gd name="T33" fmla="*/ 1411202 h 3009901"/>
              <a:gd name="T34" fmla="*/ 1748644 w 3073399"/>
              <a:gd name="T35" fmla="*/ 1427725 h 3009901"/>
              <a:gd name="T36" fmla="*/ 1655353 w 3073399"/>
              <a:gd name="T37" fmla="*/ 1411838 h 3009901"/>
              <a:gd name="T38" fmla="*/ 1855264 w 3073399"/>
              <a:gd name="T39" fmla="*/ 1493815 h 3009901"/>
              <a:gd name="T40" fmla="*/ 1893342 w 3073399"/>
              <a:gd name="T41" fmla="*/ 1417875 h 3009901"/>
              <a:gd name="T42" fmla="*/ 1804492 w 3073399"/>
              <a:gd name="T43" fmla="*/ 1289824 h 3009901"/>
              <a:gd name="T44" fmla="*/ 1850821 w 3073399"/>
              <a:gd name="T45" fmla="*/ 1265040 h 3009901"/>
              <a:gd name="T46" fmla="*/ 1937132 w 3073399"/>
              <a:gd name="T47" fmla="*/ 1279021 h 3009901"/>
              <a:gd name="T48" fmla="*/ 1996153 w 3073399"/>
              <a:gd name="T49" fmla="*/ 1165905 h 3009901"/>
              <a:gd name="T50" fmla="*/ 2009481 w 3073399"/>
              <a:gd name="T51" fmla="*/ 1399128 h 3009901"/>
              <a:gd name="T52" fmla="*/ 1870178 w 3073399"/>
              <a:gd name="T53" fmla="*/ 1586279 h 3009901"/>
              <a:gd name="T54" fmla="*/ 2244614 w 3073399"/>
              <a:gd name="T55" fmla="*/ 1785503 h 3009901"/>
              <a:gd name="T56" fmla="*/ 2319819 w 3073399"/>
              <a:gd name="T57" fmla="*/ 1729263 h 3009901"/>
              <a:gd name="T58" fmla="*/ 2426438 w 3073399"/>
              <a:gd name="T59" fmla="*/ 1356550 h 3009901"/>
              <a:gd name="T60" fmla="*/ 2403591 w 3073399"/>
              <a:gd name="T61" fmla="*/ 1267900 h 3009901"/>
              <a:gd name="T62" fmla="*/ 1379920 w 3073399"/>
              <a:gd name="T63" fmla="*/ 892963 h 3009901"/>
              <a:gd name="T64" fmla="*/ 1113054 w 3073399"/>
              <a:gd name="T65" fmla="*/ 1215790 h 3009901"/>
              <a:gd name="T66" fmla="*/ 1167633 w 3073399"/>
              <a:gd name="T67" fmla="*/ 1294273 h 3009901"/>
              <a:gd name="T68" fmla="*/ 1620448 w 3073399"/>
              <a:gd name="T69" fmla="*/ 1557682 h 3009901"/>
              <a:gd name="T70" fmla="*/ 1567138 w 3073399"/>
              <a:gd name="T71" fmla="*/ 1336533 h 3009901"/>
              <a:gd name="T72" fmla="*/ 1690258 w 3073399"/>
              <a:gd name="T73" fmla="*/ 1125551 h 3009901"/>
              <a:gd name="T74" fmla="*/ 1630284 w 3073399"/>
              <a:gd name="T75" fmla="*/ 966044 h 3009901"/>
              <a:gd name="T76" fmla="*/ 1977749 w 3073399"/>
              <a:gd name="T77" fmla="*/ 1016565 h 3009901"/>
              <a:gd name="T78" fmla="*/ 2126889 w 3073399"/>
              <a:gd name="T79" fmla="*/ 1849370 h 3009901"/>
              <a:gd name="T80" fmla="*/ 1114324 w 3073399"/>
              <a:gd name="T81" fmla="*/ 1422959 h 3009901"/>
              <a:gd name="T82" fmla="*/ 2261492 w 3073399"/>
              <a:gd name="T83" fmla="*/ 424657 h 3009901"/>
              <a:gd name="T84" fmla="*/ 2387119 w 3073399"/>
              <a:gd name="T85" fmla="*/ 478017 h 3009901"/>
              <a:gd name="T86" fmla="*/ 2378236 w 3073399"/>
              <a:gd name="T87" fmla="*/ 506603 h 3009901"/>
              <a:gd name="T88" fmla="*/ 2367450 w 3073399"/>
              <a:gd name="T89" fmla="*/ 546940 h 3009901"/>
              <a:gd name="T90" fmla="*/ 2465477 w 3073399"/>
              <a:gd name="T91" fmla="*/ 453243 h 3009901"/>
              <a:gd name="T92" fmla="*/ 2342705 w 3073399"/>
              <a:gd name="T93" fmla="*/ 411635 h 3009901"/>
              <a:gd name="T94" fmla="*/ 2369671 w 3073399"/>
              <a:gd name="T95" fmla="*/ 410999 h 3009901"/>
              <a:gd name="T96" fmla="*/ 2357616 w 3073399"/>
              <a:gd name="T97" fmla="*/ 340488 h 3009901"/>
              <a:gd name="T98" fmla="*/ 1928390 w 3073399"/>
              <a:gd name="T99" fmla="*/ 431009 h 3009901"/>
              <a:gd name="T100" fmla="*/ 2026417 w 3073399"/>
              <a:gd name="T101" fmla="*/ 723854 h 3009901"/>
              <a:gd name="T102" fmla="*/ 2325892 w 3073399"/>
              <a:gd name="T103" fmla="*/ 621581 h 3009901"/>
              <a:gd name="T104" fmla="*/ 2220251 w 3073399"/>
              <a:gd name="T105" fmla="*/ 500886 h 3009901"/>
              <a:gd name="T106" fmla="*/ 2218982 w 3073399"/>
              <a:gd name="T107" fmla="*/ 333500 h 3009901"/>
              <a:gd name="T108" fmla="*/ 2343340 w 3073399"/>
              <a:gd name="T109" fmla="*/ 248696 h 3009901"/>
              <a:gd name="T110" fmla="*/ 2472774 w 3073399"/>
              <a:gd name="T111" fmla="*/ 328101 h 3009901"/>
              <a:gd name="T112" fmla="*/ 2524801 w 3073399"/>
              <a:gd name="T113" fmla="*/ 488181 h 3009901"/>
              <a:gd name="T114" fmla="*/ 2639008 w 3073399"/>
              <a:gd name="T115" fmla="*/ 537094 h 3009901"/>
              <a:gd name="T116" fmla="*/ 2841724 w 3073399"/>
              <a:gd name="T117" fmla="*/ 369391 h 3009901"/>
              <a:gd name="T118" fmla="*/ 2931186 w 3073399"/>
              <a:gd name="T119" fmla="*/ 467218 h 3009901"/>
              <a:gd name="T120" fmla="*/ 2221520 w 3073399"/>
              <a:gd name="T121" fmla="*/ 758157 h 3009901"/>
              <a:gd name="T122" fmla="*/ 2156168 w 3073399"/>
              <a:gd name="T123" fmla="*/ 242661 h 3009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73399" h="3009901">
                <a:moveTo>
                  <a:pt x="1055687" y="1949450"/>
                </a:moveTo>
                <a:lnTo>
                  <a:pt x="1078240" y="1949450"/>
                </a:lnTo>
                <a:lnTo>
                  <a:pt x="1078927" y="1949450"/>
                </a:lnTo>
                <a:lnTo>
                  <a:pt x="1086499" y="1949450"/>
                </a:lnTo>
                <a:lnTo>
                  <a:pt x="1351101" y="1949450"/>
                </a:lnTo>
                <a:lnTo>
                  <a:pt x="1804388" y="1949450"/>
                </a:lnTo>
                <a:lnTo>
                  <a:pt x="2069625" y="1949450"/>
                </a:lnTo>
                <a:lnTo>
                  <a:pt x="2076931" y="1949450"/>
                </a:lnTo>
                <a:lnTo>
                  <a:pt x="2084237" y="1950085"/>
                </a:lnTo>
                <a:lnTo>
                  <a:pt x="2091543" y="1951355"/>
                </a:lnTo>
                <a:lnTo>
                  <a:pt x="2098532" y="1952307"/>
                </a:lnTo>
                <a:lnTo>
                  <a:pt x="2105838" y="1953894"/>
                </a:lnTo>
                <a:lnTo>
                  <a:pt x="2112508" y="1956115"/>
                </a:lnTo>
                <a:lnTo>
                  <a:pt x="2119496" y="1958337"/>
                </a:lnTo>
                <a:lnTo>
                  <a:pt x="2126167" y="1960876"/>
                </a:lnTo>
                <a:lnTo>
                  <a:pt x="2132202" y="1963732"/>
                </a:lnTo>
                <a:lnTo>
                  <a:pt x="2138555" y="1966906"/>
                </a:lnTo>
                <a:lnTo>
                  <a:pt x="2144591" y="1970397"/>
                </a:lnTo>
                <a:lnTo>
                  <a:pt x="2150626" y="1974206"/>
                </a:lnTo>
                <a:lnTo>
                  <a:pt x="2156344" y="1978331"/>
                </a:lnTo>
                <a:lnTo>
                  <a:pt x="2161744" y="1982775"/>
                </a:lnTo>
                <a:lnTo>
                  <a:pt x="2166826" y="1987218"/>
                </a:lnTo>
                <a:lnTo>
                  <a:pt x="2172226" y="1991979"/>
                </a:lnTo>
                <a:lnTo>
                  <a:pt x="2176991" y="1997057"/>
                </a:lnTo>
                <a:lnTo>
                  <a:pt x="2181438" y="2002135"/>
                </a:lnTo>
                <a:lnTo>
                  <a:pt x="2185568" y="2007847"/>
                </a:lnTo>
                <a:lnTo>
                  <a:pt x="2190015" y="2013243"/>
                </a:lnTo>
                <a:lnTo>
                  <a:pt x="2193826" y="2019273"/>
                </a:lnTo>
                <a:lnTo>
                  <a:pt x="2197321" y="2025620"/>
                </a:lnTo>
                <a:lnTo>
                  <a:pt x="2200497" y="2031651"/>
                </a:lnTo>
                <a:lnTo>
                  <a:pt x="2203038" y="2037998"/>
                </a:lnTo>
                <a:lnTo>
                  <a:pt x="2205897" y="2044663"/>
                </a:lnTo>
                <a:lnTo>
                  <a:pt x="2208121" y="2051328"/>
                </a:lnTo>
                <a:lnTo>
                  <a:pt x="2210027" y="2058310"/>
                </a:lnTo>
                <a:lnTo>
                  <a:pt x="2211615" y="2065292"/>
                </a:lnTo>
                <a:lnTo>
                  <a:pt x="2212886" y="2072592"/>
                </a:lnTo>
                <a:lnTo>
                  <a:pt x="2213838" y="2079892"/>
                </a:lnTo>
                <a:lnTo>
                  <a:pt x="2214474" y="2087191"/>
                </a:lnTo>
                <a:lnTo>
                  <a:pt x="2214791" y="2094491"/>
                </a:lnTo>
                <a:lnTo>
                  <a:pt x="2214474" y="2102108"/>
                </a:lnTo>
                <a:lnTo>
                  <a:pt x="2213838" y="2109408"/>
                </a:lnTo>
                <a:lnTo>
                  <a:pt x="2212886" y="2116707"/>
                </a:lnTo>
                <a:lnTo>
                  <a:pt x="2211615" y="2123689"/>
                </a:lnTo>
                <a:lnTo>
                  <a:pt x="2210027" y="2130672"/>
                </a:lnTo>
                <a:lnTo>
                  <a:pt x="2208121" y="2137654"/>
                </a:lnTo>
                <a:lnTo>
                  <a:pt x="2205897" y="2144319"/>
                </a:lnTo>
                <a:lnTo>
                  <a:pt x="2203038" y="2150984"/>
                </a:lnTo>
                <a:lnTo>
                  <a:pt x="2200497" y="2157649"/>
                </a:lnTo>
                <a:lnTo>
                  <a:pt x="2197321" y="2163996"/>
                </a:lnTo>
                <a:lnTo>
                  <a:pt x="2193826" y="2169709"/>
                </a:lnTo>
                <a:lnTo>
                  <a:pt x="2190015" y="2175739"/>
                </a:lnTo>
                <a:lnTo>
                  <a:pt x="2185568" y="2181452"/>
                </a:lnTo>
                <a:lnTo>
                  <a:pt x="2181438" y="2186847"/>
                </a:lnTo>
                <a:lnTo>
                  <a:pt x="2176991" y="2192243"/>
                </a:lnTo>
                <a:lnTo>
                  <a:pt x="2172226" y="2197003"/>
                </a:lnTo>
                <a:lnTo>
                  <a:pt x="2166826" y="2201764"/>
                </a:lnTo>
                <a:lnTo>
                  <a:pt x="2161744" y="2206524"/>
                </a:lnTo>
                <a:lnTo>
                  <a:pt x="2156344" y="2210968"/>
                </a:lnTo>
                <a:lnTo>
                  <a:pt x="2150626" y="2214776"/>
                </a:lnTo>
                <a:lnTo>
                  <a:pt x="2144591" y="2218585"/>
                </a:lnTo>
                <a:lnTo>
                  <a:pt x="2138555" y="2222076"/>
                </a:lnTo>
                <a:lnTo>
                  <a:pt x="2132202" y="2225250"/>
                </a:lnTo>
                <a:lnTo>
                  <a:pt x="2126167" y="2228423"/>
                </a:lnTo>
                <a:lnTo>
                  <a:pt x="2119496" y="2230645"/>
                </a:lnTo>
                <a:lnTo>
                  <a:pt x="2112508" y="2233184"/>
                </a:lnTo>
                <a:lnTo>
                  <a:pt x="2105838" y="2235088"/>
                </a:lnTo>
                <a:lnTo>
                  <a:pt x="2098532" y="2236675"/>
                </a:lnTo>
                <a:lnTo>
                  <a:pt x="2091543" y="2238262"/>
                </a:lnTo>
                <a:lnTo>
                  <a:pt x="2084237" y="2238897"/>
                </a:lnTo>
                <a:lnTo>
                  <a:pt x="2076931" y="2239531"/>
                </a:lnTo>
                <a:lnTo>
                  <a:pt x="2069625" y="2239531"/>
                </a:lnTo>
                <a:lnTo>
                  <a:pt x="1804388" y="2239531"/>
                </a:lnTo>
                <a:lnTo>
                  <a:pt x="1584256" y="2239531"/>
                </a:lnTo>
                <a:lnTo>
                  <a:pt x="1584256" y="2308085"/>
                </a:lnTo>
                <a:lnTo>
                  <a:pt x="2069625" y="2308085"/>
                </a:lnTo>
                <a:lnTo>
                  <a:pt x="2082331" y="2307767"/>
                </a:lnTo>
                <a:lnTo>
                  <a:pt x="2095355" y="2306815"/>
                </a:lnTo>
                <a:lnTo>
                  <a:pt x="2108379" y="2304593"/>
                </a:lnTo>
                <a:lnTo>
                  <a:pt x="2120767" y="2302054"/>
                </a:lnTo>
                <a:lnTo>
                  <a:pt x="2133155" y="2298563"/>
                </a:lnTo>
                <a:lnTo>
                  <a:pt x="2144908" y="2294437"/>
                </a:lnTo>
                <a:lnTo>
                  <a:pt x="2156344" y="2289677"/>
                </a:lnTo>
                <a:lnTo>
                  <a:pt x="2167462" y="2284281"/>
                </a:lnTo>
                <a:lnTo>
                  <a:pt x="2178262" y="2278251"/>
                </a:lnTo>
                <a:lnTo>
                  <a:pt x="2188744" y="2271586"/>
                </a:lnTo>
                <a:lnTo>
                  <a:pt x="2198909" y="2264287"/>
                </a:lnTo>
                <a:lnTo>
                  <a:pt x="2208438" y="2256670"/>
                </a:lnTo>
                <a:lnTo>
                  <a:pt x="2217333" y="2248101"/>
                </a:lnTo>
                <a:lnTo>
                  <a:pt x="2226227" y="2239531"/>
                </a:lnTo>
                <a:lnTo>
                  <a:pt x="2234168" y="2230010"/>
                </a:lnTo>
                <a:lnTo>
                  <a:pt x="2241792" y="2220489"/>
                </a:lnTo>
                <a:lnTo>
                  <a:pt x="2946339" y="2149079"/>
                </a:lnTo>
                <a:lnTo>
                  <a:pt x="2952057" y="2148445"/>
                </a:lnTo>
                <a:lnTo>
                  <a:pt x="2958410" y="2148445"/>
                </a:lnTo>
                <a:lnTo>
                  <a:pt x="2964445" y="2148762"/>
                </a:lnTo>
                <a:lnTo>
                  <a:pt x="2970480" y="2149079"/>
                </a:lnTo>
                <a:lnTo>
                  <a:pt x="2976198" y="2150349"/>
                </a:lnTo>
                <a:lnTo>
                  <a:pt x="2982234" y="2151301"/>
                </a:lnTo>
                <a:lnTo>
                  <a:pt x="2988269" y="2152571"/>
                </a:lnTo>
                <a:lnTo>
                  <a:pt x="2993669" y="2154792"/>
                </a:lnTo>
                <a:lnTo>
                  <a:pt x="2999704" y="2157014"/>
                </a:lnTo>
                <a:lnTo>
                  <a:pt x="3004787" y="2159235"/>
                </a:lnTo>
                <a:lnTo>
                  <a:pt x="3010504" y="2161774"/>
                </a:lnTo>
                <a:lnTo>
                  <a:pt x="3015587" y="2164948"/>
                </a:lnTo>
                <a:lnTo>
                  <a:pt x="3020987" y="2168439"/>
                </a:lnTo>
                <a:lnTo>
                  <a:pt x="3025752" y="2171930"/>
                </a:lnTo>
                <a:lnTo>
                  <a:pt x="3030834" y="2175739"/>
                </a:lnTo>
                <a:lnTo>
                  <a:pt x="3035281" y="2179865"/>
                </a:lnTo>
                <a:lnTo>
                  <a:pt x="3039728" y="2184308"/>
                </a:lnTo>
                <a:lnTo>
                  <a:pt x="3043858" y="2189069"/>
                </a:lnTo>
                <a:lnTo>
                  <a:pt x="3047669" y="2193829"/>
                </a:lnTo>
                <a:lnTo>
                  <a:pt x="3051164" y="2199225"/>
                </a:lnTo>
                <a:lnTo>
                  <a:pt x="3054658" y="2204303"/>
                </a:lnTo>
                <a:lnTo>
                  <a:pt x="3057834" y="2209381"/>
                </a:lnTo>
                <a:lnTo>
                  <a:pt x="3060693" y="2215094"/>
                </a:lnTo>
                <a:lnTo>
                  <a:pt x="3063234" y="2220806"/>
                </a:lnTo>
                <a:lnTo>
                  <a:pt x="3065458" y="2226519"/>
                </a:lnTo>
                <a:lnTo>
                  <a:pt x="3067681" y="2232549"/>
                </a:lnTo>
                <a:lnTo>
                  <a:pt x="3069270" y="2238897"/>
                </a:lnTo>
                <a:lnTo>
                  <a:pt x="3070858" y="2244609"/>
                </a:lnTo>
                <a:lnTo>
                  <a:pt x="3071811" y="2250957"/>
                </a:lnTo>
                <a:lnTo>
                  <a:pt x="3072446" y="2257305"/>
                </a:lnTo>
                <a:lnTo>
                  <a:pt x="3072764" y="2263652"/>
                </a:lnTo>
                <a:lnTo>
                  <a:pt x="3073399" y="2270317"/>
                </a:lnTo>
                <a:lnTo>
                  <a:pt x="3073399" y="2283647"/>
                </a:lnTo>
                <a:lnTo>
                  <a:pt x="3073399" y="2289994"/>
                </a:lnTo>
                <a:lnTo>
                  <a:pt x="3072764" y="2296342"/>
                </a:lnTo>
                <a:lnTo>
                  <a:pt x="3072128" y="2302372"/>
                </a:lnTo>
                <a:lnTo>
                  <a:pt x="3071176" y="2308085"/>
                </a:lnTo>
                <a:lnTo>
                  <a:pt x="3070222" y="2314115"/>
                </a:lnTo>
                <a:lnTo>
                  <a:pt x="3068952" y="2320145"/>
                </a:lnTo>
                <a:lnTo>
                  <a:pt x="3067364" y="2325540"/>
                </a:lnTo>
                <a:lnTo>
                  <a:pt x="3065458" y="2331570"/>
                </a:lnTo>
                <a:lnTo>
                  <a:pt x="3063870" y="2336966"/>
                </a:lnTo>
                <a:lnTo>
                  <a:pt x="3061646" y="2342361"/>
                </a:lnTo>
                <a:lnTo>
                  <a:pt x="3059422" y="2347757"/>
                </a:lnTo>
                <a:lnTo>
                  <a:pt x="3056564" y="2353152"/>
                </a:lnTo>
                <a:lnTo>
                  <a:pt x="3054022" y="2357913"/>
                </a:lnTo>
                <a:lnTo>
                  <a:pt x="3050846" y="2363308"/>
                </a:lnTo>
                <a:lnTo>
                  <a:pt x="3047669" y="2368069"/>
                </a:lnTo>
                <a:lnTo>
                  <a:pt x="3044493" y="2372512"/>
                </a:lnTo>
                <a:lnTo>
                  <a:pt x="3040999" y="2377272"/>
                </a:lnTo>
                <a:lnTo>
                  <a:pt x="3037187" y="2381716"/>
                </a:lnTo>
                <a:lnTo>
                  <a:pt x="3033375" y="2385842"/>
                </a:lnTo>
                <a:lnTo>
                  <a:pt x="3029563" y="2389967"/>
                </a:lnTo>
                <a:lnTo>
                  <a:pt x="3025434" y="2394411"/>
                </a:lnTo>
                <a:lnTo>
                  <a:pt x="3020987" y="2397902"/>
                </a:lnTo>
                <a:lnTo>
                  <a:pt x="3016857" y="2401710"/>
                </a:lnTo>
                <a:lnTo>
                  <a:pt x="3011775" y="2405202"/>
                </a:lnTo>
                <a:lnTo>
                  <a:pt x="3007328" y="2408058"/>
                </a:lnTo>
                <a:lnTo>
                  <a:pt x="3002563" y="2410914"/>
                </a:lnTo>
                <a:lnTo>
                  <a:pt x="2997163" y="2414088"/>
                </a:lnTo>
                <a:lnTo>
                  <a:pt x="2992398" y="2416627"/>
                </a:lnTo>
                <a:lnTo>
                  <a:pt x="2986681" y="2419166"/>
                </a:lnTo>
                <a:lnTo>
                  <a:pt x="2981598" y="2421070"/>
                </a:lnTo>
                <a:lnTo>
                  <a:pt x="2975880" y="2423292"/>
                </a:lnTo>
                <a:lnTo>
                  <a:pt x="2970480" y="2424879"/>
                </a:lnTo>
                <a:lnTo>
                  <a:pt x="1949871" y="2711469"/>
                </a:lnTo>
                <a:lnTo>
                  <a:pt x="1922236" y="2718769"/>
                </a:lnTo>
                <a:lnTo>
                  <a:pt x="1894600" y="2725433"/>
                </a:lnTo>
                <a:lnTo>
                  <a:pt x="1867282" y="2731781"/>
                </a:lnTo>
                <a:lnTo>
                  <a:pt x="1839329" y="2737176"/>
                </a:lnTo>
                <a:lnTo>
                  <a:pt x="1811376" y="2742254"/>
                </a:lnTo>
                <a:lnTo>
                  <a:pt x="1783423" y="2746380"/>
                </a:lnTo>
                <a:lnTo>
                  <a:pt x="1755470" y="2750189"/>
                </a:lnTo>
                <a:lnTo>
                  <a:pt x="1727199" y="2753362"/>
                </a:lnTo>
                <a:lnTo>
                  <a:pt x="1698928" y="2755584"/>
                </a:lnTo>
                <a:lnTo>
                  <a:pt x="1670975" y="2757488"/>
                </a:lnTo>
                <a:lnTo>
                  <a:pt x="1643022" y="2758440"/>
                </a:lnTo>
                <a:lnTo>
                  <a:pt x="1614751" y="2759075"/>
                </a:lnTo>
                <a:lnTo>
                  <a:pt x="1586480" y="2758758"/>
                </a:lnTo>
                <a:lnTo>
                  <a:pt x="1558209" y="2758123"/>
                </a:lnTo>
                <a:lnTo>
                  <a:pt x="1529621" y="2757171"/>
                </a:lnTo>
                <a:lnTo>
                  <a:pt x="1501350" y="2754949"/>
                </a:lnTo>
                <a:lnTo>
                  <a:pt x="1079193" y="2720990"/>
                </a:lnTo>
                <a:lnTo>
                  <a:pt x="1073158" y="2720355"/>
                </a:lnTo>
                <a:lnTo>
                  <a:pt x="1067122" y="2719403"/>
                </a:lnTo>
                <a:lnTo>
                  <a:pt x="1061405" y="2718451"/>
                </a:lnTo>
                <a:lnTo>
                  <a:pt x="1055687" y="2717182"/>
                </a:lnTo>
                <a:lnTo>
                  <a:pt x="1055687" y="1952625"/>
                </a:lnTo>
                <a:lnTo>
                  <a:pt x="1055687" y="1952624"/>
                </a:lnTo>
                <a:lnTo>
                  <a:pt x="1055687" y="1949450"/>
                </a:lnTo>
                <a:close/>
                <a:moveTo>
                  <a:pt x="699851" y="1948276"/>
                </a:moveTo>
                <a:lnTo>
                  <a:pt x="693503" y="1948912"/>
                </a:lnTo>
                <a:lnTo>
                  <a:pt x="687790" y="1949865"/>
                </a:lnTo>
                <a:lnTo>
                  <a:pt x="682077" y="1950819"/>
                </a:lnTo>
                <a:lnTo>
                  <a:pt x="676364" y="1951772"/>
                </a:lnTo>
                <a:lnTo>
                  <a:pt x="670651" y="1953680"/>
                </a:lnTo>
                <a:lnTo>
                  <a:pt x="665255" y="1955269"/>
                </a:lnTo>
                <a:lnTo>
                  <a:pt x="659860" y="1957494"/>
                </a:lnTo>
                <a:lnTo>
                  <a:pt x="654781" y="1959719"/>
                </a:lnTo>
                <a:lnTo>
                  <a:pt x="649386" y="1962579"/>
                </a:lnTo>
                <a:lnTo>
                  <a:pt x="644625" y="1965440"/>
                </a:lnTo>
                <a:lnTo>
                  <a:pt x="639864" y="1968619"/>
                </a:lnTo>
                <a:lnTo>
                  <a:pt x="635103" y="1971797"/>
                </a:lnTo>
                <a:lnTo>
                  <a:pt x="630659" y="1975294"/>
                </a:lnTo>
                <a:lnTo>
                  <a:pt x="626533" y="1979108"/>
                </a:lnTo>
                <a:lnTo>
                  <a:pt x="622407" y="1982922"/>
                </a:lnTo>
                <a:lnTo>
                  <a:pt x="618599" y="1986736"/>
                </a:lnTo>
                <a:lnTo>
                  <a:pt x="615107" y="1991186"/>
                </a:lnTo>
                <a:lnTo>
                  <a:pt x="611616" y="1995318"/>
                </a:lnTo>
                <a:lnTo>
                  <a:pt x="608125" y="2000404"/>
                </a:lnTo>
                <a:lnTo>
                  <a:pt x="604951" y="2004854"/>
                </a:lnTo>
                <a:lnTo>
                  <a:pt x="602094" y="2010257"/>
                </a:lnTo>
                <a:lnTo>
                  <a:pt x="599555" y="2015025"/>
                </a:lnTo>
                <a:lnTo>
                  <a:pt x="597333" y="2020111"/>
                </a:lnTo>
                <a:lnTo>
                  <a:pt x="595112" y="2025514"/>
                </a:lnTo>
                <a:lnTo>
                  <a:pt x="593524" y="2030918"/>
                </a:lnTo>
                <a:lnTo>
                  <a:pt x="591620" y="2036639"/>
                </a:lnTo>
                <a:lnTo>
                  <a:pt x="590351" y="2042360"/>
                </a:lnTo>
                <a:lnTo>
                  <a:pt x="589081" y="2048082"/>
                </a:lnTo>
                <a:lnTo>
                  <a:pt x="588446" y="2054121"/>
                </a:lnTo>
                <a:lnTo>
                  <a:pt x="588129" y="2060160"/>
                </a:lnTo>
                <a:lnTo>
                  <a:pt x="587811" y="2065881"/>
                </a:lnTo>
                <a:lnTo>
                  <a:pt x="588129" y="2072238"/>
                </a:lnTo>
                <a:lnTo>
                  <a:pt x="588446" y="2078277"/>
                </a:lnTo>
                <a:lnTo>
                  <a:pt x="589081" y="2083999"/>
                </a:lnTo>
                <a:lnTo>
                  <a:pt x="590351" y="2089720"/>
                </a:lnTo>
                <a:lnTo>
                  <a:pt x="591620" y="2095759"/>
                </a:lnTo>
                <a:lnTo>
                  <a:pt x="593524" y="2101163"/>
                </a:lnTo>
                <a:lnTo>
                  <a:pt x="595112" y="2106566"/>
                </a:lnTo>
                <a:lnTo>
                  <a:pt x="597333" y="2111970"/>
                </a:lnTo>
                <a:lnTo>
                  <a:pt x="599555" y="2117373"/>
                </a:lnTo>
                <a:lnTo>
                  <a:pt x="602094" y="2122141"/>
                </a:lnTo>
                <a:lnTo>
                  <a:pt x="604951" y="2127227"/>
                </a:lnTo>
                <a:lnTo>
                  <a:pt x="608125" y="2131994"/>
                </a:lnTo>
                <a:lnTo>
                  <a:pt x="611616" y="2136444"/>
                </a:lnTo>
                <a:lnTo>
                  <a:pt x="615107" y="2140894"/>
                </a:lnTo>
                <a:lnTo>
                  <a:pt x="618599" y="2145344"/>
                </a:lnTo>
                <a:lnTo>
                  <a:pt x="622407" y="2149476"/>
                </a:lnTo>
                <a:lnTo>
                  <a:pt x="626533" y="2153291"/>
                </a:lnTo>
                <a:lnTo>
                  <a:pt x="630659" y="2157105"/>
                </a:lnTo>
                <a:lnTo>
                  <a:pt x="635103" y="2160601"/>
                </a:lnTo>
                <a:lnTo>
                  <a:pt x="639864" y="2163780"/>
                </a:lnTo>
                <a:lnTo>
                  <a:pt x="644625" y="2166958"/>
                </a:lnTo>
                <a:lnTo>
                  <a:pt x="649386" y="2169501"/>
                </a:lnTo>
                <a:lnTo>
                  <a:pt x="654781" y="2172362"/>
                </a:lnTo>
                <a:lnTo>
                  <a:pt x="659860" y="2174587"/>
                </a:lnTo>
                <a:lnTo>
                  <a:pt x="665255" y="2176494"/>
                </a:lnTo>
                <a:lnTo>
                  <a:pt x="670651" y="2178719"/>
                </a:lnTo>
                <a:lnTo>
                  <a:pt x="676364" y="2179990"/>
                </a:lnTo>
                <a:lnTo>
                  <a:pt x="682077" y="2181579"/>
                </a:lnTo>
                <a:lnTo>
                  <a:pt x="687790" y="2182533"/>
                </a:lnTo>
                <a:lnTo>
                  <a:pt x="693503" y="2183169"/>
                </a:lnTo>
                <a:lnTo>
                  <a:pt x="699851" y="2183486"/>
                </a:lnTo>
                <a:lnTo>
                  <a:pt x="705564" y="2184122"/>
                </a:lnTo>
                <a:lnTo>
                  <a:pt x="711595" y="2183486"/>
                </a:lnTo>
                <a:lnTo>
                  <a:pt x="717625" y="2183169"/>
                </a:lnTo>
                <a:lnTo>
                  <a:pt x="723338" y="2182533"/>
                </a:lnTo>
                <a:lnTo>
                  <a:pt x="729369" y="2181579"/>
                </a:lnTo>
                <a:lnTo>
                  <a:pt x="735082" y="2179990"/>
                </a:lnTo>
                <a:lnTo>
                  <a:pt x="740477" y="2178719"/>
                </a:lnTo>
                <a:lnTo>
                  <a:pt x="746190" y="2176494"/>
                </a:lnTo>
                <a:lnTo>
                  <a:pt x="751269" y="2174587"/>
                </a:lnTo>
                <a:lnTo>
                  <a:pt x="756664" y="2172362"/>
                </a:lnTo>
                <a:lnTo>
                  <a:pt x="761743" y="2169501"/>
                </a:lnTo>
                <a:lnTo>
                  <a:pt x="766821" y="2166958"/>
                </a:lnTo>
                <a:lnTo>
                  <a:pt x="771582" y="2163780"/>
                </a:lnTo>
                <a:lnTo>
                  <a:pt x="776025" y="2160601"/>
                </a:lnTo>
                <a:lnTo>
                  <a:pt x="780469" y="2157105"/>
                </a:lnTo>
                <a:lnTo>
                  <a:pt x="784912" y="2153291"/>
                </a:lnTo>
                <a:lnTo>
                  <a:pt x="789038" y="2149476"/>
                </a:lnTo>
                <a:lnTo>
                  <a:pt x="792847" y="2145344"/>
                </a:lnTo>
                <a:lnTo>
                  <a:pt x="796338" y="2140894"/>
                </a:lnTo>
                <a:lnTo>
                  <a:pt x="799830" y="2136444"/>
                </a:lnTo>
                <a:lnTo>
                  <a:pt x="803321" y="2131994"/>
                </a:lnTo>
                <a:lnTo>
                  <a:pt x="806495" y="2127227"/>
                </a:lnTo>
                <a:lnTo>
                  <a:pt x="809352" y="2122141"/>
                </a:lnTo>
                <a:lnTo>
                  <a:pt x="811573" y="2117373"/>
                </a:lnTo>
                <a:lnTo>
                  <a:pt x="814112" y="2111970"/>
                </a:lnTo>
                <a:lnTo>
                  <a:pt x="816017" y="2106566"/>
                </a:lnTo>
                <a:lnTo>
                  <a:pt x="817921" y="2101163"/>
                </a:lnTo>
                <a:lnTo>
                  <a:pt x="819508" y="2095759"/>
                </a:lnTo>
                <a:lnTo>
                  <a:pt x="821095" y="2089720"/>
                </a:lnTo>
                <a:lnTo>
                  <a:pt x="822047" y="2083999"/>
                </a:lnTo>
                <a:lnTo>
                  <a:pt x="822682" y="2078277"/>
                </a:lnTo>
                <a:lnTo>
                  <a:pt x="823000" y="2072238"/>
                </a:lnTo>
                <a:lnTo>
                  <a:pt x="823000" y="2065881"/>
                </a:lnTo>
                <a:lnTo>
                  <a:pt x="823000" y="2060160"/>
                </a:lnTo>
                <a:lnTo>
                  <a:pt x="822682" y="2054121"/>
                </a:lnTo>
                <a:lnTo>
                  <a:pt x="822047" y="2048082"/>
                </a:lnTo>
                <a:lnTo>
                  <a:pt x="821095" y="2042360"/>
                </a:lnTo>
                <a:lnTo>
                  <a:pt x="819508" y="2036639"/>
                </a:lnTo>
                <a:lnTo>
                  <a:pt x="817921" y="2030918"/>
                </a:lnTo>
                <a:lnTo>
                  <a:pt x="816017" y="2025514"/>
                </a:lnTo>
                <a:lnTo>
                  <a:pt x="814112" y="2020111"/>
                </a:lnTo>
                <a:lnTo>
                  <a:pt x="811573" y="2015025"/>
                </a:lnTo>
                <a:lnTo>
                  <a:pt x="809352" y="2010257"/>
                </a:lnTo>
                <a:lnTo>
                  <a:pt x="806495" y="2004854"/>
                </a:lnTo>
                <a:lnTo>
                  <a:pt x="803321" y="2000404"/>
                </a:lnTo>
                <a:lnTo>
                  <a:pt x="799830" y="1995318"/>
                </a:lnTo>
                <a:lnTo>
                  <a:pt x="796338" y="1991186"/>
                </a:lnTo>
                <a:lnTo>
                  <a:pt x="792847" y="1986736"/>
                </a:lnTo>
                <a:lnTo>
                  <a:pt x="789038" y="1982922"/>
                </a:lnTo>
                <a:lnTo>
                  <a:pt x="784912" y="1979108"/>
                </a:lnTo>
                <a:lnTo>
                  <a:pt x="780469" y="1975294"/>
                </a:lnTo>
                <a:lnTo>
                  <a:pt x="776025" y="1971797"/>
                </a:lnTo>
                <a:lnTo>
                  <a:pt x="771582" y="1968619"/>
                </a:lnTo>
                <a:lnTo>
                  <a:pt x="766821" y="1965440"/>
                </a:lnTo>
                <a:lnTo>
                  <a:pt x="761743" y="1962579"/>
                </a:lnTo>
                <a:lnTo>
                  <a:pt x="756664" y="1959719"/>
                </a:lnTo>
                <a:lnTo>
                  <a:pt x="751269" y="1957494"/>
                </a:lnTo>
                <a:lnTo>
                  <a:pt x="746190" y="1955269"/>
                </a:lnTo>
                <a:lnTo>
                  <a:pt x="740477" y="1953680"/>
                </a:lnTo>
                <a:lnTo>
                  <a:pt x="735082" y="1951772"/>
                </a:lnTo>
                <a:lnTo>
                  <a:pt x="729369" y="1950819"/>
                </a:lnTo>
                <a:lnTo>
                  <a:pt x="723338" y="1949865"/>
                </a:lnTo>
                <a:lnTo>
                  <a:pt x="717625" y="1948912"/>
                </a:lnTo>
                <a:lnTo>
                  <a:pt x="711595" y="1948276"/>
                </a:lnTo>
                <a:lnTo>
                  <a:pt x="705564" y="1948276"/>
                </a:lnTo>
                <a:lnTo>
                  <a:pt x="699851" y="1948276"/>
                </a:lnTo>
                <a:close/>
                <a:moveTo>
                  <a:pt x="0" y="1862138"/>
                </a:moveTo>
                <a:lnTo>
                  <a:pt x="941387" y="1862138"/>
                </a:lnTo>
                <a:lnTo>
                  <a:pt x="941387" y="2093534"/>
                </a:lnTo>
                <a:lnTo>
                  <a:pt x="941387" y="2574126"/>
                </a:lnTo>
                <a:lnTo>
                  <a:pt x="941387" y="3009901"/>
                </a:lnTo>
                <a:lnTo>
                  <a:pt x="0" y="3009901"/>
                </a:lnTo>
                <a:lnTo>
                  <a:pt x="0" y="1862138"/>
                </a:lnTo>
                <a:close/>
                <a:moveTo>
                  <a:pt x="1839398" y="1177026"/>
                </a:moveTo>
                <a:lnTo>
                  <a:pt x="1829243" y="1201810"/>
                </a:lnTo>
                <a:lnTo>
                  <a:pt x="1816551" y="1198314"/>
                </a:lnTo>
                <a:lnTo>
                  <a:pt x="1805127" y="1195455"/>
                </a:lnTo>
                <a:lnTo>
                  <a:pt x="1793704" y="1193230"/>
                </a:lnTo>
                <a:lnTo>
                  <a:pt x="1783232" y="1192277"/>
                </a:lnTo>
                <a:lnTo>
                  <a:pt x="1773078" y="1191959"/>
                </a:lnTo>
                <a:lnTo>
                  <a:pt x="1763241" y="1192277"/>
                </a:lnTo>
                <a:lnTo>
                  <a:pt x="1758799" y="1192595"/>
                </a:lnTo>
                <a:lnTo>
                  <a:pt x="1754356" y="1193230"/>
                </a:lnTo>
                <a:lnTo>
                  <a:pt x="1750231" y="1194501"/>
                </a:lnTo>
                <a:lnTo>
                  <a:pt x="1746106" y="1195455"/>
                </a:lnTo>
                <a:lnTo>
                  <a:pt x="1741981" y="1196726"/>
                </a:lnTo>
                <a:lnTo>
                  <a:pt x="1737856" y="1198314"/>
                </a:lnTo>
                <a:lnTo>
                  <a:pt x="1734365" y="1199903"/>
                </a:lnTo>
                <a:lnTo>
                  <a:pt x="1730557" y="1201810"/>
                </a:lnTo>
                <a:lnTo>
                  <a:pt x="1727067" y="1203716"/>
                </a:lnTo>
                <a:lnTo>
                  <a:pt x="1723576" y="1205940"/>
                </a:lnTo>
                <a:lnTo>
                  <a:pt x="1720403" y="1208482"/>
                </a:lnTo>
                <a:lnTo>
                  <a:pt x="1717230" y="1211024"/>
                </a:lnTo>
                <a:lnTo>
                  <a:pt x="1714691" y="1213884"/>
                </a:lnTo>
                <a:lnTo>
                  <a:pt x="1711835" y="1217061"/>
                </a:lnTo>
                <a:lnTo>
                  <a:pt x="1708980" y="1220239"/>
                </a:lnTo>
                <a:lnTo>
                  <a:pt x="1706441" y="1223734"/>
                </a:lnTo>
                <a:lnTo>
                  <a:pt x="1704220" y="1227547"/>
                </a:lnTo>
                <a:lnTo>
                  <a:pt x="1701998" y="1231360"/>
                </a:lnTo>
                <a:lnTo>
                  <a:pt x="1700095" y="1235173"/>
                </a:lnTo>
                <a:lnTo>
                  <a:pt x="1697873" y="1239303"/>
                </a:lnTo>
                <a:lnTo>
                  <a:pt x="1695652" y="1245023"/>
                </a:lnTo>
                <a:lnTo>
                  <a:pt x="1694066" y="1250106"/>
                </a:lnTo>
                <a:lnTo>
                  <a:pt x="1692162" y="1255508"/>
                </a:lnTo>
                <a:lnTo>
                  <a:pt x="1691210" y="1260592"/>
                </a:lnTo>
                <a:lnTo>
                  <a:pt x="1690575" y="1265676"/>
                </a:lnTo>
                <a:lnTo>
                  <a:pt x="1690575" y="1270442"/>
                </a:lnTo>
                <a:lnTo>
                  <a:pt x="1690575" y="1275526"/>
                </a:lnTo>
                <a:lnTo>
                  <a:pt x="1690892" y="1279974"/>
                </a:lnTo>
                <a:lnTo>
                  <a:pt x="1691844" y="1284423"/>
                </a:lnTo>
                <a:lnTo>
                  <a:pt x="1693114" y="1288871"/>
                </a:lnTo>
                <a:lnTo>
                  <a:pt x="1694066" y="1293320"/>
                </a:lnTo>
                <a:lnTo>
                  <a:pt x="1695335" y="1297450"/>
                </a:lnTo>
                <a:lnTo>
                  <a:pt x="1697239" y="1301263"/>
                </a:lnTo>
                <a:lnTo>
                  <a:pt x="1699143" y="1305076"/>
                </a:lnTo>
                <a:lnTo>
                  <a:pt x="1701364" y="1308889"/>
                </a:lnTo>
                <a:lnTo>
                  <a:pt x="1703902" y="1312384"/>
                </a:lnTo>
                <a:lnTo>
                  <a:pt x="1709931" y="1320328"/>
                </a:lnTo>
                <a:lnTo>
                  <a:pt x="1718816" y="1330495"/>
                </a:lnTo>
                <a:lnTo>
                  <a:pt x="1729923" y="1342570"/>
                </a:lnTo>
                <a:lnTo>
                  <a:pt x="1743885" y="1357186"/>
                </a:lnTo>
                <a:lnTo>
                  <a:pt x="1760385" y="1373073"/>
                </a:lnTo>
                <a:lnTo>
                  <a:pt x="1772443" y="1386418"/>
                </a:lnTo>
                <a:lnTo>
                  <a:pt x="1781646" y="1396268"/>
                </a:lnTo>
                <a:lnTo>
                  <a:pt x="1784184" y="1400081"/>
                </a:lnTo>
                <a:lnTo>
                  <a:pt x="1786405" y="1402623"/>
                </a:lnTo>
                <a:lnTo>
                  <a:pt x="1787675" y="1405165"/>
                </a:lnTo>
                <a:lnTo>
                  <a:pt x="1788944" y="1408025"/>
                </a:lnTo>
                <a:lnTo>
                  <a:pt x="1789578" y="1411202"/>
                </a:lnTo>
                <a:lnTo>
                  <a:pt x="1789896" y="1414062"/>
                </a:lnTo>
                <a:lnTo>
                  <a:pt x="1789896" y="1417557"/>
                </a:lnTo>
                <a:lnTo>
                  <a:pt x="1789261" y="1420734"/>
                </a:lnTo>
                <a:lnTo>
                  <a:pt x="1787992" y="1424230"/>
                </a:lnTo>
                <a:lnTo>
                  <a:pt x="1786723" y="1428360"/>
                </a:lnTo>
                <a:lnTo>
                  <a:pt x="1784501" y="1432491"/>
                </a:lnTo>
                <a:lnTo>
                  <a:pt x="1782598" y="1435986"/>
                </a:lnTo>
                <a:lnTo>
                  <a:pt x="1779742" y="1438210"/>
                </a:lnTo>
                <a:lnTo>
                  <a:pt x="1778472" y="1439481"/>
                </a:lnTo>
                <a:lnTo>
                  <a:pt x="1776568" y="1440435"/>
                </a:lnTo>
                <a:lnTo>
                  <a:pt x="1774982" y="1440752"/>
                </a:lnTo>
                <a:lnTo>
                  <a:pt x="1773395" y="1441070"/>
                </a:lnTo>
                <a:lnTo>
                  <a:pt x="1769587" y="1441388"/>
                </a:lnTo>
                <a:lnTo>
                  <a:pt x="1765462" y="1440752"/>
                </a:lnTo>
                <a:lnTo>
                  <a:pt x="1761337" y="1439481"/>
                </a:lnTo>
                <a:lnTo>
                  <a:pt x="1756260" y="1436939"/>
                </a:lnTo>
                <a:lnTo>
                  <a:pt x="1754356" y="1435668"/>
                </a:lnTo>
                <a:lnTo>
                  <a:pt x="1752452" y="1434080"/>
                </a:lnTo>
                <a:lnTo>
                  <a:pt x="1751183" y="1432809"/>
                </a:lnTo>
                <a:lnTo>
                  <a:pt x="1750231" y="1431220"/>
                </a:lnTo>
                <a:lnTo>
                  <a:pt x="1749279" y="1429631"/>
                </a:lnTo>
                <a:lnTo>
                  <a:pt x="1748644" y="1427725"/>
                </a:lnTo>
                <a:lnTo>
                  <a:pt x="1748644" y="1426136"/>
                </a:lnTo>
                <a:lnTo>
                  <a:pt x="1748644" y="1423912"/>
                </a:lnTo>
                <a:lnTo>
                  <a:pt x="1749914" y="1418510"/>
                </a:lnTo>
                <a:lnTo>
                  <a:pt x="1751818" y="1411838"/>
                </a:lnTo>
                <a:lnTo>
                  <a:pt x="1754991" y="1403894"/>
                </a:lnTo>
                <a:lnTo>
                  <a:pt x="1759433" y="1393091"/>
                </a:lnTo>
                <a:lnTo>
                  <a:pt x="1710883" y="1372438"/>
                </a:lnTo>
                <a:lnTo>
                  <a:pt x="1662334" y="1351466"/>
                </a:lnTo>
                <a:lnTo>
                  <a:pt x="1658526" y="1358457"/>
                </a:lnTo>
                <a:lnTo>
                  <a:pt x="1655987" y="1363223"/>
                </a:lnTo>
                <a:lnTo>
                  <a:pt x="1653131" y="1370531"/>
                </a:lnTo>
                <a:lnTo>
                  <a:pt x="1651545" y="1377521"/>
                </a:lnTo>
                <a:lnTo>
                  <a:pt x="1650910" y="1381017"/>
                </a:lnTo>
                <a:lnTo>
                  <a:pt x="1650593" y="1384512"/>
                </a:lnTo>
                <a:lnTo>
                  <a:pt x="1650593" y="1388007"/>
                </a:lnTo>
                <a:lnTo>
                  <a:pt x="1650593" y="1391502"/>
                </a:lnTo>
                <a:lnTo>
                  <a:pt x="1650910" y="1394997"/>
                </a:lnTo>
                <a:lnTo>
                  <a:pt x="1651227" y="1398492"/>
                </a:lnTo>
                <a:lnTo>
                  <a:pt x="1651862" y="1401670"/>
                </a:lnTo>
                <a:lnTo>
                  <a:pt x="1652814" y="1405165"/>
                </a:lnTo>
                <a:lnTo>
                  <a:pt x="1654083" y="1408660"/>
                </a:lnTo>
                <a:lnTo>
                  <a:pt x="1655353" y="1411838"/>
                </a:lnTo>
                <a:lnTo>
                  <a:pt x="1658843" y="1418510"/>
                </a:lnTo>
                <a:lnTo>
                  <a:pt x="1662968" y="1425183"/>
                </a:lnTo>
                <a:lnTo>
                  <a:pt x="1668363" y="1431220"/>
                </a:lnTo>
                <a:lnTo>
                  <a:pt x="1674392" y="1437575"/>
                </a:lnTo>
                <a:lnTo>
                  <a:pt x="1681373" y="1443930"/>
                </a:lnTo>
                <a:lnTo>
                  <a:pt x="1689623" y="1450285"/>
                </a:lnTo>
                <a:lnTo>
                  <a:pt x="1698191" y="1456004"/>
                </a:lnTo>
                <a:lnTo>
                  <a:pt x="1707710" y="1462041"/>
                </a:lnTo>
                <a:lnTo>
                  <a:pt x="1718499" y="1467760"/>
                </a:lnTo>
                <a:lnTo>
                  <a:pt x="1709614" y="1489049"/>
                </a:lnTo>
                <a:lnTo>
                  <a:pt x="1755308" y="1507796"/>
                </a:lnTo>
                <a:lnTo>
                  <a:pt x="1764193" y="1486507"/>
                </a:lnTo>
                <a:lnTo>
                  <a:pt x="1776568" y="1490320"/>
                </a:lnTo>
                <a:lnTo>
                  <a:pt x="1788944" y="1493498"/>
                </a:lnTo>
                <a:lnTo>
                  <a:pt x="1800050" y="1495722"/>
                </a:lnTo>
                <a:lnTo>
                  <a:pt x="1810839" y="1497311"/>
                </a:lnTo>
                <a:lnTo>
                  <a:pt x="1820993" y="1497946"/>
                </a:lnTo>
                <a:lnTo>
                  <a:pt x="1830513" y="1497946"/>
                </a:lnTo>
                <a:lnTo>
                  <a:pt x="1839398" y="1497311"/>
                </a:lnTo>
                <a:lnTo>
                  <a:pt x="1847648" y="1496040"/>
                </a:lnTo>
                <a:lnTo>
                  <a:pt x="1851456" y="1495086"/>
                </a:lnTo>
                <a:lnTo>
                  <a:pt x="1855264" y="1493815"/>
                </a:lnTo>
                <a:lnTo>
                  <a:pt x="1858754" y="1492862"/>
                </a:lnTo>
                <a:lnTo>
                  <a:pt x="1862245" y="1490956"/>
                </a:lnTo>
                <a:lnTo>
                  <a:pt x="1865418" y="1489367"/>
                </a:lnTo>
                <a:lnTo>
                  <a:pt x="1868591" y="1487460"/>
                </a:lnTo>
                <a:lnTo>
                  <a:pt x="1871764" y="1485554"/>
                </a:lnTo>
                <a:lnTo>
                  <a:pt x="1874620" y="1483330"/>
                </a:lnTo>
                <a:lnTo>
                  <a:pt x="1876841" y="1480788"/>
                </a:lnTo>
                <a:lnTo>
                  <a:pt x="1879380" y="1478564"/>
                </a:lnTo>
                <a:lnTo>
                  <a:pt x="1881918" y="1475704"/>
                </a:lnTo>
                <a:lnTo>
                  <a:pt x="1883822" y="1472527"/>
                </a:lnTo>
                <a:lnTo>
                  <a:pt x="1886044" y="1469667"/>
                </a:lnTo>
                <a:lnTo>
                  <a:pt x="1887947" y="1466172"/>
                </a:lnTo>
                <a:lnTo>
                  <a:pt x="1889534" y="1462677"/>
                </a:lnTo>
                <a:lnTo>
                  <a:pt x="1890803" y="1459181"/>
                </a:lnTo>
                <a:lnTo>
                  <a:pt x="1892707" y="1454097"/>
                </a:lnTo>
                <a:lnTo>
                  <a:pt x="1893976" y="1448696"/>
                </a:lnTo>
                <a:lnTo>
                  <a:pt x="1895246" y="1443930"/>
                </a:lnTo>
                <a:lnTo>
                  <a:pt x="1895563" y="1438846"/>
                </a:lnTo>
                <a:lnTo>
                  <a:pt x="1895880" y="1433444"/>
                </a:lnTo>
                <a:lnTo>
                  <a:pt x="1895563" y="1428360"/>
                </a:lnTo>
                <a:lnTo>
                  <a:pt x="1894611" y="1422959"/>
                </a:lnTo>
                <a:lnTo>
                  <a:pt x="1893342" y="1417875"/>
                </a:lnTo>
                <a:lnTo>
                  <a:pt x="1892073" y="1412791"/>
                </a:lnTo>
                <a:lnTo>
                  <a:pt x="1890169" y="1407707"/>
                </a:lnTo>
                <a:lnTo>
                  <a:pt x="1888582" y="1402941"/>
                </a:lnTo>
                <a:lnTo>
                  <a:pt x="1886361" y="1398492"/>
                </a:lnTo>
                <a:lnTo>
                  <a:pt x="1883822" y="1394044"/>
                </a:lnTo>
                <a:lnTo>
                  <a:pt x="1881601" y="1389913"/>
                </a:lnTo>
                <a:lnTo>
                  <a:pt x="1878745" y="1385783"/>
                </a:lnTo>
                <a:lnTo>
                  <a:pt x="1875572" y="1381652"/>
                </a:lnTo>
                <a:lnTo>
                  <a:pt x="1867956" y="1372755"/>
                </a:lnTo>
                <a:lnTo>
                  <a:pt x="1857168" y="1361317"/>
                </a:lnTo>
                <a:lnTo>
                  <a:pt x="1843205" y="1346700"/>
                </a:lnTo>
                <a:lnTo>
                  <a:pt x="1826388" y="1329542"/>
                </a:lnTo>
                <a:lnTo>
                  <a:pt x="1821310" y="1324141"/>
                </a:lnTo>
                <a:lnTo>
                  <a:pt x="1816551" y="1319374"/>
                </a:lnTo>
                <a:lnTo>
                  <a:pt x="1812743" y="1314608"/>
                </a:lnTo>
                <a:lnTo>
                  <a:pt x="1810204" y="1310160"/>
                </a:lnTo>
                <a:lnTo>
                  <a:pt x="1807348" y="1306029"/>
                </a:lnTo>
                <a:lnTo>
                  <a:pt x="1805444" y="1302534"/>
                </a:lnTo>
                <a:lnTo>
                  <a:pt x="1804492" y="1299039"/>
                </a:lnTo>
                <a:lnTo>
                  <a:pt x="1804175" y="1295861"/>
                </a:lnTo>
                <a:lnTo>
                  <a:pt x="1804175" y="1293320"/>
                </a:lnTo>
                <a:lnTo>
                  <a:pt x="1804492" y="1289824"/>
                </a:lnTo>
                <a:lnTo>
                  <a:pt x="1804810" y="1286329"/>
                </a:lnTo>
                <a:lnTo>
                  <a:pt x="1805762" y="1281881"/>
                </a:lnTo>
                <a:lnTo>
                  <a:pt x="1808618" y="1272984"/>
                </a:lnTo>
                <a:lnTo>
                  <a:pt x="1812426" y="1262498"/>
                </a:lnTo>
                <a:lnTo>
                  <a:pt x="1814647" y="1258686"/>
                </a:lnTo>
                <a:lnTo>
                  <a:pt x="1817185" y="1255508"/>
                </a:lnTo>
                <a:lnTo>
                  <a:pt x="1819724" y="1252966"/>
                </a:lnTo>
                <a:lnTo>
                  <a:pt x="1821310" y="1252013"/>
                </a:lnTo>
                <a:lnTo>
                  <a:pt x="1822897" y="1251377"/>
                </a:lnTo>
                <a:lnTo>
                  <a:pt x="1824801" y="1251060"/>
                </a:lnTo>
                <a:lnTo>
                  <a:pt x="1826388" y="1250742"/>
                </a:lnTo>
                <a:lnTo>
                  <a:pt x="1830195" y="1250106"/>
                </a:lnTo>
                <a:lnTo>
                  <a:pt x="1834320" y="1251377"/>
                </a:lnTo>
                <a:lnTo>
                  <a:pt x="1839080" y="1252648"/>
                </a:lnTo>
                <a:lnTo>
                  <a:pt x="1841936" y="1254237"/>
                </a:lnTo>
                <a:lnTo>
                  <a:pt x="1843840" y="1255190"/>
                </a:lnTo>
                <a:lnTo>
                  <a:pt x="1846061" y="1256461"/>
                </a:lnTo>
                <a:lnTo>
                  <a:pt x="1847648" y="1258368"/>
                </a:lnTo>
                <a:lnTo>
                  <a:pt x="1848917" y="1259639"/>
                </a:lnTo>
                <a:lnTo>
                  <a:pt x="1849869" y="1261545"/>
                </a:lnTo>
                <a:lnTo>
                  <a:pt x="1850504" y="1263134"/>
                </a:lnTo>
                <a:lnTo>
                  <a:pt x="1850821" y="1265040"/>
                </a:lnTo>
                <a:lnTo>
                  <a:pt x="1850504" y="1267265"/>
                </a:lnTo>
                <a:lnTo>
                  <a:pt x="1850186" y="1270124"/>
                </a:lnTo>
                <a:lnTo>
                  <a:pt x="1847965" y="1277432"/>
                </a:lnTo>
                <a:lnTo>
                  <a:pt x="1844792" y="1287282"/>
                </a:lnTo>
                <a:lnTo>
                  <a:pt x="1840032" y="1299039"/>
                </a:lnTo>
                <a:lnTo>
                  <a:pt x="1833369" y="1315562"/>
                </a:lnTo>
                <a:lnTo>
                  <a:pt x="1881918" y="1334944"/>
                </a:lnTo>
                <a:lnTo>
                  <a:pt x="1929834" y="1354008"/>
                </a:lnTo>
                <a:lnTo>
                  <a:pt x="1935228" y="1340981"/>
                </a:lnTo>
                <a:lnTo>
                  <a:pt x="1937132" y="1335262"/>
                </a:lnTo>
                <a:lnTo>
                  <a:pt x="1938718" y="1330178"/>
                </a:lnTo>
                <a:lnTo>
                  <a:pt x="1939988" y="1324776"/>
                </a:lnTo>
                <a:lnTo>
                  <a:pt x="1941257" y="1319692"/>
                </a:lnTo>
                <a:lnTo>
                  <a:pt x="1942209" y="1314926"/>
                </a:lnTo>
                <a:lnTo>
                  <a:pt x="1942526" y="1309842"/>
                </a:lnTo>
                <a:lnTo>
                  <a:pt x="1942844" y="1305076"/>
                </a:lnTo>
                <a:lnTo>
                  <a:pt x="1942526" y="1300628"/>
                </a:lnTo>
                <a:lnTo>
                  <a:pt x="1942209" y="1295861"/>
                </a:lnTo>
                <a:lnTo>
                  <a:pt x="1941574" y="1291413"/>
                </a:lnTo>
                <a:lnTo>
                  <a:pt x="1940305" y="1287282"/>
                </a:lnTo>
                <a:lnTo>
                  <a:pt x="1939036" y="1283152"/>
                </a:lnTo>
                <a:lnTo>
                  <a:pt x="1937132" y="1279021"/>
                </a:lnTo>
                <a:lnTo>
                  <a:pt x="1935545" y="1274890"/>
                </a:lnTo>
                <a:lnTo>
                  <a:pt x="1933007" y="1271078"/>
                </a:lnTo>
                <a:lnTo>
                  <a:pt x="1930786" y="1267265"/>
                </a:lnTo>
                <a:lnTo>
                  <a:pt x="1925074" y="1260274"/>
                </a:lnTo>
                <a:lnTo>
                  <a:pt x="1918727" y="1253602"/>
                </a:lnTo>
                <a:lnTo>
                  <a:pt x="1912064" y="1247565"/>
                </a:lnTo>
                <a:lnTo>
                  <a:pt x="1905083" y="1241210"/>
                </a:lnTo>
                <a:lnTo>
                  <a:pt x="1897467" y="1235490"/>
                </a:lnTo>
                <a:lnTo>
                  <a:pt x="1889534" y="1230089"/>
                </a:lnTo>
                <a:lnTo>
                  <a:pt x="1881284" y="1225005"/>
                </a:lnTo>
                <a:lnTo>
                  <a:pt x="1872082" y="1220556"/>
                </a:lnTo>
                <a:lnTo>
                  <a:pt x="1882553" y="1194819"/>
                </a:lnTo>
                <a:lnTo>
                  <a:pt x="1839398" y="1177026"/>
                </a:lnTo>
                <a:close/>
                <a:moveTo>
                  <a:pt x="1952046" y="1106804"/>
                </a:moveTo>
                <a:lnTo>
                  <a:pt x="1958075" y="1113159"/>
                </a:lnTo>
                <a:lnTo>
                  <a:pt x="1964421" y="1119832"/>
                </a:lnTo>
                <a:lnTo>
                  <a:pt x="1970768" y="1126504"/>
                </a:lnTo>
                <a:lnTo>
                  <a:pt x="1976162" y="1133813"/>
                </a:lnTo>
                <a:lnTo>
                  <a:pt x="1981557" y="1141438"/>
                </a:lnTo>
                <a:lnTo>
                  <a:pt x="1986634" y="1149064"/>
                </a:lnTo>
                <a:lnTo>
                  <a:pt x="1991711" y="1157326"/>
                </a:lnTo>
                <a:lnTo>
                  <a:pt x="1996153" y="1165905"/>
                </a:lnTo>
                <a:lnTo>
                  <a:pt x="2000278" y="1174484"/>
                </a:lnTo>
                <a:lnTo>
                  <a:pt x="2004086" y="1183698"/>
                </a:lnTo>
                <a:lnTo>
                  <a:pt x="2007577" y="1192595"/>
                </a:lnTo>
                <a:lnTo>
                  <a:pt x="2010750" y="1202127"/>
                </a:lnTo>
                <a:lnTo>
                  <a:pt x="2013606" y="1211977"/>
                </a:lnTo>
                <a:lnTo>
                  <a:pt x="2016462" y="1221510"/>
                </a:lnTo>
                <a:lnTo>
                  <a:pt x="2018366" y="1231677"/>
                </a:lnTo>
                <a:lnTo>
                  <a:pt x="2020587" y="1242163"/>
                </a:lnTo>
                <a:lnTo>
                  <a:pt x="2021856" y="1252648"/>
                </a:lnTo>
                <a:lnTo>
                  <a:pt x="2023443" y="1263134"/>
                </a:lnTo>
                <a:lnTo>
                  <a:pt x="2024077" y="1273937"/>
                </a:lnTo>
                <a:lnTo>
                  <a:pt x="2024395" y="1285058"/>
                </a:lnTo>
                <a:lnTo>
                  <a:pt x="2024712" y="1295861"/>
                </a:lnTo>
                <a:lnTo>
                  <a:pt x="2024395" y="1306982"/>
                </a:lnTo>
                <a:lnTo>
                  <a:pt x="2024077" y="1318739"/>
                </a:lnTo>
                <a:lnTo>
                  <a:pt x="2023125" y="1329860"/>
                </a:lnTo>
                <a:lnTo>
                  <a:pt x="2021539" y="1341299"/>
                </a:lnTo>
                <a:lnTo>
                  <a:pt x="2019952" y="1352737"/>
                </a:lnTo>
                <a:lnTo>
                  <a:pt x="2018048" y="1364494"/>
                </a:lnTo>
                <a:lnTo>
                  <a:pt x="2015827" y="1375933"/>
                </a:lnTo>
                <a:lnTo>
                  <a:pt x="2012654" y="1387371"/>
                </a:lnTo>
                <a:lnTo>
                  <a:pt x="2009481" y="1399128"/>
                </a:lnTo>
                <a:lnTo>
                  <a:pt x="2005990" y="1410884"/>
                </a:lnTo>
                <a:lnTo>
                  <a:pt x="2001865" y="1422323"/>
                </a:lnTo>
                <a:lnTo>
                  <a:pt x="1998057" y="1432809"/>
                </a:lnTo>
                <a:lnTo>
                  <a:pt x="1993615" y="1442976"/>
                </a:lnTo>
                <a:lnTo>
                  <a:pt x="1989172" y="1452509"/>
                </a:lnTo>
                <a:lnTo>
                  <a:pt x="1984412" y="1462359"/>
                </a:lnTo>
                <a:lnTo>
                  <a:pt x="1979018" y="1472209"/>
                </a:lnTo>
                <a:lnTo>
                  <a:pt x="1973941" y="1481106"/>
                </a:lnTo>
                <a:lnTo>
                  <a:pt x="1967912" y="1490638"/>
                </a:lnTo>
                <a:lnTo>
                  <a:pt x="1961883" y="1499852"/>
                </a:lnTo>
                <a:lnTo>
                  <a:pt x="1955854" y="1508432"/>
                </a:lnTo>
                <a:lnTo>
                  <a:pt x="1949507" y="1517011"/>
                </a:lnTo>
                <a:lnTo>
                  <a:pt x="1942526" y="1525272"/>
                </a:lnTo>
                <a:lnTo>
                  <a:pt x="1935545" y="1533215"/>
                </a:lnTo>
                <a:lnTo>
                  <a:pt x="1928247" y="1540841"/>
                </a:lnTo>
                <a:lnTo>
                  <a:pt x="1920631" y="1548149"/>
                </a:lnTo>
                <a:lnTo>
                  <a:pt x="1912381" y="1555457"/>
                </a:lnTo>
                <a:lnTo>
                  <a:pt x="1904448" y="1562130"/>
                </a:lnTo>
                <a:lnTo>
                  <a:pt x="1896198" y="1568803"/>
                </a:lnTo>
                <a:lnTo>
                  <a:pt x="1887947" y="1575158"/>
                </a:lnTo>
                <a:lnTo>
                  <a:pt x="1878745" y="1581195"/>
                </a:lnTo>
                <a:lnTo>
                  <a:pt x="1870178" y="1586279"/>
                </a:lnTo>
                <a:lnTo>
                  <a:pt x="1860658" y="1591680"/>
                </a:lnTo>
                <a:lnTo>
                  <a:pt x="1851138" y="1596129"/>
                </a:lnTo>
                <a:lnTo>
                  <a:pt x="1841302" y="1600577"/>
                </a:lnTo>
                <a:lnTo>
                  <a:pt x="1831782" y="1604390"/>
                </a:lnTo>
                <a:lnTo>
                  <a:pt x="1821628" y="1607885"/>
                </a:lnTo>
                <a:lnTo>
                  <a:pt x="1811474" y="1611063"/>
                </a:lnTo>
                <a:lnTo>
                  <a:pt x="1801002" y="1613922"/>
                </a:lnTo>
                <a:lnTo>
                  <a:pt x="1790213" y="1615829"/>
                </a:lnTo>
                <a:lnTo>
                  <a:pt x="1779742" y="1617735"/>
                </a:lnTo>
                <a:lnTo>
                  <a:pt x="1768636" y="1618688"/>
                </a:lnTo>
                <a:lnTo>
                  <a:pt x="1757529" y="1619324"/>
                </a:lnTo>
                <a:lnTo>
                  <a:pt x="1746423" y="1619642"/>
                </a:lnTo>
                <a:lnTo>
                  <a:pt x="1807666" y="1643472"/>
                </a:lnTo>
                <a:lnTo>
                  <a:pt x="1869226" y="1666668"/>
                </a:lnTo>
                <a:lnTo>
                  <a:pt x="1931103" y="1689227"/>
                </a:lnTo>
                <a:lnTo>
                  <a:pt x="1992663" y="1711469"/>
                </a:lnTo>
                <a:lnTo>
                  <a:pt x="2054857" y="1733076"/>
                </a:lnTo>
                <a:lnTo>
                  <a:pt x="2116734" y="1754047"/>
                </a:lnTo>
                <a:lnTo>
                  <a:pt x="2179246" y="1775018"/>
                </a:lnTo>
                <a:lnTo>
                  <a:pt x="2241758" y="1795353"/>
                </a:lnTo>
                <a:lnTo>
                  <a:pt x="2243345" y="1789952"/>
                </a:lnTo>
                <a:lnTo>
                  <a:pt x="2244614" y="1785503"/>
                </a:lnTo>
                <a:lnTo>
                  <a:pt x="2246518" y="1781373"/>
                </a:lnTo>
                <a:lnTo>
                  <a:pt x="2248422" y="1777242"/>
                </a:lnTo>
                <a:lnTo>
                  <a:pt x="2250643" y="1773429"/>
                </a:lnTo>
                <a:lnTo>
                  <a:pt x="2252547" y="1769616"/>
                </a:lnTo>
                <a:lnTo>
                  <a:pt x="2255086" y="1766121"/>
                </a:lnTo>
                <a:lnTo>
                  <a:pt x="2257941" y="1762626"/>
                </a:lnTo>
                <a:lnTo>
                  <a:pt x="2260797" y="1759131"/>
                </a:lnTo>
                <a:lnTo>
                  <a:pt x="2263970" y="1755953"/>
                </a:lnTo>
                <a:lnTo>
                  <a:pt x="2266826" y="1752776"/>
                </a:lnTo>
                <a:lnTo>
                  <a:pt x="2270317" y="1749916"/>
                </a:lnTo>
                <a:lnTo>
                  <a:pt x="2273807" y="1747057"/>
                </a:lnTo>
                <a:lnTo>
                  <a:pt x="2277298" y="1744832"/>
                </a:lnTo>
                <a:lnTo>
                  <a:pt x="2281106" y="1742290"/>
                </a:lnTo>
                <a:lnTo>
                  <a:pt x="2285231" y="1740066"/>
                </a:lnTo>
                <a:lnTo>
                  <a:pt x="2289356" y="1738160"/>
                </a:lnTo>
                <a:lnTo>
                  <a:pt x="2293481" y="1736253"/>
                </a:lnTo>
                <a:lnTo>
                  <a:pt x="2297606" y="1734665"/>
                </a:lnTo>
                <a:lnTo>
                  <a:pt x="2301731" y="1733076"/>
                </a:lnTo>
                <a:lnTo>
                  <a:pt x="2306491" y="1731805"/>
                </a:lnTo>
                <a:lnTo>
                  <a:pt x="2310934" y="1730852"/>
                </a:lnTo>
                <a:lnTo>
                  <a:pt x="2315376" y="1730216"/>
                </a:lnTo>
                <a:lnTo>
                  <a:pt x="2319819" y="1729263"/>
                </a:lnTo>
                <a:lnTo>
                  <a:pt x="2324578" y="1728627"/>
                </a:lnTo>
                <a:lnTo>
                  <a:pt x="2329338" y="1728627"/>
                </a:lnTo>
                <a:lnTo>
                  <a:pt x="2334098" y="1728310"/>
                </a:lnTo>
                <a:lnTo>
                  <a:pt x="2339175" y="1728627"/>
                </a:lnTo>
                <a:lnTo>
                  <a:pt x="2343618" y="1728945"/>
                </a:lnTo>
                <a:lnTo>
                  <a:pt x="2348377" y="1729581"/>
                </a:lnTo>
                <a:lnTo>
                  <a:pt x="2353454" y="1730534"/>
                </a:lnTo>
                <a:lnTo>
                  <a:pt x="2358214" y="1731487"/>
                </a:lnTo>
                <a:lnTo>
                  <a:pt x="2363291" y="1732758"/>
                </a:lnTo>
                <a:lnTo>
                  <a:pt x="2369003" y="1734982"/>
                </a:lnTo>
                <a:lnTo>
                  <a:pt x="2471180" y="1380699"/>
                </a:lnTo>
                <a:lnTo>
                  <a:pt x="2465468" y="1379428"/>
                </a:lnTo>
                <a:lnTo>
                  <a:pt x="2461026" y="1377839"/>
                </a:lnTo>
                <a:lnTo>
                  <a:pt x="2456583" y="1376250"/>
                </a:lnTo>
                <a:lnTo>
                  <a:pt x="2452458" y="1374344"/>
                </a:lnTo>
                <a:lnTo>
                  <a:pt x="2448333" y="1372438"/>
                </a:lnTo>
                <a:lnTo>
                  <a:pt x="2444208" y="1370213"/>
                </a:lnTo>
                <a:lnTo>
                  <a:pt x="2440400" y="1367989"/>
                </a:lnTo>
                <a:lnTo>
                  <a:pt x="2436592" y="1365447"/>
                </a:lnTo>
                <a:lnTo>
                  <a:pt x="2433102" y="1362587"/>
                </a:lnTo>
                <a:lnTo>
                  <a:pt x="2429611" y="1359728"/>
                </a:lnTo>
                <a:lnTo>
                  <a:pt x="2426438" y="1356550"/>
                </a:lnTo>
                <a:lnTo>
                  <a:pt x="2423582" y="1353691"/>
                </a:lnTo>
                <a:lnTo>
                  <a:pt x="2420726" y="1350513"/>
                </a:lnTo>
                <a:lnTo>
                  <a:pt x="2417870" y="1347018"/>
                </a:lnTo>
                <a:lnTo>
                  <a:pt x="2415332" y="1343523"/>
                </a:lnTo>
                <a:lnTo>
                  <a:pt x="2413110" y="1339710"/>
                </a:lnTo>
                <a:lnTo>
                  <a:pt x="2410889" y="1336215"/>
                </a:lnTo>
                <a:lnTo>
                  <a:pt x="2408668" y="1332402"/>
                </a:lnTo>
                <a:lnTo>
                  <a:pt x="2407081" y="1327954"/>
                </a:lnTo>
                <a:lnTo>
                  <a:pt x="2405177" y="1324141"/>
                </a:lnTo>
                <a:lnTo>
                  <a:pt x="2403908" y="1320010"/>
                </a:lnTo>
                <a:lnTo>
                  <a:pt x="2402639" y="1315879"/>
                </a:lnTo>
                <a:lnTo>
                  <a:pt x="2401370" y="1311749"/>
                </a:lnTo>
                <a:lnTo>
                  <a:pt x="2400735" y="1307618"/>
                </a:lnTo>
                <a:lnTo>
                  <a:pt x="2400100" y="1303170"/>
                </a:lnTo>
                <a:lnTo>
                  <a:pt x="2399783" y="1298721"/>
                </a:lnTo>
                <a:lnTo>
                  <a:pt x="2399783" y="1294590"/>
                </a:lnTo>
                <a:lnTo>
                  <a:pt x="2399783" y="1290142"/>
                </a:lnTo>
                <a:lnTo>
                  <a:pt x="2400100" y="1285376"/>
                </a:lnTo>
                <a:lnTo>
                  <a:pt x="2400418" y="1281245"/>
                </a:lnTo>
                <a:lnTo>
                  <a:pt x="2401052" y="1276797"/>
                </a:lnTo>
                <a:lnTo>
                  <a:pt x="2402322" y="1272348"/>
                </a:lnTo>
                <a:lnTo>
                  <a:pt x="2403591" y="1267900"/>
                </a:lnTo>
                <a:lnTo>
                  <a:pt x="2403908" y="1266947"/>
                </a:lnTo>
                <a:lnTo>
                  <a:pt x="2346473" y="1248835"/>
                </a:lnTo>
                <a:lnTo>
                  <a:pt x="2289673" y="1230406"/>
                </a:lnTo>
                <a:lnTo>
                  <a:pt x="2232873" y="1211660"/>
                </a:lnTo>
                <a:lnTo>
                  <a:pt x="2176073" y="1191642"/>
                </a:lnTo>
                <a:lnTo>
                  <a:pt x="2119590" y="1171306"/>
                </a:lnTo>
                <a:lnTo>
                  <a:pt x="2063425" y="1150335"/>
                </a:lnTo>
                <a:lnTo>
                  <a:pt x="2007577" y="1128729"/>
                </a:lnTo>
                <a:lnTo>
                  <a:pt x="1952046" y="1106804"/>
                </a:lnTo>
                <a:close/>
                <a:moveTo>
                  <a:pt x="1413556" y="857694"/>
                </a:moveTo>
                <a:lnTo>
                  <a:pt x="1413238" y="858329"/>
                </a:lnTo>
                <a:lnTo>
                  <a:pt x="1411017" y="862460"/>
                </a:lnTo>
                <a:lnTo>
                  <a:pt x="1408478" y="866273"/>
                </a:lnTo>
                <a:lnTo>
                  <a:pt x="1405940" y="869768"/>
                </a:lnTo>
                <a:lnTo>
                  <a:pt x="1403401" y="873263"/>
                </a:lnTo>
                <a:lnTo>
                  <a:pt x="1400228" y="876758"/>
                </a:lnTo>
                <a:lnTo>
                  <a:pt x="1397055" y="879936"/>
                </a:lnTo>
                <a:lnTo>
                  <a:pt x="1393882" y="882796"/>
                </a:lnTo>
                <a:lnTo>
                  <a:pt x="1390709" y="885655"/>
                </a:lnTo>
                <a:lnTo>
                  <a:pt x="1387218" y="888515"/>
                </a:lnTo>
                <a:lnTo>
                  <a:pt x="1383410" y="890739"/>
                </a:lnTo>
                <a:lnTo>
                  <a:pt x="1379920" y="892963"/>
                </a:lnTo>
                <a:lnTo>
                  <a:pt x="1376112" y="894870"/>
                </a:lnTo>
                <a:lnTo>
                  <a:pt x="1372304" y="897094"/>
                </a:lnTo>
                <a:lnTo>
                  <a:pt x="1368179" y="899000"/>
                </a:lnTo>
                <a:lnTo>
                  <a:pt x="1364371" y="900271"/>
                </a:lnTo>
                <a:lnTo>
                  <a:pt x="1360246" y="901542"/>
                </a:lnTo>
                <a:lnTo>
                  <a:pt x="1351361" y="903449"/>
                </a:lnTo>
                <a:lnTo>
                  <a:pt x="1347236" y="904084"/>
                </a:lnTo>
                <a:lnTo>
                  <a:pt x="1343111" y="904720"/>
                </a:lnTo>
                <a:lnTo>
                  <a:pt x="1338668" y="905038"/>
                </a:lnTo>
                <a:lnTo>
                  <a:pt x="1333908" y="905038"/>
                </a:lnTo>
                <a:lnTo>
                  <a:pt x="1329783" y="904720"/>
                </a:lnTo>
                <a:lnTo>
                  <a:pt x="1325341" y="904402"/>
                </a:lnTo>
                <a:lnTo>
                  <a:pt x="1320898" y="904084"/>
                </a:lnTo>
                <a:lnTo>
                  <a:pt x="1316456" y="903131"/>
                </a:lnTo>
                <a:lnTo>
                  <a:pt x="1312013" y="901860"/>
                </a:lnTo>
                <a:lnTo>
                  <a:pt x="1307571" y="900907"/>
                </a:lnTo>
                <a:lnTo>
                  <a:pt x="1303446" y="899636"/>
                </a:lnTo>
                <a:lnTo>
                  <a:pt x="1299321" y="897729"/>
                </a:lnTo>
                <a:lnTo>
                  <a:pt x="1294561" y="895823"/>
                </a:lnTo>
                <a:lnTo>
                  <a:pt x="1290436" y="893599"/>
                </a:lnTo>
                <a:lnTo>
                  <a:pt x="1289801" y="892963"/>
                </a:lnTo>
                <a:lnTo>
                  <a:pt x="1113054" y="1215790"/>
                </a:lnTo>
                <a:lnTo>
                  <a:pt x="1114006" y="1216426"/>
                </a:lnTo>
                <a:lnTo>
                  <a:pt x="1118131" y="1218968"/>
                </a:lnTo>
                <a:lnTo>
                  <a:pt x="1122891" y="1221510"/>
                </a:lnTo>
                <a:lnTo>
                  <a:pt x="1126699" y="1224369"/>
                </a:lnTo>
                <a:lnTo>
                  <a:pt x="1130507" y="1227547"/>
                </a:lnTo>
                <a:lnTo>
                  <a:pt x="1134315" y="1230724"/>
                </a:lnTo>
                <a:lnTo>
                  <a:pt x="1137805" y="1233902"/>
                </a:lnTo>
                <a:lnTo>
                  <a:pt x="1141296" y="1237397"/>
                </a:lnTo>
                <a:lnTo>
                  <a:pt x="1144469" y="1240892"/>
                </a:lnTo>
                <a:lnTo>
                  <a:pt x="1147325" y="1244387"/>
                </a:lnTo>
                <a:lnTo>
                  <a:pt x="1149863" y="1248200"/>
                </a:lnTo>
                <a:lnTo>
                  <a:pt x="1152719" y="1252013"/>
                </a:lnTo>
                <a:lnTo>
                  <a:pt x="1155258" y="1255826"/>
                </a:lnTo>
                <a:lnTo>
                  <a:pt x="1157479" y="1259957"/>
                </a:lnTo>
                <a:lnTo>
                  <a:pt x="1159383" y="1264087"/>
                </a:lnTo>
                <a:lnTo>
                  <a:pt x="1161287" y="1268536"/>
                </a:lnTo>
                <a:lnTo>
                  <a:pt x="1162873" y="1272666"/>
                </a:lnTo>
                <a:lnTo>
                  <a:pt x="1164143" y="1276797"/>
                </a:lnTo>
                <a:lnTo>
                  <a:pt x="1165412" y="1280928"/>
                </a:lnTo>
                <a:lnTo>
                  <a:pt x="1166364" y="1285376"/>
                </a:lnTo>
                <a:lnTo>
                  <a:pt x="1167316" y="1289824"/>
                </a:lnTo>
                <a:lnTo>
                  <a:pt x="1167633" y="1294273"/>
                </a:lnTo>
                <a:lnTo>
                  <a:pt x="1168268" y="1298403"/>
                </a:lnTo>
                <a:lnTo>
                  <a:pt x="1168585" y="1302852"/>
                </a:lnTo>
                <a:lnTo>
                  <a:pt x="1168268" y="1307618"/>
                </a:lnTo>
                <a:lnTo>
                  <a:pt x="1167633" y="1311749"/>
                </a:lnTo>
                <a:lnTo>
                  <a:pt x="1167316" y="1316197"/>
                </a:lnTo>
                <a:lnTo>
                  <a:pt x="1166364" y="1320328"/>
                </a:lnTo>
                <a:lnTo>
                  <a:pt x="1165412" y="1324776"/>
                </a:lnTo>
                <a:lnTo>
                  <a:pt x="1164143" y="1329224"/>
                </a:lnTo>
                <a:lnTo>
                  <a:pt x="1162556" y="1333355"/>
                </a:lnTo>
                <a:lnTo>
                  <a:pt x="1160652" y="1337486"/>
                </a:lnTo>
                <a:lnTo>
                  <a:pt x="1159066" y="1341616"/>
                </a:lnTo>
                <a:lnTo>
                  <a:pt x="1155892" y="1346700"/>
                </a:lnTo>
                <a:lnTo>
                  <a:pt x="1215231" y="1376568"/>
                </a:lnTo>
                <a:lnTo>
                  <a:pt x="1274887" y="1406118"/>
                </a:lnTo>
                <a:lnTo>
                  <a:pt x="1334226" y="1435351"/>
                </a:lnTo>
                <a:lnTo>
                  <a:pt x="1393882" y="1464265"/>
                </a:lnTo>
                <a:lnTo>
                  <a:pt x="1453855" y="1492227"/>
                </a:lnTo>
                <a:lnTo>
                  <a:pt x="1514146" y="1519870"/>
                </a:lnTo>
                <a:lnTo>
                  <a:pt x="1574754" y="1547196"/>
                </a:lnTo>
                <a:lnTo>
                  <a:pt x="1635679" y="1574204"/>
                </a:lnTo>
                <a:lnTo>
                  <a:pt x="1627746" y="1565943"/>
                </a:lnTo>
                <a:lnTo>
                  <a:pt x="1620448" y="1557682"/>
                </a:lnTo>
                <a:lnTo>
                  <a:pt x="1613466" y="1549103"/>
                </a:lnTo>
                <a:lnTo>
                  <a:pt x="1607120" y="1540206"/>
                </a:lnTo>
                <a:lnTo>
                  <a:pt x="1601091" y="1531309"/>
                </a:lnTo>
                <a:lnTo>
                  <a:pt x="1595379" y="1522094"/>
                </a:lnTo>
                <a:lnTo>
                  <a:pt x="1590620" y="1512562"/>
                </a:lnTo>
                <a:lnTo>
                  <a:pt x="1585542" y="1503030"/>
                </a:lnTo>
                <a:lnTo>
                  <a:pt x="1581417" y="1493180"/>
                </a:lnTo>
                <a:lnTo>
                  <a:pt x="1577609" y="1483330"/>
                </a:lnTo>
                <a:lnTo>
                  <a:pt x="1574436" y="1473162"/>
                </a:lnTo>
                <a:lnTo>
                  <a:pt x="1571263" y="1462994"/>
                </a:lnTo>
                <a:lnTo>
                  <a:pt x="1569042" y="1453144"/>
                </a:lnTo>
                <a:lnTo>
                  <a:pt x="1566821" y="1442659"/>
                </a:lnTo>
                <a:lnTo>
                  <a:pt x="1565234" y="1432173"/>
                </a:lnTo>
                <a:lnTo>
                  <a:pt x="1563647" y="1421688"/>
                </a:lnTo>
                <a:lnTo>
                  <a:pt x="1563013" y="1411202"/>
                </a:lnTo>
                <a:lnTo>
                  <a:pt x="1562378" y="1400717"/>
                </a:lnTo>
                <a:lnTo>
                  <a:pt x="1562378" y="1389913"/>
                </a:lnTo>
                <a:lnTo>
                  <a:pt x="1562378" y="1379110"/>
                </a:lnTo>
                <a:lnTo>
                  <a:pt x="1563013" y="1368625"/>
                </a:lnTo>
                <a:lnTo>
                  <a:pt x="1563965" y="1357821"/>
                </a:lnTo>
                <a:lnTo>
                  <a:pt x="1565551" y="1347336"/>
                </a:lnTo>
                <a:lnTo>
                  <a:pt x="1567138" y="1336533"/>
                </a:lnTo>
                <a:lnTo>
                  <a:pt x="1569359" y="1326047"/>
                </a:lnTo>
                <a:lnTo>
                  <a:pt x="1571580" y="1315562"/>
                </a:lnTo>
                <a:lnTo>
                  <a:pt x="1574436" y="1305076"/>
                </a:lnTo>
                <a:lnTo>
                  <a:pt x="1577609" y="1294590"/>
                </a:lnTo>
                <a:lnTo>
                  <a:pt x="1581100" y="1284105"/>
                </a:lnTo>
                <a:lnTo>
                  <a:pt x="1584908" y="1273937"/>
                </a:lnTo>
                <a:lnTo>
                  <a:pt x="1588716" y="1263769"/>
                </a:lnTo>
                <a:lnTo>
                  <a:pt x="1593158" y="1253602"/>
                </a:lnTo>
                <a:lnTo>
                  <a:pt x="1598552" y="1242481"/>
                </a:lnTo>
                <a:lnTo>
                  <a:pt x="1604582" y="1231677"/>
                </a:lnTo>
                <a:lnTo>
                  <a:pt x="1610293" y="1221192"/>
                </a:lnTo>
                <a:lnTo>
                  <a:pt x="1616322" y="1211024"/>
                </a:lnTo>
                <a:lnTo>
                  <a:pt x="1622986" y="1201174"/>
                </a:lnTo>
                <a:lnTo>
                  <a:pt x="1629650" y="1191642"/>
                </a:lnTo>
                <a:lnTo>
                  <a:pt x="1636631" y="1182109"/>
                </a:lnTo>
                <a:lnTo>
                  <a:pt x="1643612" y="1173213"/>
                </a:lnTo>
                <a:lnTo>
                  <a:pt x="1650910" y="1164316"/>
                </a:lnTo>
                <a:lnTo>
                  <a:pt x="1658526" y="1156055"/>
                </a:lnTo>
                <a:lnTo>
                  <a:pt x="1666141" y="1148111"/>
                </a:lnTo>
                <a:lnTo>
                  <a:pt x="1673757" y="1140485"/>
                </a:lnTo>
                <a:lnTo>
                  <a:pt x="1682325" y="1132859"/>
                </a:lnTo>
                <a:lnTo>
                  <a:pt x="1690258" y="1125551"/>
                </a:lnTo>
                <a:lnTo>
                  <a:pt x="1698508" y="1119196"/>
                </a:lnTo>
                <a:lnTo>
                  <a:pt x="1707076" y="1112841"/>
                </a:lnTo>
                <a:lnTo>
                  <a:pt x="1715643" y="1106804"/>
                </a:lnTo>
                <a:lnTo>
                  <a:pt x="1724211" y="1101403"/>
                </a:lnTo>
                <a:lnTo>
                  <a:pt x="1733096" y="1096001"/>
                </a:lnTo>
                <a:lnTo>
                  <a:pt x="1741981" y="1091235"/>
                </a:lnTo>
                <a:lnTo>
                  <a:pt x="1750866" y="1086469"/>
                </a:lnTo>
                <a:lnTo>
                  <a:pt x="1759751" y="1082656"/>
                </a:lnTo>
                <a:lnTo>
                  <a:pt x="1768953" y="1078843"/>
                </a:lnTo>
                <a:lnTo>
                  <a:pt x="1778155" y="1075666"/>
                </a:lnTo>
                <a:lnTo>
                  <a:pt x="1787357" y="1073124"/>
                </a:lnTo>
                <a:lnTo>
                  <a:pt x="1796560" y="1070582"/>
                </a:lnTo>
                <a:lnTo>
                  <a:pt x="1805444" y="1068357"/>
                </a:lnTo>
                <a:lnTo>
                  <a:pt x="1814647" y="1067086"/>
                </a:lnTo>
                <a:lnTo>
                  <a:pt x="1824166" y="1066133"/>
                </a:lnTo>
                <a:lnTo>
                  <a:pt x="1833051" y="1065180"/>
                </a:lnTo>
                <a:lnTo>
                  <a:pt x="1842254" y="1064862"/>
                </a:lnTo>
                <a:lnTo>
                  <a:pt x="1850821" y="1065180"/>
                </a:lnTo>
                <a:lnTo>
                  <a:pt x="1795290" y="1041349"/>
                </a:lnTo>
                <a:lnTo>
                  <a:pt x="1740077" y="1016883"/>
                </a:lnTo>
                <a:lnTo>
                  <a:pt x="1684863" y="991781"/>
                </a:lnTo>
                <a:lnTo>
                  <a:pt x="1630284" y="966044"/>
                </a:lnTo>
                <a:lnTo>
                  <a:pt x="1575388" y="939672"/>
                </a:lnTo>
                <a:lnTo>
                  <a:pt x="1521127" y="912663"/>
                </a:lnTo>
                <a:lnTo>
                  <a:pt x="1467182" y="885655"/>
                </a:lnTo>
                <a:lnTo>
                  <a:pt x="1413556" y="857694"/>
                </a:lnTo>
                <a:close/>
                <a:moveTo>
                  <a:pt x="1297417" y="692150"/>
                </a:moveTo>
                <a:lnTo>
                  <a:pt x="1336764" y="713756"/>
                </a:lnTo>
                <a:lnTo>
                  <a:pt x="1376112" y="734727"/>
                </a:lnTo>
                <a:lnTo>
                  <a:pt x="1415459" y="755698"/>
                </a:lnTo>
                <a:lnTo>
                  <a:pt x="1454807" y="776352"/>
                </a:lnTo>
                <a:lnTo>
                  <a:pt x="1494789" y="796687"/>
                </a:lnTo>
                <a:lnTo>
                  <a:pt x="1534454" y="816387"/>
                </a:lnTo>
                <a:lnTo>
                  <a:pt x="1574119" y="836405"/>
                </a:lnTo>
                <a:lnTo>
                  <a:pt x="1613784" y="855470"/>
                </a:lnTo>
                <a:lnTo>
                  <a:pt x="1654083" y="874852"/>
                </a:lnTo>
                <a:lnTo>
                  <a:pt x="1694066" y="893599"/>
                </a:lnTo>
                <a:lnTo>
                  <a:pt x="1734048" y="912028"/>
                </a:lnTo>
                <a:lnTo>
                  <a:pt x="1774664" y="930139"/>
                </a:lnTo>
                <a:lnTo>
                  <a:pt x="1814964" y="947933"/>
                </a:lnTo>
                <a:lnTo>
                  <a:pt x="1855264" y="965409"/>
                </a:lnTo>
                <a:lnTo>
                  <a:pt x="1896198" y="982885"/>
                </a:lnTo>
                <a:lnTo>
                  <a:pt x="1936815" y="999725"/>
                </a:lnTo>
                <a:lnTo>
                  <a:pt x="1977749" y="1016565"/>
                </a:lnTo>
                <a:lnTo>
                  <a:pt x="2018683" y="1032770"/>
                </a:lnTo>
                <a:lnTo>
                  <a:pt x="2059934" y="1049293"/>
                </a:lnTo>
                <a:lnTo>
                  <a:pt x="2101186" y="1064862"/>
                </a:lnTo>
                <a:lnTo>
                  <a:pt x="2142437" y="1080749"/>
                </a:lnTo>
                <a:lnTo>
                  <a:pt x="2184006" y="1095683"/>
                </a:lnTo>
                <a:lnTo>
                  <a:pt x="2225575" y="1110617"/>
                </a:lnTo>
                <a:lnTo>
                  <a:pt x="2267461" y="1125233"/>
                </a:lnTo>
                <a:lnTo>
                  <a:pt x="2309347" y="1139850"/>
                </a:lnTo>
                <a:lnTo>
                  <a:pt x="2351233" y="1153830"/>
                </a:lnTo>
                <a:lnTo>
                  <a:pt x="2393437" y="1167811"/>
                </a:lnTo>
                <a:lnTo>
                  <a:pt x="2435957" y="1181474"/>
                </a:lnTo>
                <a:lnTo>
                  <a:pt x="2478478" y="1194819"/>
                </a:lnTo>
                <a:lnTo>
                  <a:pt x="2520999" y="1207529"/>
                </a:lnTo>
                <a:lnTo>
                  <a:pt x="2563837" y="1220556"/>
                </a:lnTo>
                <a:lnTo>
                  <a:pt x="2606675" y="1233266"/>
                </a:lnTo>
                <a:lnTo>
                  <a:pt x="2415332" y="1938338"/>
                </a:lnTo>
                <a:lnTo>
                  <a:pt x="2366782" y="1924357"/>
                </a:lnTo>
                <a:lnTo>
                  <a:pt x="2318549" y="1910059"/>
                </a:lnTo>
                <a:lnTo>
                  <a:pt x="2270317" y="1895443"/>
                </a:lnTo>
                <a:lnTo>
                  <a:pt x="2222402" y="1880509"/>
                </a:lnTo>
                <a:lnTo>
                  <a:pt x="2174486" y="1865257"/>
                </a:lnTo>
                <a:lnTo>
                  <a:pt x="2126889" y="1849370"/>
                </a:lnTo>
                <a:lnTo>
                  <a:pt x="2079608" y="1833800"/>
                </a:lnTo>
                <a:lnTo>
                  <a:pt x="2032010" y="1817278"/>
                </a:lnTo>
                <a:lnTo>
                  <a:pt x="1984730" y="1800755"/>
                </a:lnTo>
                <a:lnTo>
                  <a:pt x="1937766" y="1783915"/>
                </a:lnTo>
                <a:lnTo>
                  <a:pt x="1890803" y="1766757"/>
                </a:lnTo>
                <a:lnTo>
                  <a:pt x="1844157" y="1749281"/>
                </a:lnTo>
                <a:lnTo>
                  <a:pt x="1797512" y="1731169"/>
                </a:lnTo>
                <a:lnTo>
                  <a:pt x="1751183" y="1713058"/>
                </a:lnTo>
                <a:lnTo>
                  <a:pt x="1704854" y="1694629"/>
                </a:lnTo>
                <a:lnTo>
                  <a:pt x="1658526" y="1675564"/>
                </a:lnTo>
                <a:lnTo>
                  <a:pt x="1612514" y="1656500"/>
                </a:lnTo>
                <a:lnTo>
                  <a:pt x="1566503" y="1636800"/>
                </a:lnTo>
                <a:lnTo>
                  <a:pt x="1520809" y="1617100"/>
                </a:lnTo>
                <a:lnTo>
                  <a:pt x="1475115" y="1596764"/>
                </a:lnTo>
                <a:lnTo>
                  <a:pt x="1429739" y="1576111"/>
                </a:lnTo>
                <a:lnTo>
                  <a:pt x="1384045" y="1555140"/>
                </a:lnTo>
                <a:lnTo>
                  <a:pt x="1338986" y="1534169"/>
                </a:lnTo>
                <a:lnTo>
                  <a:pt x="1293926" y="1512562"/>
                </a:lnTo>
                <a:lnTo>
                  <a:pt x="1248867" y="1490638"/>
                </a:lnTo>
                <a:lnTo>
                  <a:pt x="1204125" y="1468396"/>
                </a:lnTo>
                <a:lnTo>
                  <a:pt x="1159066" y="1446154"/>
                </a:lnTo>
                <a:lnTo>
                  <a:pt x="1114324" y="1422959"/>
                </a:lnTo>
                <a:lnTo>
                  <a:pt x="1069899" y="1399446"/>
                </a:lnTo>
                <a:lnTo>
                  <a:pt x="1025474" y="1376250"/>
                </a:lnTo>
                <a:lnTo>
                  <a:pt x="981050" y="1352102"/>
                </a:lnTo>
                <a:lnTo>
                  <a:pt x="936625" y="1327636"/>
                </a:lnTo>
                <a:lnTo>
                  <a:pt x="1297417" y="692150"/>
                </a:lnTo>
                <a:close/>
                <a:moveTo>
                  <a:pt x="2337312" y="325877"/>
                </a:moveTo>
                <a:lnTo>
                  <a:pt x="2306540" y="337312"/>
                </a:lnTo>
                <a:lnTo>
                  <a:pt x="2313202" y="355098"/>
                </a:lnTo>
                <a:lnTo>
                  <a:pt x="2305271" y="358910"/>
                </a:lnTo>
                <a:lnTo>
                  <a:pt x="2297974" y="363356"/>
                </a:lnTo>
                <a:lnTo>
                  <a:pt x="2291312" y="367803"/>
                </a:lnTo>
                <a:lnTo>
                  <a:pt x="2285285" y="372250"/>
                </a:lnTo>
                <a:lnTo>
                  <a:pt x="2280209" y="376696"/>
                </a:lnTo>
                <a:lnTo>
                  <a:pt x="2275450" y="381778"/>
                </a:lnTo>
                <a:lnTo>
                  <a:pt x="2271644" y="386543"/>
                </a:lnTo>
                <a:lnTo>
                  <a:pt x="2268154" y="391625"/>
                </a:lnTo>
                <a:lnTo>
                  <a:pt x="2265299" y="396706"/>
                </a:lnTo>
                <a:lnTo>
                  <a:pt x="2263078" y="402106"/>
                </a:lnTo>
                <a:lnTo>
                  <a:pt x="2261809" y="407506"/>
                </a:lnTo>
                <a:lnTo>
                  <a:pt x="2261175" y="413223"/>
                </a:lnTo>
                <a:lnTo>
                  <a:pt x="2260540" y="418622"/>
                </a:lnTo>
                <a:lnTo>
                  <a:pt x="2261492" y="424657"/>
                </a:lnTo>
                <a:lnTo>
                  <a:pt x="2262444" y="431009"/>
                </a:lnTo>
                <a:lnTo>
                  <a:pt x="2264664" y="436727"/>
                </a:lnTo>
                <a:lnTo>
                  <a:pt x="2265933" y="440538"/>
                </a:lnTo>
                <a:lnTo>
                  <a:pt x="2267202" y="444032"/>
                </a:lnTo>
                <a:lnTo>
                  <a:pt x="2269106" y="447526"/>
                </a:lnTo>
                <a:lnTo>
                  <a:pt x="2271009" y="450702"/>
                </a:lnTo>
                <a:lnTo>
                  <a:pt x="2273230" y="453560"/>
                </a:lnTo>
                <a:lnTo>
                  <a:pt x="2275450" y="456419"/>
                </a:lnTo>
                <a:lnTo>
                  <a:pt x="2277671" y="458325"/>
                </a:lnTo>
                <a:lnTo>
                  <a:pt x="2280209" y="460866"/>
                </a:lnTo>
                <a:lnTo>
                  <a:pt x="2285285" y="464359"/>
                </a:lnTo>
                <a:lnTo>
                  <a:pt x="2290678" y="467536"/>
                </a:lnTo>
                <a:lnTo>
                  <a:pt x="2296388" y="469759"/>
                </a:lnTo>
                <a:lnTo>
                  <a:pt x="2301781" y="471347"/>
                </a:lnTo>
                <a:lnTo>
                  <a:pt x="2308761" y="472300"/>
                </a:lnTo>
                <a:lnTo>
                  <a:pt x="2318278" y="473253"/>
                </a:lnTo>
                <a:lnTo>
                  <a:pt x="2329698" y="474206"/>
                </a:lnTo>
                <a:lnTo>
                  <a:pt x="2343657" y="474841"/>
                </a:lnTo>
                <a:lnTo>
                  <a:pt x="2359519" y="475158"/>
                </a:lnTo>
                <a:lnTo>
                  <a:pt x="2372209" y="476111"/>
                </a:lnTo>
                <a:lnTo>
                  <a:pt x="2381726" y="477064"/>
                </a:lnTo>
                <a:lnTo>
                  <a:pt x="2387119" y="478017"/>
                </a:lnTo>
                <a:lnTo>
                  <a:pt x="2389340" y="478335"/>
                </a:lnTo>
                <a:lnTo>
                  <a:pt x="2390926" y="479288"/>
                </a:lnTo>
                <a:lnTo>
                  <a:pt x="2392829" y="480558"/>
                </a:lnTo>
                <a:lnTo>
                  <a:pt x="2394098" y="481828"/>
                </a:lnTo>
                <a:lnTo>
                  <a:pt x="2396002" y="483734"/>
                </a:lnTo>
                <a:lnTo>
                  <a:pt x="2396953" y="485640"/>
                </a:lnTo>
                <a:lnTo>
                  <a:pt x="2398222" y="488181"/>
                </a:lnTo>
                <a:lnTo>
                  <a:pt x="2399491" y="490722"/>
                </a:lnTo>
                <a:lnTo>
                  <a:pt x="2400443" y="493580"/>
                </a:lnTo>
                <a:lnTo>
                  <a:pt x="2400760" y="496439"/>
                </a:lnTo>
                <a:lnTo>
                  <a:pt x="2400760" y="499298"/>
                </a:lnTo>
                <a:lnTo>
                  <a:pt x="2400126" y="501839"/>
                </a:lnTo>
                <a:lnTo>
                  <a:pt x="2398540" y="503744"/>
                </a:lnTo>
                <a:lnTo>
                  <a:pt x="2396953" y="505650"/>
                </a:lnTo>
                <a:lnTo>
                  <a:pt x="2394415" y="507238"/>
                </a:lnTo>
                <a:lnTo>
                  <a:pt x="2391560" y="508826"/>
                </a:lnTo>
                <a:lnTo>
                  <a:pt x="2387753" y="509779"/>
                </a:lnTo>
                <a:lnTo>
                  <a:pt x="2384581" y="510097"/>
                </a:lnTo>
                <a:lnTo>
                  <a:pt x="2382360" y="509779"/>
                </a:lnTo>
                <a:lnTo>
                  <a:pt x="2380774" y="509461"/>
                </a:lnTo>
                <a:lnTo>
                  <a:pt x="2379822" y="508826"/>
                </a:lnTo>
                <a:lnTo>
                  <a:pt x="2378236" y="506603"/>
                </a:lnTo>
                <a:lnTo>
                  <a:pt x="2376016" y="503427"/>
                </a:lnTo>
                <a:lnTo>
                  <a:pt x="2373795" y="498980"/>
                </a:lnTo>
                <a:lnTo>
                  <a:pt x="2371574" y="493263"/>
                </a:lnTo>
                <a:lnTo>
                  <a:pt x="2368719" y="485640"/>
                </a:lnTo>
                <a:lnTo>
                  <a:pt x="2334140" y="498662"/>
                </a:lnTo>
                <a:lnTo>
                  <a:pt x="2299243" y="510732"/>
                </a:lnTo>
                <a:lnTo>
                  <a:pt x="2300830" y="516449"/>
                </a:lnTo>
                <a:lnTo>
                  <a:pt x="2301781" y="519943"/>
                </a:lnTo>
                <a:lnTo>
                  <a:pt x="2304002" y="525025"/>
                </a:lnTo>
                <a:lnTo>
                  <a:pt x="2306223" y="529154"/>
                </a:lnTo>
                <a:lnTo>
                  <a:pt x="2309078" y="533600"/>
                </a:lnTo>
                <a:lnTo>
                  <a:pt x="2312568" y="537094"/>
                </a:lnTo>
                <a:lnTo>
                  <a:pt x="2316057" y="539953"/>
                </a:lnTo>
                <a:lnTo>
                  <a:pt x="2320181" y="542811"/>
                </a:lnTo>
                <a:lnTo>
                  <a:pt x="2324940" y="545035"/>
                </a:lnTo>
                <a:lnTo>
                  <a:pt x="2329698" y="546623"/>
                </a:lnTo>
                <a:lnTo>
                  <a:pt x="2334774" y="548211"/>
                </a:lnTo>
                <a:lnTo>
                  <a:pt x="2340485" y="548846"/>
                </a:lnTo>
                <a:lnTo>
                  <a:pt x="2346829" y="549164"/>
                </a:lnTo>
                <a:lnTo>
                  <a:pt x="2353174" y="548846"/>
                </a:lnTo>
                <a:lnTo>
                  <a:pt x="2360154" y="548211"/>
                </a:lnTo>
                <a:lnTo>
                  <a:pt x="2367450" y="546940"/>
                </a:lnTo>
                <a:lnTo>
                  <a:pt x="2375381" y="545670"/>
                </a:lnTo>
                <a:lnTo>
                  <a:pt x="2383312" y="543447"/>
                </a:lnTo>
                <a:lnTo>
                  <a:pt x="2389022" y="558375"/>
                </a:lnTo>
                <a:lnTo>
                  <a:pt x="2421381" y="545988"/>
                </a:lnTo>
                <a:lnTo>
                  <a:pt x="2415353" y="531377"/>
                </a:lnTo>
                <a:lnTo>
                  <a:pt x="2423602" y="527248"/>
                </a:lnTo>
                <a:lnTo>
                  <a:pt x="2431533" y="523119"/>
                </a:lnTo>
                <a:lnTo>
                  <a:pt x="2438512" y="518672"/>
                </a:lnTo>
                <a:lnTo>
                  <a:pt x="2444222" y="514226"/>
                </a:lnTo>
                <a:lnTo>
                  <a:pt x="2449932" y="509779"/>
                </a:lnTo>
                <a:lnTo>
                  <a:pt x="2455008" y="505650"/>
                </a:lnTo>
                <a:lnTo>
                  <a:pt x="2459450" y="500568"/>
                </a:lnTo>
                <a:lnTo>
                  <a:pt x="2462939" y="496121"/>
                </a:lnTo>
                <a:lnTo>
                  <a:pt x="2465477" y="491675"/>
                </a:lnTo>
                <a:lnTo>
                  <a:pt x="2467698" y="486593"/>
                </a:lnTo>
                <a:lnTo>
                  <a:pt x="2469284" y="481828"/>
                </a:lnTo>
                <a:lnTo>
                  <a:pt x="2470553" y="477064"/>
                </a:lnTo>
                <a:lnTo>
                  <a:pt x="2470553" y="471982"/>
                </a:lnTo>
                <a:lnTo>
                  <a:pt x="2470236" y="466900"/>
                </a:lnTo>
                <a:lnTo>
                  <a:pt x="2468967" y="461818"/>
                </a:lnTo>
                <a:lnTo>
                  <a:pt x="2467381" y="456737"/>
                </a:lnTo>
                <a:lnTo>
                  <a:pt x="2465477" y="453243"/>
                </a:lnTo>
                <a:lnTo>
                  <a:pt x="2463891" y="450067"/>
                </a:lnTo>
                <a:lnTo>
                  <a:pt x="2461988" y="446890"/>
                </a:lnTo>
                <a:lnTo>
                  <a:pt x="2459767" y="444032"/>
                </a:lnTo>
                <a:lnTo>
                  <a:pt x="2457546" y="441491"/>
                </a:lnTo>
                <a:lnTo>
                  <a:pt x="2454691" y="438950"/>
                </a:lnTo>
                <a:lnTo>
                  <a:pt x="2451836" y="436409"/>
                </a:lnTo>
                <a:lnTo>
                  <a:pt x="2448981" y="434503"/>
                </a:lnTo>
                <a:lnTo>
                  <a:pt x="2442636" y="431009"/>
                </a:lnTo>
                <a:lnTo>
                  <a:pt x="2435974" y="428151"/>
                </a:lnTo>
                <a:lnTo>
                  <a:pt x="2429312" y="425927"/>
                </a:lnTo>
                <a:lnTo>
                  <a:pt x="2422650" y="424657"/>
                </a:lnTo>
                <a:lnTo>
                  <a:pt x="2414402" y="424022"/>
                </a:lnTo>
                <a:lnTo>
                  <a:pt x="2403298" y="422751"/>
                </a:lnTo>
                <a:lnTo>
                  <a:pt x="2372843" y="421481"/>
                </a:lnTo>
                <a:lnTo>
                  <a:pt x="2362691" y="420846"/>
                </a:lnTo>
                <a:lnTo>
                  <a:pt x="2358567" y="420210"/>
                </a:lnTo>
                <a:lnTo>
                  <a:pt x="2355078" y="419257"/>
                </a:lnTo>
                <a:lnTo>
                  <a:pt x="2351905" y="418622"/>
                </a:lnTo>
                <a:lnTo>
                  <a:pt x="2349050" y="417669"/>
                </a:lnTo>
                <a:lnTo>
                  <a:pt x="2347147" y="416717"/>
                </a:lnTo>
                <a:lnTo>
                  <a:pt x="2345243" y="415128"/>
                </a:lnTo>
                <a:lnTo>
                  <a:pt x="2342705" y="411635"/>
                </a:lnTo>
                <a:lnTo>
                  <a:pt x="2339850" y="407188"/>
                </a:lnTo>
                <a:lnTo>
                  <a:pt x="2336678" y="401153"/>
                </a:lnTo>
                <a:lnTo>
                  <a:pt x="2333823" y="393848"/>
                </a:lnTo>
                <a:lnTo>
                  <a:pt x="2332871" y="390672"/>
                </a:lnTo>
                <a:lnTo>
                  <a:pt x="2332554" y="388448"/>
                </a:lnTo>
                <a:lnTo>
                  <a:pt x="2332871" y="385590"/>
                </a:lnTo>
                <a:lnTo>
                  <a:pt x="2333505" y="383366"/>
                </a:lnTo>
                <a:lnTo>
                  <a:pt x="2334774" y="381461"/>
                </a:lnTo>
                <a:lnTo>
                  <a:pt x="2336995" y="379237"/>
                </a:lnTo>
                <a:lnTo>
                  <a:pt x="2339533" y="377967"/>
                </a:lnTo>
                <a:lnTo>
                  <a:pt x="2342705" y="376379"/>
                </a:lnTo>
                <a:lnTo>
                  <a:pt x="2346512" y="375108"/>
                </a:lnTo>
                <a:lnTo>
                  <a:pt x="2349685" y="375108"/>
                </a:lnTo>
                <a:lnTo>
                  <a:pt x="2350954" y="375108"/>
                </a:lnTo>
                <a:lnTo>
                  <a:pt x="2352223" y="375426"/>
                </a:lnTo>
                <a:lnTo>
                  <a:pt x="2353492" y="376061"/>
                </a:lnTo>
                <a:lnTo>
                  <a:pt x="2354443" y="377332"/>
                </a:lnTo>
                <a:lnTo>
                  <a:pt x="2356664" y="379873"/>
                </a:lnTo>
                <a:lnTo>
                  <a:pt x="2358885" y="384637"/>
                </a:lnTo>
                <a:lnTo>
                  <a:pt x="2362057" y="391307"/>
                </a:lnTo>
                <a:lnTo>
                  <a:pt x="2365229" y="399565"/>
                </a:lnTo>
                <a:lnTo>
                  <a:pt x="2369671" y="410999"/>
                </a:lnTo>
                <a:lnTo>
                  <a:pt x="2403615" y="397659"/>
                </a:lnTo>
                <a:lnTo>
                  <a:pt x="2436926" y="384637"/>
                </a:lnTo>
                <a:lnTo>
                  <a:pt x="2433436" y="375426"/>
                </a:lnTo>
                <a:lnTo>
                  <a:pt x="2429946" y="368121"/>
                </a:lnTo>
                <a:lnTo>
                  <a:pt x="2426457" y="361768"/>
                </a:lnTo>
                <a:lnTo>
                  <a:pt x="2422333" y="356051"/>
                </a:lnTo>
                <a:lnTo>
                  <a:pt x="2420429" y="353510"/>
                </a:lnTo>
                <a:lnTo>
                  <a:pt x="2417891" y="351287"/>
                </a:lnTo>
                <a:lnTo>
                  <a:pt x="2415671" y="349381"/>
                </a:lnTo>
                <a:lnTo>
                  <a:pt x="2412815" y="347158"/>
                </a:lnTo>
                <a:lnTo>
                  <a:pt x="2410595" y="345570"/>
                </a:lnTo>
                <a:lnTo>
                  <a:pt x="2407740" y="343982"/>
                </a:lnTo>
                <a:lnTo>
                  <a:pt x="2405202" y="343029"/>
                </a:lnTo>
                <a:lnTo>
                  <a:pt x="2402029" y="341758"/>
                </a:lnTo>
                <a:lnTo>
                  <a:pt x="2399491" y="340805"/>
                </a:lnTo>
                <a:lnTo>
                  <a:pt x="2396319" y="340170"/>
                </a:lnTo>
                <a:lnTo>
                  <a:pt x="2389974" y="339217"/>
                </a:lnTo>
                <a:lnTo>
                  <a:pt x="2383629" y="338900"/>
                </a:lnTo>
                <a:lnTo>
                  <a:pt x="2377284" y="338582"/>
                </a:lnTo>
                <a:lnTo>
                  <a:pt x="2370940" y="338900"/>
                </a:lnTo>
                <a:lnTo>
                  <a:pt x="2364278" y="339535"/>
                </a:lnTo>
                <a:lnTo>
                  <a:pt x="2357616" y="340488"/>
                </a:lnTo>
                <a:lnTo>
                  <a:pt x="2350954" y="342394"/>
                </a:lnTo>
                <a:lnTo>
                  <a:pt x="2344292" y="343982"/>
                </a:lnTo>
                <a:lnTo>
                  <a:pt x="2337312" y="325877"/>
                </a:lnTo>
                <a:close/>
                <a:moveTo>
                  <a:pt x="2259588" y="275058"/>
                </a:moveTo>
                <a:lnTo>
                  <a:pt x="2219933" y="289351"/>
                </a:lnTo>
                <a:lnTo>
                  <a:pt x="2179961" y="303326"/>
                </a:lnTo>
                <a:lnTo>
                  <a:pt x="2139672" y="316984"/>
                </a:lnTo>
                <a:lnTo>
                  <a:pt x="2099700" y="329689"/>
                </a:lnTo>
                <a:lnTo>
                  <a:pt x="2059727" y="342394"/>
                </a:lnTo>
                <a:lnTo>
                  <a:pt x="2019121" y="354463"/>
                </a:lnTo>
                <a:lnTo>
                  <a:pt x="1978514" y="366533"/>
                </a:lnTo>
                <a:lnTo>
                  <a:pt x="1937590" y="377967"/>
                </a:lnTo>
                <a:lnTo>
                  <a:pt x="1937907" y="378285"/>
                </a:lnTo>
                <a:lnTo>
                  <a:pt x="1939493" y="384637"/>
                </a:lnTo>
                <a:lnTo>
                  <a:pt x="1940128" y="390672"/>
                </a:lnTo>
                <a:lnTo>
                  <a:pt x="1940128" y="397024"/>
                </a:lnTo>
                <a:lnTo>
                  <a:pt x="1939493" y="403059"/>
                </a:lnTo>
                <a:lnTo>
                  <a:pt x="1938542" y="409094"/>
                </a:lnTo>
                <a:lnTo>
                  <a:pt x="1936638" y="414811"/>
                </a:lnTo>
                <a:lnTo>
                  <a:pt x="1934100" y="420528"/>
                </a:lnTo>
                <a:lnTo>
                  <a:pt x="1931562" y="425610"/>
                </a:lnTo>
                <a:lnTo>
                  <a:pt x="1928390" y="431009"/>
                </a:lnTo>
                <a:lnTo>
                  <a:pt x="1924583" y="435456"/>
                </a:lnTo>
                <a:lnTo>
                  <a:pt x="1919824" y="439903"/>
                </a:lnTo>
                <a:lnTo>
                  <a:pt x="1915383" y="443714"/>
                </a:lnTo>
                <a:lnTo>
                  <a:pt x="1910307" y="447208"/>
                </a:lnTo>
                <a:lnTo>
                  <a:pt x="1904597" y="450384"/>
                </a:lnTo>
                <a:lnTo>
                  <a:pt x="1898569" y="452925"/>
                </a:lnTo>
                <a:lnTo>
                  <a:pt x="1892542" y="454513"/>
                </a:lnTo>
                <a:lnTo>
                  <a:pt x="1891590" y="454831"/>
                </a:lnTo>
                <a:lnTo>
                  <a:pt x="1955038" y="703844"/>
                </a:lnTo>
                <a:lnTo>
                  <a:pt x="1955673" y="703209"/>
                </a:lnTo>
                <a:lnTo>
                  <a:pt x="1962652" y="701939"/>
                </a:lnTo>
                <a:lnTo>
                  <a:pt x="1969314" y="701303"/>
                </a:lnTo>
                <a:lnTo>
                  <a:pt x="1976293" y="700986"/>
                </a:lnTo>
                <a:lnTo>
                  <a:pt x="1982955" y="701303"/>
                </a:lnTo>
                <a:lnTo>
                  <a:pt x="1989300" y="702256"/>
                </a:lnTo>
                <a:lnTo>
                  <a:pt x="1995645" y="704162"/>
                </a:lnTo>
                <a:lnTo>
                  <a:pt x="2001355" y="706068"/>
                </a:lnTo>
                <a:lnTo>
                  <a:pt x="2007383" y="708609"/>
                </a:lnTo>
                <a:lnTo>
                  <a:pt x="2012776" y="711785"/>
                </a:lnTo>
                <a:lnTo>
                  <a:pt x="2017852" y="715279"/>
                </a:lnTo>
                <a:lnTo>
                  <a:pt x="2022293" y="719408"/>
                </a:lnTo>
                <a:lnTo>
                  <a:pt x="2026417" y="723854"/>
                </a:lnTo>
                <a:lnTo>
                  <a:pt x="2030541" y="728936"/>
                </a:lnTo>
                <a:lnTo>
                  <a:pt x="2033396" y="734018"/>
                </a:lnTo>
                <a:lnTo>
                  <a:pt x="2036252" y="740053"/>
                </a:lnTo>
                <a:lnTo>
                  <a:pt x="2038472" y="745770"/>
                </a:lnTo>
                <a:lnTo>
                  <a:pt x="2039107" y="749582"/>
                </a:lnTo>
                <a:lnTo>
                  <a:pt x="2083838" y="736877"/>
                </a:lnTo>
                <a:lnTo>
                  <a:pt x="2127934" y="723537"/>
                </a:lnTo>
                <a:lnTo>
                  <a:pt x="2172347" y="709879"/>
                </a:lnTo>
                <a:lnTo>
                  <a:pt x="2216444" y="695904"/>
                </a:lnTo>
                <a:lnTo>
                  <a:pt x="2260223" y="681611"/>
                </a:lnTo>
                <a:lnTo>
                  <a:pt x="2304319" y="667318"/>
                </a:lnTo>
                <a:lnTo>
                  <a:pt x="2348098" y="652390"/>
                </a:lnTo>
                <a:lnTo>
                  <a:pt x="2391560" y="637144"/>
                </a:lnTo>
                <a:lnTo>
                  <a:pt x="2383947" y="636827"/>
                </a:lnTo>
                <a:lnTo>
                  <a:pt x="2376016" y="635874"/>
                </a:lnTo>
                <a:lnTo>
                  <a:pt x="2368719" y="634921"/>
                </a:lnTo>
                <a:lnTo>
                  <a:pt x="2361105" y="633333"/>
                </a:lnTo>
                <a:lnTo>
                  <a:pt x="2353809" y="631427"/>
                </a:lnTo>
                <a:lnTo>
                  <a:pt x="2346512" y="629839"/>
                </a:lnTo>
                <a:lnTo>
                  <a:pt x="2339533" y="627298"/>
                </a:lnTo>
                <a:lnTo>
                  <a:pt x="2332554" y="624440"/>
                </a:lnTo>
                <a:lnTo>
                  <a:pt x="2325892" y="621581"/>
                </a:lnTo>
                <a:lnTo>
                  <a:pt x="2319230" y="618087"/>
                </a:lnTo>
                <a:lnTo>
                  <a:pt x="2312568" y="614593"/>
                </a:lnTo>
                <a:lnTo>
                  <a:pt x="2306223" y="611100"/>
                </a:lnTo>
                <a:lnTo>
                  <a:pt x="2300195" y="606970"/>
                </a:lnTo>
                <a:lnTo>
                  <a:pt x="2294168" y="602841"/>
                </a:lnTo>
                <a:lnTo>
                  <a:pt x="2288140" y="598395"/>
                </a:lnTo>
                <a:lnTo>
                  <a:pt x="2282747" y="593313"/>
                </a:lnTo>
                <a:lnTo>
                  <a:pt x="2277037" y="588549"/>
                </a:lnTo>
                <a:lnTo>
                  <a:pt x="2271961" y="583467"/>
                </a:lnTo>
                <a:lnTo>
                  <a:pt x="2266568" y="578067"/>
                </a:lnTo>
                <a:lnTo>
                  <a:pt x="2261809" y="572668"/>
                </a:lnTo>
                <a:lnTo>
                  <a:pt x="2256733" y="566950"/>
                </a:lnTo>
                <a:lnTo>
                  <a:pt x="2252292" y="560916"/>
                </a:lnTo>
                <a:lnTo>
                  <a:pt x="2248168" y="554881"/>
                </a:lnTo>
                <a:lnTo>
                  <a:pt x="2244044" y="548528"/>
                </a:lnTo>
                <a:lnTo>
                  <a:pt x="2239920" y="542176"/>
                </a:lnTo>
                <a:lnTo>
                  <a:pt x="2236113" y="535506"/>
                </a:lnTo>
                <a:lnTo>
                  <a:pt x="2232623" y="528836"/>
                </a:lnTo>
                <a:lnTo>
                  <a:pt x="2229133" y="522166"/>
                </a:lnTo>
                <a:lnTo>
                  <a:pt x="2225961" y="515178"/>
                </a:lnTo>
                <a:lnTo>
                  <a:pt x="2223106" y="508509"/>
                </a:lnTo>
                <a:lnTo>
                  <a:pt x="2220251" y="500886"/>
                </a:lnTo>
                <a:lnTo>
                  <a:pt x="2217713" y="493898"/>
                </a:lnTo>
                <a:lnTo>
                  <a:pt x="2215492" y="485640"/>
                </a:lnTo>
                <a:lnTo>
                  <a:pt x="2212954" y="477699"/>
                </a:lnTo>
                <a:lnTo>
                  <a:pt x="2210734" y="469441"/>
                </a:lnTo>
                <a:lnTo>
                  <a:pt x="2209465" y="461183"/>
                </a:lnTo>
                <a:lnTo>
                  <a:pt x="2207878" y="453243"/>
                </a:lnTo>
                <a:lnTo>
                  <a:pt x="2206609" y="444985"/>
                </a:lnTo>
                <a:lnTo>
                  <a:pt x="2205658" y="436727"/>
                </a:lnTo>
                <a:lnTo>
                  <a:pt x="2205023" y="429104"/>
                </a:lnTo>
                <a:lnTo>
                  <a:pt x="2204706" y="421163"/>
                </a:lnTo>
                <a:lnTo>
                  <a:pt x="2204706" y="413223"/>
                </a:lnTo>
                <a:lnTo>
                  <a:pt x="2204706" y="405600"/>
                </a:lnTo>
                <a:lnTo>
                  <a:pt x="2205023" y="397659"/>
                </a:lnTo>
                <a:lnTo>
                  <a:pt x="2205658" y="390036"/>
                </a:lnTo>
                <a:lnTo>
                  <a:pt x="2206292" y="382414"/>
                </a:lnTo>
                <a:lnTo>
                  <a:pt x="2207244" y="375108"/>
                </a:lnTo>
                <a:lnTo>
                  <a:pt x="2208830" y="367803"/>
                </a:lnTo>
                <a:lnTo>
                  <a:pt x="2210099" y="360816"/>
                </a:lnTo>
                <a:lnTo>
                  <a:pt x="2212320" y="353828"/>
                </a:lnTo>
                <a:lnTo>
                  <a:pt x="2213906" y="346840"/>
                </a:lnTo>
                <a:lnTo>
                  <a:pt x="2216444" y="340170"/>
                </a:lnTo>
                <a:lnTo>
                  <a:pt x="2218982" y="333500"/>
                </a:lnTo>
                <a:lnTo>
                  <a:pt x="2221202" y="327465"/>
                </a:lnTo>
                <a:lnTo>
                  <a:pt x="2224375" y="321113"/>
                </a:lnTo>
                <a:lnTo>
                  <a:pt x="2227547" y="315078"/>
                </a:lnTo>
                <a:lnTo>
                  <a:pt x="2230720" y="309679"/>
                </a:lnTo>
                <a:lnTo>
                  <a:pt x="2234209" y="303962"/>
                </a:lnTo>
                <a:lnTo>
                  <a:pt x="2238016" y="298244"/>
                </a:lnTo>
                <a:lnTo>
                  <a:pt x="2241823" y="293163"/>
                </a:lnTo>
                <a:lnTo>
                  <a:pt x="2245947" y="288398"/>
                </a:lnTo>
                <a:lnTo>
                  <a:pt x="2250388" y="283634"/>
                </a:lnTo>
                <a:lnTo>
                  <a:pt x="2254830" y="279187"/>
                </a:lnTo>
                <a:lnTo>
                  <a:pt x="2259588" y="275058"/>
                </a:lnTo>
                <a:close/>
                <a:moveTo>
                  <a:pt x="2637421" y="114660"/>
                </a:moveTo>
                <a:lnTo>
                  <a:pt x="2599352" y="132765"/>
                </a:lnTo>
                <a:lnTo>
                  <a:pt x="2561601" y="150551"/>
                </a:lnTo>
                <a:lnTo>
                  <a:pt x="2523849" y="167703"/>
                </a:lnTo>
                <a:lnTo>
                  <a:pt x="2485463" y="184537"/>
                </a:lnTo>
                <a:lnTo>
                  <a:pt x="2447077" y="201053"/>
                </a:lnTo>
                <a:lnTo>
                  <a:pt x="2408374" y="216934"/>
                </a:lnTo>
                <a:lnTo>
                  <a:pt x="2369671" y="233133"/>
                </a:lnTo>
                <a:lnTo>
                  <a:pt x="2330650" y="248061"/>
                </a:lnTo>
                <a:lnTo>
                  <a:pt x="2336995" y="248378"/>
                </a:lnTo>
                <a:lnTo>
                  <a:pt x="2343340" y="248696"/>
                </a:lnTo>
                <a:lnTo>
                  <a:pt x="2349685" y="249331"/>
                </a:lnTo>
                <a:lnTo>
                  <a:pt x="2355712" y="250284"/>
                </a:lnTo>
                <a:lnTo>
                  <a:pt x="2362374" y="251554"/>
                </a:lnTo>
                <a:lnTo>
                  <a:pt x="2368719" y="253143"/>
                </a:lnTo>
                <a:lnTo>
                  <a:pt x="2375064" y="255048"/>
                </a:lnTo>
                <a:lnTo>
                  <a:pt x="2381409" y="257272"/>
                </a:lnTo>
                <a:lnTo>
                  <a:pt x="2387436" y="259495"/>
                </a:lnTo>
                <a:lnTo>
                  <a:pt x="2393781" y="262353"/>
                </a:lnTo>
                <a:lnTo>
                  <a:pt x="2400126" y="265212"/>
                </a:lnTo>
                <a:lnTo>
                  <a:pt x="2405836" y="268706"/>
                </a:lnTo>
                <a:lnTo>
                  <a:pt x="2412181" y="272200"/>
                </a:lnTo>
                <a:lnTo>
                  <a:pt x="2418208" y="276011"/>
                </a:lnTo>
                <a:lnTo>
                  <a:pt x="2424236" y="280140"/>
                </a:lnTo>
                <a:lnTo>
                  <a:pt x="2429946" y="284269"/>
                </a:lnTo>
                <a:lnTo>
                  <a:pt x="2435974" y="289034"/>
                </a:lnTo>
                <a:lnTo>
                  <a:pt x="2441684" y="293798"/>
                </a:lnTo>
                <a:lnTo>
                  <a:pt x="2447077" y="299197"/>
                </a:lnTo>
                <a:lnTo>
                  <a:pt x="2452788" y="304279"/>
                </a:lnTo>
                <a:lnTo>
                  <a:pt x="2457863" y="309996"/>
                </a:lnTo>
                <a:lnTo>
                  <a:pt x="2463257" y="315714"/>
                </a:lnTo>
                <a:lnTo>
                  <a:pt x="2468015" y="321748"/>
                </a:lnTo>
                <a:lnTo>
                  <a:pt x="2472774" y="328101"/>
                </a:lnTo>
                <a:lnTo>
                  <a:pt x="2477850" y="334453"/>
                </a:lnTo>
                <a:lnTo>
                  <a:pt x="2482291" y="340805"/>
                </a:lnTo>
                <a:lnTo>
                  <a:pt x="2486732" y="347793"/>
                </a:lnTo>
                <a:lnTo>
                  <a:pt x="2490856" y="354781"/>
                </a:lnTo>
                <a:lnTo>
                  <a:pt x="2495298" y="362086"/>
                </a:lnTo>
                <a:lnTo>
                  <a:pt x="2499105" y="370026"/>
                </a:lnTo>
                <a:lnTo>
                  <a:pt x="2502912" y="377332"/>
                </a:lnTo>
                <a:lnTo>
                  <a:pt x="2506401" y="385272"/>
                </a:lnTo>
                <a:lnTo>
                  <a:pt x="2509256" y="392260"/>
                </a:lnTo>
                <a:lnTo>
                  <a:pt x="2511794" y="399565"/>
                </a:lnTo>
                <a:lnTo>
                  <a:pt x="2514015" y="406553"/>
                </a:lnTo>
                <a:lnTo>
                  <a:pt x="2516553" y="413858"/>
                </a:lnTo>
                <a:lnTo>
                  <a:pt x="2518139" y="421163"/>
                </a:lnTo>
                <a:lnTo>
                  <a:pt x="2520042" y="428468"/>
                </a:lnTo>
                <a:lnTo>
                  <a:pt x="2521311" y="436091"/>
                </a:lnTo>
                <a:lnTo>
                  <a:pt x="2522580" y="443397"/>
                </a:lnTo>
                <a:lnTo>
                  <a:pt x="2523849" y="450702"/>
                </a:lnTo>
                <a:lnTo>
                  <a:pt x="2524484" y="458325"/>
                </a:lnTo>
                <a:lnTo>
                  <a:pt x="2524801" y="465948"/>
                </a:lnTo>
                <a:lnTo>
                  <a:pt x="2525118" y="473570"/>
                </a:lnTo>
                <a:lnTo>
                  <a:pt x="2525118" y="480876"/>
                </a:lnTo>
                <a:lnTo>
                  <a:pt x="2524801" y="488181"/>
                </a:lnTo>
                <a:lnTo>
                  <a:pt x="2524167" y="495486"/>
                </a:lnTo>
                <a:lnTo>
                  <a:pt x="2523215" y="502791"/>
                </a:lnTo>
                <a:lnTo>
                  <a:pt x="2521946" y="510097"/>
                </a:lnTo>
                <a:lnTo>
                  <a:pt x="2520677" y="517402"/>
                </a:lnTo>
                <a:lnTo>
                  <a:pt x="2518774" y="524389"/>
                </a:lnTo>
                <a:lnTo>
                  <a:pt x="2516870" y="531695"/>
                </a:lnTo>
                <a:lnTo>
                  <a:pt x="2514649" y="538682"/>
                </a:lnTo>
                <a:lnTo>
                  <a:pt x="2512112" y="545670"/>
                </a:lnTo>
                <a:lnTo>
                  <a:pt x="2509256" y="552340"/>
                </a:lnTo>
                <a:lnTo>
                  <a:pt x="2506084" y="559010"/>
                </a:lnTo>
                <a:lnTo>
                  <a:pt x="2502594" y="565680"/>
                </a:lnTo>
                <a:lnTo>
                  <a:pt x="2499105" y="572032"/>
                </a:lnTo>
                <a:lnTo>
                  <a:pt x="2494980" y="578385"/>
                </a:lnTo>
                <a:lnTo>
                  <a:pt x="2490222" y="584737"/>
                </a:lnTo>
                <a:lnTo>
                  <a:pt x="2485781" y="590772"/>
                </a:lnTo>
                <a:lnTo>
                  <a:pt x="2481022" y="596489"/>
                </a:lnTo>
                <a:lnTo>
                  <a:pt x="2475312" y="602206"/>
                </a:lnTo>
                <a:lnTo>
                  <a:pt x="2469601" y="607923"/>
                </a:lnTo>
                <a:lnTo>
                  <a:pt x="2512112" y="590454"/>
                </a:lnTo>
                <a:lnTo>
                  <a:pt x="2554622" y="572985"/>
                </a:lnTo>
                <a:lnTo>
                  <a:pt x="2596815" y="555199"/>
                </a:lnTo>
                <a:lnTo>
                  <a:pt x="2639008" y="537094"/>
                </a:lnTo>
                <a:lnTo>
                  <a:pt x="2680883" y="518355"/>
                </a:lnTo>
                <a:lnTo>
                  <a:pt x="2722759" y="499615"/>
                </a:lnTo>
                <a:lnTo>
                  <a:pt x="2764634" y="480558"/>
                </a:lnTo>
                <a:lnTo>
                  <a:pt x="2805876" y="460866"/>
                </a:lnTo>
                <a:lnTo>
                  <a:pt x="2803972" y="457372"/>
                </a:lnTo>
                <a:lnTo>
                  <a:pt x="2801434" y="451655"/>
                </a:lnTo>
                <a:lnTo>
                  <a:pt x="2799848" y="445620"/>
                </a:lnTo>
                <a:lnTo>
                  <a:pt x="2798579" y="439585"/>
                </a:lnTo>
                <a:lnTo>
                  <a:pt x="2798262" y="433233"/>
                </a:lnTo>
                <a:lnTo>
                  <a:pt x="2798579" y="427198"/>
                </a:lnTo>
                <a:lnTo>
                  <a:pt x="2799214" y="421163"/>
                </a:lnTo>
                <a:lnTo>
                  <a:pt x="2800800" y="414811"/>
                </a:lnTo>
                <a:lnTo>
                  <a:pt x="2802703" y="409411"/>
                </a:lnTo>
                <a:lnTo>
                  <a:pt x="2805241" y="403377"/>
                </a:lnTo>
                <a:lnTo>
                  <a:pt x="2808414" y="397659"/>
                </a:lnTo>
                <a:lnTo>
                  <a:pt x="2812220" y="392577"/>
                </a:lnTo>
                <a:lnTo>
                  <a:pt x="2816345" y="387813"/>
                </a:lnTo>
                <a:lnTo>
                  <a:pt x="2821103" y="382731"/>
                </a:lnTo>
                <a:lnTo>
                  <a:pt x="2826179" y="378602"/>
                </a:lnTo>
                <a:lnTo>
                  <a:pt x="2831889" y="374473"/>
                </a:lnTo>
                <a:lnTo>
                  <a:pt x="2837917" y="371297"/>
                </a:lnTo>
                <a:lnTo>
                  <a:pt x="2841724" y="369391"/>
                </a:lnTo>
                <a:lnTo>
                  <a:pt x="2725614" y="140388"/>
                </a:lnTo>
                <a:lnTo>
                  <a:pt x="2722124" y="141976"/>
                </a:lnTo>
                <a:lnTo>
                  <a:pt x="2716097" y="144834"/>
                </a:lnTo>
                <a:lnTo>
                  <a:pt x="2710069" y="147058"/>
                </a:lnTo>
                <a:lnTo>
                  <a:pt x="2704042" y="148328"/>
                </a:lnTo>
                <a:lnTo>
                  <a:pt x="2697697" y="148963"/>
                </a:lnTo>
                <a:lnTo>
                  <a:pt x="2691669" y="149281"/>
                </a:lnTo>
                <a:lnTo>
                  <a:pt x="2685324" y="148646"/>
                </a:lnTo>
                <a:lnTo>
                  <a:pt x="2679614" y="147693"/>
                </a:lnTo>
                <a:lnTo>
                  <a:pt x="2673587" y="146422"/>
                </a:lnTo>
                <a:lnTo>
                  <a:pt x="2667876" y="144199"/>
                </a:lnTo>
                <a:lnTo>
                  <a:pt x="2662483" y="141341"/>
                </a:lnTo>
                <a:lnTo>
                  <a:pt x="2657407" y="138164"/>
                </a:lnTo>
                <a:lnTo>
                  <a:pt x="2652649" y="134353"/>
                </a:lnTo>
                <a:lnTo>
                  <a:pt x="2648207" y="130224"/>
                </a:lnTo>
                <a:lnTo>
                  <a:pt x="2644083" y="125777"/>
                </a:lnTo>
                <a:lnTo>
                  <a:pt x="2640594" y="120378"/>
                </a:lnTo>
                <a:lnTo>
                  <a:pt x="2637421" y="114978"/>
                </a:lnTo>
                <a:lnTo>
                  <a:pt x="2637421" y="114660"/>
                </a:lnTo>
                <a:close/>
                <a:moveTo>
                  <a:pt x="2724345" y="0"/>
                </a:moveTo>
                <a:lnTo>
                  <a:pt x="2962275" y="451019"/>
                </a:lnTo>
                <a:lnTo>
                  <a:pt x="2931186" y="467218"/>
                </a:lnTo>
                <a:lnTo>
                  <a:pt x="2899779" y="482781"/>
                </a:lnTo>
                <a:lnTo>
                  <a:pt x="2868055" y="498345"/>
                </a:lnTo>
                <a:lnTo>
                  <a:pt x="2836331" y="513590"/>
                </a:lnTo>
                <a:lnTo>
                  <a:pt x="2804924" y="528518"/>
                </a:lnTo>
                <a:lnTo>
                  <a:pt x="2773200" y="543129"/>
                </a:lnTo>
                <a:lnTo>
                  <a:pt x="2741159" y="557739"/>
                </a:lnTo>
                <a:lnTo>
                  <a:pt x="2709435" y="572032"/>
                </a:lnTo>
                <a:lnTo>
                  <a:pt x="2677394" y="586008"/>
                </a:lnTo>
                <a:lnTo>
                  <a:pt x="2645352" y="599983"/>
                </a:lnTo>
                <a:lnTo>
                  <a:pt x="2613311" y="613640"/>
                </a:lnTo>
                <a:lnTo>
                  <a:pt x="2581270" y="626980"/>
                </a:lnTo>
                <a:lnTo>
                  <a:pt x="2548911" y="640003"/>
                </a:lnTo>
                <a:lnTo>
                  <a:pt x="2516870" y="652708"/>
                </a:lnTo>
                <a:lnTo>
                  <a:pt x="2483877" y="665412"/>
                </a:lnTo>
                <a:lnTo>
                  <a:pt x="2451519" y="677800"/>
                </a:lnTo>
                <a:lnTo>
                  <a:pt x="2419160" y="690187"/>
                </a:lnTo>
                <a:lnTo>
                  <a:pt x="2386484" y="701939"/>
                </a:lnTo>
                <a:lnTo>
                  <a:pt x="2353809" y="713373"/>
                </a:lnTo>
                <a:lnTo>
                  <a:pt x="2320499" y="725125"/>
                </a:lnTo>
                <a:lnTo>
                  <a:pt x="2287823" y="736242"/>
                </a:lnTo>
                <a:lnTo>
                  <a:pt x="2254830" y="747358"/>
                </a:lnTo>
                <a:lnTo>
                  <a:pt x="2221520" y="758157"/>
                </a:lnTo>
                <a:lnTo>
                  <a:pt x="2188209" y="768639"/>
                </a:lnTo>
                <a:lnTo>
                  <a:pt x="2155217" y="779120"/>
                </a:lnTo>
                <a:lnTo>
                  <a:pt x="2121589" y="789284"/>
                </a:lnTo>
                <a:lnTo>
                  <a:pt x="2087962" y="798813"/>
                </a:lnTo>
                <a:lnTo>
                  <a:pt x="2054334" y="808341"/>
                </a:lnTo>
                <a:lnTo>
                  <a:pt x="2020707" y="817870"/>
                </a:lnTo>
                <a:lnTo>
                  <a:pt x="1986445" y="827081"/>
                </a:lnTo>
                <a:lnTo>
                  <a:pt x="1952817" y="835974"/>
                </a:lnTo>
                <a:lnTo>
                  <a:pt x="1918556" y="844550"/>
                </a:lnTo>
                <a:lnTo>
                  <a:pt x="1800225" y="349064"/>
                </a:lnTo>
                <a:lnTo>
                  <a:pt x="1830363" y="341123"/>
                </a:lnTo>
                <a:lnTo>
                  <a:pt x="1860501" y="333183"/>
                </a:lnTo>
                <a:lnTo>
                  <a:pt x="1890321" y="324925"/>
                </a:lnTo>
                <a:lnTo>
                  <a:pt x="1920142" y="316349"/>
                </a:lnTo>
                <a:lnTo>
                  <a:pt x="1950280" y="308091"/>
                </a:lnTo>
                <a:lnTo>
                  <a:pt x="1979783" y="299515"/>
                </a:lnTo>
                <a:lnTo>
                  <a:pt x="2009603" y="290304"/>
                </a:lnTo>
                <a:lnTo>
                  <a:pt x="2039107" y="281411"/>
                </a:lnTo>
                <a:lnTo>
                  <a:pt x="2068293" y="271882"/>
                </a:lnTo>
                <a:lnTo>
                  <a:pt x="2098113" y="262353"/>
                </a:lnTo>
                <a:lnTo>
                  <a:pt x="2127299" y="252825"/>
                </a:lnTo>
                <a:lnTo>
                  <a:pt x="2156168" y="242661"/>
                </a:lnTo>
                <a:lnTo>
                  <a:pt x="2185354" y="232497"/>
                </a:lnTo>
                <a:lnTo>
                  <a:pt x="2214223" y="222333"/>
                </a:lnTo>
                <a:lnTo>
                  <a:pt x="2243409" y="211534"/>
                </a:lnTo>
                <a:lnTo>
                  <a:pt x="2272278" y="200735"/>
                </a:lnTo>
                <a:lnTo>
                  <a:pt x="2301147" y="189936"/>
                </a:lnTo>
                <a:lnTo>
                  <a:pt x="2329698" y="178820"/>
                </a:lnTo>
                <a:lnTo>
                  <a:pt x="2358250" y="167068"/>
                </a:lnTo>
                <a:lnTo>
                  <a:pt x="2386802" y="155633"/>
                </a:lnTo>
                <a:lnTo>
                  <a:pt x="2415353" y="143881"/>
                </a:lnTo>
                <a:lnTo>
                  <a:pt x="2443588" y="132130"/>
                </a:lnTo>
                <a:lnTo>
                  <a:pt x="2472139" y="119742"/>
                </a:lnTo>
                <a:lnTo>
                  <a:pt x="2500374" y="107355"/>
                </a:lnTo>
                <a:lnTo>
                  <a:pt x="2528608" y="94650"/>
                </a:lnTo>
                <a:lnTo>
                  <a:pt x="2556842" y="81628"/>
                </a:lnTo>
                <a:lnTo>
                  <a:pt x="2584759" y="68923"/>
                </a:lnTo>
                <a:lnTo>
                  <a:pt x="2612994" y="55583"/>
                </a:lnTo>
                <a:lnTo>
                  <a:pt x="2640911" y="41926"/>
                </a:lnTo>
                <a:lnTo>
                  <a:pt x="2668828" y="28268"/>
                </a:lnTo>
                <a:lnTo>
                  <a:pt x="2696428" y="14293"/>
                </a:lnTo>
                <a:lnTo>
                  <a:pt x="272434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>
              <a:lnSpc>
                <a:spcPct val="130000"/>
              </a:lnSpc>
            </a:pPr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3583" name="文本框 34"/>
          <p:cNvSpPr txBox="1">
            <a:spLocks noChangeArrowheads="1"/>
          </p:cNvSpPr>
          <p:nvPr/>
        </p:nvSpPr>
        <p:spPr bwMode="auto">
          <a:xfrm>
            <a:off x="1637419" y="4160649"/>
            <a:ext cx="1210273" cy="49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a title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5775145" y="1569169"/>
            <a:ext cx="2928284" cy="844847"/>
            <a:chOff x="6798184" y="1678126"/>
            <a:chExt cx="3368150" cy="845067"/>
          </a:xfrm>
        </p:grpSpPr>
        <p:sp>
          <p:nvSpPr>
            <p:cNvPr id="33" name="矩形 32"/>
            <p:cNvSpPr/>
            <p:nvPr/>
          </p:nvSpPr>
          <p:spPr>
            <a:xfrm>
              <a:off x="6798184" y="2030750"/>
              <a:ext cx="3368150" cy="492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Users can present on a projector or computer or print out a presentation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6798184" y="1678126"/>
              <a:ext cx="3368150" cy="3966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Title text added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660875" y="5075720"/>
            <a:ext cx="3042553" cy="844847"/>
            <a:chOff x="6798183" y="1678126"/>
            <a:chExt cx="3499584" cy="845067"/>
          </a:xfrm>
        </p:grpSpPr>
        <p:sp>
          <p:nvSpPr>
            <p:cNvPr id="43" name="矩形 42"/>
            <p:cNvSpPr/>
            <p:nvPr/>
          </p:nvSpPr>
          <p:spPr>
            <a:xfrm>
              <a:off x="6798184" y="2030750"/>
              <a:ext cx="3368150" cy="492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Users can present on a projector or computer or print out a presentation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6798183" y="1678126"/>
              <a:ext cx="3499584" cy="3966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Title text added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559292" y="3909210"/>
            <a:ext cx="2928285" cy="844847"/>
            <a:chOff x="6798183" y="1678126"/>
            <a:chExt cx="3368151" cy="845067"/>
          </a:xfrm>
        </p:grpSpPr>
        <p:sp>
          <p:nvSpPr>
            <p:cNvPr id="46" name="矩形 45"/>
            <p:cNvSpPr/>
            <p:nvPr/>
          </p:nvSpPr>
          <p:spPr>
            <a:xfrm>
              <a:off x="6798184" y="2030750"/>
              <a:ext cx="3368150" cy="492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Users can present on a projector or computer or print out a presentation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6798183" y="1678126"/>
              <a:ext cx="3255575" cy="3966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Title text added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559293" y="2735676"/>
            <a:ext cx="2928284" cy="844847"/>
            <a:chOff x="6798184" y="1678126"/>
            <a:chExt cx="3368150" cy="845067"/>
          </a:xfrm>
        </p:grpSpPr>
        <p:sp>
          <p:nvSpPr>
            <p:cNvPr id="49" name="矩形 48"/>
            <p:cNvSpPr/>
            <p:nvPr/>
          </p:nvSpPr>
          <p:spPr>
            <a:xfrm>
              <a:off x="6798184" y="2030750"/>
              <a:ext cx="3368150" cy="4924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Users can present on a projector or computer or print out a presentation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6798184" y="1678126"/>
              <a:ext cx="3368150" cy="3966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Title text added</a:t>
              </a: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539983" y="440281"/>
            <a:ext cx="16312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 b="1" kern="100" spc="20">
                <a:gradFill>
                  <a:gsLst>
                    <a:gs pos="0">
                      <a:srgbClr val="1975EA"/>
                    </a:gs>
                    <a:gs pos="100000">
                      <a:srgbClr val="009DD9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Project analysis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77;#405340;#407180;"/>
</p:tagLst>
</file>

<file path=ppt/theme/theme1.xml><?xml version="1.0" encoding="utf-8"?>
<a:theme xmlns:a="http://schemas.openxmlformats.org/drawingml/2006/main" name="Office 主题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2826"/>
      </a:accent1>
      <a:accent2>
        <a:srgbClr val="EB282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1170</Words>
  <Application>Microsoft Office PowerPoint</Application>
  <PresentationFormat>宽屏</PresentationFormat>
  <Paragraphs>187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 Black</vt:lpstr>
      <vt:lpstr>幼圆</vt:lpstr>
      <vt:lpstr>等线</vt:lpstr>
      <vt:lpstr>Montserrat Medium</vt:lpstr>
      <vt:lpstr>Lato Light</vt:lpstr>
      <vt:lpstr>Bahnschrift SemiBold</vt:lpstr>
      <vt:lpstr>Calibri</vt:lpstr>
      <vt:lpstr>Arial</vt:lpstr>
      <vt:lpstr>微软雅黑</vt:lpstr>
      <vt:lpstr>Segoe UI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之灵</cp:lastModifiedBy>
  <cp:revision>275</cp:revision>
  <dcterms:created xsi:type="dcterms:W3CDTF">2020-09-23T07:55:57Z</dcterms:created>
  <dcterms:modified xsi:type="dcterms:W3CDTF">2021-09-07T09:56:36Z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2052-2.1.2.3417</vt:lpwstr>
  </property>
</Properties>
</file>