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59" r:id="rId5"/>
    <p:sldId id="258" r:id="rId6"/>
    <p:sldId id="263" r:id="rId7"/>
    <p:sldId id="265" r:id="rId8"/>
    <p:sldId id="266" r:id="rId9"/>
    <p:sldId id="264" r:id="rId10"/>
    <p:sldId id="260" r:id="rId11"/>
    <p:sldId id="269" r:id="rId12"/>
    <p:sldId id="267" r:id="rId13"/>
    <p:sldId id="268" r:id="rId14"/>
    <p:sldId id="270" r:id="rId15"/>
    <p:sldId id="271" r:id="rId16"/>
    <p:sldId id="261" r:id="rId17"/>
    <p:sldId id="273" r:id="rId18"/>
    <p:sldId id="272" r:id="rId19"/>
    <p:sldId id="274" r:id="rId20"/>
    <p:sldId id="275" r:id="rId21"/>
    <p:sldId id="262" r:id="rId22"/>
    <p:sldId id="277" r:id="rId23"/>
    <p:sldId id="278" r:id="rId24"/>
    <p:sldId id="279" r:id="rId25"/>
    <p:sldId id="280" r:id="rId26"/>
    <p:sldId id="281" r:id="rId27"/>
    <p:sldId id="1772" r:id="rId28"/>
    <p:sldId id="304" r:id="rId29"/>
    <p:sldId id="305" r:id="rId30"/>
    <p:sldId id="306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C6E"/>
    <a:srgbClr val="8BD5E2"/>
    <a:srgbClr val="51B774"/>
    <a:srgbClr val="284C28"/>
    <a:srgbClr val="278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64" autoAdjust="0"/>
  </p:normalViewPr>
  <p:slideViewPr>
    <p:cSldViewPr showGuides="1">
      <p:cViewPr varScale="1">
        <p:scale>
          <a:sx n="95" d="100"/>
          <a:sy n="95" d="100"/>
        </p:scale>
        <p:origin x="81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9-4614-A41B-3577238610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9-4614-A41B-357723861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137250688"/>
        <c:axId val="137252224"/>
      </c:barChart>
      <c:catAx>
        <c:axId val="1372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7252224"/>
        <c:crosses val="autoZero"/>
        <c:auto val="1"/>
        <c:lblAlgn val="ctr"/>
        <c:lblOffset val="100"/>
        <c:noMultiLvlLbl val="0"/>
      </c:catAx>
      <c:valAx>
        <c:axId val="1372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725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9BE9D-307C-4A18-A2B7-393B276FCFA4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4ABF-50FB-4DC1-982A-01AE41172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53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4ABF-50FB-4DC1-982A-01AE41172F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73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0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0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4534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28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6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6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6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31640" y="501428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524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9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1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2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3128-EFE6-4004-8747-F2723C6EA60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DB36-7100-4882-9263-03F03D421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03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60安全浏览器下载\包图网_19623519读书片刻阅读海报展板\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00" y="0"/>
            <a:ext cx="915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4984" y="9387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84C28"/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158512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CD82D10F-59E7-4D94-83CA-7659E8FA8CF6}"/>
              </a:ext>
            </a:extLst>
          </p:cNvPr>
          <p:cNvSpPr txBox="1"/>
          <p:nvPr/>
        </p:nvSpPr>
        <p:spPr>
          <a:xfrm>
            <a:off x="2124457" y="495825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5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9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21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88012" y="1277757"/>
            <a:ext cx="1756516" cy="2678988"/>
            <a:chOff x="688012" y="1277757"/>
            <a:chExt cx="1756516" cy="2678988"/>
          </a:xfrm>
        </p:grpSpPr>
        <p:grpSp>
          <p:nvGrpSpPr>
            <p:cNvPr id="34" name="组合 33"/>
            <p:cNvGrpSpPr/>
            <p:nvPr/>
          </p:nvGrpSpPr>
          <p:grpSpPr>
            <a:xfrm>
              <a:off x="688012" y="1277757"/>
              <a:ext cx="1756516" cy="963134"/>
              <a:chOff x="937337" y="3975002"/>
              <a:chExt cx="1756516" cy="963134"/>
            </a:xfrm>
          </p:grpSpPr>
          <p:sp>
            <p:nvSpPr>
              <p:cNvPr id="16" name="analysis_295050">
                <a:extLst>
                  <a:ext uri="{FF2B5EF4-FFF2-40B4-BE49-F238E27FC236}">
                    <a16:creationId xmlns:a16="http://schemas.microsoft.com/office/drawing/2014/main" id="{62A5F714-38F9-4E6A-A503-BC8DA7FC2A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16241" y="3975002"/>
                <a:ext cx="572924" cy="368798"/>
              </a:xfrm>
              <a:custGeom>
                <a:avLst/>
                <a:gdLst>
                  <a:gd name="connsiteX0" fmla="*/ 143953 w 607639"/>
                  <a:gd name="connsiteY0" fmla="*/ 239428 h 391144"/>
                  <a:gd name="connsiteX1" fmla="*/ 223838 w 607639"/>
                  <a:gd name="connsiteY1" fmla="*/ 239428 h 391144"/>
                  <a:gd name="connsiteX2" fmla="*/ 239851 w 607639"/>
                  <a:gd name="connsiteY2" fmla="*/ 239428 h 391144"/>
                  <a:gd name="connsiteX3" fmla="*/ 239851 w 607639"/>
                  <a:gd name="connsiteY3" fmla="*/ 287271 h 391144"/>
                  <a:gd name="connsiteX4" fmla="*/ 223838 w 607639"/>
                  <a:gd name="connsiteY4" fmla="*/ 287271 h 391144"/>
                  <a:gd name="connsiteX5" fmla="*/ 143953 w 607639"/>
                  <a:gd name="connsiteY5" fmla="*/ 287271 h 391144"/>
                  <a:gd name="connsiteX6" fmla="*/ 143953 w 607639"/>
                  <a:gd name="connsiteY6" fmla="*/ 167593 h 391144"/>
                  <a:gd name="connsiteX7" fmla="*/ 239851 w 607639"/>
                  <a:gd name="connsiteY7" fmla="*/ 167593 h 391144"/>
                  <a:gd name="connsiteX8" fmla="*/ 239851 w 607639"/>
                  <a:gd name="connsiteY8" fmla="*/ 215507 h 391144"/>
                  <a:gd name="connsiteX9" fmla="*/ 143953 w 607639"/>
                  <a:gd name="connsiteY9" fmla="*/ 215507 h 391144"/>
                  <a:gd name="connsiteX10" fmla="*/ 415772 w 607639"/>
                  <a:gd name="connsiteY10" fmla="*/ 143601 h 391144"/>
                  <a:gd name="connsiteX11" fmla="*/ 463686 w 607639"/>
                  <a:gd name="connsiteY11" fmla="*/ 143601 h 391144"/>
                  <a:gd name="connsiteX12" fmla="*/ 463686 w 607639"/>
                  <a:gd name="connsiteY12" fmla="*/ 287272 h 391144"/>
                  <a:gd name="connsiteX13" fmla="*/ 415772 w 607639"/>
                  <a:gd name="connsiteY13" fmla="*/ 287272 h 391144"/>
                  <a:gd name="connsiteX14" fmla="*/ 287836 w 607639"/>
                  <a:gd name="connsiteY14" fmla="*/ 143601 h 391144"/>
                  <a:gd name="connsiteX15" fmla="*/ 335820 w 607639"/>
                  <a:gd name="connsiteY15" fmla="*/ 143601 h 391144"/>
                  <a:gd name="connsiteX16" fmla="*/ 335820 w 607639"/>
                  <a:gd name="connsiteY16" fmla="*/ 287272 h 391144"/>
                  <a:gd name="connsiteX17" fmla="*/ 287836 w 607639"/>
                  <a:gd name="connsiteY17" fmla="*/ 287272 h 391144"/>
                  <a:gd name="connsiteX18" fmla="*/ 351769 w 607639"/>
                  <a:gd name="connsiteY18" fmla="*/ 95757 h 391144"/>
                  <a:gd name="connsiteX19" fmla="*/ 399683 w 607639"/>
                  <a:gd name="connsiteY19" fmla="*/ 95757 h 391144"/>
                  <a:gd name="connsiteX20" fmla="*/ 399683 w 607639"/>
                  <a:gd name="connsiteY20" fmla="*/ 287271 h 391144"/>
                  <a:gd name="connsiteX21" fmla="*/ 351769 w 607639"/>
                  <a:gd name="connsiteY21" fmla="*/ 287271 h 391144"/>
                  <a:gd name="connsiteX22" fmla="*/ 95948 w 607639"/>
                  <a:gd name="connsiteY22" fmla="*/ 47904 h 391144"/>
                  <a:gd name="connsiteX23" fmla="*/ 95948 w 607639"/>
                  <a:gd name="connsiteY23" fmla="*/ 343240 h 391144"/>
                  <a:gd name="connsiteX24" fmla="*/ 511691 w 607639"/>
                  <a:gd name="connsiteY24" fmla="*/ 343240 h 391144"/>
                  <a:gd name="connsiteX25" fmla="*/ 511691 w 607639"/>
                  <a:gd name="connsiteY25" fmla="*/ 47904 h 391144"/>
                  <a:gd name="connsiteX26" fmla="*/ 47974 w 607639"/>
                  <a:gd name="connsiteY26" fmla="*/ 0 h 391144"/>
                  <a:gd name="connsiteX27" fmla="*/ 559665 w 607639"/>
                  <a:gd name="connsiteY27" fmla="*/ 0 h 391144"/>
                  <a:gd name="connsiteX28" fmla="*/ 559665 w 607639"/>
                  <a:gd name="connsiteY28" fmla="*/ 343240 h 391144"/>
                  <a:gd name="connsiteX29" fmla="*/ 607639 w 607639"/>
                  <a:gd name="connsiteY29" fmla="*/ 343240 h 391144"/>
                  <a:gd name="connsiteX30" fmla="*/ 607639 w 607639"/>
                  <a:gd name="connsiteY30" fmla="*/ 391144 h 391144"/>
                  <a:gd name="connsiteX31" fmla="*/ 0 w 607639"/>
                  <a:gd name="connsiteY31" fmla="*/ 391144 h 391144"/>
                  <a:gd name="connsiteX32" fmla="*/ 0 w 607639"/>
                  <a:gd name="connsiteY32" fmla="*/ 343240 h 391144"/>
                  <a:gd name="connsiteX33" fmla="*/ 47974 w 607639"/>
                  <a:gd name="connsiteY33" fmla="*/ 343240 h 39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391144">
                    <a:moveTo>
                      <a:pt x="143953" y="239428"/>
                    </a:moveTo>
                    <a:lnTo>
                      <a:pt x="223838" y="239428"/>
                    </a:lnTo>
                    <a:lnTo>
                      <a:pt x="239851" y="239428"/>
                    </a:lnTo>
                    <a:lnTo>
                      <a:pt x="239851" y="287271"/>
                    </a:lnTo>
                    <a:lnTo>
                      <a:pt x="223838" y="287271"/>
                    </a:lnTo>
                    <a:lnTo>
                      <a:pt x="143953" y="287271"/>
                    </a:lnTo>
                    <a:close/>
                    <a:moveTo>
                      <a:pt x="143953" y="167593"/>
                    </a:moveTo>
                    <a:lnTo>
                      <a:pt x="239851" y="167593"/>
                    </a:lnTo>
                    <a:lnTo>
                      <a:pt x="239851" y="215507"/>
                    </a:lnTo>
                    <a:lnTo>
                      <a:pt x="143953" y="215507"/>
                    </a:lnTo>
                    <a:close/>
                    <a:moveTo>
                      <a:pt x="415772" y="143601"/>
                    </a:moveTo>
                    <a:lnTo>
                      <a:pt x="463686" y="143601"/>
                    </a:lnTo>
                    <a:lnTo>
                      <a:pt x="463686" y="287272"/>
                    </a:lnTo>
                    <a:lnTo>
                      <a:pt x="415772" y="287272"/>
                    </a:lnTo>
                    <a:close/>
                    <a:moveTo>
                      <a:pt x="287836" y="143601"/>
                    </a:moveTo>
                    <a:lnTo>
                      <a:pt x="335820" y="143601"/>
                    </a:lnTo>
                    <a:lnTo>
                      <a:pt x="335820" y="287272"/>
                    </a:lnTo>
                    <a:lnTo>
                      <a:pt x="287836" y="287272"/>
                    </a:lnTo>
                    <a:close/>
                    <a:moveTo>
                      <a:pt x="351769" y="95757"/>
                    </a:moveTo>
                    <a:lnTo>
                      <a:pt x="399683" y="95757"/>
                    </a:lnTo>
                    <a:lnTo>
                      <a:pt x="399683" y="287271"/>
                    </a:lnTo>
                    <a:lnTo>
                      <a:pt x="351769" y="287271"/>
                    </a:lnTo>
                    <a:close/>
                    <a:moveTo>
                      <a:pt x="95948" y="47904"/>
                    </a:moveTo>
                    <a:lnTo>
                      <a:pt x="95948" y="343240"/>
                    </a:lnTo>
                    <a:lnTo>
                      <a:pt x="511691" y="343240"/>
                    </a:lnTo>
                    <a:lnTo>
                      <a:pt x="511691" y="47904"/>
                    </a:lnTo>
                    <a:close/>
                    <a:moveTo>
                      <a:pt x="47974" y="0"/>
                    </a:moveTo>
                    <a:lnTo>
                      <a:pt x="559665" y="0"/>
                    </a:lnTo>
                    <a:lnTo>
                      <a:pt x="559665" y="343240"/>
                    </a:lnTo>
                    <a:lnTo>
                      <a:pt x="607639" y="343240"/>
                    </a:lnTo>
                    <a:lnTo>
                      <a:pt x="607639" y="391144"/>
                    </a:lnTo>
                    <a:lnTo>
                      <a:pt x="0" y="391144"/>
                    </a:lnTo>
                    <a:lnTo>
                      <a:pt x="0" y="343240"/>
                    </a:lnTo>
                    <a:lnTo>
                      <a:pt x="47974" y="343240"/>
                    </a:lnTo>
                    <a:close/>
                  </a:path>
                </a:pathLst>
              </a:custGeom>
              <a:solidFill>
                <a:srgbClr val="8BD5E2"/>
              </a:solidFill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rgbClr val="8BD5E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30FB8C24-7008-46AE-894D-0660B4A06CB1}"/>
                  </a:ext>
                </a:extLst>
              </p:cNvPr>
              <p:cNvGrpSpPr/>
              <p:nvPr/>
            </p:nvGrpSpPr>
            <p:grpSpPr>
              <a:xfrm>
                <a:off x="937337" y="4399163"/>
                <a:ext cx="1756516" cy="538973"/>
                <a:chOff x="1183907" y="5687047"/>
                <a:chExt cx="2204186" cy="595415"/>
              </a:xfrm>
              <a:solidFill>
                <a:srgbClr val="8BD5E2"/>
              </a:solidFill>
            </p:grpSpPr>
            <p:sp>
              <p:nvSpPr>
                <p:cNvPr id="21" name="矩形 17">
                  <a:extLst>
                    <a:ext uri="{FF2B5EF4-FFF2-40B4-BE49-F238E27FC236}">
                      <a16:creationId xmlns:a16="http://schemas.microsoft.com/office/drawing/2014/main" id="{447A357C-3986-4195-95FE-F1CF839B60CD}"/>
                    </a:ext>
                  </a:extLst>
                </p:cNvPr>
                <p:cNvSpPr/>
                <p:nvPr/>
              </p:nvSpPr>
              <p:spPr>
                <a:xfrm>
                  <a:off x="1183907" y="5687049"/>
                  <a:ext cx="2204186" cy="59541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8BD5E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FFADA32-29A9-4C7C-B23D-1BC1E02672AA}"/>
                    </a:ext>
                  </a:extLst>
                </p:cNvPr>
                <p:cNvSpPr txBox="1"/>
                <p:nvPr/>
              </p:nvSpPr>
              <p:spPr>
                <a:xfrm>
                  <a:off x="1564209" y="5687047"/>
                  <a:ext cx="1411227" cy="564267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i="0" spc="100" dirty="0">
                      <a:solidFill>
                        <a:schemeClr val="bg1"/>
                      </a:solidFill>
                      <a:effectLst/>
                      <a:cs typeface="+mn-ea"/>
                      <a:sym typeface="+mn-lt"/>
                    </a:rPr>
                    <a:t>2017</a:t>
                  </a:r>
                  <a:endParaRPr lang="zh-CN" altLang="en-US" sz="2400" spc="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8" name="文本框 37"/>
            <p:cNvSpPr txBox="1"/>
            <p:nvPr/>
          </p:nvSpPr>
          <p:spPr>
            <a:xfrm>
              <a:off x="755059" y="2571750"/>
              <a:ext cx="15988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71468" y="1491630"/>
            <a:ext cx="1756516" cy="2766925"/>
            <a:chOff x="2671468" y="1491630"/>
            <a:chExt cx="1756516" cy="2766925"/>
          </a:xfrm>
        </p:grpSpPr>
        <p:grpSp>
          <p:nvGrpSpPr>
            <p:cNvPr id="33" name="组合 32"/>
            <p:cNvGrpSpPr/>
            <p:nvPr/>
          </p:nvGrpSpPr>
          <p:grpSpPr>
            <a:xfrm>
              <a:off x="2671468" y="1491630"/>
              <a:ext cx="1756516" cy="1238692"/>
              <a:chOff x="2788574" y="3185382"/>
              <a:chExt cx="1756516" cy="1238692"/>
            </a:xfrm>
          </p:grpSpPr>
          <p:sp>
            <p:nvSpPr>
              <p:cNvPr id="17" name="efficiency_158344">
                <a:extLst>
                  <a:ext uri="{FF2B5EF4-FFF2-40B4-BE49-F238E27FC236}">
                    <a16:creationId xmlns:a16="http://schemas.microsoft.com/office/drawing/2014/main" id="{581906A6-3710-48B0-B4BB-F357B856FC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22897" y="3185382"/>
                <a:ext cx="572926" cy="571922"/>
              </a:xfrm>
              <a:custGeom>
                <a:avLst/>
                <a:gdLst>
                  <a:gd name="connsiteX0" fmla="*/ 360585 w 604110"/>
                  <a:gd name="connsiteY0" fmla="*/ 233916 h 603052"/>
                  <a:gd name="connsiteX1" fmla="*/ 380012 w 604110"/>
                  <a:gd name="connsiteY1" fmla="*/ 241933 h 603052"/>
                  <a:gd name="connsiteX2" fmla="*/ 380012 w 604110"/>
                  <a:gd name="connsiteY2" fmla="*/ 280718 h 603052"/>
                  <a:gd name="connsiteX3" fmla="*/ 297635 w 604110"/>
                  <a:gd name="connsiteY3" fmla="*/ 362947 h 603052"/>
                  <a:gd name="connsiteX4" fmla="*/ 278277 w 604110"/>
                  <a:gd name="connsiteY4" fmla="*/ 371033 h 603052"/>
                  <a:gd name="connsiteX5" fmla="*/ 258781 w 604110"/>
                  <a:gd name="connsiteY5" fmla="*/ 362947 h 603052"/>
                  <a:gd name="connsiteX6" fmla="*/ 222260 w 604110"/>
                  <a:gd name="connsiteY6" fmla="*/ 326355 h 603052"/>
                  <a:gd name="connsiteX7" fmla="*/ 222260 w 604110"/>
                  <a:gd name="connsiteY7" fmla="*/ 287707 h 603052"/>
                  <a:gd name="connsiteX8" fmla="*/ 260977 w 604110"/>
                  <a:gd name="connsiteY8" fmla="*/ 287707 h 603052"/>
                  <a:gd name="connsiteX9" fmla="*/ 278277 w 604110"/>
                  <a:gd name="connsiteY9" fmla="*/ 304838 h 603052"/>
                  <a:gd name="connsiteX10" fmla="*/ 341158 w 604110"/>
                  <a:gd name="connsiteY10" fmla="*/ 241933 h 603052"/>
                  <a:gd name="connsiteX11" fmla="*/ 360585 w 604110"/>
                  <a:gd name="connsiteY11" fmla="*/ 233916 h 603052"/>
                  <a:gd name="connsiteX12" fmla="*/ 274595 w 604110"/>
                  <a:gd name="connsiteY12" fmla="*/ 54823 h 603052"/>
                  <a:gd name="connsiteX13" fmla="*/ 274595 w 604110"/>
                  <a:gd name="connsiteY13" fmla="*/ 89087 h 603052"/>
                  <a:gd name="connsiteX14" fmla="*/ 254001 w 604110"/>
                  <a:gd name="connsiteY14" fmla="*/ 115676 h 603052"/>
                  <a:gd name="connsiteX15" fmla="*/ 204436 w 604110"/>
                  <a:gd name="connsiteY15" fmla="*/ 136235 h 603052"/>
                  <a:gd name="connsiteX16" fmla="*/ 171073 w 604110"/>
                  <a:gd name="connsiteY16" fmla="*/ 131986 h 603052"/>
                  <a:gd name="connsiteX17" fmla="*/ 146771 w 604110"/>
                  <a:gd name="connsiteY17" fmla="*/ 107727 h 603052"/>
                  <a:gd name="connsiteX18" fmla="*/ 107916 w 604110"/>
                  <a:gd name="connsiteY18" fmla="*/ 146514 h 603052"/>
                  <a:gd name="connsiteX19" fmla="*/ 132218 w 604110"/>
                  <a:gd name="connsiteY19" fmla="*/ 170773 h 603052"/>
                  <a:gd name="connsiteX20" fmla="*/ 136474 w 604110"/>
                  <a:gd name="connsiteY20" fmla="*/ 204078 h 603052"/>
                  <a:gd name="connsiteX21" fmla="*/ 115879 w 604110"/>
                  <a:gd name="connsiteY21" fmla="*/ 253556 h 603052"/>
                  <a:gd name="connsiteX22" fmla="*/ 89244 w 604110"/>
                  <a:gd name="connsiteY22" fmla="*/ 274115 h 603052"/>
                  <a:gd name="connsiteX23" fmla="*/ 54919 w 604110"/>
                  <a:gd name="connsiteY23" fmla="*/ 274115 h 603052"/>
                  <a:gd name="connsiteX24" fmla="*/ 54919 w 604110"/>
                  <a:gd name="connsiteY24" fmla="*/ 328937 h 603052"/>
                  <a:gd name="connsiteX25" fmla="*/ 89244 w 604110"/>
                  <a:gd name="connsiteY25" fmla="*/ 328937 h 603052"/>
                  <a:gd name="connsiteX26" fmla="*/ 115879 w 604110"/>
                  <a:gd name="connsiteY26" fmla="*/ 349496 h 603052"/>
                  <a:gd name="connsiteX27" fmla="*/ 136474 w 604110"/>
                  <a:gd name="connsiteY27" fmla="*/ 398974 h 603052"/>
                  <a:gd name="connsiteX28" fmla="*/ 132218 w 604110"/>
                  <a:gd name="connsiteY28" fmla="*/ 432279 h 603052"/>
                  <a:gd name="connsiteX29" fmla="*/ 107916 w 604110"/>
                  <a:gd name="connsiteY29" fmla="*/ 456538 h 603052"/>
                  <a:gd name="connsiteX30" fmla="*/ 146771 w 604110"/>
                  <a:gd name="connsiteY30" fmla="*/ 495325 h 603052"/>
                  <a:gd name="connsiteX31" fmla="*/ 171073 w 604110"/>
                  <a:gd name="connsiteY31" fmla="*/ 471066 h 603052"/>
                  <a:gd name="connsiteX32" fmla="*/ 204436 w 604110"/>
                  <a:gd name="connsiteY32" fmla="*/ 466817 h 603052"/>
                  <a:gd name="connsiteX33" fmla="*/ 254001 w 604110"/>
                  <a:gd name="connsiteY33" fmla="*/ 487376 h 603052"/>
                  <a:gd name="connsiteX34" fmla="*/ 274595 w 604110"/>
                  <a:gd name="connsiteY34" fmla="*/ 513965 h 603052"/>
                  <a:gd name="connsiteX35" fmla="*/ 274595 w 604110"/>
                  <a:gd name="connsiteY35" fmla="*/ 548229 h 603052"/>
                  <a:gd name="connsiteX36" fmla="*/ 329515 w 604110"/>
                  <a:gd name="connsiteY36" fmla="*/ 548229 h 603052"/>
                  <a:gd name="connsiteX37" fmla="*/ 329515 w 604110"/>
                  <a:gd name="connsiteY37" fmla="*/ 513965 h 603052"/>
                  <a:gd name="connsiteX38" fmla="*/ 350109 w 604110"/>
                  <a:gd name="connsiteY38" fmla="*/ 487376 h 603052"/>
                  <a:gd name="connsiteX39" fmla="*/ 399674 w 604110"/>
                  <a:gd name="connsiteY39" fmla="*/ 466817 h 603052"/>
                  <a:gd name="connsiteX40" fmla="*/ 433037 w 604110"/>
                  <a:gd name="connsiteY40" fmla="*/ 471066 h 603052"/>
                  <a:gd name="connsiteX41" fmla="*/ 457339 w 604110"/>
                  <a:gd name="connsiteY41" fmla="*/ 495325 h 603052"/>
                  <a:gd name="connsiteX42" fmla="*/ 496194 w 604110"/>
                  <a:gd name="connsiteY42" fmla="*/ 456538 h 603052"/>
                  <a:gd name="connsiteX43" fmla="*/ 471892 w 604110"/>
                  <a:gd name="connsiteY43" fmla="*/ 432279 h 603052"/>
                  <a:gd name="connsiteX44" fmla="*/ 467636 w 604110"/>
                  <a:gd name="connsiteY44" fmla="*/ 398974 h 603052"/>
                  <a:gd name="connsiteX45" fmla="*/ 488231 w 604110"/>
                  <a:gd name="connsiteY45" fmla="*/ 349496 h 603052"/>
                  <a:gd name="connsiteX46" fmla="*/ 514866 w 604110"/>
                  <a:gd name="connsiteY46" fmla="*/ 328937 h 603052"/>
                  <a:gd name="connsiteX47" fmla="*/ 549191 w 604110"/>
                  <a:gd name="connsiteY47" fmla="*/ 328937 h 603052"/>
                  <a:gd name="connsiteX48" fmla="*/ 549191 w 604110"/>
                  <a:gd name="connsiteY48" fmla="*/ 274115 h 603052"/>
                  <a:gd name="connsiteX49" fmla="*/ 514866 w 604110"/>
                  <a:gd name="connsiteY49" fmla="*/ 274115 h 603052"/>
                  <a:gd name="connsiteX50" fmla="*/ 488231 w 604110"/>
                  <a:gd name="connsiteY50" fmla="*/ 253556 h 603052"/>
                  <a:gd name="connsiteX51" fmla="*/ 467636 w 604110"/>
                  <a:gd name="connsiteY51" fmla="*/ 204078 h 603052"/>
                  <a:gd name="connsiteX52" fmla="*/ 471892 w 604110"/>
                  <a:gd name="connsiteY52" fmla="*/ 170773 h 603052"/>
                  <a:gd name="connsiteX53" fmla="*/ 496194 w 604110"/>
                  <a:gd name="connsiteY53" fmla="*/ 146514 h 603052"/>
                  <a:gd name="connsiteX54" fmla="*/ 457339 w 604110"/>
                  <a:gd name="connsiteY54" fmla="*/ 107727 h 603052"/>
                  <a:gd name="connsiteX55" fmla="*/ 433037 w 604110"/>
                  <a:gd name="connsiteY55" fmla="*/ 131986 h 603052"/>
                  <a:gd name="connsiteX56" fmla="*/ 399674 w 604110"/>
                  <a:gd name="connsiteY56" fmla="*/ 136235 h 603052"/>
                  <a:gd name="connsiteX57" fmla="*/ 350109 w 604110"/>
                  <a:gd name="connsiteY57" fmla="*/ 115676 h 603052"/>
                  <a:gd name="connsiteX58" fmla="*/ 329515 w 604110"/>
                  <a:gd name="connsiteY58" fmla="*/ 89087 h 603052"/>
                  <a:gd name="connsiteX59" fmla="*/ 329515 w 604110"/>
                  <a:gd name="connsiteY59" fmla="*/ 54823 h 603052"/>
                  <a:gd name="connsiteX60" fmla="*/ 247136 w 604110"/>
                  <a:gd name="connsiteY60" fmla="*/ 0 h 603052"/>
                  <a:gd name="connsiteX61" fmla="*/ 356974 w 604110"/>
                  <a:gd name="connsiteY61" fmla="*/ 0 h 603052"/>
                  <a:gd name="connsiteX62" fmla="*/ 384434 w 604110"/>
                  <a:gd name="connsiteY62" fmla="*/ 27411 h 603052"/>
                  <a:gd name="connsiteX63" fmla="*/ 384434 w 604110"/>
                  <a:gd name="connsiteY63" fmla="*/ 68940 h 603052"/>
                  <a:gd name="connsiteX64" fmla="*/ 408598 w 604110"/>
                  <a:gd name="connsiteY64" fmla="*/ 78945 h 603052"/>
                  <a:gd name="connsiteX65" fmla="*/ 437980 w 604110"/>
                  <a:gd name="connsiteY65" fmla="*/ 49615 h 603052"/>
                  <a:gd name="connsiteX66" fmla="*/ 457339 w 604110"/>
                  <a:gd name="connsiteY66" fmla="*/ 41528 h 603052"/>
                  <a:gd name="connsiteX67" fmla="*/ 476835 w 604110"/>
                  <a:gd name="connsiteY67" fmla="*/ 49615 h 603052"/>
                  <a:gd name="connsiteX68" fmla="*/ 554408 w 604110"/>
                  <a:gd name="connsiteY68" fmla="*/ 127052 h 603052"/>
                  <a:gd name="connsiteX69" fmla="*/ 554408 w 604110"/>
                  <a:gd name="connsiteY69" fmla="*/ 165839 h 603052"/>
                  <a:gd name="connsiteX70" fmla="*/ 525026 w 604110"/>
                  <a:gd name="connsiteY70" fmla="*/ 195170 h 603052"/>
                  <a:gd name="connsiteX71" fmla="*/ 535049 w 604110"/>
                  <a:gd name="connsiteY71" fmla="*/ 219292 h 603052"/>
                  <a:gd name="connsiteX72" fmla="*/ 576650 w 604110"/>
                  <a:gd name="connsiteY72" fmla="*/ 219292 h 603052"/>
                  <a:gd name="connsiteX73" fmla="*/ 604110 w 604110"/>
                  <a:gd name="connsiteY73" fmla="*/ 246703 h 603052"/>
                  <a:gd name="connsiteX74" fmla="*/ 604110 w 604110"/>
                  <a:gd name="connsiteY74" fmla="*/ 356349 h 603052"/>
                  <a:gd name="connsiteX75" fmla="*/ 576650 w 604110"/>
                  <a:gd name="connsiteY75" fmla="*/ 383760 h 603052"/>
                  <a:gd name="connsiteX76" fmla="*/ 535187 w 604110"/>
                  <a:gd name="connsiteY76" fmla="*/ 383760 h 603052"/>
                  <a:gd name="connsiteX77" fmla="*/ 525026 w 604110"/>
                  <a:gd name="connsiteY77" fmla="*/ 407882 h 603052"/>
                  <a:gd name="connsiteX78" fmla="*/ 554408 w 604110"/>
                  <a:gd name="connsiteY78" fmla="*/ 437213 h 603052"/>
                  <a:gd name="connsiteX79" fmla="*/ 554408 w 604110"/>
                  <a:gd name="connsiteY79" fmla="*/ 476000 h 603052"/>
                  <a:gd name="connsiteX80" fmla="*/ 476835 w 604110"/>
                  <a:gd name="connsiteY80" fmla="*/ 553437 h 603052"/>
                  <a:gd name="connsiteX81" fmla="*/ 437980 w 604110"/>
                  <a:gd name="connsiteY81" fmla="*/ 553437 h 603052"/>
                  <a:gd name="connsiteX82" fmla="*/ 408598 w 604110"/>
                  <a:gd name="connsiteY82" fmla="*/ 524107 h 603052"/>
                  <a:gd name="connsiteX83" fmla="*/ 384434 w 604110"/>
                  <a:gd name="connsiteY83" fmla="*/ 534112 h 603052"/>
                  <a:gd name="connsiteX84" fmla="*/ 384434 w 604110"/>
                  <a:gd name="connsiteY84" fmla="*/ 575641 h 603052"/>
                  <a:gd name="connsiteX85" fmla="*/ 356974 w 604110"/>
                  <a:gd name="connsiteY85" fmla="*/ 603052 h 603052"/>
                  <a:gd name="connsiteX86" fmla="*/ 247136 w 604110"/>
                  <a:gd name="connsiteY86" fmla="*/ 603052 h 603052"/>
                  <a:gd name="connsiteX87" fmla="*/ 219676 w 604110"/>
                  <a:gd name="connsiteY87" fmla="*/ 575641 h 603052"/>
                  <a:gd name="connsiteX88" fmla="*/ 219676 w 604110"/>
                  <a:gd name="connsiteY88" fmla="*/ 534112 h 603052"/>
                  <a:gd name="connsiteX89" fmla="*/ 195512 w 604110"/>
                  <a:gd name="connsiteY89" fmla="*/ 524107 h 603052"/>
                  <a:gd name="connsiteX90" fmla="*/ 166130 w 604110"/>
                  <a:gd name="connsiteY90" fmla="*/ 553437 h 603052"/>
                  <a:gd name="connsiteX91" fmla="*/ 127275 w 604110"/>
                  <a:gd name="connsiteY91" fmla="*/ 553437 h 603052"/>
                  <a:gd name="connsiteX92" fmla="*/ 49702 w 604110"/>
                  <a:gd name="connsiteY92" fmla="*/ 476000 h 603052"/>
                  <a:gd name="connsiteX93" fmla="*/ 41601 w 604110"/>
                  <a:gd name="connsiteY93" fmla="*/ 456538 h 603052"/>
                  <a:gd name="connsiteX94" fmla="*/ 49702 w 604110"/>
                  <a:gd name="connsiteY94" fmla="*/ 437213 h 603052"/>
                  <a:gd name="connsiteX95" fmla="*/ 79083 w 604110"/>
                  <a:gd name="connsiteY95" fmla="*/ 407882 h 603052"/>
                  <a:gd name="connsiteX96" fmla="*/ 69061 w 604110"/>
                  <a:gd name="connsiteY96" fmla="*/ 383760 h 603052"/>
                  <a:gd name="connsiteX97" fmla="*/ 27460 w 604110"/>
                  <a:gd name="connsiteY97" fmla="*/ 383760 h 603052"/>
                  <a:gd name="connsiteX98" fmla="*/ 0 w 604110"/>
                  <a:gd name="connsiteY98" fmla="*/ 356349 h 603052"/>
                  <a:gd name="connsiteX99" fmla="*/ 0 w 604110"/>
                  <a:gd name="connsiteY99" fmla="*/ 246703 h 603052"/>
                  <a:gd name="connsiteX100" fmla="*/ 27460 w 604110"/>
                  <a:gd name="connsiteY100" fmla="*/ 219292 h 603052"/>
                  <a:gd name="connsiteX101" fmla="*/ 69061 w 604110"/>
                  <a:gd name="connsiteY101" fmla="*/ 219292 h 603052"/>
                  <a:gd name="connsiteX102" fmla="*/ 79083 w 604110"/>
                  <a:gd name="connsiteY102" fmla="*/ 195170 h 603052"/>
                  <a:gd name="connsiteX103" fmla="*/ 49702 w 604110"/>
                  <a:gd name="connsiteY103" fmla="*/ 165839 h 603052"/>
                  <a:gd name="connsiteX104" fmla="*/ 49702 w 604110"/>
                  <a:gd name="connsiteY104" fmla="*/ 127052 h 603052"/>
                  <a:gd name="connsiteX105" fmla="*/ 127275 w 604110"/>
                  <a:gd name="connsiteY105" fmla="*/ 49615 h 603052"/>
                  <a:gd name="connsiteX106" fmla="*/ 166130 w 604110"/>
                  <a:gd name="connsiteY106" fmla="*/ 49615 h 603052"/>
                  <a:gd name="connsiteX107" fmla="*/ 195512 w 604110"/>
                  <a:gd name="connsiteY107" fmla="*/ 78945 h 603052"/>
                  <a:gd name="connsiteX108" fmla="*/ 219676 w 604110"/>
                  <a:gd name="connsiteY108" fmla="*/ 68940 h 603052"/>
                  <a:gd name="connsiteX109" fmla="*/ 219676 w 604110"/>
                  <a:gd name="connsiteY109" fmla="*/ 27411 h 603052"/>
                  <a:gd name="connsiteX110" fmla="*/ 247136 w 604110"/>
                  <a:gd name="connsiteY110" fmla="*/ 0 h 6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604110" h="603052">
                    <a:moveTo>
                      <a:pt x="360585" y="233916"/>
                    </a:moveTo>
                    <a:cubicBezTo>
                      <a:pt x="367621" y="233916"/>
                      <a:pt x="374658" y="236588"/>
                      <a:pt x="380012" y="241933"/>
                    </a:cubicBezTo>
                    <a:cubicBezTo>
                      <a:pt x="390721" y="252623"/>
                      <a:pt x="390721" y="270028"/>
                      <a:pt x="380012" y="280718"/>
                    </a:cubicBezTo>
                    <a:lnTo>
                      <a:pt x="297635" y="362947"/>
                    </a:lnTo>
                    <a:cubicBezTo>
                      <a:pt x="292281" y="368292"/>
                      <a:pt x="285279" y="371033"/>
                      <a:pt x="278277" y="371033"/>
                    </a:cubicBezTo>
                    <a:cubicBezTo>
                      <a:pt x="271137" y="371033"/>
                      <a:pt x="264135" y="368292"/>
                      <a:pt x="258781" y="362947"/>
                    </a:cubicBezTo>
                    <a:lnTo>
                      <a:pt x="222260" y="326355"/>
                    </a:lnTo>
                    <a:cubicBezTo>
                      <a:pt x="211414" y="315665"/>
                      <a:pt x="211414" y="298397"/>
                      <a:pt x="222260" y="287707"/>
                    </a:cubicBezTo>
                    <a:cubicBezTo>
                      <a:pt x="232969" y="276880"/>
                      <a:pt x="250268" y="276880"/>
                      <a:pt x="260977" y="287707"/>
                    </a:cubicBezTo>
                    <a:lnTo>
                      <a:pt x="278277" y="304838"/>
                    </a:lnTo>
                    <a:lnTo>
                      <a:pt x="341158" y="241933"/>
                    </a:lnTo>
                    <a:cubicBezTo>
                      <a:pt x="346512" y="236588"/>
                      <a:pt x="353549" y="233916"/>
                      <a:pt x="360585" y="233916"/>
                    </a:cubicBezTo>
                    <a:close/>
                    <a:moveTo>
                      <a:pt x="274595" y="54823"/>
                    </a:moveTo>
                    <a:lnTo>
                      <a:pt x="274595" y="89087"/>
                    </a:lnTo>
                    <a:cubicBezTo>
                      <a:pt x="274595" y="101696"/>
                      <a:pt x="266083" y="112524"/>
                      <a:pt x="254001" y="115676"/>
                    </a:cubicBezTo>
                    <a:cubicBezTo>
                      <a:pt x="236701" y="120199"/>
                      <a:pt x="219951" y="127052"/>
                      <a:pt x="204436" y="136235"/>
                    </a:cubicBezTo>
                    <a:cubicBezTo>
                      <a:pt x="193590" y="142540"/>
                      <a:pt x="179860" y="140895"/>
                      <a:pt x="171073" y="131986"/>
                    </a:cubicBezTo>
                    <a:lnTo>
                      <a:pt x="146771" y="107727"/>
                    </a:lnTo>
                    <a:lnTo>
                      <a:pt x="107916" y="146514"/>
                    </a:lnTo>
                    <a:lnTo>
                      <a:pt x="132218" y="170773"/>
                    </a:lnTo>
                    <a:cubicBezTo>
                      <a:pt x="141142" y="179545"/>
                      <a:pt x="142790" y="193251"/>
                      <a:pt x="136474" y="204078"/>
                    </a:cubicBezTo>
                    <a:cubicBezTo>
                      <a:pt x="127275" y="219566"/>
                      <a:pt x="120410" y="236287"/>
                      <a:pt x="115879" y="253556"/>
                    </a:cubicBezTo>
                    <a:cubicBezTo>
                      <a:pt x="112721" y="265617"/>
                      <a:pt x="101875" y="274115"/>
                      <a:pt x="89244" y="274115"/>
                    </a:cubicBezTo>
                    <a:lnTo>
                      <a:pt x="54919" y="274115"/>
                    </a:lnTo>
                    <a:lnTo>
                      <a:pt x="54919" y="328937"/>
                    </a:lnTo>
                    <a:lnTo>
                      <a:pt x="89244" y="328937"/>
                    </a:lnTo>
                    <a:cubicBezTo>
                      <a:pt x="101875" y="328937"/>
                      <a:pt x="112721" y="337435"/>
                      <a:pt x="115879" y="349496"/>
                    </a:cubicBezTo>
                    <a:cubicBezTo>
                      <a:pt x="120410" y="366765"/>
                      <a:pt x="127275" y="383486"/>
                      <a:pt x="136474" y="398974"/>
                    </a:cubicBezTo>
                    <a:cubicBezTo>
                      <a:pt x="142790" y="409801"/>
                      <a:pt x="141142" y="423507"/>
                      <a:pt x="132218" y="432279"/>
                    </a:cubicBezTo>
                    <a:lnTo>
                      <a:pt x="107916" y="456538"/>
                    </a:lnTo>
                    <a:lnTo>
                      <a:pt x="146771" y="495325"/>
                    </a:lnTo>
                    <a:lnTo>
                      <a:pt x="171073" y="471066"/>
                    </a:lnTo>
                    <a:cubicBezTo>
                      <a:pt x="179860" y="462157"/>
                      <a:pt x="193590" y="460512"/>
                      <a:pt x="204436" y="466817"/>
                    </a:cubicBezTo>
                    <a:cubicBezTo>
                      <a:pt x="219951" y="476000"/>
                      <a:pt x="236701" y="482853"/>
                      <a:pt x="254001" y="487376"/>
                    </a:cubicBezTo>
                    <a:cubicBezTo>
                      <a:pt x="266083" y="490528"/>
                      <a:pt x="274595" y="501356"/>
                      <a:pt x="274595" y="513965"/>
                    </a:cubicBezTo>
                    <a:lnTo>
                      <a:pt x="274595" y="548229"/>
                    </a:lnTo>
                    <a:lnTo>
                      <a:pt x="329515" y="548229"/>
                    </a:lnTo>
                    <a:lnTo>
                      <a:pt x="329515" y="513965"/>
                    </a:lnTo>
                    <a:cubicBezTo>
                      <a:pt x="329515" y="501356"/>
                      <a:pt x="338027" y="490528"/>
                      <a:pt x="350109" y="487376"/>
                    </a:cubicBezTo>
                    <a:cubicBezTo>
                      <a:pt x="367409" y="482853"/>
                      <a:pt x="384159" y="476000"/>
                      <a:pt x="399674" y="466817"/>
                    </a:cubicBezTo>
                    <a:cubicBezTo>
                      <a:pt x="410520" y="460512"/>
                      <a:pt x="424250" y="462157"/>
                      <a:pt x="433037" y="471066"/>
                    </a:cubicBezTo>
                    <a:lnTo>
                      <a:pt x="457339" y="495325"/>
                    </a:lnTo>
                    <a:lnTo>
                      <a:pt x="496194" y="456538"/>
                    </a:lnTo>
                    <a:lnTo>
                      <a:pt x="471892" y="432279"/>
                    </a:lnTo>
                    <a:cubicBezTo>
                      <a:pt x="462968" y="423507"/>
                      <a:pt x="461320" y="409801"/>
                      <a:pt x="467636" y="398974"/>
                    </a:cubicBezTo>
                    <a:cubicBezTo>
                      <a:pt x="476835" y="383486"/>
                      <a:pt x="483700" y="366765"/>
                      <a:pt x="488231" y="349496"/>
                    </a:cubicBezTo>
                    <a:cubicBezTo>
                      <a:pt x="491389" y="337435"/>
                      <a:pt x="502235" y="328937"/>
                      <a:pt x="514866" y="328937"/>
                    </a:cubicBezTo>
                    <a:lnTo>
                      <a:pt x="549191" y="328937"/>
                    </a:lnTo>
                    <a:lnTo>
                      <a:pt x="549191" y="274115"/>
                    </a:lnTo>
                    <a:lnTo>
                      <a:pt x="514866" y="274115"/>
                    </a:lnTo>
                    <a:cubicBezTo>
                      <a:pt x="502235" y="274115"/>
                      <a:pt x="491389" y="265617"/>
                      <a:pt x="488231" y="253556"/>
                    </a:cubicBezTo>
                    <a:cubicBezTo>
                      <a:pt x="483700" y="236287"/>
                      <a:pt x="476835" y="219566"/>
                      <a:pt x="467636" y="204078"/>
                    </a:cubicBezTo>
                    <a:cubicBezTo>
                      <a:pt x="461320" y="193251"/>
                      <a:pt x="462968" y="179545"/>
                      <a:pt x="471892" y="170773"/>
                    </a:cubicBezTo>
                    <a:lnTo>
                      <a:pt x="496194" y="146514"/>
                    </a:lnTo>
                    <a:lnTo>
                      <a:pt x="457339" y="107727"/>
                    </a:lnTo>
                    <a:lnTo>
                      <a:pt x="433037" y="131986"/>
                    </a:lnTo>
                    <a:cubicBezTo>
                      <a:pt x="424250" y="140895"/>
                      <a:pt x="410520" y="142540"/>
                      <a:pt x="399674" y="136235"/>
                    </a:cubicBezTo>
                    <a:cubicBezTo>
                      <a:pt x="384159" y="127052"/>
                      <a:pt x="367409" y="120199"/>
                      <a:pt x="350109" y="115676"/>
                    </a:cubicBezTo>
                    <a:cubicBezTo>
                      <a:pt x="338027" y="112524"/>
                      <a:pt x="329515" y="101696"/>
                      <a:pt x="329515" y="89087"/>
                    </a:cubicBezTo>
                    <a:lnTo>
                      <a:pt x="329515" y="54823"/>
                    </a:lnTo>
                    <a:close/>
                    <a:moveTo>
                      <a:pt x="247136" y="0"/>
                    </a:moveTo>
                    <a:lnTo>
                      <a:pt x="356974" y="0"/>
                    </a:lnTo>
                    <a:cubicBezTo>
                      <a:pt x="372077" y="0"/>
                      <a:pt x="384434" y="12335"/>
                      <a:pt x="384434" y="27411"/>
                    </a:cubicBezTo>
                    <a:lnTo>
                      <a:pt x="384434" y="68940"/>
                    </a:lnTo>
                    <a:cubicBezTo>
                      <a:pt x="392672" y="71818"/>
                      <a:pt x="400772" y="75107"/>
                      <a:pt x="408598" y="78945"/>
                    </a:cubicBezTo>
                    <a:lnTo>
                      <a:pt x="437980" y="49615"/>
                    </a:lnTo>
                    <a:cubicBezTo>
                      <a:pt x="443060" y="44407"/>
                      <a:pt x="450062" y="41528"/>
                      <a:pt x="457339" y="41528"/>
                    </a:cubicBezTo>
                    <a:cubicBezTo>
                      <a:pt x="464616" y="41528"/>
                      <a:pt x="471618" y="44407"/>
                      <a:pt x="476835" y="49615"/>
                    </a:cubicBezTo>
                    <a:lnTo>
                      <a:pt x="554408" y="127052"/>
                    </a:lnTo>
                    <a:cubicBezTo>
                      <a:pt x="565255" y="137743"/>
                      <a:pt x="565255" y="155149"/>
                      <a:pt x="554408" y="165839"/>
                    </a:cubicBezTo>
                    <a:lnTo>
                      <a:pt x="525026" y="195170"/>
                    </a:lnTo>
                    <a:cubicBezTo>
                      <a:pt x="528871" y="202982"/>
                      <a:pt x="532166" y="211068"/>
                      <a:pt x="535049" y="219292"/>
                    </a:cubicBezTo>
                    <a:lnTo>
                      <a:pt x="576650" y="219292"/>
                    </a:lnTo>
                    <a:cubicBezTo>
                      <a:pt x="591753" y="219292"/>
                      <a:pt x="604110" y="231627"/>
                      <a:pt x="604110" y="246703"/>
                    </a:cubicBezTo>
                    <a:lnTo>
                      <a:pt x="604110" y="356349"/>
                    </a:lnTo>
                    <a:cubicBezTo>
                      <a:pt x="604110" y="371425"/>
                      <a:pt x="591753" y="383760"/>
                      <a:pt x="576650" y="383760"/>
                    </a:cubicBezTo>
                    <a:lnTo>
                      <a:pt x="535187" y="383760"/>
                    </a:lnTo>
                    <a:cubicBezTo>
                      <a:pt x="532166" y="391984"/>
                      <a:pt x="528871" y="400070"/>
                      <a:pt x="525026" y="407882"/>
                    </a:cubicBezTo>
                    <a:lnTo>
                      <a:pt x="554408" y="437213"/>
                    </a:lnTo>
                    <a:cubicBezTo>
                      <a:pt x="565255" y="447903"/>
                      <a:pt x="565255" y="465309"/>
                      <a:pt x="554408" y="476000"/>
                    </a:cubicBezTo>
                    <a:lnTo>
                      <a:pt x="476835" y="553437"/>
                    </a:lnTo>
                    <a:cubicBezTo>
                      <a:pt x="466126" y="564265"/>
                      <a:pt x="448689" y="564265"/>
                      <a:pt x="437980" y="553437"/>
                    </a:cubicBezTo>
                    <a:lnTo>
                      <a:pt x="408598" y="524107"/>
                    </a:lnTo>
                    <a:cubicBezTo>
                      <a:pt x="400772" y="527945"/>
                      <a:pt x="392672" y="531234"/>
                      <a:pt x="384434" y="534112"/>
                    </a:cubicBezTo>
                    <a:lnTo>
                      <a:pt x="384434" y="575641"/>
                    </a:lnTo>
                    <a:cubicBezTo>
                      <a:pt x="384434" y="590717"/>
                      <a:pt x="372077" y="603052"/>
                      <a:pt x="356974" y="603052"/>
                    </a:cubicBezTo>
                    <a:lnTo>
                      <a:pt x="247136" y="603052"/>
                    </a:lnTo>
                    <a:cubicBezTo>
                      <a:pt x="232033" y="603052"/>
                      <a:pt x="219676" y="590717"/>
                      <a:pt x="219676" y="575641"/>
                    </a:cubicBezTo>
                    <a:lnTo>
                      <a:pt x="219676" y="534112"/>
                    </a:lnTo>
                    <a:cubicBezTo>
                      <a:pt x="211438" y="531234"/>
                      <a:pt x="203338" y="527945"/>
                      <a:pt x="195512" y="524107"/>
                    </a:cubicBezTo>
                    <a:lnTo>
                      <a:pt x="166130" y="553437"/>
                    </a:lnTo>
                    <a:cubicBezTo>
                      <a:pt x="155421" y="564265"/>
                      <a:pt x="137984" y="564265"/>
                      <a:pt x="127275" y="553437"/>
                    </a:cubicBezTo>
                    <a:lnTo>
                      <a:pt x="49702" y="476000"/>
                    </a:lnTo>
                    <a:cubicBezTo>
                      <a:pt x="44484" y="470792"/>
                      <a:pt x="41601" y="463802"/>
                      <a:pt x="41601" y="456538"/>
                    </a:cubicBezTo>
                    <a:cubicBezTo>
                      <a:pt x="41601" y="449274"/>
                      <a:pt x="44484" y="442284"/>
                      <a:pt x="49702" y="437213"/>
                    </a:cubicBezTo>
                    <a:lnTo>
                      <a:pt x="79083" y="407882"/>
                    </a:lnTo>
                    <a:cubicBezTo>
                      <a:pt x="75239" y="400070"/>
                      <a:pt x="71944" y="391984"/>
                      <a:pt x="69061" y="383760"/>
                    </a:cubicBezTo>
                    <a:lnTo>
                      <a:pt x="27460" y="383760"/>
                    </a:lnTo>
                    <a:cubicBezTo>
                      <a:pt x="12357" y="383760"/>
                      <a:pt x="0" y="371425"/>
                      <a:pt x="0" y="356349"/>
                    </a:cubicBezTo>
                    <a:lnTo>
                      <a:pt x="0" y="246703"/>
                    </a:lnTo>
                    <a:cubicBezTo>
                      <a:pt x="0" y="231627"/>
                      <a:pt x="12357" y="219292"/>
                      <a:pt x="27460" y="219292"/>
                    </a:cubicBezTo>
                    <a:lnTo>
                      <a:pt x="69061" y="219292"/>
                    </a:lnTo>
                    <a:cubicBezTo>
                      <a:pt x="71944" y="211068"/>
                      <a:pt x="75239" y="202982"/>
                      <a:pt x="79083" y="195170"/>
                    </a:cubicBezTo>
                    <a:lnTo>
                      <a:pt x="49702" y="165839"/>
                    </a:lnTo>
                    <a:cubicBezTo>
                      <a:pt x="38855" y="155149"/>
                      <a:pt x="38855" y="137743"/>
                      <a:pt x="49702" y="127052"/>
                    </a:cubicBezTo>
                    <a:lnTo>
                      <a:pt x="127275" y="49615"/>
                    </a:lnTo>
                    <a:cubicBezTo>
                      <a:pt x="137984" y="38787"/>
                      <a:pt x="155421" y="38787"/>
                      <a:pt x="166130" y="49615"/>
                    </a:cubicBezTo>
                    <a:lnTo>
                      <a:pt x="195512" y="78945"/>
                    </a:lnTo>
                    <a:cubicBezTo>
                      <a:pt x="203338" y="75107"/>
                      <a:pt x="211438" y="71818"/>
                      <a:pt x="219676" y="68940"/>
                    </a:cubicBezTo>
                    <a:lnTo>
                      <a:pt x="219676" y="27411"/>
                    </a:lnTo>
                    <a:cubicBezTo>
                      <a:pt x="219676" y="12335"/>
                      <a:pt x="232033" y="0"/>
                      <a:pt x="247136" y="0"/>
                    </a:cubicBezTo>
                    <a:close/>
                  </a:path>
                </a:pathLst>
              </a:custGeom>
              <a:solidFill>
                <a:srgbClr val="073C6E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8EEF7BDD-0CBC-41DA-94C5-2AE738A7218F}"/>
                  </a:ext>
                </a:extLst>
              </p:cNvPr>
              <p:cNvGrpSpPr/>
              <p:nvPr/>
            </p:nvGrpSpPr>
            <p:grpSpPr>
              <a:xfrm>
                <a:off x="2788574" y="3877073"/>
                <a:ext cx="1756516" cy="547001"/>
                <a:chOff x="3711608" y="5156808"/>
                <a:chExt cx="2204186" cy="604285"/>
              </a:xfrm>
              <a:solidFill>
                <a:srgbClr val="073C6E"/>
              </a:solidFill>
            </p:grpSpPr>
            <p:sp>
              <p:nvSpPr>
                <p:cNvPr id="24" name="矩形 20">
                  <a:extLst>
                    <a:ext uri="{FF2B5EF4-FFF2-40B4-BE49-F238E27FC236}">
                      <a16:creationId xmlns:a16="http://schemas.microsoft.com/office/drawing/2014/main" id="{BF6B3AEC-BE6A-4BAA-9E4F-2D9F1FEE1E11}"/>
                    </a:ext>
                  </a:extLst>
                </p:cNvPr>
                <p:cNvSpPr/>
                <p:nvPr/>
              </p:nvSpPr>
              <p:spPr>
                <a:xfrm>
                  <a:off x="3711608" y="5156808"/>
                  <a:ext cx="2204186" cy="60428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6979953-84F0-4A81-82F8-FB13BFF7B458}"/>
                    </a:ext>
                  </a:extLst>
                </p:cNvPr>
                <p:cNvSpPr txBox="1"/>
                <p:nvPr/>
              </p:nvSpPr>
              <p:spPr>
                <a:xfrm>
                  <a:off x="4094987" y="5156810"/>
                  <a:ext cx="1411227" cy="564268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defRPr sz="2400" i="0" spc="100">
                      <a:solidFill>
                        <a:schemeClr val="bg1"/>
                      </a:solidFill>
                      <a:effectLst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2018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sp>
          <p:nvSpPr>
            <p:cNvPr id="39" name="文本框 38"/>
            <p:cNvSpPr txBox="1"/>
            <p:nvPr/>
          </p:nvSpPr>
          <p:spPr>
            <a:xfrm>
              <a:off x="2737404" y="2873560"/>
              <a:ext cx="15988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16016" y="1203598"/>
            <a:ext cx="1766697" cy="2770275"/>
            <a:chOff x="4716016" y="1203598"/>
            <a:chExt cx="1766697" cy="2770275"/>
          </a:xfrm>
        </p:grpSpPr>
        <p:grpSp>
          <p:nvGrpSpPr>
            <p:cNvPr id="35" name="组合 34"/>
            <p:cNvGrpSpPr/>
            <p:nvPr/>
          </p:nvGrpSpPr>
          <p:grpSpPr>
            <a:xfrm>
              <a:off x="4716016" y="1203598"/>
              <a:ext cx="1756516" cy="1111454"/>
              <a:chOff x="5126599" y="2792697"/>
              <a:chExt cx="1756516" cy="1111454"/>
            </a:xfrm>
          </p:grpSpPr>
          <p:sp>
            <p:nvSpPr>
              <p:cNvPr id="19" name="iconfont-1187-868307">
                <a:extLst>
                  <a:ext uri="{FF2B5EF4-FFF2-40B4-BE49-F238E27FC236}">
                    <a16:creationId xmlns:a16="http://schemas.microsoft.com/office/drawing/2014/main" id="{B64DBC15-0EE6-4ED6-A277-99159256E6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73853" y="2792697"/>
                <a:ext cx="462008" cy="452275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8BD5E2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A7470AA7-4ECB-4D7F-83F1-2A07571C397B}"/>
                  </a:ext>
                </a:extLst>
              </p:cNvPr>
              <p:cNvGrpSpPr/>
              <p:nvPr/>
            </p:nvGrpSpPr>
            <p:grpSpPr>
              <a:xfrm>
                <a:off x="5126599" y="3374809"/>
                <a:ext cx="1756516" cy="529342"/>
                <a:chOff x="6239309" y="4654948"/>
                <a:chExt cx="2204186" cy="584776"/>
              </a:xfrm>
              <a:solidFill>
                <a:srgbClr val="8BD5E2"/>
              </a:solidFill>
            </p:grpSpPr>
            <p:sp>
              <p:nvSpPr>
                <p:cNvPr id="27" name="矩形 23">
                  <a:extLst>
                    <a:ext uri="{FF2B5EF4-FFF2-40B4-BE49-F238E27FC236}">
                      <a16:creationId xmlns:a16="http://schemas.microsoft.com/office/drawing/2014/main" id="{2F6AFB65-2560-425F-919A-C808ABC8FE29}"/>
                    </a:ext>
                  </a:extLst>
                </p:cNvPr>
                <p:cNvSpPr/>
                <p:nvPr/>
              </p:nvSpPr>
              <p:spPr>
                <a:xfrm>
                  <a:off x="6239309" y="4654948"/>
                  <a:ext cx="2204186" cy="58477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7AC019CF-8E5D-4366-97AD-4C146DA131DC}"/>
                    </a:ext>
                  </a:extLst>
                </p:cNvPr>
                <p:cNvSpPr txBox="1"/>
                <p:nvPr/>
              </p:nvSpPr>
              <p:spPr>
                <a:xfrm>
                  <a:off x="6626896" y="4665877"/>
                  <a:ext cx="1419408" cy="564268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defRPr sz="2400" i="0" spc="100">
                      <a:solidFill>
                        <a:schemeClr val="bg1"/>
                      </a:solidFill>
                      <a:effectLst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2021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sp>
          <p:nvSpPr>
            <p:cNvPr id="40" name="文本框 39"/>
            <p:cNvSpPr txBox="1"/>
            <p:nvPr/>
          </p:nvSpPr>
          <p:spPr>
            <a:xfrm>
              <a:off x="4883854" y="2588878"/>
              <a:ext cx="15988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32240" y="1518477"/>
            <a:ext cx="1756516" cy="2740078"/>
            <a:chOff x="6732240" y="1518477"/>
            <a:chExt cx="1756516" cy="2740078"/>
          </a:xfrm>
        </p:grpSpPr>
        <p:grpSp>
          <p:nvGrpSpPr>
            <p:cNvPr id="36" name="组合 35"/>
            <p:cNvGrpSpPr/>
            <p:nvPr/>
          </p:nvGrpSpPr>
          <p:grpSpPr>
            <a:xfrm>
              <a:off x="6732240" y="1518477"/>
              <a:ext cx="1756516" cy="1184997"/>
              <a:chOff x="7461568" y="2208009"/>
              <a:chExt cx="1756516" cy="1184997"/>
            </a:xfrm>
          </p:grpSpPr>
          <p:sp>
            <p:nvSpPr>
              <p:cNvPr id="18" name="iconfont-1191-801509">
                <a:extLst>
                  <a:ext uri="{FF2B5EF4-FFF2-40B4-BE49-F238E27FC236}">
                    <a16:creationId xmlns:a16="http://schemas.microsoft.com/office/drawing/2014/main" id="{04F026AD-8129-41A0-A360-A5CAD1EE12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628867">
                <a:off x="8220578" y="2208009"/>
                <a:ext cx="321599" cy="643033"/>
              </a:xfrm>
              <a:custGeom>
                <a:avLst/>
                <a:gdLst>
                  <a:gd name="T0" fmla="*/ 541 w 4094"/>
                  <a:gd name="T1" fmla="*/ 4469 h 8186"/>
                  <a:gd name="T2" fmla="*/ 541 w 4094"/>
                  <a:gd name="T3" fmla="*/ 4465 h 8186"/>
                  <a:gd name="T4" fmla="*/ 3524 w 4094"/>
                  <a:gd name="T5" fmla="*/ 4467 h 8186"/>
                  <a:gd name="T6" fmla="*/ 3535 w 4094"/>
                  <a:gd name="T7" fmla="*/ 4465 h 8186"/>
                  <a:gd name="T8" fmla="*/ 4094 w 4094"/>
                  <a:gd name="T9" fmla="*/ 5023 h 8186"/>
                  <a:gd name="T10" fmla="*/ 3986 w 4094"/>
                  <a:gd name="T11" fmla="*/ 5332 h 8186"/>
                  <a:gd name="T12" fmla="*/ 3997 w 4094"/>
                  <a:gd name="T13" fmla="*/ 5339 h 8186"/>
                  <a:gd name="T14" fmla="*/ 3987 w 4094"/>
                  <a:gd name="T15" fmla="*/ 5357 h 8186"/>
                  <a:gd name="T16" fmla="*/ 3991 w 4094"/>
                  <a:gd name="T17" fmla="*/ 5359 h 8186"/>
                  <a:gd name="T18" fmla="*/ 2565 w 4094"/>
                  <a:gd name="T19" fmla="*/ 7829 h 8186"/>
                  <a:gd name="T20" fmla="*/ 2519 w 4094"/>
                  <a:gd name="T21" fmla="*/ 7908 h 8186"/>
                  <a:gd name="T22" fmla="*/ 2503 w 4094"/>
                  <a:gd name="T23" fmla="*/ 7935 h 8186"/>
                  <a:gd name="T24" fmla="*/ 2502 w 4094"/>
                  <a:gd name="T25" fmla="*/ 7934 h 8186"/>
                  <a:gd name="T26" fmla="*/ 2047 w 4094"/>
                  <a:gd name="T27" fmla="*/ 8186 h 8186"/>
                  <a:gd name="T28" fmla="*/ 1562 w 4094"/>
                  <a:gd name="T29" fmla="*/ 7876 h 8186"/>
                  <a:gd name="T30" fmla="*/ 97 w 4094"/>
                  <a:gd name="T31" fmla="*/ 5339 h 8186"/>
                  <a:gd name="T32" fmla="*/ 109 w 4094"/>
                  <a:gd name="T33" fmla="*/ 5331 h 8186"/>
                  <a:gd name="T34" fmla="*/ 1 w 4094"/>
                  <a:gd name="T35" fmla="*/ 5023 h 8186"/>
                  <a:gd name="T36" fmla="*/ 541 w 4094"/>
                  <a:gd name="T37" fmla="*/ 4469 h 8186"/>
                  <a:gd name="T38" fmla="*/ 541 w 4094"/>
                  <a:gd name="T39" fmla="*/ 4469 h 8186"/>
                  <a:gd name="T40" fmla="*/ 541 w 4094"/>
                  <a:gd name="T41" fmla="*/ 4469 h 8186"/>
                  <a:gd name="T42" fmla="*/ 2047 w 4094"/>
                  <a:gd name="T43" fmla="*/ 7228 h 8186"/>
                  <a:gd name="T44" fmla="*/ 3213 w 4094"/>
                  <a:gd name="T45" fmla="*/ 5209 h 8186"/>
                  <a:gd name="T46" fmla="*/ 882 w 4094"/>
                  <a:gd name="T47" fmla="*/ 5209 h 8186"/>
                  <a:gd name="T48" fmla="*/ 2047 w 4094"/>
                  <a:gd name="T49" fmla="*/ 7228 h 8186"/>
                  <a:gd name="T50" fmla="*/ 3554 w 4094"/>
                  <a:gd name="T51" fmla="*/ 3717 h 8186"/>
                  <a:gd name="T52" fmla="*/ 3554 w 4094"/>
                  <a:gd name="T53" fmla="*/ 3721 h 8186"/>
                  <a:gd name="T54" fmla="*/ 579 w 4094"/>
                  <a:gd name="T55" fmla="*/ 3721 h 8186"/>
                  <a:gd name="T56" fmla="*/ 579 w 4094"/>
                  <a:gd name="T57" fmla="*/ 3717 h 8186"/>
                  <a:gd name="T58" fmla="*/ 559 w 4094"/>
                  <a:gd name="T59" fmla="*/ 3721 h 8186"/>
                  <a:gd name="T60" fmla="*/ 0 w 4094"/>
                  <a:gd name="T61" fmla="*/ 3163 h 8186"/>
                  <a:gd name="T62" fmla="*/ 118 w 4094"/>
                  <a:gd name="T63" fmla="*/ 2835 h 8186"/>
                  <a:gd name="T64" fmla="*/ 104 w 4094"/>
                  <a:gd name="T65" fmla="*/ 2827 h 8186"/>
                  <a:gd name="T66" fmla="*/ 1529 w 4094"/>
                  <a:gd name="T67" fmla="*/ 357 h 8186"/>
                  <a:gd name="T68" fmla="*/ 1576 w 4094"/>
                  <a:gd name="T69" fmla="*/ 277 h 8186"/>
                  <a:gd name="T70" fmla="*/ 1591 w 4094"/>
                  <a:gd name="T71" fmla="*/ 251 h 8186"/>
                  <a:gd name="T72" fmla="*/ 1593 w 4094"/>
                  <a:gd name="T73" fmla="*/ 252 h 8186"/>
                  <a:gd name="T74" fmla="*/ 2047 w 4094"/>
                  <a:gd name="T75" fmla="*/ 0 h 8186"/>
                  <a:gd name="T76" fmla="*/ 2570 w 4094"/>
                  <a:gd name="T77" fmla="*/ 384 h 8186"/>
                  <a:gd name="T78" fmla="*/ 3967 w 4094"/>
                  <a:gd name="T79" fmla="*/ 2803 h 8186"/>
                  <a:gd name="T80" fmla="*/ 3958 w 4094"/>
                  <a:gd name="T81" fmla="*/ 2809 h 8186"/>
                  <a:gd name="T82" fmla="*/ 4093 w 4094"/>
                  <a:gd name="T83" fmla="*/ 3163 h 8186"/>
                  <a:gd name="T84" fmla="*/ 3554 w 4094"/>
                  <a:gd name="T85" fmla="*/ 3717 h 8186"/>
                  <a:gd name="T86" fmla="*/ 3554 w 4094"/>
                  <a:gd name="T87" fmla="*/ 3717 h 8186"/>
                  <a:gd name="T88" fmla="*/ 3554 w 4094"/>
                  <a:gd name="T89" fmla="*/ 3717 h 8186"/>
                  <a:gd name="T90" fmla="*/ 3554 w 4094"/>
                  <a:gd name="T91" fmla="*/ 3717 h 8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94" h="8186">
                    <a:moveTo>
                      <a:pt x="541" y="4469"/>
                    </a:moveTo>
                    <a:lnTo>
                      <a:pt x="541" y="4465"/>
                    </a:lnTo>
                    <a:lnTo>
                      <a:pt x="3524" y="4467"/>
                    </a:lnTo>
                    <a:cubicBezTo>
                      <a:pt x="3528" y="4466"/>
                      <a:pt x="3531" y="4465"/>
                      <a:pt x="3535" y="4465"/>
                    </a:cubicBezTo>
                    <a:cubicBezTo>
                      <a:pt x="3844" y="4465"/>
                      <a:pt x="4094" y="4715"/>
                      <a:pt x="4094" y="5023"/>
                    </a:cubicBezTo>
                    <a:cubicBezTo>
                      <a:pt x="4094" y="5141"/>
                      <a:pt x="4049" y="5243"/>
                      <a:pt x="3986" y="5332"/>
                    </a:cubicBezTo>
                    <a:lnTo>
                      <a:pt x="3997" y="5339"/>
                    </a:lnTo>
                    <a:lnTo>
                      <a:pt x="3987" y="5357"/>
                    </a:lnTo>
                    <a:lnTo>
                      <a:pt x="3991" y="5359"/>
                    </a:lnTo>
                    <a:lnTo>
                      <a:pt x="2565" y="7829"/>
                    </a:lnTo>
                    <a:cubicBezTo>
                      <a:pt x="2553" y="7858"/>
                      <a:pt x="2535" y="7882"/>
                      <a:pt x="2519" y="7908"/>
                    </a:cubicBezTo>
                    <a:lnTo>
                      <a:pt x="2503" y="7935"/>
                    </a:lnTo>
                    <a:lnTo>
                      <a:pt x="2502" y="7934"/>
                    </a:lnTo>
                    <a:cubicBezTo>
                      <a:pt x="2401" y="8082"/>
                      <a:pt x="2240" y="8186"/>
                      <a:pt x="2047" y="8186"/>
                    </a:cubicBezTo>
                    <a:cubicBezTo>
                      <a:pt x="1831" y="8186"/>
                      <a:pt x="1653" y="8057"/>
                      <a:pt x="1562" y="7876"/>
                    </a:cubicBezTo>
                    <a:lnTo>
                      <a:pt x="97" y="5339"/>
                    </a:lnTo>
                    <a:lnTo>
                      <a:pt x="109" y="5331"/>
                    </a:lnTo>
                    <a:cubicBezTo>
                      <a:pt x="46" y="5243"/>
                      <a:pt x="1" y="5141"/>
                      <a:pt x="1" y="5023"/>
                    </a:cubicBezTo>
                    <a:cubicBezTo>
                      <a:pt x="0" y="4721"/>
                      <a:pt x="241" y="4479"/>
                      <a:pt x="541" y="4469"/>
                    </a:cubicBezTo>
                    <a:lnTo>
                      <a:pt x="541" y="4469"/>
                    </a:lnTo>
                    <a:lnTo>
                      <a:pt x="541" y="4469"/>
                    </a:lnTo>
                    <a:close/>
                    <a:moveTo>
                      <a:pt x="2047" y="7228"/>
                    </a:moveTo>
                    <a:lnTo>
                      <a:pt x="3213" y="5209"/>
                    </a:lnTo>
                    <a:lnTo>
                      <a:pt x="882" y="5209"/>
                    </a:lnTo>
                    <a:lnTo>
                      <a:pt x="2047" y="7228"/>
                    </a:lnTo>
                    <a:close/>
                    <a:moveTo>
                      <a:pt x="3554" y="3717"/>
                    </a:moveTo>
                    <a:lnTo>
                      <a:pt x="3554" y="3721"/>
                    </a:lnTo>
                    <a:lnTo>
                      <a:pt x="579" y="3721"/>
                    </a:lnTo>
                    <a:lnTo>
                      <a:pt x="579" y="3717"/>
                    </a:lnTo>
                    <a:cubicBezTo>
                      <a:pt x="572" y="3717"/>
                      <a:pt x="566" y="3721"/>
                      <a:pt x="559" y="3721"/>
                    </a:cubicBezTo>
                    <a:cubicBezTo>
                      <a:pt x="250" y="3721"/>
                      <a:pt x="0" y="3471"/>
                      <a:pt x="0" y="3163"/>
                    </a:cubicBezTo>
                    <a:cubicBezTo>
                      <a:pt x="0" y="3038"/>
                      <a:pt x="49" y="2928"/>
                      <a:pt x="118" y="2835"/>
                    </a:cubicBezTo>
                    <a:lnTo>
                      <a:pt x="104" y="2827"/>
                    </a:lnTo>
                    <a:lnTo>
                      <a:pt x="1529" y="357"/>
                    </a:lnTo>
                    <a:cubicBezTo>
                      <a:pt x="1541" y="328"/>
                      <a:pt x="1560" y="304"/>
                      <a:pt x="1576" y="277"/>
                    </a:cubicBezTo>
                    <a:lnTo>
                      <a:pt x="1591" y="251"/>
                    </a:lnTo>
                    <a:lnTo>
                      <a:pt x="1593" y="252"/>
                    </a:lnTo>
                    <a:cubicBezTo>
                      <a:pt x="1693" y="103"/>
                      <a:pt x="1854" y="0"/>
                      <a:pt x="2047" y="0"/>
                    </a:cubicBezTo>
                    <a:cubicBezTo>
                      <a:pt x="2293" y="0"/>
                      <a:pt x="2496" y="162"/>
                      <a:pt x="2570" y="384"/>
                    </a:cubicBezTo>
                    <a:lnTo>
                      <a:pt x="3967" y="2803"/>
                    </a:lnTo>
                    <a:lnTo>
                      <a:pt x="3958" y="2809"/>
                    </a:lnTo>
                    <a:cubicBezTo>
                      <a:pt x="4039" y="2906"/>
                      <a:pt x="4093" y="3026"/>
                      <a:pt x="4093" y="3163"/>
                    </a:cubicBezTo>
                    <a:cubicBezTo>
                      <a:pt x="4094" y="3465"/>
                      <a:pt x="3853" y="3707"/>
                      <a:pt x="3554" y="3717"/>
                    </a:cubicBezTo>
                    <a:lnTo>
                      <a:pt x="3554" y="3717"/>
                    </a:lnTo>
                    <a:lnTo>
                      <a:pt x="3554" y="3717"/>
                    </a:lnTo>
                    <a:close/>
                    <a:moveTo>
                      <a:pt x="3554" y="3717"/>
                    </a:moveTo>
                    <a:close/>
                  </a:path>
                </a:pathLst>
              </a:custGeom>
              <a:solidFill>
                <a:srgbClr val="073C6E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15A3604-5784-48CA-BA09-3A88CB5FBC5A}"/>
                  </a:ext>
                </a:extLst>
              </p:cNvPr>
              <p:cNvGrpSpPr/>
              <p:nvPr/>
            </p:nvGrpSpPr>
            <p:grpSpPr>
              <a:xfrm>
                <a:off x="7461568" y="2829232"/>
                <a:ext cx="1756516" cy="563774"/>
                <a:chOff x="8852033" y="3940062"/>
                <a:chExt cx="2204186" cy="622815"/>
              </a:xfrm>
              <a:solidFill>
                <a:srgbClr val="073C6E"/>
              </a:solidFill>
            </p:grpSpPr>
            <p:sp>
              <p:nvSpPr>
                <p:cNvPr id="30" name="箭头: 右 26">
                  <a:extLst>
                    <a:ext uri="{FF2B5EF4-FFF2-40B4-BE49-F238E27FC236}">
                      <a16:creationId xmlns:a16="http://schemas.microsoft.com/office/drawing/2014/main" id="{3540E4D6-A377-4401-8E05-3CC173327133}"/>
                    </a:ext>
                  </a:extLst>
                </p:cNvPr>
                <p:cNvSpPr/>
                <p:nvPr/>
              </p:nvSpPr>
              <p:spPr>
                <a:xfrm>
                  <a:off x="8852033" y="3944471"/>
                  <a:ext cx="2204186" cy="61840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885538BF-FC5D-488B-A9C0-AEB737196B2C}"/>
                    </a:ext>
                  </a:extLst>
                </p:cNvPr>
                <p:cNvSpPr txBox="1"/>
                <p:nvPr/>
              </p:nvSpPr>
              <p:spPr>
                <a:xfrm>
                  <a:off x="9246510" y="3940062"/>
                  <a:ext cx="1411227" cy="564269"/>
                </a:xfrm>
                <a:prstGeom prst="round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algn="ctr">
                    <a:defRPr sz="2400" i="0" spc="100">
                      <a:solidFill>
                        <a:schemeClr val="bg1"/>
                      </a:solidFill>
                      <a:effectLst/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20XX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6816431" y="2873560"/>
              <a:ext cx="15988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20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74">
        <p:random/>
      </p:transition>
    </mc:Choice>
    <mc:Fallback xmlns:a16="http://schemas.microsoft.com/office/drawing/2014/main" xmlns:a14="http://schemas.microsoft.com/office/drawing/2010/main" xmlns="">
      <p:transition spd="slow" advTm="32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411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525833"/>
            <a:ext cx="2778603" cy="321664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801506" y="1254644"/>
            <a:ext cx="5603982" cy="613694"/>
            <a:chOff x="2801506" y="1254644"/>
            <a:chExt cx="5503435" cy="61369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3094671" y="1254644"/>
              <a:ext cx="5210270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801506" y="1449239"/>
              <a:ext cx="216024" cy="216024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56862" y="2532506"/>
            <a:ext cx="5675578" cy="613694"/>
            <a:chOff x="2856862" y="2523268"/>
            <a:chExt cx="5573746" cy="61369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3138241" y="2523268"/>
              <a:ext cx="5292367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856862" y="2712588"/>
              <a:ext cx="216024" cy="216024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89540" y="3810368"/>
            <a:ext cx="5716035" cy="613694"/>
            <a:chOff x="2889540" y="3810368"/>
            <a:chExt cx="5613477" cy="61369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3202296" y="3810368"/>
              <a:ext cx="5300721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889540" y="3938627"/>
              <a:ext cx="216024" cy="216024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13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90">
        <p:random/>
      </p:transition>
    </mc:Choice>
    <mc:Fallback xmlns:a16="http://schemas.microsoft.com/office/drawing/2014/main" xmlns:a14="http://schemas.microsoft.com/office/drawing/2010/main" xmlns="">
      <p:transition spd="slow" advTm="15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DF63376-1111-47EF-8E92-810A7916A2D8}"/>
              </a:ext>
            </a:extLst>
          </p:cNvPr>
          <p:cNvGrpSpPr/>
          <p:nvPr/>
        </p:nvGrpSpPr>
        <p:grpSpPr>
          <a:xfrm>
            <a:off x="5300235" y="874436"/>
            <a:ext cx="3262421" cy="3297561"/>
            <a:chOff x="6262255" y="1780308"/>
            <a:chExt cx="3839898" cy="384226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A8332D8-37F3-42B4-A6CE-6693718433AF}"/>
                </a:ext>
              </a:extLst>
            </p:cNvPr>
            <p:cNvSpPr/>
            <p:nvPr/>
          </p:nvSpPr>
          <p:spPr>
            <a:xfrm>
              <a:off x="6262255" y="3054927"/>
              <a:ext cx="1274618" cy="1274618"/>
            </a:xfrm>
            <a:prstGeom prst="ellipse">
              <a:avLst/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iconfont-1187-868307">
              <a:extLst>
                <a:ext uri="{FF2B5EF4-FFF2-40B4-BE49-F238E27FC236}">
                  <a16:creationId xmlns:a16="http://schemas.microsoft.com/office/drawing/2014/main" id="{10768DD2-6B92-40AD-90E2-EA6914592E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7719" y="3533801"/>
              <a:ext cx="323689" cy="31687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34A77E3-E2D5-4DF4-9686-736AF2EBC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9893" y="2473036"/>
              <a:ext cx="1348446" cy="637309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E570E4D-266A-484B-A554-4F025A5FFAC7}"/>
                </a:ext>
              </a:extLst>
            </p:cNvPr>
            <p:cNvSpPr/>
            <p:nvPr/>
          </p:nvSpPr>
          <p:spPr>
            <a:xfrm>
              <a:off x="8788340" y="1780308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74E3B7E-5213-4B33-BE2E-BCB6E96466F7}"/>
                </a:ext>
              </a:extLst>
            </p:cNvPr>
            <p:cNvSpPr/>
            <p:nvPr/>
          </p:nvSpPr>
          <p:spPr>
            <a:xfrm>
              <a:off x="9300958" y="2766350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256A3C4-8D2D-4903-9D44-424A1ABF85EA}"/>
                </a:ext>
              </a:extLst>
            </p:cNvPr>
            <p:cNvSpPr/>
            <p:nvPr/>
          </p:nvSpPr>
          <p:spPr>
            <a:xfrm>
              <a:off x="9300958" y="3804256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27935D1-0A15-4FCF-A9FE-8DC2E52325E8}"/>
                </a:ext>
              </a:extLst>
            </p:cNvPr>
            <p:cNvSpPr/>
            <p:nvPr/>
          </p:nvSpPr>
          <p:spPr>
            <a:xfrm>
              <a:off x="8788339" y="4821380"/>
              <a:ext cx="801195" cy="801195"/>
            </a:xfrm>
            <a:prstGeom prst="ellipse">
              <a:avLst/>
            </a:prstGeom>
            <a:solidFill>
              <a:srgbClr val="07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168D1F9-3740-4833-8173-DEC8BE40B0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203" y="3326274"/>
              <a:ext cx="1413161" cy="241271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C1CC112-9CE8-449B-B7CE-A7073CF578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6204" y="3962313"/>
              <a:ext cx="1413160" cy="240071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D17E008-F492-4F4B-8CDE-A6D6DE14BA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873" y="4307578"/>
              <a:ext cx="1251466" cy="603858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confont-1191-801535">
              <a:extLst>
                <a:ext uri="{FF2B5EF4-FFF2-40B4-BE49-F238E27FC236}">
                  <a16:creationId xmlns:a16="http://schemas.microsoft.com/office/drawing/2014/main" id="{E89783A9-6C76-4A62-AD9D-A6B03F28F8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66744" y="2025873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iconfont-1191-801535">
              <a:extLst>
                <a:ext uri="{FF2B5EF4-FFF2-40B4-BE49-F238E27FC236}">
                  <a16:creationId xmlns:a16="http://schemas.microsoft.com/office/drawing/2014/main" id="{E7F01B5C-5623-44C4-9035-FDDBB846C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21983" y="3011915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iconfont-1191-801535">
              <a:extLst>
                <a:ext uri="{FF2B5EF4-FFF2-40B4-BE49-F238E27FC236}">
                  <a16:creationId xmlns:a16="http://schemas.microsoft.com/office/drawing/2014/main" id="{AD1FA058-0B72-4D85-A276-09D3C54E68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574" y="4047352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iconfont-1191-801535">
              <a:extLst>
                <a:ext uri="{FF2B5EF4-FFF2-40B4-BE49-F238E27FC236}">
                  <a16:creationId xmlns:a16="http://schemas.microsoft.com/office/drawing/2014/main" id="{3239EBE3-2153-420A-A56F-F51E863E92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66744" y="5119253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50CDB43-BA10-49E0-A614-392608A8B41E}"/>
              </a:ext>
            </a:extLst>
          </p:cNvPr>
          <p:cNvGrpSpPr/>
          <p:nvPr/>
        </p:nvGrpSpPr>
        <p:grpSpPr>
          <a:xfrm>
            <a:off x="761389" y="2355726"/>
            <a:ext cx="1455372" cy="1205700"/>
            <a:chOff x="1243831" y="3369501"/>
            <a:chExt cx="1455372" cy="1205700"/>
          </a:xfrm>
        </p:grpSpPr>
        <p:sp>
          <p:nvSpPr>
            <p:cNvPr id="31" name="iconfont-1191-801535">
              <a:extLst>
                <a:ext uri="{FF2B5EF4-FFF2-40B4-BE49-F238E27FC236}">
                  <a16:creationId xmlns:a16="http://schemas.microsoft.com/office/drawing/2014/main" id="{606C2A5B-3649-4A55-A89A-07A52D5F2E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7745" y="3369501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73C6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2FAB549-7F01-4CE3-83C6-9C3F88EC75DD}"/>
                </a:ext>
              </a:extLst>
            </p:cNvPr>
            <p:cNvSpPr txBox="1"/>
            <p:nvPr/>
          </p:nvSpPr>
          <p:spPr>
            <a:xfrm>
              <a:off x="1299137" y="3680215"/>
              <a:ext cx="1334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TLILE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CBE43BA-9829-487B-9044-0D909CE3C654}"/>
                </a:ext>
              </a:extLst>
            </p:cNvPr>
            <p:cNvSpPr txBox="1"/>
            <p:nvPr/>
          </p:nvSpPr>
          <p:spPr>
            <a:xfrm>
              <a:off x="1243831" y="3961507"/>
              <a:ext cx="145537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1261E06-23FF-467F-806A-963D42D07118}"/>
              </a:ext>
            </a:extLst>
          </p:cNvPr>
          <p:cNvSpPr txBox="1"/>
          <p:nvPr/>
        </p:nvSpPr>
        <p:spPr>
          <a:xfrm>
            <a:off x="1710798" y="1473063"/>
            <a:ext cx="248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73C6E"/>
                </a:solidFill>
                <a:cs typeface="+mn-ea"/>
                <a:sym typeface="+mn-lt"/>
              </a:rPr>
              <a:t>Enter your title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50CDB43-BA10-49E0-A614-392608A8B41E}"/>
              </a:ext>
            </a:extLst>
          </p:cNvPr>
          <p:cNvGrpSpPr/>
          <p:nvPr/>
        </p:nvGrpSpPr>
        <p:grpSpPr>
          <a:xfrm>
            <a:off x="2254693" y="2374315"/>
            <a:ext cx="1455372" cy="1205700"/>
            <a:chOff x="1243831" y="3369501"/>
            <a:chExt cx="1455372" cy="1205700"/>
          </a:xfrm>
        </p:grpSpPr>
        <p:sp>
          <p:nvSpPr>
            <p:cNvPr id="46" name="iconfont-1191-801535">
              <a:extLst>
                <a:ext uri="{FF2B5EF4-FFF2-40B4-BE49-F238E27FC236}">
                  <a16:creationId xmlns:a16="http://schemas.microsoft.com/office/drawing/2014/main" id="{606C2A5B-3649-4A55-A89A-07A52D5F2E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7745" y="3369501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73C6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2FAB549-7F01-4CE3-83C6-9C3F88EC75DD}"/>
                </a:ext>
              </a:extLst>
            </p:cNvPr>
            <p:cNvSpPr txBox="1"/>
            <p:nvPr/>
          </p:nvSpPr>
          <p:spPr>
            <a:xfrm>
              <a:off x="1292054" y="3680215"/>
              <a:ext cx="1280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YOUR TLILE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CBE43BA-9829-487B-9044-0D909CE3C654}"/>
                </a:ext>
              </a:extLst>
            </p:cNvPr>
            <p:cNvSpPr txBox="1"/>
            <p:nvPr/>
          </p:nvSpPr>
          <p:spPr>
            <a:xfrm>
              <a:off x="1243831" y="3961507"/>
              <a:ext cx="145537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50CDB43-BA10-49E0-A614-392608A8B41E}"/>
              </a:ext>
            </a:extLst>
          </p:cNvPr>
          <p:cNvGrpSpPr/>
          <p:nvPr/>
        </p:nvGrpSpPr>
        <p:grpSpPr>
          <a:xfrm>
            <a:off x="3692692" y="2355726"/>
            <a:ext cx="1455372" cy="1205700"/>
            <a:chOff x="1243831" y="3369501"/>
            <a:chExt cx="1455372" cy="1205700"/>
          </a:xfrm>
        </p:grpSpPr>
        <p:sp>
          <p:nvSpPr>
            <p:cNvPr id="50" name="iconfont-1191-801535">
              <a:extLst>
                <a:ext uri="{FF2B5EF4-FFF2-40B4-BE49-F238E27FC236}">
                  <a16:creationId xmlns:a16="http://schemas.microsoft.com/office/drawing/2014/main" id="{606C2A5B-3649-4A55-A89A-07A52D5F2E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7745" y="3369501"/>
              <a:ext cx="244384" cy="310063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073C6E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2FAB549-7F01-4CE3-83C6-9C3F88EC75DD}"/>
                </a:ext>
              </a:extLst>
            </p:cNvPr>
            <p:cNvSpPr txBox="1"/>
            <p:nvPr/>
          </p:nvSpPr>
          <p:spPr>
            <a:xfrm>
              <a:off x="1286825" y="3680215"/>
              <a:ext cx="1285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YOUR TLILE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CBE43BA-9829-487B-9044-0D909CE3C654}"/>
                </a:ext>
              </a:extLst>
            </p:cNvPr>
            <p:cNvSpPr txBox="1"/>
            <p:nvPr/>
          </p:nvSpPr>
          <p:spPr>
            <a:xfrm>
              <a:off x="1243831" y="3961507"/>
              <a:ext cx="145537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91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60">
        <p:random/>
      </p:transition>
    </mc:Choice>
    <mc:Fallback xmlns:a16="http://schemas.microsoft.com/office/drawing/2014/main" xmlns:a14="http://schemas.microsoft.com/office/drawing/2010/main" xmlns="">
      <p:transition spd="slow" advTm="21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286" y="915566"/>
            <a:ext cx="3949188" cy="422793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312" y="1401841"/>
            <a:ext cx="5256584" cy="998773"/>
            <a:chOff x="683568" y="1401841"/>
            <a:chExt cx="5256584" cy="998773"/>
          </a:xfrm>
        </p:grpSpPr>
        <p:grpSp>
          <p:nvGrpSpPr>
            <p:cNvPr id="17" name="组合 16"/>
            <p:cNvGrpSpPr/>
            <p:nvPr/>
          </p:nvGrpSpPr>
          <p:grpSpPr>
            <a:xfrm>
              <a:off x="744773" y="1401841"/>
              <a:ext cx="1037171" cy="377819"/>
              <a:chOff x="1266883" y="1563638"/>
              <a:chExt cx="1238688" cy="471153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07696" y="1612603"/>
                <a:ext cx="1097875" cy="422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title</a:t>
                </a:r>
                <a:r>
                  <a:rPr lang="en-US" altLang="zh-CN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1</a:t>
                </a:r>
                <a:endParaRPr lang="zh-CN" altLang="en-US" sz="16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683568" y="1786920"/>
              <a:ext cx="5256584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5312" y="2993890"/>
            <a:ext cx="5256584" cy="1275771"/>
            <a:chOff x="683568" y="1401842"/>
            <a:chExt cx="5256584" cy="1275771"/>
          </a:xfrm>
        </p:grpSpPr>
        <p:grpSp>
          <p:nvGrpSpPr>
            <p:cNvPr id="23" name="组合 22"/>
            <p:cNvGrpSpPr/>
            <p:nvPr/>
          </p:nvGrpSpPr>
          <p:grpSpPr>
            <a:xfrm>
              <a:off x="744773" y="1401842"/>
              <a:ext cx="1037171" cy="369947"/>
              <a:chOff x="1266883" y="1563638"/>
              <a:chExt cx="1238688" cy="461336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407696" y="1602786"/>
                <a:ext cx="1097875" cy="422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title</a:t>
                </a:r>
                <a:r>
                  <a:rPr lang="en-US" altLang="zh-CN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2</a:t>
                </a:r>
                <a:endParaRPr lang="zh-CN" altLang="en-US" sz="16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683568" y="1786920"/>
              <a:ext cx="5256584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89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25">
        <p:random/>
      </p:transition>
    </mc:Choice>
    <mc:Fallback xmlns:a16="http://schemas.microsoft.com/office/drawing/2014/main" xmlns:a14="http://schemas.microsoft.com/office/drawing/2010/main" xmlns="">
      <p:transition spd="slow" advTm="21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38409" y="464956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industry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88059" y="270672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TWO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87722" y="1270418"/>
            <a:ext cx="2914802" cy="3438364"/>
            <a:chOff x="1172378" y="1497809"/>
            <a:chExt cx="2914802" cy="343836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E151182-1082-4F45-B8B1-FB4D5121AE40}"/>
                </a:ext>
              </a:extLst>
            </p:cNvPr>
            <p:cNvGrpSpPr/>
            <p:nvPr/>
          </p:nvGrpSpPr>
          <p:grpSpPr>
            <a:xfrm>
              <a:off x="1617344" y="1497809"/>
              <a:ext cx="1968915" cy="1983677"/>
              <a:chOff x="1995849" y="2014536"/>
              <a:chExt cx="2828927" cy="2828927"/>
            </a:xfrm>
          </p:grpSpPr>
          <p:sp>
            <p:nvSpPr>
              <p:cNvPr id="16" name="圆: 空心 27">
                <a:extLst>
                  <a:ext uri="{FF2B5EF4-FFF2-40B4-BE49-F238E27FC236}">
                    <a16:creationId xmlns:a16="http://schemas.microsoft.com/office/drawing/2014/main" id="{2CF82655-0018-4650-9415-19BA51B347EE}"/>
                  </a:ext>
                </a:extLst>
              </p:cNvPr>
              <p:cNvSpPr/>
              <p:nvPr/>
            </p:nvSpPr>
            <p:spPr>
              <a:xfrm>
                <a:off x="1995849" y="2014536"/>
                <a:ext cx="2828927" cy="2828927"/>
              </a:xfrm>
              <a:prstGeom prst="donut">
                <a:avLst>
                  <a:gd name="adj" fmla="val 169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空心弧 16">
                <a:extLst>
                  <a:ext uri="{FF2B5EF4-FFF2-40B4-BE49-F238E27FC236}">
                    <a16:creationId xmlns:a16="http://schemas.microsoft.com/office/drawing/2014/main" id="{9274D528-10DE-4854-B515-D17ABA6D128C}"/>
                  </a:ext>
                </a:extLst>
              </p:cNvPr>
              <p:cNvSpPr/>
              <p:nvPr/>
            </p:nvSpPr>
            <p:spPr>
              <a:xfrm flipH="1">
                <a:off x="1995849" y="2014536"/>
                <a:ext cx="2828927" cy="2828927"/>
              </a:xfrm>
              <a:prstGeom prst="blockArc">
                <a:avLst>
                  <a:gd name="adj1" fmla="val 370053"/>
                  <a:gd name="adj2" fmla="val 16257345"/>
                  <a:gd name="adj3" fmla="val 16935"/>
                </a:avLst>
              </a:prstGeom>
              <a:solidFill>
                <a:srgbClr val="8BD5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944D33D-A3B5-431A-BAD6-280F0AE78892}"/>
                  </a:ext>
                </a:extLst>
              </p:cNvPr>
              <p:cNvSpPr txBox="1"/>
              <p:nvPr/>
            </p:nvSpPr>
            <p:spPr>
              <a:xfrm>
                <a:off x="3838810" y="2375513"/>
                <a:ext cx="985965" cy="43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7.5</a:t>
                </a:r>
                <a:endPara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536453-44FB-487D-9E1F-8E24207041EA}"/>
                  </a:ext>
                </a:extLst>
              </p:cNvPr>
              <p:cNvSpPr txBox="1"/>
              <p:nvPr/>
            </p:nvSpPr>
            <p:spPr>
              <a:xfrm>
                <a:off x="2475611" y="3015105"/>
                <a:ext cx="1869402" cy="1185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PLEASE ENTER YOUR TLILE</a:t>
                </a:r>
                <a:endParaRPr lang="zh-CN" altLang="en-US" sz="1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07E09FE-94AD-4A44-9BF7-CE03D63006CE}"/>
                </a:ext>
              </a:extLst>
            </p:cNvPr>
            <p:cNvSpPr txBox="1"/>
            <p:nvPr/>
          </p:nvSpPr>
          <p:spPr>
            <a:xfrm>
              <a:off x="1472162" y="3570556"/>
              <a:ext cx="2315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AE41201-BB7C-4871-8744-AD438B1AB226}"/>
                </a:ext>
              </a:extLst>
            </p:cNvPr>
            <p:cNvSpPr txBox="1"/>
            <p:nvPr/>
          </p:nvSpPr>
          <p:spPr>
            <a:xfrm>
              <a:off x="1172378" y="4012843"/>
              <a:ext cx="2914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41477" y="1270418"/>
            <a:ext cx="2914802" cy="3438365"/>
            <a:chOff x="5426133" y="1497808"/>
            <a:chExt cx="2914802" cy="343836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51255A2-C221-4659-8FF8-CDD9FDB95995}"/>
                </a:ext>
              </a:extLst>
            </p:cNvPr>
            <p:cNvGrpSpPr/>
            <p:nvPr/>
          </p:nvGrpSpPr>
          <p:grpSpPr>
            <a:xfrm>
              <a:off x="5865713" y="1497808"/>
              <a:ext cx="2018655" cy="2011701"/>
              <a:chOff x="7232470" y="2014536"/>
              <a:chExt cx="2828927" cy="2828927"/>
            </a:xfrm>
          </p:grpSpPr>
          <p:sp>
            <p:nvSpPr>
              <p:cNvPr id="21" name="圆: 空心 41">
                <a:extLst>
                  <a:ext uri="{FF2B5EF4-FFF2-40B4-BE49-F238E27FC236}">
                    <a16:creationId xmlns:a16="http://schemas.microsoft.com/office/drawing/2014/main" id="{CB8EB19A-69CA-48C5-B6B7-6C38DBDD5561}"/>
                  </a:ext>
                </a:extLst>
              </p:cNvPr>
              <p:cNvSpPr/>
              <p:nvPr/>
            </p:nvSpPr>
            <p:spPr>
              <a:xfrm>
                <a:off x="7232470" y="2014536"/>
                <a:ext cx="2828927" cy="2828927"/>
              </a:xfrm>
              <a:prstGeom prst="donut">
                <a:avLst>
                  <a:gd name="adj" fmla="val 1694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73C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空心弧 21">
                <a:extLst>
                  <a:ext uri="{FF2B5EF4-FFF2-40B4-BE49-F238E27FC236}">
                    <a16:creationId xmlns:a16="http://schemas.microsoft.com/office/drawing/2014/main" id="{9015A4ED-5D35-4AAE-A2DF-091B8641AA35}"/>
                  </a:ext>
                </a:extLst>
              </p:cNvPr>
              <p:cNvSpPr/>
              <p:nvPr/>
            </p:nvSpPr>
            <p:spPr>
              <a:xfrm flipH="1">
                <a:off x="7232470" y="2014536"/>
                <a:ext cx="2828927" cy="2828927"/>
              </a:xfrm>
              <a:prstGeom prst="blockArc">
                <a:avLst>
                  <a:gd name="adj1" fmla="val 8550089"/>
                  <a:gd name="adj2" fmla="val 16257345"/>
                  <a:gd name="adj3" fmla="val 16935"/>
                </a:avLst>
              </a:prstGeom>
              <a:solidFill>
                <a:srgbClr val="073C6E"/>
              </a:solidFill>
              <a:ln>
                <a:solidFill>
                  <a:srgbClr val="322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spc="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3FD3532-0C6A-4BD9-9CAF-4BC1126DE9E1}"/>
                  </a:ext>
                </a:extLst>
              </p:cNvPr>
              <p:cNvSpPr txBox="1"/>
              <p:nvPr/>
            </p:nvSpPr>
            <p:spPr>
              <a:xfrm>
                <a:off x="9075431" y="2375513"/>
                <a:ext cx="841096" cy="43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4.5</a:t>
                </a:r>
                <a:endPara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480E564-9AE0-4EE8-BAB7-BAF09902BB66}"/>
                  </a:ext>
                </a:extLst>
              </p:cNvPr>
              <p:cNvSpPr txBox="1"/>
              <p:nvPr/>
            </p:nvSpPr>
            <p:spPr>
              <a:xfrm>
                <a:off x="7665333" y="2955774"/>
                <a:ext cx="1963202" cy="116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spc="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PLEASE ENTER YOUR TLILE</a:t>
                </a:r>
                <a:endParaRPr lang="zh-CN" altLang="en-US" sz="1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6DEDC04-9AB9-4003-BB6C-0F7FDA61BAB7}"/>
                </a:ext>
              </a:extLst>
            </p:cNvPr>
            <p:cNvSpPr txBox="1"/>
            <p:nvPr/>
          </p:nvSpPr>
          <p:spPr>
            <a:xfrm>
              <a:off x="5725917" y="3570556"/>
              <a:ext cx="2315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7B65D7C-A511-42C6-85AC-541BCD21BFA2}"/>
                </a:ext>
              </a:extLst>
            </p:cNvPr>
            <p:cNvSpPr txBox="1"/>
            <p:nvPr/>
          </p:nvSpPr>
          <p:spPr>
            <a:xfrm>
              <a:off x="5426133" y="4012843"/>
              <a:ext cx="2914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15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20">
        <p:random/>
      </p:transition>
    </mc:Choice>
    <mc:Fallback xmlns:a16="http://schemas.microsoft.com/office/drawing/2014/main" xmlns:a14="http://schemas.microsoft.com/office/drawing/2010/main" xmlns="">
      <p:transition spd="slow" advTm="2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423126" cy="899662"/>
            <a:chOff x="1298925" y="821346"/>
            <a:chExt cx="6423126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60756" y="821346"/>
              <a:ext cx="6261295" cy="870052"/>
              <a:chOff x="3124528" y="780431"/>
              <a:chExt cx="4912301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032551" cy="771137"/>
                <a:chOff x="3978506" y="857132"/>
                <a:chExt cx="4032551" cy="771137"/>
              </a:xfrm>
            </p:grpSpPr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78506" y="857132"/>
                  <a:ext cx="3392097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124528" y="847394"/>
                <a:ext cx="538358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73C6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rPr>
                <a:t>PART THREE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C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88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9">
        <p:random/>
      </p:transition>
    </mc:Choice>
    <mc:Fallback xmlns:a16="http://schemas.microsoft.com/office/drawing/2014/main" xmlns:a14="http://schemas.microsoft.com/office/drawing/2010/main" xmlns="">
      <p:transition spd="slow" advTm="14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702675"/>
            <a:chOff x="1298925" y="829264"/>
            <a:chExt cx="5341639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656" y="1172240"/>
            <a:ext cx="3262687" cy="326268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96208" y="1565870"/>
            <a:ext cx="2238832" cy="1092665"/>
            <a:chOff x="804072" y="1563638"/>
            <a:chExt cx="2238832" cy="109266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822328" y="1735889"/>
              <a:ext cx="2220576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0192" y="1565870"/>
            <a:ext cx="2258055" cy="1092665"/>
            <a:chOff x="804072" y="1563638"/>
            <a:chExt cx="2258055" cy="109266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841551" y="1735763"/>
              <a:ext cx="2220576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00192" y="3201174"/>
            <a:ext cx="2272886" cy="1092665"/>
            <a:chOff x="804072" y="1563638"/>
            <a:chExt cx="2272886" cy="109266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856382" y="1765975"/>
              <a:ext cx="2220576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6208" y="3201174"/>
            <a:ext cx="2238832" cy="1092665"/>
            <a:chOff x="804072" y="1563638"/>
            <a:chExt cx="2238832" cy="109266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822328" y="1791140"/>
              <a:ext cx="2220576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04072" y="1563638"/>
              <a:ext cx="2136584" cy="1092665"/>
            </a:xfrm>
            <a:prstGeom prst="roundRect">
              <a:avLst/>
            </a:prstGeom>
            <a:noFill/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43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55">
        <p:random/>
      </p:transition>
    </mc:Choice>
    <mc:Fallback xmlns:a16="http://schemas.microsoft.com/office/drawing/2014/main" xmlns:a14="http://schemas.microsoft.com/office/drawing/2010/main" xmlns="">
      <p:transition spd="slow" advTm="28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702675"/>
            <a:chOff x="1298925" y="829264"/>
            <a:chExt cx="5341639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0E7CA3-1F73-4033-BA78-6A573C15601A}"/>
              </a:ext>
            </a:extLst>
          </p:cNvPr>
          <p:cNvGrpSpPr/>
          <p:nvPr/>
        </p:nvGrpSpPr>
        <p:grpSpPr>
          <a:xfrm>
            <a:off x="5458883" y="700017"/>
            <a:ext cx="1490858" cy="1799725"/>
            <a:chOff x="6701745" y="386341"/>
            <a:chExt cx="2313441" cy="2977022"/>
          </a:xfrm>
          <a:solidFill>
            <a:srgbClr val="073C6E"/>
          </a:solidFill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99E616E-9846-49C9-95B3-C5A5B36310DC}"/>
                </a:ext>
              </a:extLst>
            </p:cNvPr>
            <p:cNvSpPr/>
            <p:nvPr/>
          </p:nvSpPr>
          <p:spPr>
            <a:xfrm>
              <a:off x="6701745" y="386341"/>
              <a:ext cx="2313441" cy="2977022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0D2405F-0AD8-4602-90D3-014292A84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165" y="600074"/>
              <a:ext cx="402267" cy="596301"/>
            </a:xfrm>
            <a:prstGeom prst="rect">
              <a:avLst/>
            </a:prstGeom>
            <a:grpFill/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55716AF-950C-42CA-AA8C-937B751813F5}"/>
                </a:ext>
              </a:extLst>
            </p:cNvPr>
            <p:cNvGrpSpPr/>
            <p:nvPr/>
          </p:nvGrpSpPr>
          <p:grpSpPr>
            <a:xfrm>
              <a:off x="6787343" y="1264636"/>
              <a:ext cx="2201773" cy="1159587"/>
              <a:chOff x="6796845" y="1274435"/>
              <a:chExt cx="2201773" cy="1159587"/>
            </a:xfrm>
            <a:grpFill/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3F29F99-07E1-4A42-A4DE-956156CD2D85}"/>
                  </a:ext>
                </a:extLst>
              </p:cNvPr>
              <p:cNvSpPr txBox="1"/>
              <p:nvPr/>
            </p:nvSpPr>
            <p:spPr>
              <a:xfrm>
                <a:off x="6831888" y="1274435"/>
                <a:ext cx="1888973" cy="458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48B9C0-47D3-4903-B9C2-876122DB8D1E}"/>
                  </a:ext>
                </a:extLst>
              </p:cNvPr>
              <p:cNvSpPr txBox="1"/>
              <p:nvPr/>
            </p:nvSpPr>
            <p:spPr>
              <a:xfrm>
                <a:off x="6796845" y="1670357"/>
                <a:ext cx="2201773" cy="763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the title content.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288992A-E21F-4326-A2AF-CB20D317B2A1}"/>
              </a:ext>
            </a:extLst>
          </p:cNvPr>
          <p:cNvGrpSpPr/>
          <p:nvPr/>
        </p:nvGrpSpPr>
        <p:grpSpPr>
          <a:xfrm>
            <a:off x="7092279" y="702051"/>
            <a:ext cx="1527368" cy="1797691"/>
            <a:chOff x="9481231" y="386341"/>
            <a:chExt cx="2370096" cy="3007879"/>
          </a:xfrm>
          <a:solidFill>
            <a:srgbClr val="8BD5E2"/>
          </a:solidFill>
        </p:grpSpPr>
        <p:sp>
          <p:nvSpPr>
            <p:cNvPr id="22" name="矩形: 圆角 16">
              <a:extLst>
                <a:ext uri="{FF2B5EF4-FFF2-40B4-BE49-F238E27FC236}">
                  <a16:creationId xmlns:a16="http://schemas.microsoft.com/office/drawing/2014/main" id="{5BC76EF6-6D3F-42CD-A475-32572851FC63}"/>
                </a:ext>
              </a:extLst>
            </p:cNvPr>
            <p:cNvSpPr/>
            <p:nvPr/>
          </p:nvSpPr>
          <p:spPr>
            <a:xfrm>
              <a:off x="9481231" y="386341"/>
              <a:ext cx="2313441" cy="3007879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808C8D8-37CD-48A8-A061-7B45056DB486}"/>
                </a:ext>
              </a:extLst>
            </p:cNvPr>
            <p:cNvGrpSpPr/>
            <p:nvPr/>
          </p:nvGrpSpPr>
          <p:grpSpPr>
            <a:xfrm>
              <a:off x="9601915" y="1255956"/>
              <a:ext cx="2249412" cy="1199797"/>
              <a:chOff x="6831932" y="1265755"/>
              <a:chExt cx="2249412" cy="1199797"/>
            </a:xfrm>
            <a:grpFill/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7D91E6D-2621-4876-BAEE-FA672BEBBA9D}"/>
                  </a:ext>
                </a:extLst>
              </p:cNvPr>
              <p:cNvSpPr txBox="1"/>
              <p:nvPr/>
            </p:nvSpPr>
            <p:spPr>
              <a:xfrm>
                <a:off x="6831932" y="1265755"/>
                <a:ext cx="1624140" cy="46347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6F4B577-AFAC-43D8-99B7-C6B594AE4D47}"/>
                  </a:ext>
                </a:extLst>
              </p:cNvPr>
              <p:cNvSpPr txBox="1"/>
              <p:nvPr/>
            </p:nvSpPr>
            <p:spPr>
              <a:xfrm>
                <a:off x="6843446" y="1693100"/>
                <a:ext cx="2237898" cy="7724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content.</a:t>
                </a: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3F80B52-DCA3-45CE-85C9-28C63A83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712" y="618245"/>
              <a:ext cx="669218" cy="638799"/>
            </a:xfrm>
            <a:prstGeom prst="rect">
              <a:avLst/>
            </a:prstGeom>
            <a:grpFill/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8D5C091-2563-44A6-BAC4-CCF4C4CCB45F}"/>
              </a:ext>
            </a:extLst>
          </p:cNvPr>
          <p:cNvGrpSpPr/>
          <p:nvPr/>
        </p:nvGrpSpPr>
        <p:grpSpPr>
          <a:xfrm>
            <a:off x="5458883" y="2816827"/>
            <a:ext cx="1490858" cy="1799726"/>
            <a:chOff x="6701745" y="3494638"/>
            <a:chExt cx="2313441" cy="2977022"/>
          </a:xfrm>
          <a:solidFill>
            <a:srgbClr val="8BD5E2"/>
          </a:solidFill>
        </p:grpSpPr>
        <p:sp>
          <p:nvSpPr>
            <p:cNvPr id="28" name="矩形: 圆角 17">
              <a:extLst>
                <a:ext uri="{FF2B5EF4-FFF2-40B4-BE49-F238E27FC236}">
                  <a16:creationId xmlns:a16="http://schemas.microsoft.com/office/drawing/2014/main" id="{BF500694-8A7F-4D45-8517-B6E27D0BE8DC}"/>
                </a:ext>
              </a:extLst>
            </p:cNvPr>
            <p:cNvSpPr/>
            <p:nvPr/>
          </p:nvSpPr>
          <p:spPr>
            <a:xfrm>
              <a:off x="6701745" y="3494638"/>
              <a:ext cx="2313441" cy="2977022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3248905-2FFC-4272-8891-8797688B6D04}"/>
                </a:ext>
              </a:extLst>
            </p:cNvPr>
            <p:cNvGrpSpPr/>
            <p:nvPr/>
          </p:nvGrpSpPr>
          <p:grpSpPr>
            <a:xfrm>
              <a:off x="6778124" y="4417729"/>
              <a:ext cx="2042902" cy="1333610"/>
              <a:chOff x="6787627" y="1122226"/>
              <a:chExt cx="2042902" cy="1333610"/>
            </a:xfrm>
            <a:grpFill/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860FDCC-61E6-4D61-9686-DD289AF8068B}"/>
                  </a:ext>
                </a:extLst>
              </p:cNvPr>
              <p:cNvSpPr txBox="1"/>
              <p:nvPr/>
            </p:nvSpPr>
            <p:spPr>
              <a:xfrm>
                <a:off x="6787627" y="1122226"/>
                <a:ext cx="1980565" cy="458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AADA502-3FE9-4622-B3D3-52DA2D1BFC6A}"/>
                  </a:ext>
                </a:extLst>
              </p:cNvPr>
              <p:cNvSpPr txBox="1"/>
              <p:nvPr/>
            </p:nvSpPr>
            <p:spPr>
              <a:xfrm>
                <a:off x="6787627" y="1743083"/>
                <a:ext cx="2042902" cy="7127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content.</a:t>
                </a:r>
              </a:p>
            </p:txBody>
          </p:sp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4C5720B-050C-41CB-A788-CC5C84C96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1535" y="3719851"/>
              <a:ext cx="632031" cy="669211"/>
            </a:xfrm>
            <a:prstGeom prst="rect">
              <a:avLst/>
            </a:prstGeom>
            <a:grpFill/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A1D37D8-6E89-4332-990C-C0E48754682E}"/>
              </a:ext>
            </a:extLst>
          </p:cNvPr>
          <p:cNvGrpSpPr/>
          <p:nvPr/>
        </p:nvGrpSpPr>
        <p:grpSpPr>
          <a:xfrm>
            <a:off x="7092280" y="2810599"/>
            <a:ext cx="1490858" cy="1799726"/>
            <a:chOff x="9481231" y="3494638"/>
            <a:chExt cx="2313441" cy="2977022"/>
          </a:xfrm>
          <a:solidFill>
            <a:srgbClr val="073C6E"/>
          </a:solidFill>
        </p:grpSpPr>
        <p:sp>
          <p:nvSpPr>
            <p:cNvPr id="34" name="矩形: 圆角 18">
              <a:extLst>
                <a:ext uri="{FF2B5EF4-FFF2-40B4-BE49-F238E27FC236}">
                  <a16:creationId xmlns:a16="http://schemas.microsoft.com/office/drawing/2014/main" id="{58BD47EC-8B37-440A-8A08-C85003EC80B2}"/>
                </a:ext>
              </a:extLst>
            </p:cNvPr>
            <p:cNvSpPr/>
            <p:nvPr/>
          </p:nvSpPr>
          <p:spPr>
            <a:xfrm>
              <a:off x="9481231" y="3494638"/>
              <a:ext cx="2313441" cy="2977022"/>
            </a:xfrm>
            <a:prstGeom prst="roundRect">
              <a:avLst>
                <a:gd name="adj" fmla="val 6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6463EE3-8959-46E5-B493-0CDBA3DFF40B}"/>
                </a:ext>
              </a:extLst>
            </p:cNvPr>
            <p:cNvGrpSpPr/>
            <p:nvPr/>
          </p:nvGrpSpPr>
          <p:grpSpPr>
            <a:xfrm>
              <a:off x="9525038" y="4428030"/>
              <a:ext cx="2225825" cy="1221864"/>
              <a:chOff x="6755054" y="1132527"/>
              <a:chExt cx="2225825" cy="1221864"/>
            </a:xfrm>
            <a:grpFill/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196CBA5-9BC9-4C0E-8121-AD6015867777}"/>
                  </a:ext>
                </a:extLst>
              </p:cNvPr>
              <p:cNvSpPr txBox="1"/>
              <p:nvPr/>
            </p:nvSpPr>
            <p:spPr>
              <a:xfrm>
                <a:off x="6864516" y="1132527"/>
                <a:ext cx="1518654" cy="458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C182350-74C5-48D4-AAF5-1E1A4EEA0A11}"/>
                  </a:ext>
                </a:extLst>
              </p:cNvPr>
              <p:cNvSpPr txBox="1"/>
              <p:nvPr/>
            </p:nvSpPr>
            <p:spPr>
              <a:xfrm>
                <a:off x="6755054" y="1590725"/>
                <a:ext cx="2225825" cy="7636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the title content.</a:t>
                </a:r>
              </a:p>
            </p:txBody>
          </p:sp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B70697C3-5447-4588-8131-EA12EBAB1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1105" y="3638533"/>
              <a:ext cx="683824" cy="736424"/>
            </a:xfrm>
            <a:prstGeom prst="rect">
              <a:avLst/>
            </a:prstGeom>
            <a:grpFill/>
          </p:spPr>
        </p:pic>
      </p:grpSp>
      <p:grpSp>
        <p:nvGrpSpPr>
          <p:cNvPr id="2" name="组合 1"/>
          <p:cNvGrpSpPr/>
          <p:nvPr/>
        </p:nvGrpSpPr>
        <p:grpSpPr>
          <a:xfrm>
            <a:off x="633094" y="1614527"/>
            <a:ext cx="4666435" cy="621228"/>
            <a:chOff x="633094" y="1614527"/>
            <a:chExt cx="4666435" cy="621228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072E832-1089-4E0E-9B56-1D89020E3EEA}"/>
                </a:ext>
              </a:extLst>
            </p:cNvPr>
            <p:cNvSpPr txBox="1"/>
            <p:nvPr/>
          </p:nvSpPr>
          <p:spPr>
            <a:xfrm>
              <a:off x="633094" y="1614527"/>
              <a:ext cx="2570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CD08263-8965-4EB4-A00D-7A52EB97BBAB}"/>
                </a:ext>
              </a:extLst>
            </p:cNvPr>
            <p:cNvSpPr txBox="1"/>
            <p:nvPr/>
          </p:nvSpPr>
          <p:spPr>
            <a:xfrm>
              <a:off x="633095" y="1958756"/>
              <a:ext cx="4666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3094" y="2692512"/>
            <a:ext cx="4666435" cy="542066"/>
            <a:chOff x="633094" y="2709534"/>
            <a:chExt cx="4666435" cy="542066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5DD46E9-A0AC-46A6-83B1-4F438387E795}"/>
                </a:ext>
              </a:extLst>
            </p:cNvPr>
            <p:cNvSpPr txBox="1"/>
            <p:nvPr/>
          </p:nvSpPr>
          <p:spPr>
            <a:xfrm>
              <a:off x="633094" y="2709534"/>
              <a:ext cx="2210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5A94967-4866-4CED-8C2D-829F11C5F572}"/>
                </a:ext>
              </a:extLst>
            </p:cNvPr>
            <p:cNvSpPr txBox="1"/>
            <p:nvPr/>
          </p:nvSpPr>
          <p:spPr>
            <a:xfrm>
              <a:off x="633095" y="2974601"/>
              <a:ext cx="4666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3095" y="3691335"/>
            <a:ext cx="4666434" cy="576110"/>
            <a:chOff x="633095" y="3691335"/>
            <a:chExt cx="4666434" cy="57611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7C905CB-2655-4C5A-AB41-C49D4E6A2B8D}"/>
                </a:ext>
              </a:extLst>
            </p:cNvPr>
            <p:cNvSpPr txBox="1"/>
            <p:nvPr/>
          </p:nvSpPr>
          <p:spPr>
            <a:xfrm>
              <a:off x="645938" y="3691335"/>
              <a:ext cx="2917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E984593-CCDD-4974-BEB7-E6E6CC46E008}"/>
                </a:ext>
              </a:extLst>
            </p:cNvPr>
            <p:cNvSpPr txBox="1"/>
            <p:nvPr/>
          </p:nvSpPr>
          <p:spPr>
            <a:xfrm>
              <a:off x="633095" y="3990446"/>
              <a:ext cx="4666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42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1">
        <p:random/>
      </p:transition>
    </mc:Choice>
    <mc:Fallback xmlns:a16="http://schemas.microsoft.com/office/drawing/2014/main" xmlns:a14="http://schemas.microsoft.com/office/drawing/2010/main" xmlns="">
      <p:transition spd="slow" advTm="37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702675"/>
            <a:chOff x="1298925" y="829264"/>
            <a:chExt cx="5341639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12" y="2074572"/>
            <a:ext cx="3948327" cy="321715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27984" y="1347614"/>
            <a:ext cx="3791568" cy="805894"/>
            <a:chOff x="633095" y="1614527"/>
            <a:chExt cx="4636042" cy="80589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072E832-1089-4E0E-9B56-1D89020E3EEA}"/>
                </a:ext>
              </a:extLst>
            </p:cNvPr>
            <p:cNvSpPr txBox="1"/>
            <p:nvPr/>
          </p:nvSpPr>
          <p:spPr>
            <a:xfrm>
              <a:off x="633095" y="1614527"/>
              <a:ext cx="3609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CD08263-8965-4EB4-A00D-7A52EB97BBAB}"/>
                </a:ext>
              </a:extLst>
            </p:cNvPr>
            <p:cNvSpPr txBox="1"/>
            <p:nvPr/>
          </p:nvSpPr>
          <p:spPr>
            <a:xfrm>
              <a:off x="633095" y="1958756"/>
              <a:ext cx="463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63988" y="2564693"/>
            <a:ext cx="3948326" cy="726732"/>
            <a:chOff x="633095" y="2709534"/>
            <a:chExt cx="3948326" cy="72673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5DD46E9-A0AC-46A6-83B1-4F438387E795}"/>
                </a:ext>
              </a:extLst>
            </p:cNvPr>
            <p:cNvSpPr txBox="1"/>
            <p:nvPr/>
          </p:nvSpPr>
          <p:spPr>
            <a:xfrm>
              <a:off x="633095" y="2709534"/>
              <a:ext cx="22682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5A94967-4866-4CED-8C2D-829F11C5F572}"/>
                </a:ext>
              </a:extLst>
            </p:cNvPr>
            <p:cNvSpPr txBox="1"/>
            <p:nvPr/>
          </p:nvSpPr>
          <p:spPr>
            <a:xfrm>
              <a:off x="633095" y="2974601"/>
              <a:ext cx="3948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63988" y="3702610"/>
            <a:ext cx="3948326" cy="760776"/>
            <a:chOff x="633095" y="3691335"/>
            <a:chExt cx="3948326" cy="76077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7C905CB-2655-4C5A-AB41-C49D4E6A2B8D}"/>
                </a:ext>
              </a:extLst>
            </p:cNvPr>
            <p:cNvSpPr txBox="1"/>
            <p:nvPr/>
          </p:nvSpPr>
          <p:spPr>
            <a:xfrm>
              <a:off x="645939" y="3691335"/>
              <a:ext cx="2759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E984593-CCDD-4974-BEB7-E6E6CC46E008}"/>
                </a:ext>
              </a:extLst>
            </p:cNvPr>
            <p:cNvSpPr txBox="1"/>
            <p:nvPr/>
          </p:nvSpPr>
          <p:spPr>
            <a:xfrm>
              <a:off x="633095" y="3990446"/>
              <a:ext cx="3948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53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71">
        <p:random/>
      </p:transition>
    </mc:Choice>
    <mc:Fallback xmlns:a16="http://schemas.microsoft.com/office/drawing/2014/main" xmlns:a14="http://schemas.microsoft.com/office/drawing/2010/main" xmlns="">
      <p:transition spd="slow" advTm="25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702675"/>
            <a:chOff x="1298925" y="829264"/>
            <a:chExt cx="5341639" cy="942663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449059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OF PRODUCT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37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THREE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92339" y="2265672"/>
            <a:ext cx="2035445" cy="2218768"/>
            <a:chOff x="1000392" y="3803576"/>
            <a:chExt cx="2035445" cy="2218768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8DB314AF-D638-4028-ABEB-D0AD51341F48}"/>
                </a:ext>
              </a:extLst>
            </p:cNvPr>
            <p:cNvGrpSpPr/>
            <p:nvPr/>
          </p:nvGrpSpPr>
          <p:grpSpPr>
            <a:xfrm>
              <a:off x="1647799" y="3803576"/>
              <a:ext cx="767184" cy="1284362"/>
              <a:chOff x="1647799" y="3917876"/>
              <a:chExt cx="767184" cy="1284362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38343665-4900-468B-A9F0-6B71E19F98CC}"/>
                  </a:ext>
                </a:extLst>
              </p:cNvPr>
              <p:cNvGrpSpPr/>
              <p:nvPr/>
            </p:nvGrpSpPr>
            <p:grpSpPr>
              <a:xfrm>
                <a:off x="1647799" y="3917876"/>
                <a:ext cx="767184" cy="1284362"/>
                <a:chOff x="1625525" y="3587676"/>
                <a:chExt cx="767184" cy="1284362"/>
              </a:xfrm>
            </p:grpSpPr>
            <p:sp>
              <p:nvSpPr>
                <p:cNvPr id="63" name="泪滴形 62">
                  <a:extLst>
                    <a:ext uri="{FF2B5EF4-FFF2-40B4-BE49-F238E27FC236}">
                      <a16:creationId xmlns:a16="http://schemas.microsoft.com/office/drawing/2014/main" id="{C5DB9B83-F1C6-4D63-8541-F7607179E648}"/>
                    </a:ext>
                  </a:extLst>
                </p:cNvPr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3392FEA3-A9D3-4DA9-8B0C-199A67BE3CD3}"/>
                    </a:ext>
                  </a:extLst>
                </p:cNvPr>
                <p:cNvCxnSpPr>
                  <a:stCxn id="63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rgbClr val="073C6E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FF4EB22E-0988-4885-A0D0-882C7D9C68AC}"/>
                    </a:ext>
                  </a:extLst>
                </p:cNvPr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spc="4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A521081F-9B3E-47FD-BB59-E59144742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2827" y="4108145"/>
                <a:ext cx="386645" cy="386645"/>
              </a:xfrm>
              <a:prstGeom prst="rect">
                <a:avLst/>
              </a:prstGeom>
            </p:spPr>
          </p:pic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A65B2987-C5E6-44EB-9A79-60A4872D7F79}"/>
                </a:ext>
              </a:extLst>
            </p:cNvPr>
            <p:cNvGrpSpPr/>
            <p:nvPr/>
          </p:nvGrpSpPr>
          <p:grpSpPr>
            <a:xfrm>
              <a:off x="1000392" y="5211988"/>
              <a:ext cx="2035445" cy="810356"/>
              <a:chOff x="1018116" y="3352911"/>
              <a:chExt cx="2035445" cy="810356"/>
            </a:xfrm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97F91D56-983F-4E93-8112-196239E25E2B}"/>
                  </a:ext>
                </a:extLst>
              </p:cNvPr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48434C4D-E6B1-4B57-B81B-C28329DE9298}"/>
                  </a:ext>
                </a:extLst>
              </p:cNvPr>
              <p:cNvSpPr txBox="1"/>
              <p:nvPr/>
            </p:nvSpPr>
            <p:spPr>
              <a:xfrm>
                <a:off x="1018116" y="3701602"/>
                <a:ext cx="2035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</a:t>
                </a: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2485035" y="1203598"/>
            <a:ext cx="2035445" cy="2247127"/>
            <a:chOff x="2820391" y="2283155"/>
            <a:chExt cx="2035445" cy="2247127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90B89A27-C04C-45E0-8DC8-00CD24BD8ACA}"/>
                </a:ext>
              </a:extLst>
            </p:cNvPr>
            <p:cNvGrpSpPr/>
            <p:nvPr/>
          </p:nvGrpSpPr>
          <p:grpSpPr>
            <a:xfrm>
              <a:off x="3473412" y="2283155"/>
              <a:ext cx="767184" cy="1284362"/>
              <a:chOff x="3473412" y="2517775"/>
              <a:chExt cx="767184" cy="1284362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CD162D27-DA44-4FAF-826C-D03FBC5F7117}"/>
                  </a:ext>
                </a:extLst>
              </p:cNvPr>
              <p:cNvGrpSpPr/>
              <p:nvPr/>
            </p:nvGrpSpPr>
            <p:grpSpPr>
              <a:xfrm>
                <a:off x="3473412" y="2517775"/>
                <a:ext cx="767184" cy="1284362"/>
                <a:chOff x="1625525" y="3587676"/>
                <a:chExt cx="767184" cy="1284362"/>
              </a:xfrm>
            </p:grpSpPr>
            <p:sp>
              <p:nvSpPr>
                <p:cNvPr id="69" name="泪滴形 68">
                  <a:extLst>
                    <a:ext uri="{FF2B5EF4-FFF2-40B4-BE49-F238E27FC236}">
                      <a16:creationId xmlns:a16="http://schemas.microsoft.com/office/drawing/2014/main" id="{60AA2B3D-F6A6-40BD-9853-61AE955C54E9}"/>
                    </a:ext>
                  </a:extLst>
                </p:cNvPr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A60F5D0B-CC6C-4C10-A100-AD6B4A492FC1}"/>
                    </a:ext>
                  </a:extLst>
                </p:cNvPr>
                <p:cNvCxnSpPr>
                  <a:stCxn id="69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5291B703-A2DD-40F8-9CFC-6AD5E9E8D289}"/>
                    </a:ext>
                  </a:extLst>
                </p:cNvPr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42701C59-A474-4698-A512-8913536D9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2502" y="2739369"/>
                <a:ext cx="338524" cy="322530"/>
              </a:xfrm>
              <a:prstGeom prst="rect">
                <a:avLst/>
              </a:prstGeom>
            </p:spPr>
          </p:pic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4148D6B-3729-4521-9347-911B37EDA771}"/>
                </a:ext>
              </a:extLst>
            </p:cNvPr>
            <p:cNvGrpSpPr/>
            <p:nvPr/>
          </p:nvGrpSpPr>
          <p:grpSpPr>
            <a:xfrm>
              <a:off x="2820391" y="3719926"/>
              <a:ext cx="2035445" cy="810356"/>
              <a:chOff x="1018116" y="3352911"/>
              <a:chExt cx="2035445" cy="810356"/>
            </a:xfrm>
          </p:grpSpPr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E671FDD5-446D-4DA8-8F0C-D11E4337607D}"/>
                  </a:ext>
                </a:extLst>
              </p:cNvPr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85F4C082-E231-445B-8D39-9FDEA48F1472}"/>
                  </a:ext>
                </a:extLst>
              </p:cNvPr>
              <p:cNvSpPr txBox="1"/>
              <p:nvPr/>
            </p:nvSpPr>
            <p:spPr>
              <a:xfrm>
                <a:off x="1018116" y="3701602"/>
                <a:ext cx="2035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589491" y="1419622"/>
            <a:ext cx="2035445" cy="2247127"/>
            <a:chOff x="7298382" y="2283155"/>
            <a:chExt cx="2035445" cy="2247127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8FBBA41F-EAD2-4EC0-B448-0CCE8FB1E7E5}"/>
                </a:ext>
              </a:extLst>
            </p:cNvPr>
            <p:cNvGrpSpPr/>
            <p:nvPr/>
          </p:nvGrpSpPr>
          <p:grpSpPr>
            <a:xfrm>
              <a:off x="7951403" y="2283155"/>
              <a:ext cx="767184" cy="1284362"/>
              <a:chOff x="7951403" y="2517775"/>
              <a:chExt cx="767184" cy="1284362"/>
            </a:xfrm>
          </p:grpSpPr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46D53EAE-5DD8-45E1-B46E-39B60E0FCED5}"/>
                  </a:ext>
                </a:extLst>
              </p:cNvPr>
              <p:cNvGrpSpPr/>
              <p:nvPr/>
            </p:nvGrpSpPr>
            <p:grpSpPr>
              <a:xfrm>
                <a:off x="7951403" y="2517775"/>
                <a:ext cx="767184" cy="1284362"/>
                <a:chOff x="1625525" y="3587676"/>
                <a:chExt cx="767184" cy="1284362"/>
              </a:xfrm>
            </p:grpSpPr>
            <p:sp>
              <p:nvSpPr>
                <p:cNvPr id="81" name="泪滴形 80">
                  <a:extLst>
                    <a:ext uri="{FF2B5EF4-FFF2-40B4-BE49-F238E27FC236}">
                      <a16:creationId xmlns:a16="http://schemas.microsoft.com/office/drawing/2014/main" id="{E8141A43-CF30-44BB-BB22-A6CBC6F86553}"/>
                    </a:ext>
                  </a:extLst>
                </p:cNvPr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4C0E1C6E-66C1-4CC5-A0C3-09EF8D01500D}"/>
                    </a:ext>
                  </a:extLst>
                </p:cNvPr>
                <p:cNvCxnSpPr>
                  <a:stCxn id="81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EDDD0B15-0EDB-420D-A57E-7DFEC76A695C}"/>
                    </a:ext>
                  </a:extLst>
                </p:cNvPr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3F3BFE7D-4E9D-4162-8D26-B19C58ADA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46047" y="2739369"/>
                <a:ext cx="377896" cy="317433"/>
              </a:xfrm>
              <a:prstGeom prst="rect">
                <a:avLst/>
              </a:prstGeom>
            </p:spPr>
          </p:pic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54276BCF-0E10-47E8-BD28-96222312216E}"/>
                </a:ext>
              </a:extLst>
            </p:cNvPr>
            <p:cNvGrpSpPr/>
            <p:nvPr/>
          </p:nvGrpSpPr>
          <p:grpSpPr>
            <a:xfrm>
              <a:off x="7298382" y="3719926"/>
              <a:ext cx="2035445" cy="810356"/>
              <a:chOff x="1018116" y="3352911"/>
              <a:chExt cx="2035445" cy="810356"/>
            </a:xfrm>
          </p:grpSpPr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2E8024C-EEAF-4436-8985-8E9709DCA2EC}"/>
                  </a:ext>
                </a:extLst>
              </p:cNvPr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296021E6-AAD6-48CC-9946-2D45BC47B56A}"/>
                  </a:ext>
                </a:extLst>
              </p:cNvPr>
              <p:cNvSpPr txBox="1"/>
              <p:nvPr/>
            </p:nvSpPr>
            <p:spPr>
              <a:xfrm>
                <a:off x="1018116" y="3701602"/>
                <a:ext cx="2035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4573267" y="2265672"/>
            <a:ext cx="2035445" cy="2218768"/>
            <a:chOff x="5063036" y="3803576"/>
            <a:chExt cx="2035445" cy="2218768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5414E534-4633-4F7C-82EA-07DAC05C99E8}"/>
                </a:ext>
              </a:extLst>
            </p:cNvPr>
            <p:cNvGrpSpPr/>
            <p:nvPr/>
          </p:nvGrpSpPr>
          <p:grpSpPr>
            <a:xfrm>
              <a:off x="5712408" y="3803576"/>
              <a:ext cx="767184" cy="1284362"/>
              <a:chOff x="5712408" y="3917876"/>
              <a:chExt cx="767184" cy="1284362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E50D3BEF-B67C-4623-8566-D01F2AA6CCD4}"/>
                  </a:ext>
                </a:extLst>
              </p:cNvPr>
              <p:cNvGrpSpPr/>
              <p:nvPr/>
            </p:nvGrpSpPr>
            <p:grpSpPr>
              <a:xfrm>
                <a:off x="5712408" y="3917876"/>
                <a:ext cx="767184" cy="1284362"/>
                <a:chOff x="1625525" y="3587676"/>
                <a:chExt cx="767184" cy="1284362"/>
              </a:xfrm>
            </p:grpSpPr>
            <p:sp>
              <p:nvSpPr>
                <p:cNvPr id="75" name="泪滴形 74">
                  <a:extLst>
                    <a:ext uri="{FF2B5EF4-FFF2-40B4-BE49-F238E27FC236}">
                      <a16:creationId xmlns:a16="http://schemas.microsoft.com/office/drawing/2014/main" id="{CFCB6A21-6D4F-4611-A596-9CE7C14FE051}"/>
                    </a:ext>
                  </a:extLst>
                </p:cNvPr>
                <p:cNvSpPr/>
                <p:nvPr/>
              </p:nvSpPr>
              <p:spPr>
                <a:xfrm rot="8196593">
                  <a:off x="1625525" y="3587676"/>
                  <a:ext cx="767184" cy="767184"/>
                </a:xfrm>
                <a:prstGeom prst="teardrop">
                  <a:avLst/>
                </a:prstGeom>
                <a:noFill/>
                <a:ln w="19050">
                  <a:solidFill>
                    <a:srgbClr val="073C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CA440A0C-7147-4141-934F-3B0F58CBF5C8}"/>
                    </a:ext>
                  </a:extLst>
                </p:cNvPr>
                <p:cNvCxnSpPr>
                  <a:stCxn id="75" idx="7"/>
                </p:cNvCxnSpPr>
                <p:nvPr/>
              </p:nvCxnSpPr>
              <p:spPr>
                <a:xfrm>
                  <a:off x="1993877" y="4513535"/>
                  <a:ext cx="23" cy="293415"/>
                </a:xfrm>
                <a:prstGeom prst="line">
                  <a:avLst/>
                </a:prstGeom>
                <a:ln w="15875">
                  <a:solidFill>
                    <a:schemeClr val="tx1">
                      <a:lumMod val="85000"/>
                      <a:lumOff val="1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689E54B1-D72F-42C7-B891-5ECCB148572D}"/>
                    </a:ext>
                  </a:extLst>
                </p:cNvPr>
                <p:cNvSpPr/>
                <p:nvPr/>
              </p:nvSpPr>
              <p:spPr>
                <a:xfrm>
                  <a:off x="1959745" y="4803775"/>
                  <a:ext cx="68263" cy="68263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A3A4E0D5-CB7D-4C0A-8287-F13C1EF32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12837" y="4139939"/>
                <a:ext cx="366325" cy="323058"/>
              </a:xfrm>
              <a:prstGeom prst="rect">
                <a:avLst/>
              </a:prstGeom>
            </p:spPr>
          </p:pic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168DC547-5340-4529-BCD0-F6C46D5BCF87}"/>
                </a:ext>
              </a:extLst>
            </p:cNvPr>
            <p:cNvGrpSpPr/>
            <p:nvPr/>
          </p:nvGrpSpPr>
          <p:grpSpPr>
            <a:xfrm>
              <a:off x="5063036" y="5211988"/>
              <a:ext cx="2035445" cy="810356"/>
              <a:chOff x="1018116" y="3352911"/>
              <a:chExt cx="2035445" cy="810356"/>
            </a:xfrm>
          </p:grpSpPr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B2B01058-99F9-4A2B-9538-87A4E10C44C3}"/>
                  </a:ext>
                </a:extLst>
              </p:cNvPr>
              <p:cNvSpPr txBox="1"/>
              <p:nvPr/>
            </p:nvSpPr>
            <p:spPr>
              <a:xfrm>
                <a:off x="1408174" y="3352911"/>
                <a:ext cx="1255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05DA123A-4F92-4EFE-B7A1-96FC5512FE75}"/>
                  </a:ext>
                </a:extLst>
              </p:cNvPr>
              <p:cNvSpPr txBox="1"/>
              <p:nvPr/>
            </p:nvSpPr>
            <p:spPr>
              <a:xfrm>
                <a:off x="1018116" y="3701602"/>
                <a:ext cx="2035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4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48">
        <p:random/>
      </p:transition>
    </mc:Choice>
    <mc:Fallback xmlns:a16="http://schemas.microsoft.com/office/drawing/2014/main" xmlns:a14="http://schemas.microsoft.com/office/drawing/2010/main" xmlns="">
      <p:transition spd="slow" advTm="19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83568" y="2437975"/>
            <a:ext cx="240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73C6E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3259980" y="910873"/>
            <a:ext cx="3904308" cy="608853"/>
            <a:chOff x="3259980" y="910873"/>
            <a:chExt cx="3904308" cy="608853"/>
          </a:xfrm>
        </p:grpSpPr>
        <p:sp>
          <p:nvSpPr>
            <p:cNvPr id="8" name="圆角矩形 7"/>
            <p:cNvSpPr/>
            <p:nvPr/>
          </p:nvSpPr>
          <p:spPr>
            <a:xfrm>
              <a:off x="3259980" y="1013297"/>
              <a:ext cx="584192" cy="50427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320190" y="910873"/>
              <a:ext cx="3844098" cy="608853"/>
              <a:chOff x="3320190" y="910873"/>
              <a:chExt cx="3844098" cy="60885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320190" y="997894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3860908" y="910873"/>
                <a:ext cx="3303380" cy="608853"/>
                <a:chOff x="3835136" y="987574"/>
                <a:chExt cx="3303380" cy="608853"/>
              </a:xfrm>
            </p:grpSpPr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835136" y="987574"/>
                  <a:ext cx="24416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897892" y="1365595"/>
                  <a:ext cx="3240624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>
            <a:off x="3259980" y="1865010"/>
            <a:ext cx="3904308" cy="618343"/>
            <a:chOff x="3268984" y="1798578"/>
            <a:chExt cx="3904308" cy="618343"/>
          </a:xfrm>
        </p:grpSpPr>
        <p:grpSp>
          <p:nvGrpSpPr>
            <p:cNvPr id="24" name="组合 23"/>
            <p:cNvGrpSpPr/>
            <p:nvPr/>
          </p:nvGrpSpPr>
          <p:grpSpPr>
            <a:xfrm>
              <a:off x="3268984" y="1897360"/>
              <a:ext cx="584192" cy="497724"/>
              <a:chOff x="3275856" y="1137922"/>
              <a:chExt cx="584192" cy="49772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275856" y="1137922"/>
                <a:ext cx="584192" cy="497724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TextBox 2"/>
              <p:cNvSpPr txBox="1"/>
              <p:nvPr/>
            </p:nvSpPr>
            <p:spPr>
              <a:xfrm>
                <a:off x="3275856" y="1137922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901290" y="1798578"/>
              <a:ext cx="3272002" cy="618343"/>
              <a:chOff x="3840568" y="1851670"/>
              <a:chExt cx="3272002" cy="618343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AA060FB-DF42-4402-A723-D1DE864C2734}"/>
                  </a:ext>
                </a:extLst>
              </p:cNvPr>
              <p:cNvSpPr txBox="1"/>
              <p:nvPr/>
            </p:nvSpPr>
            <p:spPr>
              <a:xfrm>
                <a:off x="3840568" y="1851670"/>
                <a:ext cx="244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CHAPTER TITLE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C0AA5FD-DEA1-4FEB-8140-18388ACE035F}"/>
                  </a:ext>
                </a:extLst>
              </p:cNvPr>
              <p:cNvSpPr txBox="1"/>
              <p:nvPr/>
            </p:nvSpPr>
            <p:spPr>
              <a:xfrm>
                <a:off x="3840568" y="2239181"/>
                <a:ext cx="3272002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900" dirty="0">
                    <a:solidFill>
                      <a:srgbClr val="073C6E"/>
                    </a:solidFill>
                    <a:cs typeface="+mn-ea"/>
                    <a:sym typeface="+mn-lt"/>
                  </a:rPr>
                  <a:t>Introduction to the internal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259980" y="2828637"/>
            <a:ext cx="3760292" cy="578976"/>
            <a:chOff x="3268984" y="2860792"/>
            <a:chExt cx="3760292" cy="578976"/>
          </a:xfrm>
        </p:grpSpPr>
        <p:grpSp>
          <p:nvGrpSpPr>
            <p:cNvPr id="27" name="组合 26"/>
            <p:cNvGrpSpPr/>
            <p:nvPr/>
          </p:nvGrpSpPr>
          <p:grpSpPr>
            <a:xfrm>
              <a:off x="3268984" y="2939890"/>
              <a:ext cx="584192" cy="497724"/>
              <a:chOff x="3275856" y="1137922"/>
              <a:chExt cx="584192" cy="497724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3275856" y="1137922"/>
                <a:ext cx="584192" cy="497724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TextBox 2"/>
              <p:cNvSpPr txBox="1"/>
              <p:nvPr/>
            </p:nvSpPr>
            <p:spPr>
              <a:xfrm>
                <a:off x="3296320" y="1137922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3901290" y="2860792"/>
              <a:ext cx="3127986" cy="578976"/>
              <a:chOff x="3899256" y="2692110"/>
              <a:chExt cx="3127986" cy="578976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2031AE1-19B2-43CA-8BC4-FEBC6DE8465B}"/>
                  </a:ext>
                </a:extLst>
              </p:cNvPr>
              <p:cNvSpPr txBox="1"/>
              <p:nvPr/>
            </p:nvSpPr>
            <p:spPr>
              <a:xfrm>
                <a:off x="3899256" y="2692110"/>
                <a:ext cx="244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CHAPTER TITLE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D35B938-C8CC-46FD-A3BC-9638D9D0E062}"/>
                  </a:ext>
                </a:extLst>
              </p:cNvPr>
              <p:cNvSpPr txBox="1"/>
              <p:nvPr/>
            </p:nvSpPr>
            <p:spPr>
              <a:xfrm>
                <a:off x="3899256" y="3040254"/>
                <a:ext cx="312798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900" dirty="0">
                    <a:solidFill>
                      <a:srgbClr val="073C6E"/>
                    </a:solidFill>
                    <a:cs typeface="+mn-ea"/>
                    <a:sym typeface="+mn-lt"/>
                  </a:rPr>
                  <a:t>Introduction of product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259980" y="3713400"/>
            <a:ext cx="3904308" cy="628646"/>
            <a:chOff x="3268984" y="3844142"/>
            <a:chExt cx="3904308" cy="628646"/>
          </a:xfrm>
        </p:grpSpPr>
        <p:grpSp>
          <p:nvGrpSpPr>
            <p:cNvPr id="30" name="组合 29"/>
            <p:cNvGrpSpPr/>
            <p:nvPr/>
          </p:nvGrpSpPr>
          <p:grpSpPr>
            <a:xfrm>
              <a:off x="3268984" y="3967824"/>
              <a:ext cx="584192" cy="497724"/>
              <a:chOff x="3275856" y="1137922"/>
              <a:chExt cx="584192" cy="497724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275856" y="1137922"/>
                <a:ext cx="584192" cy="497724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TextBox 2"/>
              <p:cNvSpPr txBox="1"/>
              <p:nvPr/>
            </p:nvSpPr>
            <p:spPr>
              <a:xfrm>
                <a:off x="3296320" y="1137922"/>
                <a:ext cx="563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901290" y="3844142"/>
              <a:ext cx="3272002" cy="628646"/>
              <a:chOff x="3852896" y="3492686"/>
              <a:chExt cx="3272002" cy="628646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479A7FF-F4CD-4D00-8CEC-63AF025C7ABB}"/>
                  </a:ext>
                </a:extLst>
              </p:cNvPr>
              <p:cNvSpPr txBox="1"/>
              <p:nvPr/>
            </p:nvSpPr>
            <p:spPr>
              <a:xfrm>
                <a:off x="3884274" y="3492686"/>
                <a:ext cx="244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CHAPTER TITLE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63507B1-7581-4319-BC72-B8FB8C08100D}"/>
                  </a:ext>
                </a:extLst>
              </p:cNvPr>
              <p:cNvSpPr txBox="1"/>
              <p:nvPr/>
            </p:nvSpPr>
            <p:spPr>
              <a:xfrm>
                <a:off x="3852896" y="3890500"/>
                <a:ext cx="3272002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900" dirty="0">
                    <a:solidFill>
                      <a:srgbClr val="073C6E"/>
                    </a:solidFill>
                    <a:cs typeface="+mn-ea"/>
                    <a:sym typeface="+mn-lt"/>
                  </a:rPr>
                  <a:t>Introduction to enterprise staff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25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13">
        <p:random/>
      </p:transition>
    </mc:Choice>
    <mc:Fallback xmlns:a16="http://schemas.microsoft.com/office/drawing/2014/main" xmlns="">
      <p:transition spd="slow" advTm="25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423122" cy="899662"/>
            <a:chOff x="1298925" y="821346"/>
            <a:chExt cx="6423122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91232" y="821346"/>
              <a:ext cx="6230815" cy="870052"/>
              <a:chOff x="3148440" y="780431"/>
              <a:chExt cx="4888389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032551" cy="771137"/>
                <a:chOff x="3978506" y="857132"/>
                <a:chExt cx="4032551" cy="771137"/>
              </a:xfrm>
            </p:grpSpPr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78506" y="857132"/>
                  <a:ext cx="3392098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148440" y="833886"/>
                <a:ext cx="528629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73C6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C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92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97">
        <p:random/>
      </p:transition>
    </mc:Choice>
    <mc:Fallback xmlns:a16="http://schemas.microsoft.com/office/drawing/2014/main" xmlns:a14="http://schemas.microsoft.com/office/drawing/2010/main" xmlns="">
      <p:transition spd="slow" advTm="16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24335" y="1535939"/>
            <a:ext cx="3925290" cy="1259222"/>
            <a:chOff x="590841" y="1345799"/>
            <a:chExt cx="3925290" cy="1259222"/>
          </a:xfrm>
        </p:grpSpPr>
        <p:sp>
          <p:nvSpPr>
            <p:cNvPr id="64" name="文本框 63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73C6E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80351" y="1345799"/>
              <a:ext cx="3335780" cy="1244966"/>
              <a:chOff x="804073" y="1557855"/>
              <a:chExt cx="2126214" cy="899044"/>
            </a:xfrm>
          </p:grpSpPr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D513F9DE-F1B4-44ED-A577-C6FC748DFA75}"/>
                  </a:ext>
                </a:extLst>
              </p:cNvPr>
              <p:cNvSpPr txBox="1"/>
              <p:nvPr/>
            </p:nvSpPr>
            <p:spPr>
              <a:xfrm>
                <a:off x="819511" y="1557855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edit what you want, and we recommend that you display it in the appropriate font.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804073" y="1595872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24335" y="3085733"/>
            <a:ext cx="3925290" cy="1259223"/>
            <a:chOff x="590841" y="1345798"/>
            <a:chExt cx="3925290" cy="1259223"/>
          </a:xfrm>
        </p:grpSpPr>
        <p:sp>
          <p:nvSpPr>
            <p:cNvPr id="79" name="文本框 78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73C6E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180351" y="1345798"/>
              <a:ext cx="3335780" cy="1200329"/>
              <a:chOff x="804073" y="1557855"/>
              <a:chExt cx="2126214" cy="866810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D513F9DE-F1B4-44ED-A577-C6FC748DFA75}"/>
                  </a:ext>
                </a:extLst>
              </p:cNvPr>
              <p:cNvSpPr txBox="1"/>
              <p:nvPr/>
            </p:nvSpPr>
            <p:spPr>
              <a:xfrm>
                <a:off x="819511" y="1557855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edit what you want, and we recommend that you display it in the appropriate font.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804073" y="1563638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580380" y="3085733"/>
            <a:ext cx="3925290" cy="1259223"/>
            <a:chOff x="590841" y="1345798"/>
            <a:chExt cx="3925290" cy="1259223"/>
          </a:xfrm>
        </p:grpSpPr>
        <p:sp>
          <p:nvSpPr>
            <p:cNvPr id="84" name="文本框 83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73C6E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180351" y="1345798"/>
              <a:ext cx="3335780" cy="1200329"/>
              <a:chOff x="804073" y="1557855"/>
              <a:chExt cx="2126214" cy="866810"/>
            </a:xfrm>
          </p:grpSpPr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D513F9DE-F1B4-44ED-A577-C6FC748DFA75}"/>
                  </a:ext>
                </a:extLst>
              </p:cNvPr>
              <p:cNvSpPr txBox="1"/>
              <p:nvPr/>
            </p:nvSpPr>
            <p:spPr>
              <a:xfrm>
                <a:off x="819511" y="1557855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edit what you want, and we recommend that you display it in the appropriate font.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804073" y="1563638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4580380" y="1537941"/>
            <a:ext cx="3925290" cy="1299857"/>
            <a:chOff x="590841" y="1305164"/>
            <a:chExt cx="3925290" cy="1299857"/>
          </a:xfrm>
        </p:grpSpPr>
        <p:sp>
          <p:nvSpPr>
            <p:cNvPr id="89" name="文本框 88"/>
            <p:cNvSpPr txBox="1"/>
            <p:nvPr/>
          </p:nvSpPr>
          <p:spPr>
            <a:xfrm>
              <a:off x="590841" y="1650914"/>
              <a:ext cx="589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73C6E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180351" y="1305164"/>
              <a:ext cx="3335780" cy="1240962"/>
              <a:chOff x="804073" y="1528512"/>
              <a:chExt cx="2126214" cy="896153"/>
            </a:xfrm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D513F9DE-F1B4-44ED-A577-C6FC748DFA75}"/>
                  </a:ext>
                </a:extLst>
              </p:cNvPr>
              <p:cNvSpPr txBox="1"/>
              <p:nvPr/>
            </p:nvSpPr>
            <p:spPr>
              <a:xfrm>
                <a:off x="819511" y="1528512"/>
                <a:ext cx="2110776" cy="82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edit what you want, and we recommend that you display it in the appropriate font.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804073" y="1563638"/>
                <a:ext cx="2070030" cy="861027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00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59">
        <p:random/>
      </p:transition>
    </mc:Choice>
    <mc:Fallback xmlns:a16="http://schemas.microsoft.com/office/drawing/2014/main" xmlns:a14="http://schemas.microsoft.com/office/drawing/2010/main" xmlns="">
      <p:transition spd="slow" advTm="25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49" y="1759123"/>
            <a:ext cx="3795886" cy="379588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15616" y="1616218"/>
            <a:ext cx="4248472" cy="805894"/>
            <a:chOff x="633095" y="1614527"/>
            <a:chExt cx="5194710" cy="80589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072E832-1089-4E0E-9B56-1D89020E3EEA}"/>
                </a:ext>
              </a:extLst>
            </p:cNvPr>
            <p:cNvSpPr txBox="1"/>
            <p:nvPr/>
          </p:nvSpPr>
          <p:spPr>
            <a:xfrm>
              <a:off x="633095" y="1614527"/>
              <a:ext cx="2641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CD08263-8965-4EB4-A00D-7A52EB97BBAB}"/>
                </a:ext>
              </a:extLst>
            </p:cNvPr>
            <p:cNvSpPr txBox="1"/>
            <p:nvPr/>
          </p:nvSpPr>
          <p:spPr>
            <a:xfrm>
              <a:off x="633095" y="1958756"/>
              <a:ext cx="519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title content that matches the title, noting the font size and how well the text matches.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1620" y="2833297"/>
            <a:ext cx="4068452" cy="726732"/>
            <a:chOff x="633095" y="2709534"/>
            <a:chExt cx="4068452" cy="72673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5DD46E9-A0AC-46A6-83B1-4F438387E795}"/>
                </a:ext>
              </a:extLst>
            </p:cNvPr>
            <p:cNvSpPr txBox="1"/>
            <p:nvPr/>
          </p:nvSpPr>
          <p:spPr>
            <a:xfrm>
              <a:off x="633095" y="2709534"/>
              <a:ext cx="2412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5A94967-4866-4CED-8C2D-829F11C5F572}"/>
                </a:ext>
              </a:extLst>
            </p:cNvPr>
            <p:cNvSpPr txBox="1"/>
            <p:nvPr/>
          </p:nvSpPr>
          <p:spPr>
            <a:xfrm>
              <a:off x="633095" y="2974601"/>
              <a:ext cx="4068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title content that matches the title, noting the font size and how well the text matches.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51620" y="3971214"/>
            <a:ext cx="4068452" cy="760776"/>
            <a:chOff x="633095" y="3691335"/>
            <a:chExt cx="4068452" cy="76077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7C905CB-2655-4C5A-AB41-C49D4E6A2B8D}"/>
                </a:ext>
              </a:extLst>
            </p:cNvPr>
            <p:cNvSpPr txBox="1"/>
            <p:nvPr/>
          </p:nvSpPr>
          <p:spPr>
            <a:xfrm>
              <a:off x="645939" y="3691335"/>
              <a:ext cx="3067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E984593-CCDD-4974-BEB7-E6E6CC46E008}"/>
                </a:ext>
              </a:extLst>
            </p:cNvPr>
            <p:cNvSpPr txBox="1"/>
            <p:nvPr/>
          </p:nvSpPr>
          <p:spPr>
            <a:xfrm>
              <a:off x="633095" y="3990446"/>
              <a:ext cx="4068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title content that matches the title, noting the font size and how well the text matches.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27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97">
        <p:random/>
      </p:transition>
    </mc:Choice>
    <mc:Fallback xmlns:a16="http://schemas.microsoft.com/office/drawing/2014/main" xmlns:a14="http://schemas.microsoft.com/office/drawing/2010/main" xmlns="">
      <p:transition spd="slow" advTm="26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604695B9-89A4-4B74-A0CF-08BDE6AAD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13724"/>
              </p:ext>
            </p:extLst>
          </p:nvPr>
        </p:nvGraphicFramePr>
        <p:xfrm>
          <a:off x="821546" y="1144467"/>
          <a:ext cx="3896861" cy="38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4750652" y="1422512"/>
            <a:ext cx="3816424" cy="805894"/>
            <a:chOff x="633095" y="1614527"/>
            <a:chExt cx="4666434" cy="80589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072E832-1089-4E0E-9B56-1D89020E3EEA}"/>
                </a:ext>
              </a:extLst>
            </p:cNvPr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CD08263-8965-4EB4-A00D-7A52EB97BBAB}"/>
                </a:ext>
              </a:extLst>
            </p:cNvPr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50652" y="2419089"/>
            <a:ext cx="3816424" cy="805894"/>
            <a:chOff x="633095" y="1614527"/>
            <a:chExt cx="4666434" cy="80589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072E832-1089-4E0E-9B56-1D89020E3EEA}"/>
                </a:ext>
              </a:extLst>
            </p:cNvPr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CD08263-8965-4EB4-A00D-7A52EB97BBAB}"/>
                </a:ext>
              </a:extLst>
            </p:cNvPr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0652" y="3494048"/>
            <a:ext cx="3816424" cy="805894"/>
            <a:chOff x="633095" y="1614527"/>
            <a:chExt cx="4666434" cy="80589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072E832-1089-4E0E-9B56-1D89020E3EEA}"/>
                </a:ext>
              </a:extLst>
            </p:cNvPr>
            <p:cNvSpPr txBox="1"/>
            <p:nvPr/>
          </p:nvSpPr>
          <p:spPr>
            <a:xfrm>
              <a:off x="633095" y="1614527"/>
              <a:ext cx="1494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73C6E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CD08263-8965-4EB4-A00D-7A52EB97BBAB}"/>
                </a:ext>
              </a:extLst>
            </p:cNvPr>
            <p:cNvSpPr txBox="1"/>
            <p:nvPr/>
          </p:nvSpPr>
          <p:spPr>
            <a:xfrm>
              <a:off x="633095" y="1958756"/>
              <a:ext cx="4666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add the title content, which matches the title.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24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19">
        <p:random/>
      </p:transition>
    </mc:Choice>
    <mc:Fallback xmlns:c="http://schemas.openxmlformats.org/drawingml/2006/chart" xmlns:a16="http://schemas.microsoft.com/office/drawing/2014/main" xmlns:a14="http://schemas.microsoft.com/office/drawing/2010/main" xmlns="">
      <p:transition spd="slow" advTm="41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41120"/>
            <a:chOff x="1298925" y="829264"/>
            <a:chExt cx="5341639" cy="860085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4"/>
              <a:ext cx="5149332" cy="860085"/>
              <a:chOff x="3148440" y="787449"/>
              <a:chExt cx="4039911" cy="7623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62303"/>
                <a:chOff x="3992848" y="864150"/>
                <a:chExt cx="3169731" cy="762303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561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8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ENTERPRISE STAFF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FOUR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DA795CB-C3AE-4D9D-86FC-C5C8265EFE9D}"/>
              </a:ext>
            </a:extLst>
          </p:cNvPr>
          <p:cNvGrpSpPr/>
          <p:nvPr/>
        </p:nvGrpSpPr>
        <p:grpSpPr>
          <a:xfrm>
            <a:off x="861204" y="1631618"/>
            <a:ext cx="2238285" cy="2740332"/>
            <a:chOff x="441768" y="1667965"/>
            <a:chExt cx="3599727" cy="3842795"/>
          </a:xfrm>
        </p:grpSpPr>
        <p:sp>
          <p:nvSpPr>
            <p:cNvPr id="16" name="矩形: 圆角 6">
              <a:extLst>
                <a:ext uri="{FF2B5EF4-FFF2-40B4-BE49-F238E27FC236}">
                  <a16:creationId xmlns:a16="http://schemas.microsoft.com/office/drawing/2014/main" id="{77518F46-0EFD-41EA-BC8E-739B8E8CACB0}"/>
                </a:ext>
              </a:extLst>
            </p:cNvPr>
            <p:cNvSpPr/>
            <p:nvPr/>
          </p:nvSpPr>
          <p:spPr>
            <a:xfrm>
              <a:off x="441768" y="1667965"/>
              <a:ext cx="3599727" cy="384279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CF99990-69C2-4519-B8C7-5D224CF0210C}"/>
                </a:ext>
              </a:extLst>
            </p:cNvPr>
            <p:cNvGrpSpPr/>
            <p:nvPr/>
          </p:nvGrpSpPr>
          <p:grpSpPr>
            <a:xfrm>
              <a:off x="552109" y="2025912"/>
              <a:ext cx="3474208" cy="2627719"/>
              <a:chOff x="552109" y="2025912"/>
              <a:chExt cx="3474208" cy="2627719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68FE4F7B-D91F-4806-A132-6A9C45F5C50A}"/>
                  </a:ext>
                </a:extLst>
              </p:cNvPr>
              <p:cNvGrpSpPr/>
              <p:nvPr/>
            </p:nvGrpSpPr>
            <p:grpSpPr>
              <a:xfrm>
                <a:off x="1657832" y="2025912"/>
                <a:ext cx="1161815" cy="696684"/>
                <a:chOff x="1564313" y="4186996"/>
                <a:chExt cx="1161815" cy="696684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D010E9EA-9BF2-4516-9668-303FD1D6E6C8}"/>
                    </a:ext>
                  </a:extLst>
                </p:cNvPr>
                <p:cNvSpPr/>
                <p:nvPr/>
              </p:nvSpPr>
              <p:spPr>
                <a:xfrm>
                  <a:off x="1628091" y="4186996"/>
                  <a:ext cx="874329" cy="696684"/>
                </a:xfrm>
                <a:prstGeom prst="ellipse">
                  <a:avLst/>
                </a:prstGeom>
                <a:solidFill>
                  <a:srgbClr val="384A62"/>
                </a:solidFill>
                <a:ln>
                  <a:noFill/>
                </a:ln>
                <a:effectLst>
                  <a:outerShdw blurRad="368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06BDC7C-98FD-4F83-8A55-545C70CFF0B7}"/>
                    </a:ext>
                  </a:extLst>
                </p:cNvPr>
                <p:cNvSpPr txBox="1"/>
                <p:nvPr/>
              </p:nvSpPr>
              <p:spPr>
                <a:xfrm>
                  <a:off x="1564313" y="4197075"/>
                  <a:ext cx="1161815" cy="64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BC1A086-2161-4DF5-AC2A-99942608366F}"/>
                  </a:ext>
                </a:extLst>
              </p:cNvPr>
              <p:cNvSpPr txBox="1"/>
              <p:nvPr/>
            </p:nvSpPr>
            <p:spPr>
              <a:xfrm>
                <a:off x="951055" y="2821662"/>
                <a:ext cx="2598514" cy="5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8931A47-17CF-4B8F-8067-DA1BF23AEA32}"/>
                  </a:ext>
                </a:extLst>
              </p:cNvPr>
              <p:cNvSpPr txBox="1"/>
              <p:nvPr/>
            </p:nvSpPr>
            <p:spPr>
              <a:xfrm>
                <a:off x="552109" y="3404603"/>
                <a:ext cx="3474208" cy="124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content, which matches the content.</a:t>
                </a: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DA795CB-C3AE-4D9D-86FC-C5C8265EFE9D}"/>
              </a:ext>
            </a:extLst>
          </p:cNvPr>
          <p:cNvGrpSpPr/>
          <p:nvPr/>
        </p:nvGrpSpPr>
        <p:grpSpPr>
          <a:xfrm>
            <a:off x="3436644" y="1631618"/>
            <a:ext cx="2256541" cy="2740332"/>
            <a:chOff x="441768" y="1667965"/>
            <a:chExt cx="3629087" cy="3842795"/>
          </a:xfrm>
        </p:grpSpPr>
        <p:sp>
          <p:nvSpPr>
            <p:cNvPr id="49" name="矩形: 圆角 6">
              <a:extLst>
                <a:ext uri="{FF2B5EF4-FFF2-40B4-BE49-F238E27FC236}">
                  <a16:creationId xmlns:a16="http://schemas.microsoft.com/office/drawing/2014/main" id="{77518F46-0EFD-41EA-BC8E-739B8E8CACB0}"/>
                </a:ext>
              </a:extLst>
            </p:cNvPr>
            <p:cNvSpPr/>
            <p:nvPr/>
          </p:nvSpPr>
          <p:spPr>
            <a:xfrm>
              <a:off x="441768" y="1667965"/>
              <a:ext cx="3599727" cy="384279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CF99990-69C2-4519-B8C7-5D224CF0210C}"/>
                </a:ext>
              </a:extLst>
            </p:cNvPr>
            <p:cNvGrpSpPr/>
            <p:nvPr/>
          </p:nvGrpSpPr>
          <p:grpSpPr>
            <a:xfrm>
              <a:off x="596647" y="2025912"/>
              <a:ext cx="3474208" cy="2636810"/>
              <a:chOff x="596647" y="2025912"/>
              <a:chExt cx="3474208" cy="2636810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68FE4F7B-D91F-4806-A132-6A9C45F5C50A}"/>
                  </a:ext>
                </a:extLst>
              </p:cNvPr>
              <p:cNvGrpSpPr/>
              <p:nvPr/>
            </p:nvGrpSpPr>
            <p:grpSpPr>
              <a:xfrm>
                <a:off x="1719101" y="2025912"/>
                <a:ext cx="1075612" cy="696684"/>
                <a:chOff x="1625582" y="4186996"/>
                <a:chExt cx="1075612" cy="696684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D010E9EA-9BF2-4516-9668-303FD1D6E6C8}"/>
                    </a:ext>
                  </a:extLst>
                </p:cNvPr>
                <p:cNvSpPr/>
                <p:nvPr/>
              </p:nvSpPr>
              <p:spPr>
                <a:xfrm>
                  <a:off x="1628091" y="4186996"/>
                  <a:ext cx="874329" cy="696684"/>
                </a:xfrm>
                <a:prstGeom prst="ellipse">
                  <a:avLst/>
                </a:prstGeom>
                <a:solidFill>
                  <a:srgbClr val="384A62"/>
                </a:solidFill>
                <a:ln>
                  <a:noFill/>
                </a:ln>
                <a:effectLst>
                  <a:outerShdw blurRad="368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306BDC7C-98FD-4F83-8A55-545C70CFF0B7}"/>
                    </a:ext>
                  </a:extLst>
                </p:cNvPr>
                <p:cNvSpPr txBox="1"/>
                <p:nvPr/>
              </p:nvSpPr>
              <p:spPr>
                <a:xfrm>
                  <a:off x="1625582" y="4206011"/>
                  <a:ext cx="1075612" cy="64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BC1A086-2161-4DF5-AC2A-99942608366F}"/>
                  </a:ext>
                </a:extLst>
              </p:cNvPr>
              <p:cNvSpPr txBox="1"/>
              <p:nvPr/>
            </p:nvSpPr>
            <p:spPr>
              <a:xfrm>
                <a:off x="951055" y="2821662"/>
                <a:ext cx="2598514" cy="5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8931A47-17CF-4B8F-8067-DA1BF23AEA32}"/>
                  </a:ext>
                </a:extLst>
              </p:cNvPr>
              <p:cNvSpPr txBox="1"/>
              <p:nvPr/>
            </p:nvSpPr>
            <p:spPr>
              <a:xfrm>
                <a:off x="596647" y="3413694"/>
                <a:ext cx="3474208" cy="124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content, which matches the content.</a:t>
                </a: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DA795CB-C3AE-4D9D-86FC-C5C8265EFE9D}"/>
              </a:ext>
            </a:extLst>
          </p:cNvPr>
          <p:cNvGrpSpPr/>
          <p:nvPr/>
        </p:nvGrpSpPr>
        <p:grpSpPr>
          <a:xfrm>
            <a:off x="6044512" y="1631618"/>
            <a:ext cx="2238285" cy="2740332"/>
            <a:chOff x="441768" y="1667965"/>
            <a:chExt cx="3599727" cy="3842795"/>
          </a:xfrm>
        </p:grpSpPr>
        <p:sp>
          <p:nvSpPr>
            <p:cNvPr id="57" name="矩形: 圆角 6">
              <a:extLst>
                <a:ext uri="{FF2B5EF4-FFF2-40B4-BE49-F238E27FC236}">
                  <a16:creationId xmlns:a16="http://schemas.microsoft.com/office/drawing/2014/main" id="{77518F46-0EFD-41EA-BC8E-739B8E8CACB0}"/>
                </a:ext>
              </a:extLst>
            </p:cNvPr>
            <p:cNvSpPr/>
            <p:nvPr/>
          </p:nvSpPr>
          <p:spPr>
            <a:xfrm>
              <a:off x="441768" y="1667965"/>
              <a:ext cx="3599727" cy="384279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CF99990-69C2-4519-B8C7-5D224CF0210C}"/>
                </a:ext>
              </a:extLst>
            </p:cNvPr>
            <p:cNvGrpSpPr/>
            <p:nvPr/>
          </p:nvGrpSpPr>
          <p:grpSpPr>
            <a:xfrm>
              <a:off x="567286" y="2025912"/>
              <a:ext cx="3474208" cy="2627718"/>
              <a:chOff x="567286" y="2025912"/>
              <a:chExt cx="3474208" cy="2627718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68FE4F7B-D91F-4806-A132-6A9C45F5C50A}"/>
                  </a:ext>
                </a:extLst>
              </p:cNvPr>
              <p:cNvGrpSpPr/>
              <p:nvPr/>
            </p:nvGrpSpPr>
            <p:grpSpPr>
              <a:xfrm>
                <a:off x="1603295" y="2025912"/>
                <a:ext cx="1282169" cy="696684"/>
                <a:chOff x="1509776" y="4186996"/>
                <a:chExt cx="1282169" cy="696684"/>
              </a:xfrm>
            </p:grpSpPr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D010E9EA-9BF2-4516-9668-303FD1D6E6C8}"/>
                    </a:ext>
                  </a:extLst>
                </p:cNvPr>
                <p:cNvSpPr/>
                <p:nvPr/>
              </p:nvSpPr>
              <p:spPr>
                <a:xfrm>
                  <a:off x="1628091" y="4186996"/>
                  <a:ext cx="874329" cy="696684"/>
                </a:xfrm>
                <a:prstGeom prst="ellipse">
                  <a:avLst/>
                </a:prstGeom>
                <a:solidFill>
                  <a:srgbClr val="384A62"/>
                </a:solidFill>
                <a:ln>
                  <a:noFill/>
                </a:ln>
                <a:effectLst>
                  <a:outerShdw blurRad="3683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073C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06BDC7C-98FD-4F83-8A55-545C70CFF0B7}"/>
                    </a:ext>
                  </a:extLst>
                </p:cNvPr>
                <p:cNvSpPr txBox="1"/>
                <p:nvPr/>
              </p:nvSpPr>
              <p:spPr>
                <a:xfrm>
                  <a:off x="1509776" y="4206011"/>
                  <a:ext cx="1282169" cy="64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0BC1A086-2161-4DF5-AC2A-99942608366F}"/>
                  </a:ext>
                </a:extLst>
              </p:cNvPr>
              <p:cNvSpPr txBox="1"/>
              <p:nvPr/>
            </p:nvSpPr>
            <p:spPr>
              <a:xfrm>
                <a:off x="951055" y="2821662"/>
                <a:ext cx="2598514" cy="5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8931A47-17CF-4B8F-8067-DA1BF23AEA32}"/>
                  </a:ext>
                </a:extLst>
              </p:cNvPr>
              <p:cNvSpPr txBox="1"/>
              <p:nvPr/>
            </p:nvSpPr>
            <p:spPr>
              <a:xfrm>
                <a:off x="567286" y="3404602"/>
                <a:ext cx="3474208" cy="124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073C6E"/>
                    </a:solidFill>
                    <a:cs typeface="+mn-ea"/>
                    <a:sym typeface="+mn-lt"/>
                  </a:rPr>
                  <a:t>Click here to add the title content, which matches the content.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8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2">
        <p:random/>
      </p:transition>
    </mc:Choice>
    <mc:Fallback xmlns:a16="http://schemas.microsoft.com/office/drawing/2014/main" xmlns:a14="http://schemas.microsoft.com/office/drawing/2010/main" xmlns="">
      <p:transition spd="slow" advTm="18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60安全浏览器下载\包图网_19623519读书片刻阅读海报展板\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00" y="0"/>
            <a:ext cx="915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54982" y="84355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rgbClr val="51B774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Thank you!</a:t>
            </a:r>
            <a:endParaRPr lang="zh-CN" altLang="en-US" sz="6000" spc="300" dirty="0">
              <a:solidFill>
                <a:srgbClr val="284C28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TextBox 3">
            <a:hlinkClick r:id="rId5"/>
            <a:extLst>
              <a:ext uri="{FF2B5EF4-FFF2-40B4-BE49-F238E27FC236}">
                <a16:creationId xmlns:a16="http://schemas.microsoft.com/office/drawing/2014/main" id="{70285217-BC4A-4DBC-B532-6875EBF4FBB7}"/>
              </a:ext>
            </a:extLst>
          </p:cNvPr>
          <p:cNvSpPr txBox="1"/>
          <p:nvPr/>
        </p:nvSpPr>
        <p:spPr>
          <a:xfrm>
            <a:off x="2124457" y="495825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5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28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32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345239"/>
            <a:ext cx="9144000" cy="7929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412234" y="1145347"/>
            <a:ext cx="6172200" cy="161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1043608" y="2394954"/>
            <a:ext cx="748883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5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350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35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rgbClr val="FFC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rgbClr val="FFC0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sz="135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423122" cy="899662"/>
            <a:chOff x="1298925" y="821346"/>
            <a:chExt cx="6423122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03648" y="821346"/>
              <a:ext cx="6318399" cy="870052"/>
              <a:chOff x="3079726" y="780431"/>
              <a:chExt cx="4957103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032551" cy="771137"/>
                <a:chOff x="3978506" y="857132"/>
                <a:chExt cx="4032551" cy="771137"/>
              </a:xfrm>
            </p:grpSpPr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78506" y="857132"/>
                  <a:ext cx="3392098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079726" y="833886"/>
                <a:ext cx="538358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9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16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4">
        <p:random/>
      </p:transition>
    </mc:Choice>
    <mc:Fallback xmlns:a16="http://schemas.microsoft.com/office/drawing/2014/main" xmlns:a14="http://schemas.microsoft.com/office/drawing/2010/main" xmlns="">
      <p:transition spd="slow" advTm="17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88058" y="270672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3" cy="614371"/>
            <a:chOff x="1298925" y="829264"/>
            <a:chExt cx="5341640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241278" cy="818795"/>
              <a:chOff x="3076304" y="787449"/>
              <a:chExt cx="4112047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25707"/>
                <a:chOff x="3992848" y="864150"/>
                <a:chExt cx="3169731" cy="725707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4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646337" y="1679435"/>
            <a:ext cx="1569660" cy="2927435"/>
            <a:chOff x="1532279" y="1605960"/>
            <a:chExt cx="1569660" cy="292743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6614847-AE60-4187-91EB-B2492BCD2673}"/>
                </a:ext>
              </a:extLst>
            </p:cNvPr>
            <p:cNvSpPr txBox="1"/>
            <p:nvPr/>
          </p:nvSpPr>
          <p:spPr>
            <a:xfrm>
              <a:off x="1532279" y="2571751"/>
              <a:ext cx="1569660" cy="196164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841129" y="1605960"/>
              <a:ext cx="674961" cy="636867"/>
              <a:chOff x="1949065" y="1624542"/>
              <a:chExt cx="674961" cy="636867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949065" y="1624542"/>
                <a:ext cx="674961" cy="636867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991791" y="1681365"/>
                <a:ext cx="632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981055" y="1637449"/>
            <a:ext cx="1569660" cy="3011406"/>
            <a:chOff x="4080757" y="1605960"/>
            <a:chExt cx="1569660" cy="3011406"/>
          </a:xfrm>
        </p:grpSpPr>
        <p:grpSp>
          <p:nvGrpSpPr>
            <p:cNvPr id="34" name="组合 33"/>
            <p:cNvGrpSpPr/>
            <p:nvPr/>
          </p:nvGrpSpPr>
          <p:grpSpPr>
            <a:xfrm>
              <a:off x="4389607" y="1605960"/>
              <a:ext cx="674961" cy="636867"/>
              <a:chOff x="1949065" y="1624542"/>
              <a:chExt cx="674961" cy="636867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949065" y="1624542"/>
                <a:ext cx="674961" cy="636867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991791" y="1681365"/>
                <a:ext cx="632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73C6E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6614847-AE60-4187-91EB-B2492BCD2673}"/>
                </a:ext>
              </a:extLst>
            </p:cNvPr>
            <p:cNvSpPr txBox="1"/>
            <p:nvPr/>
          </p:nvSpPr>
          <p:spPr>
            <a:xfrm>
              <a:off x="4080757" y="2655722"/>
              <a:ext cx="1569660" cy="196164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03788" y="1658442"/>
            <a:ext cx="1569660" cy="2969420"/>
            <a:chOff x="6503788" y="1605960"/>
            <a:chExt cx="1569660" cy="2969420"/>
          </a:xfrm>
        </p:grpSpPr>
        <p:grpSp>
          <p:nvGrpSpPr>
            <p:cNvPr id="37" name="组合 36"/>
            <p:cNvGrpSpPr/>
            <p:nvPr/>
          </p:nvGrpSpPr>
          <p:grpSpPr>
            <a:xfrm>
              <a:off x="6812638" y="1605960"/>
              <a:ext cx="674961" cy="636867"/>
              <a:chOff x="1949065" y="1624542"/>
              <a:chExt cx="674961" cy="636867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1949065" y="1624542"/>
                <a:ext cx="674961" cy="636867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991791" y="1681365"/>
                <a:ext cx="632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73C6E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6614847-AE60-4187-91EB-B2492BCD2673}"/>
                </a:ext>
              </a:extLst>
            </p:cNvPr>
            <p:cNvSpPr txBox="1"/>
            <p:nvPr/>
          </p:nvSpPr>
          <p:spPr>
            <a:xfrm>
              <a:off x="6503788" y="2613736"/>
              <a:ext cx="1569660" cy="196164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57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4">
        <p:random/>
      </p:transition>
    </mc:Choice>
    <mc:Fallback xmlns:a16="http://schemas.microsoft.com/office/drawing/2014/main" xmlns:a14="http://schemas.microsoft.com/office/drawing/2010/main" xmlns="">
      <p:transition spd="slow" advTm="19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285979"/>
            <a:ext cx="4590656" cy="3734043"/>
          </a:xfrm>
          <a:prstGeom prst="roundRect">
            <a:avLst>
              <a:gd name="adj" fmla="val 9153"/>
            </a:avLst>
          </a:prstGeom>
          <a:effectLst>
            <a:softEdge rad="0"/>
          </a:effectLst>
        </p:spPr>
      </p:pic>
      <p:grpSp>
        <p:nvGrpSpPr>
          <p:cNvPr id="6" name="组合 5"/>
          <p:cNvGrpSpPr/>
          <p:nvPr/>
        </p:nvGrpSpPr>
        <p:grpSpPr>
          <a:xfrm>
            <a:off x="683568" y="561898"/>
            <a:ext cx="3832563" cy="614371"/>
            <a:chOff x="1298925" y="829264"/>
            <a:chExt cx="5341640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241278" cy="818795"/>
              <a:chOff x="3076304" y="787449"/>
              <a:chExt cx="4112047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25707"/>
                <a:chOff x="3992848" y="864150"/>
                <a:chExt cx="3169731" cy="725707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4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874049" y="1523873"/>
            <a:ext cx="4697517" cy="775277"/>
            <a:chOff x="874049" y="1523873"/>
            <a:chExt cx="4697517" cy="77527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1275428" y="1523873"/>
              <a:ext cx="4296138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74049" y="1569036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73C6E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4050" y="2961465"/>
            <a:ext cx="4664134" cy="775277"/>
            <a:chOff x="874050" y="2961465"/>
            <a:chExt cx="4664134" cy="77527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1308811" y="2961465"/>
              <a:ext cx="4229373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4050" y="3071806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73C6E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99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73">
        <p:random/>
      </p:transition>
    </mc:Choice>
    <mc:Fallback xmlns:a16="http://schemas.microsoft.com/office/drawing/2014/main" xmlns:a14="http://schemas.microsoft.com/office/drawing/2010/main" xmlns="">
      <p:transition spd="slow" advTm="15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8BD5E2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3" cy="614371"/>
            <a:chOff x="1298925" y="829264"/>
            <a:chExt cx="5341640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241278" cy="818795"/>
              <a:chOff x="3076304" y="787449"/>
              <a:chExt cx="4112047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25707"/>
                <a:chOff x="3992848" y="864150"/>
                <a:chExt cx="3169731" cy="725707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4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65437" y="1468193"/>
            <a:ext cx="3398777" cy="1014580"/>
            <a:chOff x="965437" y="1468193"/>
            <a:chExt cx="3398777" cy="1014580"/>
          </a:xfrm>
        </p:grpSpPr>
        <p:grpSp>
          <p:nvGrpSpPr>
            <p:cNvPr id="46" name="组合 45"/>
            <p:cNvGrpSpPr/>
            <p:nvPr/>
          </p:nvGrpSpPr>
          <p:grpSpPr>
            <a:xfrm>
              <a:off x="3147329" y="2021108"/>
              <a:ext cx="1216885" cy="461665"/>
              <a:chOff x="1266883" y="1563638"/>
              <a:chExt cx="1216885" cy="461665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title</a:t>
                </a:r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1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965437" y="1468193"/>
              <a:ext cx="2106174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5437" y="2887725"/>
            <a:ext cx="3398777" cy="775277"/>
            <a:chOff x="965437" y="2887725"/>
            <a:chExt cx="3398777" cy="775277"/>
          </a:xfrm>
        </p:grpSpPr>
        <p:grpSp>
          <p:nvGrpSpPr>
            <p:cNvPr id="50" name="组合 49"/>
            <p:cNvGrpSpPr/>
            <p:nvPr/>
          </p:nvGrpSpPr>
          <p:grpSpPr>
            <a:xfrm>
              <a:off x="3147329" y="2942404"/>
              <a:ext cx="1216885" cy="461665"/>
              <a:chOff x="1266883" y="1563638"/>
              <a:chExt cx="1216885" cy="461665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title</a:t>
                </a:r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3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965437" y="2887725"/>
              <a:ext cx="2106174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82772" y="1468193"/>
            <a:ext cx="3551031" cy="1014580"/>
            <a:chOff x="4882772" y="1468193"/>
            <a:chExt cx="3551031" cy="1014580"/>
          </a:xfrm>
        </p:grpSpPr>
        <p:grpSp>
          <p:nvGrpSpPr>
            <p:cNvPr id="47" name="组合 46"/>
            <p:cNvGrpSpPr/>
            <p:nvPr/>
          </p:nvGrpSpPr>
          <p:grpSpPr>
            <a:xfrm>
              <a:off x="4882772" y="2021108"/>
              <a:ext cx="1216885" cy="461665"/>
              <a:chOff x="1266883" y="1563638"/>
              <a:chExt cx="1216885" cy="461665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title</a:t>
                </a:r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2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6327629" y="1468193"/>
              <a:ext cx="2106174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2772" y="2887725"/>
            <a:ext cx="3551031" cy="775277"/>
            <a:chOff x="4882772" y="2887725"/>
            <a:chExt cx="3551031" cy="775277"/>
          </a:xfrm>
        </p:grpSpPr>
        <p:grpSp>
          <p:nvGrpSpPr>
            <p:cNvPr id="53" name="组合 52"/>
            <p:cNvGrpSpPr/>
            <p:nvPr/>
          </p:nvGrpSpPr>
          <p:grpSpPr>
            <a:xfrm>
              <a:off x="4882772" y="2942404"/>
              <a:ext cx="1216885" cy="461665"/>
              <a:chOff x="1266883" y="1563638"/>
              <a:chExt cx="1216885" cy="461665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1266883" y="1563638"/>
                <a:ext cx="1216885" cy="432048"/>
              </a:xfrm>
              <a:prstGeom prst="roundRect">
                <a:avLst/>
              </a:prstGeom>
              <a:noFill/>
              <a:ln>
                <a:solidFill>
                  <a:srgbClr val="8BD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313885" y="1563638"/>
                <a:ext cx="1097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title</a:t>
                </a:r>
                <a:r>
                  <a:rPr lang="en-US" altLang="zh-CN" sz="2400" dirty="0">
                    <a:solidFill>
                      <a:srgbClr val="073C6E"/>
                    </a:solidFill>
                    <a:cs typeface="+mn-ea"/>
                    <a:sym typeface="+mn-lt"/>
                  </a:rPr>
                  <a:t>4</a:t>
                </a:r>
                <a:endParaRPr lang="zh-CN" altLang="en-US" sz="24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6327629" y="2887725"/>
              <a:ext cx="2106174" cy="775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2915816" y="2610237"/>
            <a:ext cx="331236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/>
                </a:gs>
                <a:gs pos="61000">
                  <a:srgbClr val="8BD5E2"/>
                </a:gs>
                <a:gs pos="36000">
                  <a:srgbClr val="8BD5E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4572000" y="2144989"/>
            <a:ext cx="7527" cy="742736"/>
          </a:xfrm>
          <a:prstGeom prst="line">
            <a:avLst/>
          </a:prstGeom>
          <a:ln w="31750"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48000">
                  <a:srgbClr val="8BD5E2"/>
                </a:gs>
                <a:gs pos="47000">
                  <a:srgbClr val="8BD5E2"/>
                </a:gs>
                <a:gs pos="100000">
                  <a:schemeClr val="bg1">
                    <a:alpha val="2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940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65">
        <p:random/>
      </p:transition>
    </mc:Choice>
    <mc:Fallback xmlns:a16="http://schemas.microsoft.com/office/drawing/2014/main" xmlns:a14="http://schemas.microsoft.com/office/drawing/2010/main" xmlns="">
      <p:transition spd="slow" advTm="246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8"/>
            <a:ext cx="3832562" cy="614371"/>
            <a:chOff x="1298925" y="829264"/>
            <a:chExt cx="5341638" cy="824200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99287" y="829264"/>
              <a:ext cx="5241276" cy="818795"/>
              <a:chOff x="3076305" y="787449"/>
              <a:chExt cx="4112046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25707"/>
                <a:chOff x="3992848" y="864150"/>
                <a:chExt cx="3169731" cy="725707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076305" y="833886"/>
                <a:ext cx="538357" cy="475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46" y="2850248"/>
            <a:ext cx="7589847" cy="216341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76004" y="1324207"/>
            <a:ext cx="7535390" cy="624619"/>
            <a:chOff x="927925" y="1523873"/>
            <a:chExt cx="4643641" cy="91937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1275428" y="1523873"/>
              <a:ext cx="4296138" cy="903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27925" y="1587992"/>
              <a:ext cx="337052" cy="855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073C6E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0371" y="2155466"/>
            <a:ext cx="7474349" cy="640502"/>
            <a:chOff x="978995" y="1481538"/>
            <a:chExt cx="4606025" cy="94275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1288882" y="1481538"/>
              <a:ext cx="4296138" cy="903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78995" y="1569035"/>
              <a:ext cx="337052" cy="855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073C6E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5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3">
        <p:random/>
      </p:transition>
    </mc:Choice>
    <mc:Fallback xmlns:a16="http://schemas.microsoft.com/office/drawing/2014/main" xmlns:a14="http://schemas.microsoft.com/office/drawing/2010/main" xmlns="">
      <p:transition spd="slow" advTm="16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pic>
        <p:nvPicPr>
          <p:cNvPr id="4" name="Picture 4" descr="D:\360安全浏览器下载\包图网_19623519读书片刻阅读海报展板\3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39552" y="411510"/>
            <a:ext cx="8167883" cy="4602156"/>
          </a:xfrm>
          <a:prstGeom prst="roundRect">
            <a:avLst>
              <a:gd name="adj" fmla="val 8436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8" y="561897"/>
            <a:ext cx="3832562" cy="614372"/>
            <a:chOff x="1298925" y="829263"/>
            <a:chExt cx="5341639" cy="824201"/>
          </a:xfrm>
        </p:grpSpPr>
        <p:sp>
          <p:nvSpPr>
            <p:cNvPr id="7" name="圆角矩形 6"/>
            <p:cNvSpPr/>
            <p:nvPr/>
          </p:nvSpPr>
          <p:spPr>
            <a:xfrm>
              <a:off x="1420411" y="925966"/>
              <a:ext cx="744620" cy="477209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91232" y="829263"/>
              <a:ext cx="5149332" cy="818795"/>
              <a:chOff x="3148440" y="787449"/>
              <a:chExt cx="4039911" cy="72570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18620" y="787449"/>
                <a:ext cx="3169731" cy="725707"/>
                <a:chOff x="3992848" y="864150"/>
                <a:chExt cx="3169731" cy="725707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92848" y="864150"/>
                  <a:ext cx="2669915" cy="548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3995394" y="1370286"/>
                  <a:ext cx="3167185" cy="219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6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BASIC INFORMATION OF THE ENTERPRISE</a:t>
                  </a:r>
                </a:p>
              </p:txBody>
            </p:sp>
          </p:grpSp>
          <p:sp>
            <p:nvSpPr>
              <p:cNvPr id="12" name="TextBox 2"/>
              <p:cNvSpPr txBox="1"/>
              <p:nvPr/>
            </p:nvSpPr>
            <p:spPr>
              <a:xfrm>
                <a:off x="3148440" y="833886"/>
                <a:ext cx="538357" cy="475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73C6E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073C6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00323"/>
              <a:ext cx="878505" cy="247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rgbClr val="073C6E"/>
                  </a:solidFill>
                  <a:cs typeface="+mn-ea"/>
                  <a:sym typeface="+mn-lt"/>
                </a:rPr>
                <a:t>PART ONE</a:t>
              </a:r>
              <a:endParaRPr lang="zh-CN" altLang="en-US" sz="600" dirty="0">
                <a:solidFill>
                  <a:srgbClr val="073C6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B163969-2356-47B1-B5FE-F38E79F6A568}"/>
              </a:ext>
            </a:extLst>
          </p:cNvPr>
          <p:cNvGrpSpPr/>
          <p:nvPr/>
        </p:nvGrpSpPr>
        <p:grpSpPr>
          <a:xfrm>
            <a:off x="931097" y="1635646"/>
            <a:ext cx="3136847" cy="3242500"/>
            <a:chOff x="2833029" y="2058837"/>
            <a:chExt cx="3580674" cy="3580673"/>
          </a:xfrm>
          <a:solidFill>
            <a:srgbClr val="073C6E"/>
          </a:solidFill>
        </p:grpSpPr>
        <p:sp>
          <p:nvSpPr>
            <p:cNvPr id="16" name="空心弧 15">
              <a:extLst>
                <a:ext uri="{FF2B5EF4-FFF2-40B4-BE49-F238E27FC236}">
                  <a16:creationId xmlns:a16="http://schemas.microsoft.com/office/drawing/2014/main" id="{364AD01B-E686-4324-BCBE-4D2EDE7BCEE3}"/>
                </a:ext>
              </a:extLst>
            </p:cNvPr>
            <p:cNvSpPr/>
            <p:nvPr/>
          </p:nvSpPr>
          <p:spPr>
            <a:xfrm flipH="1">
              <a:off x="2833029" y="2058837"/>
              <a:ext cx="3580674" cy="3580673"/>
            </a:xfrm>
            <a:prstGeom prst="blockArc">
              <a:avLst>
                <a:gd name="adj1" fmla="val 7754173"/>
                <a:gd name="adj2" fmla="val 15056"/>
                <a:gd name="adj3" fmla="val 3335"/>
              </a:avLst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空心弧 16">
              <a:extLst>
                <a:ext uri="{FF2B5EF4-FFF2-40B4-BE49-F238E27FC236}">
                  <a16:creationId xmlns:a16="http://schemas.microsoft.com/office/drawing/2014/main" id="{4721A1D6-5085-4528-99EF-962F25DD2B8B}"/>
                </a:ext>
              </a:extLst>
            </p:cNvPr>
            <p:cNvSpPr/>
            <p:nvPr/>
          </p:nvSpPr>
          <p:spPr>
            <a:xfrm flipH="1">
              <a:off x="3027410" y="2253491"/>
              <a:ext cx="3191912" cy="3191912"/>
            </a:xfrm>
            <a:prstGeom prst="blockArc">
              <a:avLst>
                <a:gd name="adj1" fmla="val 8854003"/>
                <a:gd name="adj2" fmla="val 15101"/>
                <a:gd name="adj3" fmla="val 34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空心弧 17">
              <a:extLst>
                <a:ext uri="{FF2B5EF4-FFF2-40B4-BE49-F238E27FC236}">
                  <a16:creationId xmlns:a16="http://schemas.microsoft.com/office/drawing/2014/main" id="{BA6F577F-0385-403E-96B5-9A1CBD54609D}"/>
                </a:ext>
              </a:extLst>
            </p:cNvPr>
            <p:cNvSpPr/>
            <p:nvPr/>
          </p:nvSpPr>
          <p:spPr>
            <a:xfrm flipH="1">
              <a:off x="3230104" y="2456470"/>
              <a:ext cx="2786526" cy="2786524"/>
            </a:xfrm>
            <a:prstGeom prst="blockArc">
              <a:avLst>
                <a:gd name="adj1" fmla="val 10297009"/>
                <a:gd name="adj2" fmla="val 15210"/>
                <a:gd name="adj3" fmla="val 3809"/>
              </a:avLst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空心弧 18">
              <a:extLst>
                <a:ext uri="{FF2B5EF4-FFF2-40B4-BE49-F238E27FC236}">
                  <a16:creationId xmlns:a16="http://schemas.microsoft.com/office/drawing/2014/main" id="{9E2A5A2F-E2F8-4B4F-BAB4-E4958E9268EA}"/>
                </a:ext>
              </a:extLst>
            </p:cNvPr>
            <p:cNvSpPr/>
            <p:nvPr/>
          </p:nvSpPr>
          <p:spPr>
            <a:xfrm flipH="1">
              <a:off x="3433935" y="2660587"/>
              <a:ext cx="2378864" cy="2378863"/>
            </a:xfrm>
            <a:prstGeom prst="blockArc">
              <a:avLst>
                <a:gd name="adj1" fmla="val 11032572"/>
                <a:gd name="adj2" fmla="val 15300"/>
                <a:gd name="adj3" fmla="val 4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空心弧 19">
              <a:extLst>
                <a:ext uri="{FF2B5EF4-FFF2-40B4-BE49-F238E27FC236}">
                  <a16:creationId xmlns:a16="http://schemas.microsoft.com/office/drawing/2014/main" id="{9301ED56-8D01-4876-91C0-85018476FDDC}"/>
                </a:ext>
              </a:extLst>
            </p:cNvPr>
            <p:cNvSpPr/>
            <p:nvPr/>
          </p:nvSpPr>
          <p:spPr>
            <a:xfrm flipH="1">
              <a:off x="3642539" y="2869485"/>
              <a:ext cx="1961655" cy="1961653"/>
            </a:xfrm>
            <a:prstGeom prst="blockArc">
              <a:avLst>
                <a:gd name="adj1" fmla="val 11972212"/>
                <a:gd name="adj2" fmla="val 15425"/>
                <a:gd name="adj3" fmla="val 4457"/>
              </a:avLst>
            </a:prstGeom>
            <a:solidFill>
              <a:srgbClr val="8BD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iconfont-10479-5113352">
              <a:extLst>
                <a:ext uri="{FF2B5EF4-FFF2-40B4-BE49-F238E27FC236}">
                  <a16:creationId xmlns:a16="http://schemas.microsoft.com/office/drawing/2014/main" id="{B079A6DF-439E-4BA6-A70D-64CE19716D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53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iconfont-10479-5113352">
              <a:extLst>
                <a:ext uri="{FF2B5EF4-FFF2-40B4-BE49-F238E27FC236}">
                  <a16:creationId xmlns:a16="http://schemas.microsoft.com/office/drawing/2014/main" id="{2D734163-4542-4135-BD85-ADA417D2E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5404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iconfont-10479-5113352">
              <a:extLst>
                <a:ext uri="{FF2B5EF4-FFF2-40B4-BE49-F238E27FC236}">
                  <a16:creationId xmlns:a16="http://schemas.microsoft.com/office/drawing/2014/main" id="{A67A8093-C986-44B7-B64A-E5FEFD0B2B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7555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iconfont-10479-5113352">
              <a:extLst>
                <a:ext uri="{FF2B5EF4-FFF2-40B4-BE49-F238E27FC236}">
                  <a16:creationId xmlns:a16="http://schemas.microsoft.com/office/drawing/2014/main" id="{DAC10F4A-C8BE-4B30-BDF8-B54B69AC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9706" y="3270333"/>
              <a:ext cx="176138" cy="485971"/>
            </a:xfrm>
            <a:custGeom>
              <a:avLst/>
              <a:gdLst>
                <a:gd name="T0" fmla="*/ 1995 w 3925"/>
                <a:gd name="T1" fmla="*/ 2132 h 10828"/>
                <a:gd name="T2" fmla="*/ 928 w 3925"/>
                <a:gd name="T3" fmla="*/ 1066 h 10828"/>
                <a:gd name="T4" fmla="*/ 1995 w 3925"/>
                <a:gd name="T5" fmla="*/ 0 h 10828"/>
                <a:gd name="T6" fmla="*/ 3061 w 3925"/>
                <a:gd name="T7" fmla="*/ 1066 h 10828"/>
                <a:gd name="T8" fmla="*/ 1995 w 3925"/>
                <a:gd name="T9" fmla="*/ 2132 h 10828"/>
                <a:gd name="T10" fmla="*/ 1995 w 3925"/>
                <a:gd name="T11" fmla="*/ 373 h 10828"/>
                <a:gd name="T12" fmla="*/ 1303 w 3925"/>
                <a:gd name="T13" fmla="*/ 1065 h 10828"/>
                <a:gd name="T14" fmla="*/ 1995 w 3925"/>
                <a:gd name="T15" fmla="*/ 1756 h 10828"/>
                <a:gd name="T16" fmla="*/ 2686 w 3925"/>
                <a:gd name="T17" fmla="*/ 1065 h 10828"/>
                <a:gd name="T18" fmla="*/ 1995 w 3925"/>
                <a:gd name="T19" fmla="*/ 373 h 10828"/>
                <a:gd name="T20" fmla="*/ 2530 w 3925"/>
                <a:gd name="T21" fmla="*/ 10828 h 10828"/>
                <a:gd name="T22" fmla="*/ 1461 w 3925"/>
                <a:gd name="T23" fmla="*/ 10828 h 10828"/>
                <a:gd name="T24" fmla="*/ 1275 w 3925"/>
                <a:gd name="T25" fmla="*/ 10662 h 10828"/>
                <a:gd name="T26" fmla="*/ 873 w 3925"/>
                <a:gd name="T27" fmla="*/ 7250 h 10828"/>
                <a:gd name="T28" fmla="*/ 256 w 3925"/>
                <a:gd name="T29" fmla="*/ 7250 h 10828"/>
                <a:gd name="T30" fmla="*/ 68 w 3925"/>
                <a:gd name="T31" fmla="*/ 7066 h 10828"/>
                <a:gd name="T32" fmla="*/ 1 w 3925"/>
                <a:gd name="T33" fmla="*/ 3501 h 10828"/>
                <a:gd name="T34" fmla="*/ 93 w 3925"/>
                <a:gd name="T35" fmla="*/ 3336 h 10828"/>
                <a:gd name="T36" fmla="*/ 170 w 3925"/>
                <a:gd name="T37" fmla="*/ 3291 h 10828"/>
                <a:gd name="T38" fmla="*/ 1981 w 3925"/>
                <a:gd name="T39" fmla="*/ 2807 h 10828"/>
                <a:gd name="T40" fmla="*/ 3778 w 3925"/>
                <a:gd name="T41" fmla="*/ 3338 h 10828"/>
                <a:gd name="T42" fmla="*/ 3866 w 3925"/>
                <a:gd name="T43" fmla="*/ 3495 h 10828"/>
                <a:gd name="T44" fmla="*/ 3923 w 3925"/>
                <a:gd name="T45" fmla="*/ 7060 h 10828"/>
                <a:gd name="T46" fmla="*/ 3870 w 3925"/>
                <a:gd name="T47" fmla="*/ 7195 h 10828"/>
                <a:gd name="T48" fmla="*/ 3736 w 3925"/>
                <a:gd name="T49" fmla="*/ 7251 h 10828"/>
                <a:gd name="T50" fmla="*/ 3118 w 3925"/>
                <a:gd name="T51" fmla="*/ 7251 h 10828"/>
                <a:gd name="T52" fmla="*/ 2717 w 3925"/>
                <a:gd name="T53" fmla="*/ 10663 h 10828"/>
                <a:gd name="T54" fmla="*/ 2530 w 3925"/>
                <a:gd name="T55" fmla="*/ 10828 h 10828"/>
                <a:gd name="T56" fmla="*/ 1627 w 3925"/>
                <a:gd name="T57" fmla="*/ 10452 h 10828"/>
                <a:gd name="T58" fmla="*/ 2362 w 3925"/>
                <a:gd name="T59" fmla="*/ 10452 h 10828"/>
                <a:gd name="T60" fmla="*/ 2763 w 3925"/>
                <a:gd name="T61" fmla="*/ 7040 h 10828"/>
                <a:gd name="T62" fmla="*/ 2949 w 3925"/>
                <a:gd name="T63" fmla="*/ 6873 h 10828"/>
                <a:gd name="T64" fmla="*/ 3543 w 3925"/>
                <a:gd name="T65" fmla="*/ 6873 h 10828"/>
                <a:gd name="T66" fmla="*/ 3491 w 3925"/>
                <a:gd name="T67" fmla="*/ 3602 h 10828"/>
                <a:gd name="T68" fmla="*/ 1974 w 3925"/>
                <a:gd name="T69" fmla="*/ 3181 h 10828"/>
                <a:gd name="T70" fmla="*/ 378 w 3925"/>
                <a:gd name="T71" fmla="*/ 3602 h 10828"/>
                <a:gd name="T72" fmla="*/ 441 w 3925"/>
                <a:gd name="T73" fmla="*/ 6875 h 10828"/>
                <a:gd name="T74" fmla="*/ 1041 w 3925"/>
                <a:gd name="T75" fmla="*/ 6875 h 10828"/>
                <a:gd name="T76" fmla="*/ 1227 w 3925"/>
                <a:gd name="T77" fmla="*/ 7041 h 10828"/>
                <a:gd name="T78" fmla="*/ 1627 w 3925"/>
                <a:gd name="T79" fmla="*/ 10452 h 10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25" h="10828">
                  <a:moveTo>
                    <a:pt x="1995" y="2132"/>
                  </a:moveTo>
                  <a:cubicBezTo>
                    <a:pt x="1406" y="2132"/>
                    <a:pt x="928" y="1653"/>
                    <a:pt x="928" y="1066"/>
                  </a:cubicBezTo>
                  <a:cubicBezTo>
                    <a:pt x="928" y="478"/>
                    <a:pt x="1407" y="0"/>
                    <a:pt x="1995" y="0"/>
                  </a:cubicBezTo>
                  <a:cubicBezTo>
                    <a:pt x="2582" y="0"/>
                    <a:pt x="3061" y="478"/>
                    <a:pt x="3061" y="1066"/>
                  </a:cubicBezTo>
                  <a:cubicBezTo>
                    <a:pt x="3061" y="1653"/>
                    <a:pt x="2583" y="2132"/>
                    <a:pt x="1995" y="2132"/>
                  </a:cubicBezTo>
                  <a:close/>
                  <a:moveTo>
                    <a:pt x="1995" y="373"/>
                  </a:moveTo>
                  <a:cubicBezTo>
                    <a:pt x="1613" y="373"/>
                    <a:pt x="1303" y="683"/>
                    <a:pt x="1303" y="1065"/>
                  </a:cubicBezTo>
                  <a:cubicBezTo>
                    <a:pt x="1303" y="1446"/>
                    <a:pt x="1613" y="1756"/>
                    <a:pt x="1995" y="1756"/>
                  </a:cubicBezTo>
                  <a:cubicBezTo>
                    <a:pt x="2376" y="1756"/>
                    <a:pt x="2686" y="1446"/>
                    <a:pt x="2686" y="1065"/>
                  </a:cubicBezTo>
                  <a:cubicBezTo>
                    <a:pt x="2686" y="683"/>
                    <a:pt x="2376" y="373"/>
                    <a:pt x="1995" y="373"/>
                  </a:cubicBezTo>
                  <a:close/>
                  <a:moveTo>
                    <a:pt x="2530" y="10828"/>
                  </a:moveTo>
                  <a:lnTo>
                    <a:pt x="1461" y="10828"/>
                  </a:lnTo>
                  <a:cubicBezTo>
                    <a:pt x="1366" y="10828"/>
                    <a:pt x="1286" y="10757"/>
                    <a:pt x="1275" y="10662"/>
                  </a:cubicBezTo>
                  <a:lnTo>
                    <a:pt x="873" y="7250"/>
                  </a:lnTo>
                  <a:lnTo>
                    <a:pt x="256" y="7250"/>
                  </a:lnTo>
                  <a:cubicBezTo>
                    <a:pt x="153" y="7250"/>
                    <a:pt x="70" y="7168"/>
                    <a:pt x="68" y="7066"/>
                  </a:cubicBezTo>
                  <a:lnTo>
                    <a:pt x="1" y="3501"/>
                  </a:lnTo>
                  <a:cubicBezTo>
                    <a:pt x="0" y="3433"/>
                    <a:pt x="35" y="3371"/>
                    <a:pt x="93" y="3336"/>
                  </a:cubicBezTo>
                  <a:lnTo>
                    <a:pt x="170" y="3291"/>
                  </a:lnTo>
                  <a:cubicBezTo>
                    <a:pt x="717" y="2966"/>
                    <a:pt x="1343" y="2798"/>
                    <a:pt x="1981" y="2807"/>
                  </a:cubicBezTo>
                  <a:cubicBezTo>
                    <a:pt x="2617" y="2816"/>
                    <a:pt x="3240" y="3000"/>
                    <a:pt x="3778" y="3338"/>
                  </a:cubicBezTo>
                  <a:cubicBezTo>
                    <a:pt x="3832" y="3372"/>
                    <a:pt x="3865" y="3431"/>
                    <a:pt x="3866" y="3495"/>
                  </a:cubicBezTo>
                  <a:lnTo>
                    <a:pt x="3923" y="7060"/>
                  </a:lnTo>
                  <a:cubicBezTo>
                    <a:pt x="3925" y="7110"/>
                    <a:pt x="3905" y="7158"/>
                    <a:pt x="3870" y="7195"/>
                  </a:cubicBezTo>
                  <a:cubicBezTo>
                    <a:pt x="3835" y="7231"/>
                    <a:pt x="3786" y="7251"/>
                    <a:pt x="3736" y="7251"/>
                  </a:cubicBezTo>
                  <a:lnTo>
                    <a:pt x="3118" y="7251"/>
                  </a:lnTo>
                  <a:lnTo>
                    <a:pt x="2717" y="10663"/>
                  </a:lnTo>
                  <a:cubicBezTo>
                    <a:pt x="2705" y="10757"/>
                    <a:pt x="2625" y="10828"/>
                    <a:pt x="2530" y="10828"/>
                  </a:cubicBezTo>
                  <a:close/>
                  <a:moveTo>
                    <a:pt x="1627" y="10452"/>
                  </a:moveTo>
                  <a:lnTo>
                    <a:pt x="2362" y="10452"/>
                  </a:lnTo>
                  <a:lnTo>
                    <a:pt x="2763" y="7040"/>
                  </a:lnTo>
                  <a:cubicBezTo>
                    <a:pt x="2774" y="6944"/>
                    <a:pt x="2854" y="6873"/>
                    <a:pt x="2949" y="6873"/>
                  </a:cubicBezTo>
                  <a:lnTo>
                    <a:pt x="3543" y="6873"/>
                  </a:lnTo>
                  <a:lnTo>
                    <a:pt x="3491" y="3602"/>
                  </a:lnTo>
                  <a:cubicBezTo>
                    <a:pt x="3031" y="3333"/>
                    <a:pt x="2508" y="3187"/>
                    <a:pt x="1974" y="3181"/>
                  </a:cubicBezTo>
                  <a:cubicBezTo>
                    <a:pt x="1413" y="3173"/>
                    <a:pt x="862" y="3318"/>
                    <a:pt x="378" y="3602"/>
                  </a:cubicBezTo>
                  <a:lnTo>
                    <a:pt x="441" y="6875"/>
                  </a:lnTo>
                  <a:lnTo>
                    <a:pt x="1041" y="6875"/>
                  </a:lnTo>
                  <a:cubicBezTo>
                    <a:pt x="1136" y="6875"/>
                    <a:pt x="1216" y="6946"/>
                    <a:pt x="1227" y="7041"/>
                  </a:cubicBezTo>
                  <a:lnTo>
                    <a:pt x="1627" y="10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75AE87B-87FB-4AAF-9C7A-C3EBA344F286}"/>
              </a:ext>
            </a:extLst>
          </p:cNvPr>
          <p:cNvSpPr txBox="1"/>
          <p:nvPr/>
        </p:nvSpPr>
        <p:spPr>
          <a:xfrm>
            <a:off x="696964" y="3295696"/>
            <a:ext cx="243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spc="100" dirty="0">
                <a:solidFill>
                  <a:srgbClr val="073C6E"/>
                </a:solidFill>
                <a:cs typeface="+mn-ea"/>
                <a:sym typeface="+mn-lt"/>
              </a:rPr>
              <a:t>PLEASE ENTER YOUR NAME</a:t>
            </a:r>
            <a:endParaRPr lang="zh-CN" altLang="en-US" sz="2400" spc="100" dirty="0">
              <a:solidFill>
                <a:srgbClr val="073C6E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625306" y="1433391"/>
            <a:ext cx="6115666" cy="890693"/>
            <a:chOff x="2625306" y="1433391"/>
            <a:chExt cx="6115666" cy="890693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9DBF010-C7BE-4DAE-B6C0-965918275660}"/>
                </a:ext>
              </a:extLst>
            </p:cNvPr>
            <p:cNvCxnSpPr>
              <a:cxnSpLocks/>
            </p:cNvCxnSpPr>
            <p:nvPr/>
          </p:nvCxnSpPr>
          <p:spPr>
            <a:xfrm>
              <a:off x="2625306" y="1865010"/>
              <a:ext cx="2861477" cy="11156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5541142" y="1433391"/>
              <a:ext cx="3199830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39278" y="2571750"/>
            <a:ext cx="5348660" cy="890693"/>
            <a:chOff x="3439278" y="2571750"/>
            <a:chExt cx="5348660" cy="89069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5159872-66A5-4278-8D8A-D09C80327561}"/>
                </a:ext>
              </a:extLst>
            </p:cNvPr>
            <p:cNvCxnSpPr>
              <a:cxnSpLocks/>
            </p:cNvCxnSpPr>
            <p:nvPr/>
          </p:nvCxnSpPr>
          <p:spPr>
            <a:xfrm>
              <a:off x="3439278" y="2952760"/>
              <a:ext cx="2153703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5588108" y="2571750"/>
              <a:ext cx="3199830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29033" y="3572694"/>
            <a:ext cx="4867186" cy="890693"/>
            <a:chOff x="3929033" y="3572694"/>
            <a:chExt cx="4867186" cy="890693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F360C6F-CE65-46FD-9118-F5303D0C71CA}"/>
                </a:ext>
              </a:extLst>
            </p:cNvPr>
            <p:cNvCxnSpPr>
              <a:cxnSpLocks/>
            </p:cNvCxnSpPr>
            <p:nvPr/>
          </p:nvCxnSpPr>
          <p:spPr>
            <a:xfrm>
              <a:off x="3929033" y="3900118"/>
              <a:ext cx="1663948" cy="9678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513F9DE-F1B4-44ED-A577-C6FC748DFA75}"/>
                </a:ext>
              </a:extLst>
            </p:cNvPr>
            <p:cNvSpPr txBox="1"/>
            <p:nvPr/>
          </p:nvSpPr>
          <p:spPr>
            <a:xfrm>
              <a:off x="5596389" y="3572694"/>
              <a:ext cx="3199830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73C6E"/>
                  </a:solidFill>
                  <a:cs typeface="+mn-ea"/>
                  <a:sym typeface="+mn-lt"/>
                </a:rPr>
                <a:t>Click here to edit what you want, and we recommend that you display it in the appropriate font.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39">
        <p:random/>
      </p:transition>
    </mc:Choice>
    <mc:Fallback xmlns:a16="http://schemas.microsoft.com/office/drawing/2014/main" xmlns:a14="http://schemas.microsoft.com/office/drawing/2010/main" xmlns="">
      <p:transition spd="slow" advTm="16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21008"/>
            <a:ext cx="6588224" cy="3422491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2" name="组合 21"/>
          <p:cNvGrpSpPr/>
          <p:nvPr/>
        </p:nvGrpSpPr>
        <p:grpSpPr>
          <a:xfrm>
            <a:off x="1298925" y="821346"/>
            <a:ext cx="6423122" cy="899662"/>
            <a:chOff x="1298925" y="821346"/>
            <a:chExt cx="6423122" cy="899662"/>
          </a:xfrm>
        </p:grpSpPr>
        <p:sp>
          <p:nvSpPr>
            <p:cNvPr id="11" name="圆角矩形 10"/>
            <p:cNvSpPr/>
            <p:nvPr/>
          </p:nvSpPr>
          <p:spPr>
            <a:xfrm>
              <a:off x="1420411" y="925967"/>
              <a:ext cx="744620" cy="568961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solidFill>
                <a:srgbClr val="8BD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91232" y="821346"/>
              <a:ext cx="6230815" cy="870052"/>
              <a:chOff x="3148440" y="780431"/>
              <a:chExt cx="4888389" cy="77113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004278" y="780431"/>
                <a:ext cx="4032551" cy="771137"/>
                <a:chOff x="3978506" y="857132"/>
                <a:chExt cx="4032551" cy="771137"/>
              </a:xfrm>
            </p:grpSpPr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1BAAB441-16F4-4E52-B4B7-42B9F2806C31}"/>
                    </a:ext>
                  </a:extLst>
                </p:cNvPr>
                <p:cNvSpPr txBox="1"/>
                <p:nvPr/>
              </p:nvSpPr>
              <p:spPr>
                <a:xfrm>
                  <a:off x="3978506" y="857132"/>
                  <a:ext cx="3392098" cy="6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4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CHAPTER TITLE</a:t>
                  </a: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8F4B173C-D995-4699-BCB5-26DFEEA6CDC4}"/>
                    </a:ext>
                  </a:extLst>
                </p:cNvPr>
                <p:cNvSpPr txBox="1"/>
                <p:nvPr/>
              </p:nvSpPr>
              <p:spPr>
                <a:xfrm>
                  <a:off x="4056483" y="1423680"/>
                  <a:ext cx="3954574" cy="204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900" dirty="0">
                      <a:solidFill>
                        <a:srgbClr val="073C6E"/>
                      </a:solidFill>
                      <a:cs typeface="+mn-ea"/>
                      <a:sym typeface="+mn-lt"/>
                    </a:rPr>
                    <a:t>INTRODUCTION TO THE INTERNAL</a:t>
                  </a:r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148440" y="833886"/>
                <a:ext cx="538358" cy="51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73C6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F4B173C-D995-4699-BCB5-26DFEEA6CDC4}"/>
                </a:ext>
              </a:extLst>
            </p:cNvPr>
            <p:cNvSpPr txBox="1"/>
            <p:nvPr/>
          </p:nvSpPr>
          <p:spPr>
            <a:xfrm>
              <a:off x="1298925" y="1481237"/>
              <a:ext cx="878506" cy="23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73C6E"/>
                  </a:solidFill>
                  <a:effectLst/>
                  <a:uLnTx/>
                  <a:uFillTx/>
                  <a:cs typeface="+mn-ea"/>
                  <a:sym typeface="+mn-lt"/>
                </a:rPr>
                <a:t>PART TWO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73C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79763" y="1005393"/>
              <a:ext cx="0" cy="648071"/>
            </a:xfrm>
            <a:prstGeom prst="line">
              <a:avLst/>
            </a:prstGeom>
            <a:ln w="38100">
              <a:solidFill>
                <a:srgbClr val="8BD5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2">
        <p:random/>
      </p:transition>
    </mc:Choice>
    <mc:Fallback xmlns:a16="http://schemas.microsoft.com/office/drawing/2014/main" xmlns:a14="http://schemas.microsoft.com/office/drawing/2010/main" xmlns="">
      <p:transition spd="slow" advTm="9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|0.7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6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3tnzfm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1383</Words>
  <Application>Microsoft Office PowerPoint</Application>
  <PresentationFormat>全屏显示(16:9)</PresentationFormat>
  <Paragraphs>244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等线</vt:lpstr>
      <vt:lpstr>方正细谭黑简体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60</cp:revision>
  <dcterms:created xsi:type="dcterms:W3CDTF">2021-03-28T05:39:33Z</dcterms:created>
  <dcterms:modified xsi:type="dcterms:W3CDTF">2021-09-10T14:43:53Z</dcterms:modified>
</cp:coreProperties>
</file>