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1.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2.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3.xml" ContentType="application/vnd.openxmlformats-officedocument.drawingml.chart+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59" r:id="rId6"/>
    <p:sldId id="260" r:id="rId7"/>
    <p:sldId id="262" r:id="rId8"/>
    <p:sldId id="261" r:id="rId9"/>
    <p:sldId id="263" r:id="rId10"/>
    <p:sldId id="264" r:id="rId11"/>
    <p:sldId id="265" r:id="rId12"/>
    <p:sldId id="267" r:id="rId13"/>
    <p:sldId id="266" r:id="rId14"/>
    <p:sldId id="268" r:id="rId15"/>
    <p:sldId id="269" r:id="rId16"/>
    <p:sldId id="270" r:id="rId17"/>
    <p:sldId id="271" r:id="rId18"/>
    <p:sldId id="272" r:id="rId19"/>
    <p:sldId id="274" r:id="rId20"/>
    <p:sldId id="273" r:id="rId21"/>
    <p:sldId id="275" r:id="rId22"/>
    <p:sldId id="276" r:id="rId23"/>
    <p:sldId id="277" r:id="rId24"/>
    <p:sldId id="278" r:id="rId25"/>
    <p:sldId id="279"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系列 1</c:v>
                </c:pt>
              </c:strCache>
            </c:strRef>
          </c:tx>
          <c:spPr>
            <a:ln w="12700" cap="rnd">
              <a:solidFill>
                <a:schemeClr val="accent1"/>
              </a:solidFill>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4E1E-43B3-BF94-44D85111AFF8}"/>
            </c:ext>
          </c:extLst>
        </c:ser>
        <c:ser>
          <c:idx val="1"/>
          <c:order val="1"/>
          <c:tx>
            <c:strRef>
              <c:f>Sheet1!$C$1</c:f>
              <c:strCache>
                <c:ptCount val="1"/>
                <c:pt idx="0">
                  <c:v>系列 2</c:v>
                </c:pt>
              </c:strCache>
            </c:strRef>
          </c:tx>
          <c:spPr>
            <a:ln w="12700" cap="rnd">
              <a:solidFill>
                <a:schemeClr val="bg1"/>
              </a:solidFill>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4E1E-43B3-BF94-44D85111AFF8}"/>
            </c:ext>
          </c:extLst>
        </c:ser>
        <c:dLbls>
          <c:showLegendKey val="0"/>
          <c:showVal val="0"/>
          <c:showCatName val="0"/>
          <c:showSerName val="0"/>
          <c:showPercent val="0"/>
          <c:showBubbleSize val="0"/>
        </c:dLbls>
        <c:axId val="82412672"/>
        <c:axId val="82414208"/>
      </c:radarChart>
      <c:catAx>
        <c:axId val="8241267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82414208"/>
        <c:crosses val="autoZero"/>
        <c:auto val="1"/>
        <c:lblAlgn val="ctr"/>
        <c:lblOffset val="100"/>
        <c:noMultiLvlLbl val="0"/>
      </c:catAx>
      <c:valAx>
        <c:axId val="82414208"/>
        <c:scaling>
          <c:orientation val="minMax"/>
        </c:scaling>
        <c:delete val="0"/>
        <c:axPos val="l"/>
        <c:majorGridlines>
          <c:spPr>
            <a:ln w="9525" cap="flat" cmpd="sng" algn="ctr">
              <a:solidFill>
                <a:schemeClr val="bg1">
                  <a:alpha val="56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8241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D19A-4813-A2CA-82B813C1E7D1}"/>
            </c:ext>
          </c:extLst>
        </c:ser>
        <c:ser>
          <c:idx val="1"/>
          <c:order val="1"/>
          <c:tx>
            <c:strRef>
              <c:f>Sheet1!$C$1</c:f>
              <c:strCache>
                <c:ptCount val="1"/>
                <c:pt idx="0">
                  <c:v>系列 2</c:v>
                </c:pt>
              </c:strCache>
            </c:strRef>
          </c:tx>
          <c:spPr>
            <a:ln w="19050" cap="rnd">
              <a:solidFill>
                <a:schemeClr val="accent5">
                  <a:lumMod val="20000"/>
                  <a:lumOff val="80000"/>
                </a:schemeClr>
              </a:solidFill>
              <a:round/>
            </a:ln>
            <a:effectLst/>
          </c:spPr>
          <c:marker>
            <c:symbol val="circle"/>
            <c:size val="5"/>
            <c:spPr>
              <a:solidFill>
                <a:schemeClr val="accent2"/>
              </a:solidFill>
              <a:ln w="9525">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D19A-4813-A2CA-82B813C1E7D1}"/>
            </c:ext>
          </c:extLst>
        </c:ser>
        <c:ser>
          <c:idx val="2"/>
          <c:order val="2"/>
          <c:tx>
            <c:strRef>
              <c:f>Sheet1!$D$1</c:f>
              <c:strCache>
                <c:ptCount val="1"/>
                <c:pt idx="0">
                  <c:v>系列 3</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D19A-4813-A2CA-82B813C1E7D1}"/>
            </c:ext>
          </c:extLst>
        </c:ser>
        <c:dLbls>
          <c:showLegendKey val="0"/>
          <c:showVal val="0"/>
          <c:showCatName val="0"/>
          <c:showSerName val="0"/>
          <c:showPercent val="0"/>
          <c:showBubbleSize val="0"/>
        </c:dLbls>
        <c:marker val="1"/>
        <c:smooth val="0"/>
        <c:axId val="94959104"/>
        <c:axId val="94961024"/>
      </c:lineChart>
      <c:catAx>
        <c:axId val="9495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94961024"/>
        <c:crosses val="autoZero"/>
        <c:auto val="1"/>
        <c:lblAlgn val="ctr"/>
        <c:lblOffset val="100"/>
        <c:noMultiLvlLbl val="0"/>
      </c:catAx>
      <c:valAx>
        <c:axId val="94961024"/>
        <c:scaling>
          <c:orientation val="minMax"/>
        </c:scaling>
        <c:delete val="0"/>
        <c:axPos val="l"/>
        <c:majorGridlines>
          <c:spPr>
            <a:ln w="9525" cap="flat" cmpd="sng" algn="ctr">
              <a:solidFill>
                <a:schemeClr val="bg1">
                  <a:alpha val="4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94959104"/>
        <c:crosses val="autoZero"/>
        <c:crossBetween val="between"/>
      </c:valAx>
      <c:spPr>
        <a:noFill/>
        <a:ln>
          <a:noFill/>
        </a:ln>
        <a:effectLst>
          <a:outerShdw blurRad="50800" dist="50800" dir="5400000" algn="ctr" rotWithShape="0">
            <a:srgbClr val="000000">
              <a:alpha val="68000"/>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rgbClr val="002060"/>
            </a:solidFill>
            <a:ln>
              <a:noFill/>
            </a:ln>
            <a:effectLst/>
          </c:spPr>
          <c:invertIfNegative val="0"/>
          <c:cat>
            <c:strRef>
              <c:f>Sheet1!$A$2:$A$5</c:f>
              <c:strCache>
                <c:ptCount val="4"/>
                <c:pt idx="0">
                  <c:v>类别 1</c:v>
                </c:pt>
                <c:pt idx="1">
                  <c:v>类别 2</c:v>
                </c:pt>
                <c:pt idx="2">
                  <c:v>类别 3</c:v>
                </c:pt>
                <c:pt idx="3">
                  <c:v>类别4</c:v>
                </c:pt>
              </c:strCache>
            </c:strRef>
          </c:cat>
          <c:val>
            <c:numRef>
              <c:f>Sheet1!$B$2:$B$5</c:f>
              <c:numCache>
                <c:formatCode>General</c:formatCode>
                <c:ptCount val="4"/>
                <c:pt idx="0">
                  <c:v>4.3</c:v>
                </c:pt>
                <c:pt idx="1">
                  <c:v>2.5</c:v>
                </c:pt>
                <c:pt idx="2">
                  <c:v>3.5</c:v>
                </c:pt>
                <c:pt idx="3">
                  <c:v>1.2</c:v>
                </c:pt>
              </c:numCache>
            </c:numRef>
          </c:val>
          <c:extLst>
            <c:ext xmlns:c16="http://schemas.microsoft.com/office/drawing/2014/chart" uri="{C3380CC4-5D6E-409C-BE32-E72D297353CC}">
              <c16:uniqueId val="{00000000-F41B-43CA-9F59-1B305059152A}"/>
            </c:ext>
          </c:extLst>
        </c:ser>
        <c:ser>
          <c:idx val="1"/>
          <c:order val="1"/>
          <c:tx>
            <c:strRef>
              <c:f>Sheet1!$C$1</c:f>
              <c:strCache>
                <c:ptCount val="1"/>
                <c:pt idx="0">
                  <c:v>系列 2</c:v>
                </c:pt>
              </c:strCache>
            </c:strRef>
          </c:tx>
          <c:spPr>
            <a:solidFill>
              <a:schemeClr val="accent5">
                <a:lumMod val="50000"/>
              </a:schemeClr>
            </a:solidFill>
            <a:ln>
              <a:noFill/>
            </a:ln>
            <a:effectLst/>
          </c:spPr>
          <c:invertIfNegative val="0"/>
          <c:cat>
            <c:strRef>
              <c:f>Sheet1!$A$2:$A$5</c:f>
              <c:strCache>
                <c:ptCount val="4"/>
                <c:pt idx="0">
                  <c:v>类别 1</c:v>
                </c:pt>
                <c:pt idx="1">
                  <c:v>类别 2</c:v>
                </c:pt>
                <c:pt idx="2">
                  <c:v>类别 3</c:v>
                </c:pt>
                <c:pt idx="3">
                  <c:v>类别4</c:v>
                </c:pt>
              </c:strCache>
            </c:strRef>
          </c:cat>
          <c:val>
            <c:numRef>
              <c:f>Sheet1!$C$2:$C$5</c:f>
              <c:numCache>
                <c:formatCode>General</c:formatCode>
                <c:ptCount val="4"/>
                <c:pt idx="0">
                  <c:v>2.4</c:v>
                </c:pt>
                <c:pt idx="1">
                  <c:v>4.4000000000000004</c:v>
                </c:pt>
                <c:pt idx="2">
                  <c:v>1.8</c:v>
                </c:pt>
                <c:pt idx="3">
                  <c:v>4.0999999999999996</c:v>
                </c:pt>
              </c:numCache>
            </c:numRef>
          </c:val>
          <c:extLst>
            <c:ext xmlns:c16="http://schemas.microsoft.com/office/drawing/2014/chart" uri="{C3380CC4-5D6E-409C-BE32-E72D297353CC}">
              <c16:uniqueId val="{00000001-F41B-43CA-9F59-1B305059152A}"/>
            </c:ext>
          </c:extLst>
        </c:ser>
        <c:dLbls>
          <c:showLegendKey val="0"/>
          <c:showVal val="0"/>
          <c:showCatName val="0"/>
          <c:showSerName val="0"/>
          <c:showPercent val="0"/>
          <c:showBubbleSize val="0"/>
        </c:dLbls>
        <c:gapWidth val="136"/>
        <c:overlap val="100"/>
        <c:axId val="96581888"/>
        <c:axId val="96587776"/>
      </c:barChart>
      <c:catAx>
        <c:axId val="9658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96587776"/>
        <c:crosses val="autoZero"/>
        <c:auto val="1"/>
        <c:lblAlgn val="ctr"/>
        <c:lblOffset val="100"/>
        <c:noMultiLvlLbl val="0"/>
      </c:catAx>
      <c:valAx>
        <c:axId val="96587776"/>
        <c:scaling>
          <c:orientation val="minMax"/>
        </c:scaling>
        <c:delete val="0"/>
        <c:axPos val="l"/>
        <c:majorGridlines>
          <c:spPr>
            <a:ln w="9525" cap="flat" cmpd="sng" algn="ctr">
              <a:solidFill>
                <a:schemeClr val="accent5">
                  <a:lumMod val="20000"/>
                  <a:lumOff val="80000"/>
                  <a:alpha val="19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9658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2021/9/12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3570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2021/9/12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43964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7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21109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3651156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2021/9/12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299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s://www.jpppt.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6.png"/><Relationship Id="rId7" Type="http://schemas.openxmlformats.org/officeDocument/2006/relationships/image" Target="../media/image14.emf"/><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microsoft.com/office/2007/relationships/hdphoto" Target="../media/hdphoto6.wdp"/><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6.png"/><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3.xml"/><Relationship Id="rId5" Type="http://schemas.microsoft.com/office/2007/relationships/hdphoto" Target="../media/hdphoto8.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2.xml"/><Relationship Id="rId6" Type="http://schemas.microsoft.com/office/2007/relationships/hdphoto" Target="../media/hdphoto9.wdp"/><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4.xml"/><Relationship Id="rId6" Type="http://schemas.microsoft.com/office/2007/relationships/hdphoto" Target="../media/hdphoto10.wdp"/><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hyperlink" Target="https://www.jppp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8.xml"/><Relationship Id="rId5" Type="http://schemas.microsoft.com/office/2007/relationships/hdphoto" Target="../media/hdphoto4.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a:extLst>
              <a:ext uri="{FF2B5EF4-FFF2-40B4-BE49-F238E27FC236}">
                <a16:creationId xmlns:a16="http://schemas.microsoft.com/office/drawing/2014/main" id="{0E6B05E9-605E-4489-BE5A-F071803282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620"/>
            <a:ext cx="12192000" cy="6865241"/>
          </a:xfrm>
          <a:prstGeom prst="rect">
            <a:avLst/>
          </a:prstGeom>
        </p:spPr>
      </p:pic>
      <p:grpSp>
        <p:nvGrpSpPr>
          <p:cNvPr id="18" name="组合 17">
            <a:extLst>
              <a:ext uri="{FF2B5EF4-FFF2-40B4-BE49-F238E27FC236}">
                <a16:creationId xmlns:a16="http://schemas.microsoft.com/office/drawing/2014/main" id="{93743E60-860B-4119-92AF-E4BD24A6D120}"/>
              </a:ext>
            </a:extLst>
          </p:cNvPr>
          <p:cNvGrpSpPr/>
          <p:nvPr/>
        </p:nvGrpSpPr>
        <p:grpSpPr>
          <a:xfrm>
            <a:off x="613078" y="303769"/>
            <a:ext cx="4027826" cy="466370"/>
            <a:chOff x="747147" y="259246"/>
            <a:chExt cx="4027826" cy="466370"/>
          </a:xfrm>
        </p:grpSpPr>
        <p:grpSp>
          <p:nvGrpSpPr>
            <p:cNvPr id="11" name="组合 10">
              <a:extLst>
                <a:ext uri="{FF2B5EF4-FFF2-40B4-BE49-F238E27FC236}">
                  <a16:creationId xmlns:a16="http://schemas.microsoft.com/office/drawing/2014/main" id="{980B313F-5D42-456E-B802-A560DA5CAD4A}"/>
                </a:ext>
              </a:extLst>
            </p:cNvPr>
            <p:cNvGrpSpPr/>
            <p:nvPr/>
          </p:nvGrpSpPr>
          <p:grpSpPr>
            <a:xfrm>
              <a:off x="1547813" y="259246"/>
              <a:ext cx="3227160" cy="466370"/>
              <a:chOff x="382815" y="554975"/>
              <a:chExt cx="3227160" cy="466370"/>
            </a:xfrm>
          </p:grpSpPr>
          <p:sp>
            <p:nvSpPr>
              <p:cNvPr id="9" name="文本框 8">
                <a:extLst>
                  <a:ext uri="{FF2B5EF4-FFF2-40B4-BE49-F238E27FC236}">
                    <a16:creationId xmlns:a16="http://schemas.microsoft.com/office/drawing/2014/main" id="{E1F098E5-0325-4B34-8CED-A665DB806110}"/>
                  </a:ext>
                </a:extLst>
              </p:cNvPr>
              <p:cNvSpPr txBox="1"/>
              <p:nvPr/>
            </p:nvSpPr>
            <p:spPr>
              <a:xfrm>
                <a:off x="382815" y="554975"/>
                <a:ext cx="2857500" cy="307777"/>
              </a:xfrm>
              <a:prstGeom prst="rect">
                <a:avLst/>
              </a:prstGeom>
              <a:noFill/>
            </p:spPr>
            <p:txBody>
              <a:bodyPr wrap="square" rtlCol="0">
                <a:spAutoFit/>
              </a:bodyPr>
              <a:lstStyle/>
              <a:p>
                <a:pPr algn="dist"/>
                <a:r>
                  <a:rPr lang="en-US" altLang="zh-CN" sz="1400" dirty="0">
                    <a:solidFill>
                      <a:schemeClr val="bg1"/>
                    </a:solidFill>
                    <a:cs typeface="+mn-ea"/>
                    <a:sym typeface="+mn-lt"/>
                  </a:rPr>
                  <a:t>XX</a:t>
                </a:r>
                <a:r>
                  <a:rPr lang="zh-CN" altLang="en-US" sz="1400" dirty="0">
                    <a:solidFill>
                      <a:schemeClr val="bg1"/>
                    </a:solidFill>
                    <a:cs typeface="+mn-ea"/>
                    <a:sym typeface="+mn-lt"/>
                  </a:rPr>
                  <a:t>Network Technology Co., Ltd</a:t>
                </a:r>
              </a:p>
            </p:txBody>
          </p:sp>
          <p:sp>
            <p:nvSpPr>
              <p:cNvPr id="10" name="文本框 9">
                <a:extLst>
                  <a:ext uri="{FF2B5EF4-FFF2-40B4-BE49-F238E27FC236}">
                    <a16:creationId xmlns:a16="http://schemas.microsoft.com/office/drawing/2014/main" id="{DF8410F5-A394-4177-AD9F-0DAE2FF65F60}"/>
                  </a:ext>
                </a:extLst>
              </p:cNvPr>
              <p:cNvSpPr txBox="1"/>
              <p:nvPr/>
            </p:nvSpPr>
            <p:spPr>
              <a:xfrm>
                <a:off x="382815" y="821290"/>
                <a:ext cx="3227160" cy="200055"/>
              </a:xfrm>
              <a:prstGeom prst="rect">
                <a:avLst/>
              </a:prstGeom>
              <a:noFill/>
            </p:spPr>
            <p:txBody>
              <a:bodyPr wrap="square" rtlCol="0">
                <a:spAutoFit/>
              </a:bodyPr>
              <a:lstStyle/>
              <a:p>
                <a:pPr algn="dist"/>
                <a:r>
                  <a:rPr lang="en-US" altLang="zh-CN" sz="700" dirty="0">
                    <a:solidFill>
                      <a:schemeClr val="bg1"/>
                    </a:solidFill>
                    <a:cs typeface="+mn-ea"/>
                    <a:sym typeface="+mn-lt"/>
                  </a:rPr>
                  <a:t>XX NETWORK TECHNOLOGY CO., LTD.</a:t>
                </a:r>
                <a:endParaRPr lang="zh-CN" altLang="en-US" sz="7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C00E5595-27F7-427F-961A-45A700732D15}"/>
                </a:ext>
              </a:extLst>
            </p:cNvPr>
            <p:cNvGrpSpPr/>
            <p:nvPr/>
          </p:nvGrpSpPr>
          <p:grpSpPr>
            <a:xfrm>
              <a:off x="747147" y="290024"/>
              <a:ext cx="774473" cy="369332"/>
              <a:chOff x="747147" y="290024"/>
              <a:chExt cx="774473" cy="369332"/>
            </a:xfrm>
          </p:grpSpPr>
          <p:sp>
            <p:nvSpPr>
              <p:cNvPr id="8" name="文本框 7">
                <a:extLst>
                  <a:ext uri="{FF2B5EF4-FFF2-40B4-BE49-F238E27FC236}">
                    <a16:creationId xmlns:a16="http://schemas.microsoft.com/office/drawing/2014/main" id="{1F134A2E-6A9D-44D4-8538-4D114FCBFA48}"/>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MTX</a:t>
                </a:r>
                <a:endParaRPr lang="zh-CN" altLang="en-US" dirty="0">
                  <a:solidFill>
                    <a:schemeClr val="bg1"/>
                  </a:solidFill>
                  <a:cs typeface="+mn-ea"/>
                  <a:sym typeface="+mn-lt"/>
                </a:endParaRPr>
              </a:p>
            </p:txBody>
          </p:sp>
          <p:sp>
            <p:nvSpPr>
              <p:cNvPr id="12" name="矩形: 圆角 11">
                <a:extLst>
                  <a:ext uri="{FF2B5EF4-FFF2-40B4-BE49-F238E27FC236}">
                    <a16:creationId xmlns:a16="http://schemas.microsoft.com/office/drawing/2014/main" id="{F0743AEE-6F6F-4E42-81DE-D82AF5D1C79B}"/>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7" name="组合 16">
            <a:extLst>
              <a:ext uri="{FF2B5EF4-FFF2-40B4-BE49-F238E27FC236}">
                <a16:creationId xmlns:a16="http://schemas.microsoft.com/office/drawing/2014/main" id="{BA0EA611-0B22-4C1A-AFAE-05C610F04578}"/>
              </a:ext>
            </a:extLst>
          </p:cNvPr>
          <p:cNvGrpSpPr/>
          <p:nvPr/>
        </p:nvGrpSpPr>
        <p:grpSpPr>
          <a:xfrm>
            <a:off x="982690" y="2347665"/>
            <a:ext cx="6473599" cy="1155363"/>
            <a:chOff x="-1852" y="2233396"/>
            <a:chExt cx="6040702" cy="1155363"/>
          </a:xfrm>
        </p:grpSpPr>
        <p:sp>
          <p:nvSpPr>
            <p:cNvPr id="14" name="文本框 13">
              <a:extLst>
                <a:ext uri="{FF2B5EF4-FFF2-40B4-BE49-F238E27FC236}">
                  <a16:creationId xmlns:a16="http://schemas.microsoft.com/office/drawing/2014/main" id="{74810473-B419-4798-A73F-52DF3CEB928C}"/>
                </a:ext>
              </a:extLst>
            </p:cNvPr>
            <p:cNvSpPr txBox="1"/>
            <p:nvPr/>
          </p:nvSpPr>
          <p:spPr>
            <a:xfrm>
              <a:off x="47404" y="2280763"/>
              <a:ext cx="5911519" cy="1107996"/>
            </a:xfrm>
            <a:prstGeom prst="rect">
              <a:avLst/>
            </a:prstGeom>
            <a:noFill/>
          </p:spPr>
          <p:txBody>
            <a:bodyPr wrap="square" rtlCol="0">
              <a:spAutoFit/>
            </a:bodyPr>
            <a:lstStyle/>
            <a:p>
              <a:pPr algn="dist"/>
              <a:r>
                <a:rPr lang="en-US" altLang="zh-CN" sz="6600" dirty="0">
                  <a:solidFill>
                    <a:schemeClr val="bg1"/>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High-end PPT</a:t>
              </a:r>
              <a:endParaRPr lang="zh-CN" altLang="en-US" sz="6600" dirty="0">
                <a:solidFill>
                  <a:schemeClr val="bg1"/>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endParaRPr>
            </a:p>
          </p:txBody>
        </p:sp>
        <p:sp>
          <p:nvSpPr>
            <p:cNvPr id="15" name="L 形 14">
              <a:extLst>
                <a:ext uri="{FF2B5EF4-FFF2-40B4-BE49-F238E27FC236}">
                  <a16:creationId xmlns:a16="http://schemas.microsoft.com/office/drawing/2014/main" id="{E93BDF61-A392-4CD0-B52E-7352866D93A4}"/>
                </a:ext>
              </a:extLst>
            </p:cNvPr>
            <p:cNvSpPr/>
            <p:nvPr/>
          </p:nvSpPr>
          <p:spPr>
            <a:xfrm rot="5400000">
              <a:off x="511" y="2231033"/>
              <a:ext cx="249936" cy="254662"/>
            </a:xfrm>
            <a:prstGeom prst="corner">
              <a:avLst>
                <a:gd name="adj1" fmla="val 22162"/>
                <a:gd name="adj2" fmla="val 2031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16" name="L 形 15">
              <a:extLst>
                <a:ext uri="{FF2B5EF4-FFF2-40B4-BE49-F238E27FC236}">
                  <a16:creationId xmlns:a16="http://schemas.microsoft.com/office/drawing/2014/main" id="{CFC8011D-CA05-47BC-B596-59DEC23FBB25}"/>
                </a:ext>
              </a:extLst>
            </p:cNvPr>
            <p:cNvSpPr/>
            <p:nvPr/>
          </p:nvSpPr>
          <p:spPr>
            <a:xfrm rot="16200000">
              <a:off x="5786551" y="3089093"/>
              <a:ext cx="249936" cy="254662"/>
            </a:xfrm>
            <a:prstGeom prst="corner">
              <a:avLst>
                <a:gd name="adj1" fmla="val 22162"/>
                <a:gd name="adj2" fmla="val 2031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grpSp>
      <p:grpSp>
        <p:nvGrpSpPr>
          <p:cNvPr id="29" name="组合 28">
            <a:extLst>
              <a:ext uri="{FF2B5EF4-FFF2-40B4-BE49-F238E27FC236}">
                <a16:creationId xmlns:a16="http://schemas.microsoft.com/office/drawing/2014/main" id="{2648FFC7-6E95-49AC-8DF2-8AEB92592DCB}"/>
              </a:ext>
            </a:extLst>
          </p:cNvPr>
          <p:cNvGrpSpPr/>
          <p:nvPr/>
        </p:nvGrpSpPr>
        <p:grpSpPr>
          <a:xfrm>
            <a:off x="1522042" y="3450978"/>
            <a:ext cx="5415279" cy="338554"/>
            <a:chOff x="1310430" y="3724564"/>
            <a:chExt cx="5415279" cy="338554"/>
          </a:xfrm>
        </p:grpSpPr>
        <p:sp>
          <p:nvSpPr>
            <p:cNvPr id="21" name="文本框 20">
              <a:extLst>
                <a:ext uri="{FF2B5EF4-FFF2-40B4-BE49-F238E27FC236}">
                  <a16:creationId xmlns:a16="http://schemas.microsoft.com/office/drawing/2014/main" id="{90154B41-823B-4434-8FD6-E26E71B22C98}"/>
                </a:ext>
              </a:extLst>
            </p:cNvPr>
            <p:cNvSpPr txBox="1"/>
            <p:nvPr/>
          </p:nvSpPr>
          <p:spPr>
            <a:xfrm>
              <a:off x="1960883" y="3724564"/>
              <a:ext cx="4114372" cy="338554"/>
            </a:xfrm>
            <a:prstGeom prst="rect">
              <a:avLst/>
            </a:prstGeom>
            <a:noFill/>
          </p:spPr>
          <p:txBody>
            <a:bodyPr wrap="square" rtlCol="0">
              <a:spAutoFit/>
            </a:bodyPr>
            <a:lstStyle/>
            <a:p>
              <a:pPr algn="ctr"/>
              <a:r>
                <a:rPr lang="en-US" altLang="zh-CN" sz="1600" dirty="0">
                  <a:solidFill>
                    <a:schemeClr val="bg1"/>
                  </a:solidFill>
                  <a:cs typeface="+mn-ea"/>
                  <a:sym typeface="+mn-lt"/>
                </a:rPr>
                <a:t>Insert the Subtitle of Your Presentation</a:t>
              </a:r>
            </a:p>
          </p:txBody>
        </p:sp>
        <p:grpSp>
          <p:nvGrpSpPr>
            <p:cNvPr id="28" name="组合 27">
              <a:extLst>
                <a:ext uri="{FF2B5EF4-FFF2-40B4-BE49-F238E27FC236}">
                  <a16:creationId xmlns:a16="http://schemas.microsoft.com/office/drawing/2014/main" id="{1F4CCAFC-6C87-48C5-BE8F-5ED9AB527BC6}"/>
                </a:ext>
              </a:extLst>
            </p:cNvPr>
            <p:cNvGrpSpPr/>
            <p:nvPr/>
          </p:nvGrpSpPr>
          <p:grpSpPr>
            <a:xfrm>
              <a:off x="1310430" y="3875255"/>
              <a:ext cx="627274" cy="45719"/>
              <a:chOff x="1310430" y="3875255"/>
              <a:chExt cx="627274" cy="45719"/>
            </a:xfrm>
          </p:grpSpPr>
          <p:cxnSp>
            <p:nvCxnSpPr>
              <p:cNvPr id="23" name="直接连接符 22">
                <a:extLst>
                  <a:ext uri="{FF2B5EF4-FFF2-40B4-BE49-F238E27FC236}">
                    <a16:creationId xmlns:a16="http://schemas.microsoft.com/office/drawing/2014/main" id="{2E4BDAA2-D986-4892-99D3-33C1EAD2B5ED}"/>
                  </a:ext>
                </a:extLst>
              </p:cNvPr>
              <p:cNvCxnSpPr>
                <a:cxnSpLocks/>
              </p:cNvCxnSpPr>
              <p:nvPr/>
            </p:nvCxnSpPr>
            <p:spPr>
              <a:xfrm>
                <a:off x="1310430" y="3898115"/>
                <a:ext cx="604095" cy="0"/>
              </a:xfrm>
              <a:prstGeom prst="line">
                <a:avLst/>
              </a:prstGeom>
              <a:ln w="9525">
                <a:gradFill flip="none" rotWithShape="1">
                  <a:gsLst>
                    <a:gs pos="0">
                      <a:schemeClr val="accent1">
                        <a:lumMod val="5000"/>
                        <a:lumOff val="95000"/>
                        <a:alpha val="0"/>
                      </a:schemeClr>
                    </a:gs>
                    <a:gs pos="74000">
                      <a:schemeClr val="bg1"/>
                    </a:gs>
                    <a:gs pos="83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9CD0E492-5C88-4C19-90B6-D6AF8F69370F}"/>
                  </a:ext>
                </a:extLst>
              </p:cNvPr>
              <p:cNvSpPr/>
              <p:nvPr/>
            </p:nvSpPr>
            <p:spPr>
              <a:xfrm>
                <a:off x="1886226" y="3875255"/>
                <a:ext cx="51478"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a:extLst>
                <a:ext uri="{FF2B5EF4-FFF2-40B4-BE49-F238E27FC236}">
                  <a16:creationId xmlns:a16="http://schemas.microsoft.com/office/drawing/2014/main" id="{BE5CFF14-9BEE-4758-A906-F8E3FFBA2BA8}"/>
                </a:ext>
              </a:extLst>
            </p:cNvPr>
            <p:cNvGrpSpPr/>
            <p:nvPr/>
          </p:nvGrpSpPr>
          <p:grpSpPr>
            <a:xfrm>
              <a:off x="6096000" y="3875254"/>
              <a:ext cx="629709" cy="45719"/>
              <a:chOff x="6096000" y="3875254"/>
              <a:chExt cx="629709" cy="45719"/>
            </a:xfrm>
          </p:grpSpPr>
          <p:cxnSp>
            <p:nvCxnSpPr>
              <p:cNvPr id="24" name="直接连接符 23">
                <a:extLst>
                  <a:ext uri="{FF2B5EF4-FFF2-40B4-BE49-F238E27FC236}">
                    <a16:creationId xmlns:a16="http://schemas.microsoft.com/office/drawing/2014/main" id="{2A46B902-4419-48FF-A6C8-4B3AEA1D667F}"/>
                  </a:ext>
                </a:extLst>
              </p:cNvPr>
              <p:cNvCxnSpPr>
                <a:cxnSpLocks/>
              </p:cNvCxnSpPr>
              <p:nvPr/>
            </p:nvCxnSpPr>
            <p:spPr>
              <a:xfrm>
                <a:off x="6121614" y="3898115"/>
                <a:ext cx="604095" cy="0"/>
              </a:xfrm>
              <a:prstGeom prst="line">
                <a:avLst/>
              </a:prstGeom>
              <a:ln w="9525">
                <a:gradFill flip="none" rotWithShape="1">
                  <a:gsLst>
                    <a:gs pos="0">
                      <a:schemeClr val="accent1">
                        <a:lumMod val="5000"/>
                        <a:lumOff val="95000"/>
                        <a:alpha val="0"/>
                      </a:schemeClr>
                    </a:gs>
                    <a:gs pos="74000">
                      <a:schemeClr val="bg1"/>
                    </a:gs>
                    <a:gs pos="83000">
                      <a:schemeClr val="bg1"/>
                    </a:gs>
                    <a:gs pos="100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038BAA73-C68D-4814-AD4C-A6E848967E35}"/>
                  </a:ext>
                </a:extLst>
              </p:cNvPr>
              <p:cNvSpPr/>
              <p:nvPr/>
            </p:nvSpPr>
            <p:spPr>
              <a:xfrm>
                <a:off x="6096000" y="3875254"/>
                <a:ext cx="51478"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42" name="组合 41">
            <a:extLst>
              <a:ext uri="{FF2B5EF4-FFF2-40B4-BE49-F238E27FC236}">
                <a16:creationId xmlns:a16="http://schemas.microsoft.com/office/drawing/2014/main" id="{C00D48F2-6AD7-4A3A-B990-5FDC2EA4382D}"/>
              </a:ext>
            </a:extLst>
          </p:cNvPr>
          <p:cNvGrpSpPr/>
          <p:nvPr/>
        </p:nvGrpSpPr>
        <p:grpSpPr>
          <a:xfrm>
            <a:off x="2172454" y="4593787"/>
            <a:ext cx="1380851" cy="308813"/>
            <a:chOff x="1834486" y="4564337"/>
            <a:chExt cx="1380851" cy="308813"/>
          </a:xfrm>
        </p:grpSpPr>
        <p:sp>
          <p:nvSpPr>
            <p:cNvPr id="40" name="矩形: 圆角 39">
              <a:extLst>
                <a:ext uri="{FF2B5EF4-FFF2-40B4-BE49-F238E27FC236}">
                  <a16:creationId xmlns:a16="http://schemas.microsoft.com/office/drawing/2014/main" id="{F933CF00-1E68-4687-B274-4EF8344FCADC}"/>
                </a:ext>
              </a:extLst>
            </p:cNvPr>
            <p:cNvSpPr/>
            <p:nvPr/>
          </p:nvSpPr>
          <p:spPr>
            <a:xfrm>
              <a:off x="1937702" y="4565373"/>
              <a:ext cx="1174420" cy="307777"/>
            </a:xfrm>
            <a:prstGeom prst="roundRect">
              <a:avLst/>
            </a:prstGeom>
            <a:noFill/>
            <a:ln w="635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a16="http://schemas.microsoft.com/office/drawing/2014/main" id="{DD90A54A-3D8A-4D65-A2F5-2973E34612B1}"/>
                </a:ext>
              </a:extLst>
            </p:cNvPr>
            <p:cNvSpPr txBox="1"/>
            <p:nvPr/>
          </p:nvSpPr>
          <p:spPr>
            <a:xfrm>
              <a:off x="1834486" y="4564337"/>
              <a:ext cx="1380851" cy="307777"/>
            </a:xfrm>
            <a:prstGeom prst="rect">
              <a:avLst/>
            </a:prstGeom>
            <a:noFill/>
          </p:spPr>
          <p:txBody>
            <a:bodyPr wrap="square" rtlCol="0">
              <a:spAutoFit/>
            </a:bodyPr>
            <a:lstStyle/>
            <a:p>
              <a:pPr algn="ctr"/>
              <a:r>
                <a:rPr lang="en-US" altLang="zh-CN" sz="1400" dirty="0">
                  <a:solidFill>
                    <a:schemeClr val="bg1"/>
                  </a:solidFill>
                  <a:cs typeface="+mn-ea"/>
                  <a:sym typeface="+mn-lt"/>
                </a:rPr>
                <a:t>jpppt.com</a:t>
              </a:r>
              <a:endParaRPr lang="zh-CN" altLang="en-US" sz="1400" dirty="0">
                <a:solidFill>
                  <a:schemeClr val="bg1"/>
                </a:solidFill>
                <a:cs typeface="+mn-ea"/>
                <a:sym typeface="+mn-lt"/>
              </a:endParaRPr>
            </a:p>
          </p:txBody>
        </p:sp>
      </p:grpSp>
      <p:grpSp>
        <p:nvGrpSpPr>
          <p:cNvPr id="43" name="组合 42">
            <a:extLst>
              <a:ext uri="{FF2B5EF4-FFF2-40B4-BE49-F238E27FC236}">
                <a16:creationId xmlns:a16="http://schemas.microsoft.com/office/drawing/2014/main" id="{1DE77D63-1B91-4042-966E-33177938F46D}"/>
              </a:ext>
            </a:extLst>
          </p:cNvPr>
          <p:cNvGrpSpPr/>
          <p:nvPr/>
        </p:nvGrpSpPr>
        <p:grpSpPr>
          <a:xfrm>
            <a:off x="4659723" y="4594304"/>
            <a:ext cx="1471770" cy="307778"/>
            <a:chOff x="1612677" y="4565372"/>
            <a:chExt cx="1471770" cy="307778"/>
          </a:xfrm>
        </p:grpSpPr>
        <p:sp>
          <p:nvSpPr>
            <p:cNvPr id="44" name="矩形: 圆角 43">
              <a:extLst>
                <a:ext uri="{FF2B5EF4-FFF2-40B4-BE49-F238E27FC236}">
                  <a16:creationId xmlns:a16="http://schemas.microsoft.com/office/drawing/2014/main" id="{1F930179-49FC-4590-8BD4-9240A34FD79D}"/>
                </a:ext>
              </a:extLst>
            </p:cNvPr>
            <p:cNvSpPr/>
            <p:nvPr/>
          </p:nvSpPr>
          <p:spPr>
            <a:xfrm>
              <a:off x="1762170" y="4565373"/>
              <a:ext cx="1174420" cy="307777"/>
            </a:xfrm>
            <a:prstGeom prst="roundRect">
              <a:avLst/>
            </a:prstGeom>
            <a:noFill/>
            <a:ln w="635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a:extLst>
                <a:ext uri="{FF2B5EF4-FFF2-40B4-BE49-F238E27FC236}">
                  <a16:creationId xmlns:a16="http://schemas.microsoft.com/office/drawing/2014/main" id="{AD820F46-D2F3-49DB-ACBC-5085462F0A64}"/>
                </a:ext>
              </a:extLst>
            </p:cNvPr>
            <p:cNvSpPr txBox="1"/>
            <p:nvPr/>
          </p:nvSpPr>
          <p:spPr>
            <a:xfrm>
              <a:off x="1612677" y="4565372"/>
              <a:ext cx="1471770" cy="307777"/>
            </a:xfrm>
            <a:prstGeom prst="rect">
              <a:avLst/>
            </a:prstGeom>
            <a:noFill/>
          </p:spPr>
          <p:txBody>
            <a:bodyPr wrap="square" rtlCol="0">
              <a:spAutoFit/>
            </a:bodyPr>
            <a:lstStyle/>
            <a:p>
              <a:pPr algn="ctr"/>
              <a:r>
                <a:rPr lang="en-US" altLang="zh-CN" sz="1400" dirty="0">
                  <a:solidFill>
                    <a:schemeClr val="bg1"/>
                  </a:solidFill>
                  <a:cs typeface="+mn-ea"/>
                  <a:sym typeface="+mn-lt"/>
                </a:rPr>
                <a:t>20XX. XX</a:t>
              </a:r>
              <a:endParaRPr lang="zh-CN" altLang="en-US" sz="1400" dirty="0">
                <a:solidFill>
                  <a:schemeClr val="bg1"/>
                </a:solidFill>
                <a:cs typeface="+mn-ea"/>
                <a:sym typeface="+mn-lt"/>
              </a:endParaRPr>
            </a:p>
          </p:txBody>
        </p:sp>
      </p:grpSp>
      <p:grpSp>
        <p:nvGrpSpPr>
          <p:cNvPr id="48" name="组合 47">
            <a:extLst>
              <a:ext uri="{FF2B5EF4-FFF2-40B4-BE49-F238E27FC236}">
                <a16:creationId xmlns:a16="http://schemas.microsoft.com/office/drawing/2014/main" id="{92876DCC-213E-4407-9FAF-C855BD04F15A}"/>
              </a:ext>
            </a:extLst>
          </p:cNvPr>
          <p:cNvGrpSpPr/>
          <p:nvPr/>
        </p:nvGrpSpPr>
        <p:grpSpPr>
          <a:xfrm>
            <a:off x="11800403" y="4413978"/>
            <a:ext cx="93171" cy="1854082"/>
            <a:chOff x="244915" y="1333944"/>
            <a:chExt cx="120835" cy="1596721"/>
          </a:xfrm>
        </p:grpSpPr>
        <p:cxnSp>
          <p:nvCxnSpPr>
            <p:cNvPr id="50" name="直接连接符 49">
              <a:extLst>
                <a:ext uri="{FF2B5EF4-FFF2-40B4-BE49-F238E27FC236}">
                  <a16:creationId xmlns:a16="http://schemas.microsoft.com/office/drawing/2014/main" id="{CDB6AD65-62DC-4D24-BDD8-828E3EE483DC}"/>
                </a:ext>
              </a:extLst>
            </p:cNvPr>
            <p:cNvCxnSpPr>
              <a:cxnSpLocks/>
            </p:cNvCxnSpPr>
            <p:nvPr/>
          </p:nvCxnSpPr>
          <p:spPr>
            <a:xfrm>
              <a:off x="244915" y="1333944"/>
              <a:ext cx="120835" cy="881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C377C27B-853B-4446-893F-66DDC18CC6E9}"/>
                </a:ext>
              </a:extLst>
            </p:cNvPr>
            <p:cNvCxnSpPr>
              <a:cxnSpLocks/>
            </p:cNvCxnSpPr>
            <p:nvPr/>
          </p:nvCxnSpPr>
          <p:spPr>
            <a:xfrm>
              <a:off x="244915" y="1711098"/>
              <a:ext cx="120835" cy="881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83FCD7B9-0A5B-4E42-8066-77145558F4A2}"/>
                </a:ext>
              </a:extLst>
            </p:cNvPr>
            <p:cNvCxnSpPr>
              <a:cxnSpLocks/>
            </p:cNvCxnSpPr>
            <p:nvPr/>
          </p:nvCxnSpPr>
          <p:spPr>
            <a:xfrm>
              <a:off x="244915" y="2088251"/>
              <a:ext cx="120835" cy="881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CBE2C13D-066B-43A8-9CE1-D82215C9EB59}"/>
                </a:ext>
              </a:extLst>
            </p:cNvPr>
            <p:cNvCxnSpPr>
              <a:cxnSpLocks/>
            </p:cNvCxnSpPr>
            <p:nvPr/>
          </p:nvCxnSpPr>
          <p:spPr>
            <a:xfrm>
              <a:off x="244915" y="2465405"/>
              <a:ext cx="120835" cy="881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9C71EFDB-E783-4022-8624-8FB408DE6E22}"/>
                </a:ext>
              </a:extLst>
            </p:cNvPr>
            <p:cNvCxnSpPr>
              <a:cxnSpLocks/>
            </p:cNvCxnSpPr>
            <p:nvPr/>
          </p:nvCxnSpPr>
          <p:spPr>
            <a:xfrm>
              <a:off x="244915" y="2842559"/>
              <a:ext cx="120835" cy="881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6" name="TextBox 3">
            <a:hlinkClick r:id="rId4"/>
            <a:extLst>
              <a:ext uri="{FF2B5EF4-FFF2-40B4-BE49-F238E27FC236}">
                <a16:creationId xmlns:a16="http://schemas.microsoft.com/office/drawing/2014/main" id="{85255703-B2D9-44BC-9339-51A8EC2CF824}"/>
              </a:ext>
            </a:extLst>
          </p:cNvPr>
          <p:cNvSpPr txBox="1"/>
          <p:nvPr/>
        </p:nvSpPr>
        <p:spPr>
          <a:xfrm>
            <a:off x="982690" y="6575140"/>
            <a:ext cx="5169613" cy="246221"/>
          </a:xfrm>
          <a:prstGeom prst="rect">
            <a:avLst/>
          </a:prstGeom>
          <a:noFill/>
        </p:spPr>
        <p:txBody>
          <a:bodyPr wrap="square" rtlCol="0">
            <a:spAutoFit/>
          </a:bodyPr>
          <a:lstStyle/>
          <a:p>
            <a:r>
              <a:rPr lang="en-US" altLang="zh-CN"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https://www.jpppt.com</a:t>
            </a:r>
            <a:endParaRPr lang="ko-KR" altLang="en-US" sz="1000" dirty="0">
              <a:solidFill>
                <a:schemeClr val="bg1"/>
              </a:solidFill>
              <a:cs typeface="Arial" pitchFamily="34" charset="0"/>
            </a:endParaRPr>
          </a:p>
        </p:txBody>
      </p:sp>
    </p:spTree>
    <p:custDataLst>
      <p:tags r:id="rId1"/>
    </p:custDataLst>
    <p:extLst>
      <p:ext uri="{BB962C8B-B14F-4D97-AF65-F5344CB8AC3E}">
        <p14:creationId xmlns:p14="http://schemas.microsoft.com/office/powerpoint/2010/main" val="772010783"/>
      </p:ext>
    </p:extLst>
  </p:cSld>
  <p:clrMapOvr>
    <a:masterClrMapping/>
  </p:clrMapOvr>
  <mc:AlternateContent xmlns:mc="http://schemas.openxmlformats.org/markup-compatibility/2006" xmlns:p14="http://schemas.microsoft.com/office/powerpoint/2010/main">
    <mc:Choice Requires="p14">
      <p:transition spd="slow" p14:dur="1500" advTm="5014">
        <p:random/>
      </p:transition>
    </mc:Choice>
    <mc:Fallback xmlns:a16="http://schemas.microsoft.com/office/drawing/2014/main" xmlns:a14="http://schemas.microsoft.com/office/drawing/2010/main" xmlns:ahyp="http://schemas.microsoft.com/office/drawing/2018/hyperlinkcolor" xmlns="">
      <p:transition spd="slow" advTm="501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outVertic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par>
                                <p:cTn id="27" presetID="53" presetClass="entr" presetSubtype="16"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42"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4967" objId="5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5894288" cy="764018"/>
            <a:chOff x="1168400" y="313898"/>
            <a:chExt cx="5894288"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5894288"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Project development issues</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nvGrpSpPr>
          <p:cNvPr id="6" name="组合 5">
            <a:extLst>
              <a:ext uri="{FF2B5EF4-FFF2-40B4-BE49-F238E27FC236}">
                <a16:creationId xmlns:a16="http://schemas.microsoft.com/office/drawing/2014/main" id="{E05CD18D-C397-4C0E-8F38-DA780FB04DE9}"/>
              </a:ext>
            </a:extLst>
          </p:cNvPr>
          <p:cNvGrpSpPr/>
          <p:nvPr/>
        </p:nvGrpSpPr>
        <p:grpSpPr>
          <a:xfrm>
            <a:off x="1347787" y="2286000"/>
            <a:ext cx="2286000" cy="2286000"/>
            <a:chOff x="1347787" y="2286000"/>
            <a:chExt cx="2286000" cy="2286000"/>
          </a:xfrm>
        </p:grpSpPr>
        <p:sp>
          <p:nvSpPr>
            <p:cNvPr id="7" name="矩形 6">
              <a:extLst>
                <a:ext uri="{FF2B5EF4-FFF2-40B4-BE49-F238E27FC236}">
                  <a16:creationId xmlns:a16="http://schemas.microsoft.com/office/drawing/2014/main" id="{D769AB66-AB2F-4055-A01D-1E2DD4F6FAE9}"/>
                </a:ext>
              </a:extLst>
            </p:cNvPr>
            <p:cNvSpPr/>
            <p:nvPr/>
          </p:nvSpPr>
          <p:spPr>
            <a:xfrm>
              <a:off x="1347787" y="2286000"/>
              <a:ext cx="2286000" cy="2286000"/>
            </a:xfrm>
            <a:prstGeom prst="rect">
              <a:avLst/>
            </a:pr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8" name="图片 7">
              <a:extLst>
                <a:ext uri="{FF2B5EF4-FFF2-40B4-BE49-F238E27FC236}">
                  <a16:creationId xmlns:a16="http://schemas.microsoft.com/office/drawing/2014/main" id="{C748C743-3502-45A7-838C-AE4080E4C578}"/>
                </a:ext>
              </a:extLst>
            </p:cNvPr>
            <p:cNvPicPr>
              <a:picLocks noChangeAspect="1"/>
            </p:cNvPicPr>
            <p:nvPr/>
          </p:nvPicPr>
          <p:blipFill>
            <a:blip r:embed="rId4">
              <a:lum bright="70000" contrast="-70000"/>
            </a:blip>
            <a:stretch>
              <a:fillRect/>
            </a:stretch>
          </p:blipFill>
          <p:spPr>
            <a:xfrm>
              <a:off x="2122011" y="3031856"/>
              <a:ext cx="737553" cy="794288"/>
            </a:xfrm>
            <a:prstGeom prst="rect">
              <a:avLst/>
            </a:prstGeom>
            <a:ln>
              <a:noFill/>
            </a:ln>
          </p:spPr>
        </p:pic>
      </p:grpSp>
      <p:cxnSp>
        <p:nvCxnSpPr>
          <p:cNvPr id="9" name="直接连接符 8">
            <a:extLst>
              <a:ext uri="{FF2B5EF4-FFF2-40B4-BE49-F238E27FC236}">
                <a16:creationId xmlns:a16="http://schemas.microsoft.com/office/drawing/2014/main" id="{3BE5833E-369F-41AE-BB81-8ED40FDB9080}"/>
              </a:ext>
            </a:extLst>
          </p:cNvPr>
          <p:cNvCxnSpPr>
            <a:stCxn id="7" idx="3"/>
          </p:cNvCxnSpPr>
          <p:nvPr/>
        </p:nvCxnSpPr>
        <p:spPr>
          <a:xfrm>
            <a:off x="3633787" y="3429000"/>
            <a:ext cx="8558213" cy="0"/>
          </a:xfrm>
          <a:prstGeom prst="line">
            <a:avLst/>
          </a:prstGeom>
          <a:ln w="12700">
            <a:solidFill>
              <a:schemeClr val="accent5">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a16="http://schemas.microsoft.com/office/drawing/2014/main" id="{D72B5B54-FEAE-48C3-BB5B-2D1D365A4A54}"/>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4834859" y="2679017"/>
            <a:ext cx="420047" cy="352839"/>
          </a:xfrm>
          <a:prstGeom prst="rect">
            <a:avLst/>
          </a:prstGeom>
          <a:ln>
            <a:noFill/>
          </a:ln>
        </p:spPr>
      </p:pic>
      <p:pic>
        <p:nvPicPr>
          <p:cNvPr id="15" name="图片 14">
            <a:extLst>
              <a:ext uri="{FF2B5EF4-FFF2-40B4-BE49-F238E27FC236}">
                <a16:creationId xmlns:a16="http://schemas.microsoft.com/office/drawing/2014/main" id="{114E0329-76E0-4A77-85D9-246E62048A58}"/>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6796264" y="2702567"/>
            <a:ext cx="281664" cy="305738"/>
          </a:xfrm>
          <a:prstGeom prst="rect">
            <a:avLst/>
          </a:prstGeom>
          <a:ln>
            <a:noFill/>
          </a:ln>
        </p:spPr>
      </p:pic>
      <p:pic>
        <p:nvPicPr>
          <p:cNvPr id="16" name="图片 15">
            <a:extLst>
              <a:ext uri="{FF2B5EF4-FFF2-40B4-BE49-F238E27FC236}">
                <a16:creationId xmlns:a16="http://schemas.microsoft.com/office/drawing/2014/main" id="{C377A3A5-2EED-4781-BA16-535C75B98C75}"/>
              </a:ext>
            </a:extLst>
          </p:cNvPr>
          <p:cNvPicPr>
            <a:picLocks noChangeAspect="1"/>
          </p:cNvPicPr>
          <p:nvPr/>
        </p:nvPicPr>
        <p:blipFill>
          <a:blip r:embed="rId7" cstate="screen">
            <a:lum bright="70000" contrast="-70000"/>
            <a:extLst>
              <a:ext uri="{28A0092B-C50C-407E-A947-70E740481C1C}">
                <a14:useLocalDpi xmlns:a14="http://schemas.microsoft.com/office/drawing/2010/main"/>
              </a:ext>
            </a:extLst>
          </a:blip>
          <a:stretch>
            <a:fillRect/>
          </a:stretch>
        </p:blipFill>
        <p:spPr>
          <a:xfrm>
            <a:off x="8619286" y="2731237"/>
            <a:ext cx="281665" cy="248398"/>
          </a:xfrm>
          <a:prstGeom prst="rect">
            <a:avLst/>
          </a:prstGeom>
          <a:ln>
            <a:noFill/>
          </a:ln>
        </p:spPr>
      </p:pic>
      <p:pic>
        <p:nvPicPr>
          <p:cNvPr id="17" name="图片 16">
            <a:extLst>
              <a:ext uri="{FF2B5EF4-FFF2-40B4-BE49-F238E27FC236}">
                <a16:creationId xmlns:a16="http://schemas.microsoft.com/office/drawing/2014/main" id="{A271967C-D813-4F87-8AB4-3F9103AAB39E}"/>
              </a:ext>
            </a:extLst>
          </p:cNvPr>
          <p:cNvPicPr>
            <a:picLocks noChangeAspect="1"/>
          </p:cNvPicPr>
          <p:nvPr/>
        </p:nvPicPr>
        <p:blipFill>
          <a:blip r:embed="rId8" cstate="screen">
            <a:lum bright="70000" contrast="-70000"/>
            <a:extLst>
              <a:ext uri="{28A0092B-C50C-407E-A947-70E740481C1C}">
                <a14:useLocalDpi xmlns:a14="http://schemas.microsoft.com/office/drawing/2010/main"/>
              </a:ext>
            </a:extLst>
          </a:blip>
          <a:stretch>
            <a:fillRect/>
          </a:stretch>
        </p:blipFill>
        <p:spPr>
          <a:xfrm>
            <a:off x="10442309" y="2698544"/>
            <a:ext cx="281665" cy="313785"/>
          </a:xfrm>
          <a:prstGeom prst="rect">
            <a:avLst/>
          </a:prstGeom>
          <a:ln>
            <a:noFill/>
          </a:ln>
        </p:spPr>
      </p:pic>
      <p:cxnSp>
        <p:nvCxnSpPr>
          <p:cNvPr id="18" name="直接箭头连接符 17">
            <a:extLst>
              <a:ext uri="{FF2B5EF4-FFF2-40B4-BE49-F238E27FC236}">
                <a16:creationId xmlns:a16="http://schemas.microsoft.com/office/drawing/2014/main" id="{C4FCFD60-F4E8-4142-B681-6AADBB4CA5DA}"/>
              </a:ext>
            </a:extLst>
          </p:cNvPr>
          <p:cNvCxnSpPr>
            <a:cxnSpLocks/>
          </p:cNvCxnSpPr>
          <p:nvPr/>
        </p:nvCxnSpPr>
        <p:spPr>
          <a:xfrm>
            <a:off x="5076825" y="3543300"/>
            <a:ext cx="0" cy="280781"/>
          </a:xfrm>
          <a:prstGeom prst="straightConnector1">
            <a:avLst/>
          </a:prstGeom>
          <a:ln w="15875">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AB8C8D67-F905-4EF1-AF47-1130BE0426A6}"/>
              </a:ext>
            </a:extLst>
          </p:cNvPr>
          <p:cNvCxnSpPr>
            <a:cxnSpLocks/>
          </p:cNvCxnSpPr>
          <p:nvPr/>
        </p:nvCxnSpPr>
        <p:spPr>
          <a:xfrm>
            <a:off x="6912264" y="3543300"/>
            <a:ext cx="0" cy="280781"/>
          </a:xfrm>
          <a:prstGeom prst="straightConnector1">
            <a:avLst/>
          </a:prstGeom>
          <a:ln w="15875">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C83F1E6B-7858-4EBF-8CBD-78F9A48C9EF2}"/>
              </a:ext>
            </a:extLst>
          </p:cNvPr>
          <p:cNvCxnSpPr>
            <a:cxnSpLocks/>
          </p:cNvCxnSpPr>
          <p:nvPr/>
        </p:nvCxnSpPr>
        <p:spPr>
          <a:xfrm>
            <a:off x="8747703" y="3543300"/>
            <a:ext cx="0" cy="280781"/>
          </a:xfrm>
          <a:prstGeom prst="straightConnector1">
            <a:avLst/>
          </a:prstGeom>
          <a:ln w="15875">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80A07446-6CE6-4466-92C0-2CE1FB491EA5}"/>
              </a:ext>
            </a:extLst>
          </p:cNvPr>
          <p:cNvCxnSpPr>
            <a:cxnSpLocks/>
          </p:cNvCxnSpPr>
          <p:nvPr/>
        </p:nvCxnSpPr>
        <p:spPr>
          <a:xfrm>
            <a:off x="10583141" y="3543300"/>
            <a:ext cx="0" cy="280781"/>
          </a:xfrm>
          <a:prstGeom prst="straightConnector1">
            <a:avLst/>
          </a:prstGeom>
          <a:ln w="15875">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022F9A43-4802-4809-8871-026554CECD9D}"/>
              </a:ext>
            </a:extLst>
          </p:cNvPr>
          <p:cNvGrpSpPr/>
          <p:nvPr/>
        </p:nvGrpSpPr>
        <p:grpSpPr>
          <a:xfrm>
            <a:off x="4146453" y="4124119"/>
            <a:ext cx="1828800" cy="1587780"/>
            <a:chOff x="1461195" y="4035936"/>
            <a:chExt cx="1828800" cy="1587780"/>
          </a:xfrm>
        </p:grpSpPr>
        <p:sp>
          <p:nvSpPr>
            <p:cNvPr id="23" name="文本框 22">
              <a:extLst>
                <a:ext uri="{FF2B5EF4-FFF2-40B4-BE49-F238E27FC236}">
                  <a16:creationId xmlns:a16="http://schemas.microsoft.com/office/drawing/2014/main" id="{CB7ED0E6-DE6B-4D3E-B255-BA428E5D2775}"/>
                </a:ext>
              </a:extLst>
            </p:cNvPr>
            <p:cNvSpPr txBox="1"/>
            <p:nvPr/>
          </p:nvSpPr>
          <p:spPr>
            <a:xfrm>
              <a:off x="1461195" y="4454165"/>
              <a:ext cx="1828800" cy="1169551"/>
            </a:xfrm>
            <a:prstGeom prst="rect">
              <a:avLst/>
            </a:prstGeom>
            <a:noFill/>
            <a:ln>
              <a:noFill/>
            </a:ln>
          </p:spPr>
          <p:txBody>
            <a:bodyPr wrap="square" rtlCol="0">
              <a:spAutoFit/>
            </a:bodyPr>
            <a:lstStyle/>
            <a:p>
              <a:pPr algn="ctr"/>
              <a:r>
                <a:rPr lang="zh-CN" altLang="en-US" sz="1400" dirty="0">
                  <a:solidFill>
                    <a:schemeClr val="bg1"/>
                  </a:solidFill>
                  <a:cs typeface="+mn-ea"/>
                  <a:sym typeface="+mn-lt"/>
                </a:rPr>
                <a:t>Click here to add the title content</a:t>
              </a:r>
              <a:r>
                <a:rPr lang="en-US" altLang="zh-CN" sz="1400" dirty="0">
                  <a:solidFill>
                    <a:schemeClr val="bg1"/>
                  </a:solidFill>
                  <a:cs typeface="+mn-ea"/>
                  <a:sym typeface="+mn-lt"/>
                </a:rPr>
                <a:t>,</a:t>
              </a:r>
              <a:r>
                <a:rPr lang="zh-CN" altLang="en-US" sz="1400" dirty="0">
                  <a:solidFill>
                    <a:schemeClr val="bg1"/>
                  </a:solidFill>
                  <a:cs typeface="+mn-ea"/>
                  <a:sym typeface="+mn-lt"/>
                </a:rPr>
                <a:t>The title should match the content.</a:t>
              </a:r>
            </a:p>
          </p:txBody>
        </p:sp>
        <p:sp>
          <p:nvSpPr>
            <p:cNvPr id="24" name="文本框 23">
              <a:extLst>
                <a:ext uri="{FF2B5EF4-FFF2-40B4-BE49-F238E27FC236}">
                  <a16:creationId xmlns:a16="http://schemas.microsoft.com/office/drawing/2014/main" id="{03273843-59A0-47B2-9C85-A7AB8F04B69F}"/>
                </a:ext>
              </a:extLst>
            </p:cNvPr>
            <p:cNvSpPr txBox="1"/>
            <p:nvPr/>
          </p:nvSpPr>
          <p:spPr>
            <a:xfrm>
              <a:off x="1461195" y="4035936"/>
              <a:ext cx="1828800" cy="461665"/>
            </a:xfrm>
            <a:prstGeom prst="rect">
              <a:avLst/>
            </a:prstGeom>
            <a:noFill/>
            <a:ln>
              <a:noFill/>
            </a:ln>
          </p:spPr>
          <p:txBody>
            <a:bodyPr wrap="square" rtlCol="0">
              <a:spAutoFit/>
            </a:bodyPr>
            <a:lstStyle/>
            <a:p>
              <a:pPr algn="ctr"/>
              <a:r>
                <a:rPr lang="zh-CN" altLang="en-US" sz="2400" dirty="0">
                  <a:solidFill>
                    <a:schemeClr val="bg1"/>
                  </a:solidFill>
                  <a:cs typeface="+mn-ea"/>
                  <a:sym typeface="+mn-lt"/>
                </a:rPr>
                <a:t>Add a title</a:t>
              </a:r>
            </a:p>
          </p:txBody>
        </p:sp>
      </p:grpSp>
      <p:grpSp>
        <p:nvGrpSpPr>
          <p:cNvPr id="25" name="组合 24">
            <a:extLst>
              <a:ext uri="{FF2B5EF4-FFF2-40B4-BE49-F238E27FC236}">
                <a16:creationId xmlns:a16="http://schemas.microsoft.com/office/drawing/2014/main" id="{1A7E13FA-F144-44FA-A2A3-DC15B2633F62}"/>
              </a:ext>
            </a:extLst>
          </p:cNvPr>
          <p:cNvGrpSpPr/>
          <p:nvPr/>
        </p:nvGrpSpPr>
        <p:grpSpPr>
          <a:xfrm>
            <a:off x="5987216" y="4124119"/>
            <a:ext cx="1828800" cy="1587780"/>
            <a:chOff x="1461195" y="4035936"/>
            <a:chExt cx="1828800" cy="1587780"/>
          </a:xfrm>
        </p:grpSpPr>
        <p:sp>
          <p:nvSpPr>
            <p:cNvPr id="26" name="文本框 25">
              <a:extLst>
                <a:ext uri="{FF2B5EF4-FFF2-40B4-BE49-F238E27FC236}">
                  <a16:creationId xmlns:a16="http://schemas.microsoft.com/office/drawing/2014/main" id="{C1E61C43-43DC-4FCD-8015-6F80209614BD}"/>
                </a:ext>
              </a:extLst>
            </p:cNvPr>
            <p:cNvSpPr txBox="1"/>
            <p:nvPr/>
          </p:nvSpPr>
          <p:spPr>
            <a:xfrm>
              <a:off x="1461195" y="4454165"/>
              <a:ext cx="1828800" cy="1169551"/>
            </a:xfrm>
            <a:prstGeom prst="rect">
              <a:avLst/>
            </a:prstGeom>
            <a:noFill/>
            <a:ln>
              <a:noFill/>
            </a:ln>
          </p:spPr>
          <p:txBody>
            <a:bodyPr wrap="square" rtlCol="0">
              <a:spAutoFit/>
            </a:bodyPr>
            <a:lstStyle/>
            <a:p>
              <a:pPr algn="ctr"/>
              <a:r>
                <a:rPr lang="zh-CN" altLang="en-US" sz="1400" dirty="0">
                  <a:solidFill>
                    <a:schemeClr val="bg1"/>
                  </a:solidFill>
                  <a:cs typeface="+mn-ea"/>
                  <a:sym typeface="+mn-lt"/>
                </a:rPr>
                <a:t>Click here to add the title content</a:t>
              </a:r>
              <a:r>
                <a:rPr lang="en-US" altLang="zh-CN" sz="1400" dirty="0">
                  <a:solidFill>
                    <a:schemeClr val="bg1"/>
                  </a:solidFill>
                  <a:cs typeface="+mn-ea"/>
                  <a:sym typeface="+mn-lt"/>
                </a:rPr>
                <a:t>,</a:t>
              </a:r>
              <a:r>
                <a:rPr lang="zh-CN" altLang="en-US" sz="1400" dirty="0">
                  <a:solidFill>
                    <a:schemeClr val="bg1"/>
                  </a:solidFill>
                  <a:cs typeface="+mn-ea"/>
                  <a:sym typeface="+mn-lt"/>
                </a:rPr>
                <a:t>The title should match the content.</a:t>
              </a:r>
            </a:p>
          </p:txBody>
        </p:sp>
        <p:sp>
          <p:nvSpPr>
            <p:cNvPr id="27" name="文本框 26">
              <a:extLst>
                <a:ext uri="{FF2B5EF4-FFF2-40B4-BE49-F238E27FC236}">
                  <a16:creationId xmlns:a16="http://schemas.microsoft.com/office/drawing/2014/main" id="{5985E028-446B-49C5-BEDD-C1E45A348670}"/>
                </a:ext>
              </a:extLst>
            </p:cNvPr>
            <p:cNvSpPr txBox="1"/>
            <p:nvPr/>
          </p:nvSpPr>
          <p:spPr>
            <a:xfrm>
              <a:off x="1461195" y="4035936"/>
              <a:ext cx="1828800" cy="461665"/>
            </a:xfrm>
            <a:prstGeom prst="rect">
              <a:avLst/>
            </a:prstGeom>
            <a:noFill/>
            <a:ln>
              <a:noFill/>
            </a:ln>
          </p:spPr>
          <p:txBody>
            <a:bodyPr wrap="square" rtlCol="0">
              <a:spAutoFit/>
            </a:bodyPr>
            <a:lstStyle/>
            <a:p>
              <a:pPr algn="ctr"/>
              <a:r>
                <a:rPr lang="zh-CN" altLang="en-US" sz="2400" dirty="0">
                  <a:solidFill>
                    <a:schemeClr val="bg1"/>
                  </a:solidFill>
                  <a:cs typeface="+mn-ea"/>
                  <a:sym typeface="+mn-lt"/>
                </a:rPr>
                <a:t>Add a title</a:t>
              </a:r>
            </a:p>
          </p:txBody>
        </p:sp>
      </p:grpSp>
      <p:grpSp>
        <p:nvGrpSpPr>
          <p:cNvPr id="28" name="组合 27">
            <a:extLst>
              <a:ext uri="{FF2B5EF4-FFF2-40B4-BE49-F238E27FC236}">
                <a16:creationId xmlns:a16="http://schemas.microsoft.com/office/drawing/2014/main" id="{AB90C1CA-945D-4293-B1CB-2F8839A17B9C}"/>
              </a:ext>
            </a:extLst>
          </p:cNvPr>
          <p:cNvGrpSpPr/>
          <p:nvPr/>
        </p:nvGrpSpPr>
        <p:grpSpPr>
          <a:xfrm>
            <a:off x="7827979" y="4124119"/>
            <a:ext cx="1828800" cy="1587780"/>
            <a:chOff x="1461195" y="4035936"/>
            <a:chExt cx="1828800" cy="1587780"/>
          </a:xfrm>
        </p:grpSpPr>
        <p:sp>
          <p:nvSpPr>
            <p:cNvPr id="29" name="文本框 28">
              <a:extLst>
                <a:ext uri="{FF2B5EF4-FFF2-40B4-BE49-F238E27FC236}">
                  <a16:creationId xmlns:a16="http://schemas.microsoft.com/office/drawing/2014/main" id="{83DBD4A3-5FC2-4E03-8984-A109631A4437}"/>
                </a:ext>
              </a:extLst>
            </p:cNvPr>
            <p:cNvSpPr txBox="1"/>
            <p:nvPr/>
          </p:nvSpPr>
          <p:spPr>
            <a:xfrm>
              <a:off x="1461195" y="4454165"/>
              <a:ext cx="1828800" cy="1169551"/>
            </a:xfrm>
            <a:prstGeom prst="rect">
              <a:avLst/>
            </a:prstGeom>
            <a:noFill/>
            <a:ln>
              <a:noFill/>
            </a:ln>
          </p:spPr>
          <p:txBody>
            <a:bodyPr wrap="square" rtlCol="0">
              <a:spAutoFit/>
            </a:bodyPr>
            <a:lstStyle/>
            <a:p>
              <a:pPr algn="ctr"/>
              <a:r>
                <a:rPr lang="zh-CN" altLang="en-US" sz="1400" dirty="0">
                  <a:solidFill>
                    <a:schemeClr val="bg1"/>
                  </a:solidFill>
                  <a:cs typeface="+mn-ea"/>
                  <a:sym typeface="+mn-lt"/>
                </a:rPr>
                <a:t>Click here to add the title content</a:t>
              </a:r>
              <a:r>
                <a:rPr lang="en-US" altLang="zh-CN" sz="1400" dirty="0">
                  <a:solidFill>
                    <a:schemeClr val="bg1"/>
                  </a:solidFill>
                  <a:cs typeface="+mn-ea"/>
                  <a:sym typeface="+mn-lt"/>
                </a:rPr>
                <a:t>,</a:t>
              </a:r>
              <a:r>
                <a:rPr lang="zh-CN" altLang="en-US" sz="1400" dirty="0">
                  <a:solidFill>
                    <a:schemeClr val="bg1"/>
                  </a:solidFill>
                  <a:cs typeface="+mn-ea"/>
                  <a:sym typeface="+mn-lt"/>
                </a:rPr>
                <a:t>The title should match the content.</a:t>
              </a:r>
            </a:p>
          </p:txBody>
        </p:sp>
        <p:sp>
          <p:nvSpPr>
            <p:cNvPr id="30" name="文本框 29">
              <a:extLst>
                <a:ext uri="{FF2B5EF4-FFF2-40B4-BE49-F238E27FC236}">
                  <a16:creationId xmlns:a16="http://schemas.microsoft.com/office/drawing/2014/main" id="{6D79E57F-96E1-41A2-B793-6BF6F4B0B47B}"/>
                </a:ext>
              </a:extLst>
            </p:cNvPr>
            <p:cNvSpPr txBox="1"/>
            <p:nvPr/>
          </p:nvSpPr>
          <p:spPr>
            <a:xfrm>
              <a:off x="1461195" y="4035936"/>
              <a:ext cx="1828800" cy="461665"/>
            </a:xfrm>
            <a:prstGeom prst="rect">
              <a:avLst/>
            </a:prstGeom>
            <a:noFill/>
            <a:ln>
              <a:noFill/>
            </a:ln>
          </p:spPr>
          <p:txBody>
            <a:bodyPr wrap="square" rtlCol="0">
              <a:spAutoFit/>
            </a:bodyPr>
            <a:lstStyle/>
            <a:p>
              <a:pPr algn="ctr"/>
              <a:r>
                <a:rPr lang="zh-CN" altLang="en-US" sz="2400" dirty="0">
                  <a:solidFill>
                    <a:schemeClr val="bg1"/>
                  </a:solidFill>
                  <a:cs typeface="+mn-ea"/>
                  <a:sym typeface="+mn-lt"/>
                </a:rPr>
                <a:t>Add a title</a:t>
              </a:r>
            </a:p>
          </p:txBody>
        </p:sp>
      </p:grpSp>
      <p:grpSp>
        <p:nvGrpSpPr>
          <p:cNvPr id="31" name="组合 30">
            <a:extLst>
              <a:ext uri="{FF2B5EF4-FFF2-40B4-BE49-F238E27FC236}">
                <a16:creationId xmlns:a16="http://schemas.microsoft.com/office/drawing/2014/main" id="{29F41024-E335-40EC-ADD2-EFD1F1D48043}"/>
              </a:ext>
            </a:extLst>
          </p:cNvPr>
          <p:cNvGrpSpPr/>
          <p:nvPr/>
        </p:nvGrpSpPr>
        <p:grpSpPr>
          <a:xfrm>
            <a:off x="9668741" y="4124119"/>
            <a:ext cx="1828800" cy="1587780"/>
            <a:chOff x="1461195" y="4035936"/>
            <a:chExt cx="1828800" cy="1587780"/>
          </a:xfrm>
        </p:grpSpPr>
        <p:sp>
          <p:nvSpPr>
            <p:cNvPr id="32" name="文本框 31">
              <a:extLst>
                <a:ext uri="{FF2B5EF4-FFF2-40B4-BE49-F238E27FC236}">
                  <a16:creationId xmlns:a16="http://schemas.microsoft.com/office/drawing/2014/main" id="{3CB49F4F-F9FB-4B93-AF68-E1D8E58E82E9}"/>
                </a:ext>
              </a:extLst>
            </p:cNvPr>
            <p:cNvSpPr txBox="1"/>
            <p:nvPr/>
          </p:nvSpPr>
          <p:spPr>
            <a:xfrm>
              <a:off x="1461195" y="4454165"/>
              <a:ext cx="1828800" cy="1169551"/>
            </a:xfrm>
            <a:prstGeom prst="rect">
              <a:avLst/>
            </a:prstGeom>
            <a:noFill/>
            <a:ln>
              <a:noFill/>
            </a:ln>
          </p:spPr>
          <p:txBody>
            <a:bodyPr wrap="square" rtlCol="0">
              <a:spAutoFit/>
            </a:bodyPr>
            <a:lstStyle/>
            <a:p>
              <a:pPr algn="ctr"/>
              <a:r>
                <a:rPr lang="zh-CN" altLang="en-US" sz="1400" dirty="0">
                  <a:solidFill>
                    <a:schemeClr val="bg1"/>
                  </a:solidFill>
                  <a:cs typeface="+mn-ea"/>
                  <a:sym typeface="+mn-lt"/>
                </a:rPr>
                <a:t>Click here to add the title content</a:t>
              </a:r>
              <a:r>
                <a:rPr lang="en-US" altLang="zh-CN" sz="1400" dirty="0">
                  <a:solidFill>
                    <a:schemeClr val="bg1"/>
                  </a:solidFill>
                  <a:cs typeface="+mn-ea"/>
                  <a:sym typeface="+mn-lt"/>
                </a:rPr>
                <a:t>,</a:t>
              </a:r>
              <a:r>
                <a:rPr lang="zh-CN" altLang="en-US" sz="1400" dirty="0">
                  <a:solidFill>
                    <a:schemeClr val="bg1"/>
                  </a:solidFill>
                  <a:cs typeface="+mn-ea"/>
                  <a:sym typeface="+mn-lt"/>
                </a:rPr>
                <a:t>The title should match the content.</a:t>
              </a:r>
            </a:p>
          </p:txBody>
        </p:sp>
        <p:sp>
          <p:nvSpPr>
            <p:cNvPr id="33" name="文本框 32">
              <a:extLst>
                <a:ext uri="{FF2B5EF4-FFF2-40B4-BE49-F238E27FC236}">
                  <a16:creationId xmlns:a16="http://schemas.microsoft.com/office/drawing/2014/main" id="{59310B11-EE78-48B2-8F8C-3D91124BAFF8}"/>
                </a:ext>
              </a:extLst>
            </p:cNvPr>
            <p:cNvSpPr txBox="1"/>
            <p:nvPr/>
          </p:nvSpPr>
          <p:spPr>
            <a:xfrm>
              <a:off x="1461195" y="4035936"/>
              <a:ext cx="1828800" cy="461665"/>
            </a:xfrm>
            <a:prstGeom prst="rect">
              <a:avLst/>
            </a:prstGeom>
            <a:noFill/>
            <a:ln>
              <a:noFill/>
            </a:ln>
          </p:spPr>
          <p:txBody>
            <a:bodyPr wrap="square" rtlCol="0">
              <a:spAutoFit/>
            </a:bodyPr>
            <a:lstStyle/>
            <a:p>
              <a:pPr algn="ctr"/>
              <a:r>
                <a:rPr lang="zh-CN" altLang="en-US" sz="2400" dirty="0">
                  <a:solidFill>
                    <a:schemeClr val="bg1"/>
                  </a:solidFill>
                  <a:cs typeface="+mn-ea"/>
                  <a:sym typeface="+mn-lt"/>
                </a:rPr>
                <a:t>Add a title</a:t>
              </a:r>
            </a:p>
          </p:txBody>
        </p:sp>
      </p:grpSp>
    </p:spTree>
    <p:custDataLst>
      <p:tags r:id="rId1"/>
    </p:custDataLst>
    <p:extLst>
      <p:ext uri="{BB962C8B-B14F-4D97-AF65-F5344CB8AC3E}">
        <p14:creationId xmlns:p14="http://schemas.microsoft.com/office/powerpoint/2010/main" val="268557101"/>
      </p:ext>
    </p:extLst>
  </p:cSld>
  <p:clrMapOvr>
    <a:masterClrMapping/>
  </p:clrMapOvr>
  <mc:AlternateContent xmlns:mc="http://schemas.openxmlformats.org/markup-compatibility/2006" xmlns:p14="http://schemas.microsoft.com/office/powerpoint/2010/main">
    <mc:Choice Requires="p14">
      <p:transition spd="slow" p14:dur="1500" advTm="4791">
        <p:random/>
      </p:transition>
    </mc:Choice>
    <mc:Fallback xmlns:a16="http://schemas.microsoft.com/office/drawing/2014/main" xmlns:a14="http://schemas.microsoft.com/office/drawing/2010/main" xmlns="">
      <p:transition spd="slow" advTm="479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53"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randombar(horizontal)">
                                      <p:cBhvr>
                                        <p:cTn id="74" dur="500"/>
                                        <p:tgtEl>
                                          <p:spTgt spid="22"/>
                                        </p:tgtEl>
                                      </p:cBhvr>
                                    </p:animEffect>
                                  </p:childTnLst>
                                </p:cTn>
                              </p:par>
                              <p:par>
                                <p:cTn id="75" presetID="14" presetClass="entr" presetSubtype="1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randombar(horizontal)">
                                      <p:cBhvr>
                                        <p:cTn id="77" dur="500"/>
                                        <p:tgtEl>
                                          <p:spTgt spid="25"/>
                                        </p:tgtEl>
                                      </p:cBhvr>
                                    </p:animEffect>
                                  </p:childTnLst>
                                </p:cTn>
                              </p:par>
                              <p:par>
                                <p:cTn id="78" presetID="14" presetClass="entr" presetSubtype="1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randombar(horizontal)">
                                      <p:cBhvr>
                                        <p:cTn id="80" dur="500"/>
                                        <p:tgtEl>
                                          <p:spTgt spid="28"/>
                                        </p:tgtEl>
                                      </p:cBhvr>
                                    </p:animEffect>
                                  </p:childTnLst>
                                </p:cTn>
                              </p:par>
                              <p:par>
                                <p:cTn id="81" presetID="14" presetClass="entr" presetSubtype="1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randombar(horizontal)">
                                      <p:cBhvr>
                                        <p:cTn id="8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5985786" cy="764018"/>
            <a:chOff x="1168400" y="313898"/>
            <a:chExt cx="5985786"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5985786"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Project development issues</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sp>
        <p:nvSpPr>
          <p:cNvPr id="6" name="矩形 5">
            <a:extLst>
              <a:ext uri="{FF2B5EF4-FFF2-40B4-BE49-F238E27FC236}">
                <a16:creationId xmlns:a16="http://schemas.microsoft.com/office/drawing/2014/main" id="{28862961-7FE3-4014-BC88-154A9122F48E}"/>
              </a:ext>
            </a:extLst>
          </p:cNvPr>
          <p:cNvSpPr/>
          <p:nvPr/>
        </p:nvSpPr>
        <p:spPr>
          <a:xfrm>
            <a:off x="0" y="2622594"/>
            <a:ext cx="12192000" cy="1303372"/>
          </a:xfrm>
          <a:prstGeom prst="rect">
            <a:avLst/>
          </a:prstGeom>
          <a:solidFill>
            <a:schemeClr val="accent5">
              <a:lumMod val="20000"/>
              <a:lumOff val="8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05092031-2CAF-4AC4-9DA7-26DA6864AEE4}"/>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4447312" y="2100703"/>
            <a:ext cx="3297376" cy="2200639"/>
          </a:xfrm>
          <a:prstGeom prst="rect">
            <a:avLst/>
          </a:prstGeom>
          <a:effectLst>
            <a:outerShdw blurRad="63500" algn="ctr" rotWithShape="0">
              <a:prstClr val="black">
                <a:alpha val="40000"/>
              </a:prstClr>
            </a:outerShdw>
          </a:effectLst>
        </p:spPr>
      </p:pic>
      <p:pic>
        <p:nvPicPr>
          <p:cNvPr id="8" name="图片 7">
            <a:extLst>
              <a:ext uri="{FF2B5EF4-FFF2-40B4-BE49-F238E27FC236}">
                <a16:creationId xmlns:a16="http://schemas.microsoft.com/office/drawing/2014/main" id="{49805E27-403A-43BD-B4CE-CA624A8DC01E}"/>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tretch>
            <a:fillRect/>
          </a:stretch>
        </p:blipFill>
        <p:spPr>
          <a:xfrm>
            <a:off x="8102281" y="2100703"/>
            <a:ext cx="3300959" cy="2200639"/>
          </a:xfrm>
          <a:prstGeom prst="rect">
            <a:avLst/>
          </a:prstGeom>
          <a:effectLst>
            <a:outerShdw blurRad="63500" algn="ctr" rotWithShape="0">
              <a:prstClr val="black">
                <a:alpha val="40000"/>
              </a:prstClr>
            </a:outerShdw>
          </a:effectLst>
        </p:spPr>
      </p:pic>
      <p:pic>
        <p:nvPicPr>
          <p:cNvPr id="9" name="图片 8">
            <a:extLst>
              <a:ext uri="{FF2B5EF4-FFF2-40B4-BE49-F238E27FC236}">
                <a16:creationId xmlns:a16="http://schemas.microsoft.com/office/drawing/2014/main" id="{1596DBE1-87A9-4547-ABE3-E8F6489DE3BF}"/>
              </a:ext>
            </a:extLst>
          </p:cNvPr>
          <p:cNvPicPr>
            <a:picLocks noChangeAspect="1"/>
          </p:cNvPicPr>
          <p:nvPr/>
        </p:nvPicPr>
        <p:blipFill>
          <a:blip r:embed="rId8" cstate="screen">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tretch>
            <a:fillRect/>
          </a:stretch>
        </p:blipFill>
        <p:spPr>
          <a:xfrm>
            <a:off x="792343" y="2100703"/>
            <a:ext cx="3297376" cy="2200639"/>
          </a:xfrm>
          <a:prstGeom prst="rect">
            <a:avLst/>
          </a:prstGeom>
          <a:effectLst>
            <a:outerShdw blurRad="63500" algn="ctr" rotWithShape="0">
              <a:prstClr val="black">
                <a:alpha val="40000"/>
              </a:prstClr>
            </a:outerShdw>
          </a:effectLst>
        </p:spPr>
      </p:pic>
      <p:grpSp>
        <p:nvGrpSpPr>
          <p:cNvPr id="14" name="组合 13">
            <a:extLst>
              <a:ext uri="{FF2B5EF4-FFF2-40B4-BE49-F238E27FC236}">
                <a16:creationId xmlns:a16="http://schemas.microsoft.com/office/drawing/2014/main" id="{AF6FFA8A-37A5-40A7-867E-AC2A0856A235}"/>
              </a:ext>
            </a:extLst>
          </p:cNvPr>
          <p:cNvGrpSpPr/>
          <p:nvPr/>
        </p:nvGrpSpPr>
        <p:grpSpPr>
          <a:xfrm>
            <a:off x="1143338" y="4616504"/>
            <a:ext cx="2496458" cy="1631216"/>
            <a:chOff x="1143338" y="4035936"/>
            <a:chExt cx="2496458" cy="1631216"/>
          </a:xfrm>
        </p:grpSpPr>
        <p:sp>
          <p:nvSpPr>
            <p:cNvPr id="15" name="文本框 14">
              <a:extLst>
                <a:ext uri="{FF2B5EF4-FFF2-40B4-BE49-F238E27FC236}">
                  <a16:creationId xmlns:a16="http://schemas.microsoft.com/office/drawing/2014/main" id="{1639EA5F-2F76-4F24-BE5E-A1E5FCFA71C6}"/>
                </a:ext>
              </a:extLst>
            </p:cNvPr>
            <p:cNvSpPr txBox="1"/>
            <p:nvPr/>
          </p:nvSpPr>
          <p:spPr>
            <a:xfrm>
              <a:off x="1143338" y="4497601"/>
              <a:ext cx="2496458" cy="1169551"/>
            </a:xfrm>
            <a:prstGeom prst="rect">
              <a:avLst/>
            </a:prstGeom>
            <a:noFill/>
          </p:spPr>
          <p:txBody>
            <a:bodyPr wrap="square" rtlCol="0">
              <a:spAutoFit/>
            </a:bodyPr>
            <a:lstStyle/>
            <a:p>
              <a:pPr algn="ctr"/>
              <a:r>
                <a:rPr lang="zh-CN" altLang="en-US" sz="1400" dirty="0">
                  <a:solidFill>
                    <a:schemeClr val="bg1"/>
                  </a:solidFill>
                  <a:cs typeface="+mn-ea"/>
                  <a:sym typeface="+mn-lt"/>
                </a:rPr>
                <a:t>Click here to add the title content, which matches the content, paying attention to the font size and location.</a:t>
              </a:r>
            </a:p>
          </p:txBody>
        </p:sp>
        <p:sp>
          <p:nvSpPr>
            <p:cNvPr id="16" name="文本框 15">
              <a:extLst>
                <a:ext uri="{FF2B5EF4-FFF2-40B4-BE49-F238E27FC236}">
                  <a16:creationId xmlns:a16="http://schemas.microsoft.com/office/drawing/2014/main" id="{DD61DFC1-5964-4CDF-AA24-FFB4C89D407A}"/>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grpSp>
      <p:grpSp>
        <p:nvGrpSpPr>
          <p:cNvPr id="17" name="组合 16">
            <a:extLst>
              <a:ext uri="{FF2B5EF4-FFF2-40B4-BE49-F238E27FC236}">
                <a16:creationId xmlns:a16="http://schemas.microsoft.com/office/drawing/2014/main" id="{ADE2E49F-78CB-48E0-8FD2-61DFC1F4E91E}"/>
              </a:ext>
            </a:extLst>
          </p:cNvPr>
          <p:cNvGrpSpPr/>
          <p:nvPr/>
        </p:nvGrpSpPr>
        <p:grpSpPr>
          <a:xfrm>
            <a:off x="4847772" y="4616504"/>
            <a:ext cx="2496458" cy="1631216"/>
            <a:chOff x="1143338" y="4035936"/>
            <a:chExt cx="2496458" cy="1631216"/>
          </a:xfrm>
        </p:grpSpPr>
        <p:sp>
          <p:nvSpPr>
            <p:cNvPr id="18" name="文本框 17">
              <a:extLst>
                <a:ext uri="{FF2B5EF4-FFF2-40B4-BE49-F238E27FC236}">
                  <a16:creationId xmlns:a16="http://schemas.microsoft.com/office/drawing/2014/main" id="{8A3BC001-678C-4751-9BBE-FFC601DC34E3}"/>
                </a:ext>
              </a:extLst>
            </p:cNvPr>
            <p:cNvSpPr txBox="1"/>
            <p:nvPr/>
          </p:nvSpPr>
          <p:spPr>
            <a:xfrm>
              <a:off x="1143338" y="4497601"/>
              <a:ext cx="2496458" cy="1169551"/>
            </a:xfrm>
            <a:prstGeom prst="rect">
              <a:avLst/>
            </a:prstGeom>
            <a:noFill/>
          </p:spPr>
          <p:txBody>
            <a:bodyPr wrap="square" rtlCol="0">
              <a:spAutoFit/>
            </a:bodyPr>
            <a:lstStyle/>
            <a:p>
              <a:pPr algn="ctr"/>
              <a:r>
                <a:rPr lang="zh-CN" altLang="en-US" sz="1400" dirty="0">
                  <a:solidFill>
                    <a:schemeClr val="bg1"/>
                  </a:solidFill>
                  <a:cs typeface="+mn-ea"/>
                  <a:sym typeface="+mn-lt"/>
                </a:rPr>
                <a:t>Click here to add the title content, which matches the content, paying attention to the font size and location.</a:t>
              </a:r>
            </a:p>
          </p:txBody>
        </p:sp>
        <p:sp>
          <p:nvSpPr>
            <p:cNvPr id="19" name="文本框 18">
              <a:extLst>
                <a:ext uri="{FF2B5EF4-FFF2-40B4-BE49-F238E27FC236}">
                  <a16:creationId xmlns:a16="http://schemas.microsoft.com/office/drawing/2014/main" id="{284192ED-47FD-4BC7-9568-070091EBEB67}"/>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grpSp>
      <p:grpSp>
        <p:nvGrpSpPr>
          <p:cNvPr id="20" name="组合 19">
            <a:extLst>
              <a:ext uri="{FF2B5EF4-FFF2-40B4-BE49-F238E27FC236}">
                <a16:creationId xmlns:a16="http://schemas.microsoft.com/office/drawing/2014/main" id="{BB2DC2B3-E530-423D-ABBA-C21F7BD5EE16}"/>
              </a:ext>
            </a:extLst>
          </p:cNvPr>
          <p:cNvGrpSpPr/>
          <p:nvPr/>
        </p:nvGrpSpPr>
        <p:grpSpPr>
          <a:xfrm>
            <a:off x="8552206" y="4616504"/>
            <a:ext cx="2496458" cy="1631216"/>
            <a:chOff x="1143338" y="4035936"/>
            <a:chExt cx="2496458" cy="1631216"/>
          </a:xfrm>
        </p:grpSpPr>
        <p:sp>
          <p:nvSpPr>
            <p:cNvPr id="21" name="文本框 20">
              <a:extLst>
                <a:ext uri="{FF2B5EF4-FFF2-40B4-BE49-F238E27FC236}">
                  <a16:creationId xmlns:a16="http://schemas.microsoft.com/office/drawing/2014/main" id="{43780940-ADDA-42D3-9B8B-24EF6A8B5618}"/>
                </a:ext>
              </a:extLst>
            </p:cNvPr>
            <p:cNvSpPr txBox="1"/>
            <p:nvPr/>
          </p:nvSpPr>
          <p:spPr>
            <a:xfrm>
              <a:off x="1143338" y="4497601"/>
              <a:ext cx="2496458" cy="1169551"/>
            </a:xfrm>
            <a:prstGeom prst="rect">
              <a:avLst/>
            </a:prstGeom>
            <a:noFill/>
          </p:spPr>
          <p:txBody>
            <a:bodyPr wrap="square" rtlCol="0">
              <a:spAutoFit/>
            </a:bodyPr>
            <a:lstStyle/>
            <a:p>
              <a:pPr algn="ctr"/>
              <a:r>
                <a:rPr lang="zh-CN" altLang="en-US" sz="1400" dirty="0">
                  <a:solidFill>
                    <a:schemeClr val="bg1"/>
                  </a:solidFill>
                  <a:cs typeface="+mn-ea"/>
                  <a:sym typeface="+mn-lt"/>
                </a:rPr>
                <a:t>Click here to add the title content, which matches the content, paying attention to the font size and location.</a:t>
              </a:r>
            </a:p>
          </p:txBody>
        </p:sp>
        <p:sp>
          <p:nvSpPr>
            <p:cNvPr id="22" name="文本框 21">
              <a:extLst>
                <a:ext uri="{FF2B5EF4-FFF2-40B4-BE49-F238E27FC236}">
                  <a16:creationId xmlns:a16="http://schemas.microsoft.com/office/drawing/2014/main" id="{846B2339-872F-452C-BAF6-A41DD8DCF9D4}"/>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grpSp>
    </p:spTree>
    <p:custDataLst>
      <p:tags r:id="rId1"/>
    </p:custDataLst>
    <p:extLst>
      <p:ext uri="{BB962C8B-B14F-4D97-AF65-F5344CB8AC3E}">
        <p14:creationId xmlns:p14="http://schemas.microsoft.com/office/powerpoint/2010/main" val="705255967"/>
      </p:ext>
    </p:extLst>
  </p:cSld>
  <p:clrMapOvr>
    <a:masterClrMapping/>
  </p:clrMapOvr>
  <mc:AlternateContent xmlns:mc="http://schemas.openxmlformats.org/markup-compatibility/2006" xmlns:p14="http://schemas.microsoft.com/office/powerpoint/2010/main">
    <mc:Choice Requires="p14">
      <p:transition spd="slow" p14:dur="1500" advTm="5130">
        <p:random/>
      </p:transition>
    </mc:Choice>
    <mc:Fallback xmlns:a16="http://schemas.microsoft.com/office/drawing/2014/main" xmlns:a14="http://schemas.microsoft.com/office/drawing/2010/main" xmlns="">
      <p:transition spd="slow" advTm="513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par>
                                <p:cTn id="27" presetID="14"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6383351" cy="764018"/>
            <a:chOff x="1168400" y="313898"/>
            <a:chExt cx="6383351"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6383351"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Project development issues</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aphicFrame>
        <p:nvGraphicFramePr>
          <p:cNvPr id="4" name="图表 3">
            <a:extLst>
              <a:ext uri="{FF2B5EF4-FFF2-40B4-BE49-F238E27FC236}">
                <a16:creationId xmlns:a16="http://schemas.microsoft.com/office/drawing/2014/main" id="{2C977317-455D-40A6-B2BE-3166FFD05AAE}"/>
              </a:ext>
            </a:extLst>
          </p:cNvPr>
          <p:cNvGraphicFramePr/>
          <p:nvPr>
            <p:extLst>
              <p:ext uri="{D42A27DB-BD31-4B8C-83A1-F6EECF244321}">
                <p14:modId xmlns:p14="http://schemas.microsoft.com/office/powerpoint/2010/main" val="3911588332"/>
              </p:ext>
            </p:extLst>
          </p:nvPr>
        </p:nvGraphicFramePr>
        <p:xfrm>
          <a:off x="5515236" y="1815030"/>
          <a:ext cx="6647543" cy="4575178"/>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组合 6">
            <a:extLst>
              <a:ext uri="{FF2B5EF4-FFF2-40B4-BE49-F238E27FC236}">
                <a16:creationId xmlns:a16="http://schemas.microsoft.com/office/drawing/2014/main" id="{7F852691-763C-4084-B776-48C0B05B8B27}"/>
              </a:ext>
            </a:extLst>
          </p:cNvPr>
          <p:cNvGrpSpPr/>
          <p:nvPr/>
        </p:nvGrpSpPr>
        <p:grpSpPr>
          <a:xfrm>
            <a:off x="823913" y="1959447"/>
            <a:ext cx="2241731" cy="584775"/>
            <a:chOff x="823913" y="2250987"/>
            <a:chExt cx="2241731" cy="584775"/>
          </a:xfrm>
        </p:grpSpPr>
        <p:sp>
          <p:nvSpPr>
            <p:cNvPr id="6" name="矩形 5">
              <a:extLst>
                <a:ext uri="{FF2B5EF4-FFF2-40B4-BE49-F238E27FC236}">
                  <a16:creationId xmlns:a16="http://schemas.microsoft.com/office/drawing/2014/main" id="{A6743952-FFE3-47F1-872A-CD6B58BD2F96}"/>
                </a:ext>
              </a:extLst>
            </p:cNvPr>
            <p:cNvSpPr/>
            <p:nvPr/>
          </p:nvSpPr>
          <p:spPr>
            <a:xfrm rot="10800000">
              <a:off x="823913" y="2250987"/>
              <a:ext cx="2241731" cy="584775"/>
            </a:xfrm>
            <a:prstGeom prst="rect">
              <a:avLst/>
            </a:prstGeom>
            <a:gradFill flip="none" rotWithShape="1">
              <a:gsLst>
                <a:gs pos="0">
                  <a:schemeClr val="bg1">
                    <a:alpha val="0"/>
                  </a:schemeClr>
                </a:gs>
                <a:gs pos="47000">
                  <a:srgbClr val="E6ECF7">
                    <a:alpha val="10000"/>
                  </a:srgbClr>
                </a:gs>
                <a:gs pos="100000">
                  <a:schemeClr val="accent5">
                    <a:lumMod val="40000"/>
                    <a:lumOff val="6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A1455E7B-4BAD-4796-B0A7-018F65F878D2}"/>
                </a:ext>
              </a:extLst>
            </p:cNvPr>
            <p:cNvSpPr txBox="1"/>
            <p:nvPr/>
          </p:nvSpPr>
          <p:spPr>
            <a:xfrm>
              <a:off x="987164" y="2312542"/>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grpSp>
      <p:sp>
        <p:nvSpPr>
          <p:cNvPr id="16" name="文本框 15">
            <a:extLst>
              <a:ext uri="{FF2B5EF4-FFF2-40B4-BE49-F238E27FC236}">
                <a16:creationId xmlns:a16="http://schemas.microsoft.com/office/drawing/2014/main" id="{91BEFFBD-D229-4FF3-9A9D-7BFA4318CD4F}"/>
              </a:ext>
            </a:extLst>
          </p:cNvPr>
          <p:cNvSpPr txBox="1"/>
          <p:nvPr/>
        </p:nvSpPr>
        <p:spPr>
          <a:xfrm>
            <a:off x="987164" y="2797468"/>
            <a:ext cx="5108836"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bg1"/>
                </a:solidFill>
                <a:cs typeface="+mn-ea"/>
                <a:sym typeface="+mn-lt"/>
              </a:rPr>
              <a:t>Click here to add title content that matches the title, noting the font size and how well the text matches.</a:t>
            </a:r>
          </a:p>
        </p:txBody>
      </p:sp>
      <p:sp>
        <p:nvSpPr>
          <p:cNvPr id="17" name="文本框 16">
            <a:extLst>
              <a:ext uri="{FF2B5EF4-FFF2-40B4-BE49-F238E27FC236}">
                <a16:creationId xmlns:a16="http://schemas.microsoft.com/office/drawing/2014/main" id="{2F0EA02E-39CD-4A38-991D-F1FB52865396}"/>
              </a:ext>
            </a:extLst>
          </p:cNvPr>
          <p:cNvSpPr txBox="1"/>
          <p:nvPr/>
        </p:nvSpPr>
        <p:spPr>
          <a:xfrm>
            <a:off x="987164" y="3579399"/>
            <a:ext cx="5108836"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bg1"/>
                </a:solidFill>
                <a:cs typeface="+mn-ea"/>
                <a:sym typeface="+mn-lt"/>
              </a:rPr>
              <a:t>Click here to add title content that matches the title, noting the font size and how well the text matches.</a:t>
            </a:r>
          </a:p>
        </p:txBody>
      </p:sp>
      <p:sp>
        <p:nvSpPr>
          <p:cNvPr id="18" name="文本框 17">
            <a:extLst>
              <a:ext uri="{FF2B5EF4-FFF2-40B4-BE49-F238E27FC236}">
                <a16:creationId xmlns:a16="http://schemas.microsoft.com/office/drawing/2014/main" id="{44BEFA48-20E7-4378-87AE-031D58A6C171}"/>
              </a:ext>
            </a:extLst>
          </p:cNvPr>
          <p:cNvSpPr txBox="1"/>
          <p:nvPr/>
        </p:nvSpPr>
        <p:spPr>
          <a:xfrm>
            <a:off x="987164" y="4361330"/>
            <a:ext cx="5108836"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bg1"/>
                </a:solidFill>
                <a:cs typeface="+mn-ea"/>
                <a:sym typeface="+mn-lt"/>
              </a:rPr>
              <a:t>Click here to add title content that matches the title, noting the font size and how well the text matches.</a:t>
            </a:r>
          </a:p>
        </p:txBody>
      </p:sp>
      <p:sp>
        <p:nvSpPr>
          <p:cNvPr id="19" name="文本框 18">
            <a:extLst>
              <a:ext uri="{FF2B5EF4-FFF2-40B4-BE49-F238E27FC236}">
                <a16:creationId xmlns:a16="http://schemas.microsoft.com/office/drawing/2014/main" id="{0B21CF18-5D2A-4F25-A4BC-AD61B060ABE6}"/>
              </a:ext>
            </a:extLst>
          </p:cNvPr>
          <p:cNvSpPr txBox="1"/>
          <p:nvPr/>
        </p:nvSpPr>
        <p:spPr>
          <a:xfrm>
            <a:off x="987164" y="5143262"/>
            <a:ext cx="5108836"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bg1"/>
                </a:solidFill>
                <a:cs typeface="+mn-ea"/>
                <a:sym typeface="+mn-lt"/>
              </a:rPr>
              <a:t>Click here to add title content that matches the title, noting the font size and how well the text matches.</a:t>
            </a:r>
          </a:p>
        </p:txBody>
      </p:sp>
    </p:spTree>
    <p:custDataLst>
      <p:tags r:id="rId1"/>
    </p:custDataLst>
    <p:extLst>
      <p:ext uri="{BB962C8B-B14F-4D97-AF65-F5344CB8AC3E}">
        <p14:creationId xmlns:p14="http://schemas.microsoft.com/office/powerpoint/2010/main" val="2891466588"/>
      </p:ext>
    </p:extLst>
  </p:cSld>
  <p:clrMapOvr>
    <a:masterClrMapping/>
  </p:clrMapOvr>
  <mc:AlternateContent xmlns:mc="http://schemas.openxmlformats.org/markup-compatibility/2006" xmlns:p14="http://schemas.microsoft.com/office/powerpoint/2010/main">
    <mc:Choice Requires="p14">
      <p:transition spd="slow" p14:dur="1500" advTm="2942">
        <p:random/>
      </p:transition>
    </mc:Choice>
    <mc:Fallback xmlns:a16="http://schemas.microsoft.com/office/drawing/2014/main" xmlns:a14="http://schemas.microsoft.com/office/drawing/2010/main" xmlns:c="http://schemas.openxmlformats.org/drawingml/2006/chart" xmlns="">
      <p:transition spd="slow" advTm="294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5760499" cy="764018"/>
            <a:chOff x="1168400" y="313898"/>
            <a:chExt cx="5760499"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5760499"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Project development issues</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pic>
        <p:nvPicPr>
          <p:cNvPr id="6" name="图片 5">
            <a:extLst>
              <a:ext uri="{FF2B5EF4-FFF2-40B4-BE49-F238E27FC236}">
                <a16:creationId xmlns:a16="http://schemas.microsoft.com/office/drawing/2014/main" id="{9322FA38-4F20-4237-B31E-85DFC3A4FEC0}"/>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rot="20672260">
            <a:off x="-515178" y="1651575"/>
            <a:ext cx="7534205" cy="5022301"/>
          </a:xfrm>
          <a:prstGeom prst="rect">
            <a:avLst/>
          </a:prstGeom>
          <a:effectLst>
            <a:softEdge rad="1130300"/>
          </a:effectLst>
        </p:spPr>
      </p:pic>
      <p:sp>
        <p:nvSpPr>
          <p:cNvPr id="7" name="文本框 6">
            <a:extLst>
              <a:ext uri="{FF2B5EF4-FFF2-40B4-BE49-F238E27FC236}">
                <a16:creationId xmlns:a16="http://schemas.microsoft.com/office/drawing/2014/main" id="{69BBB20F-F193-4827-B4DE-8446F9257305}"/>
              </a:ext>
            </a:extLst>
          </p:cNvPr>
          <p:cNvSpPr txBox="1"/>
          <p:nvPr/>
        </p:nvSpPr>
        <p:spPr>
          <a:xfrm>
            <a:off x="6840445" y="2719373"/>
            <a:ext cx="4610986"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matches the content, and note the font size.</a:t>
            </a:r>
          </a:p>
        </p:txBody>
      </p:sp>
      <p:sp>
        <p:nvSpPr>
          <p:cNvPr id="8" name="文本框 7">
            <a:extLst>
              <a:ext uri="{FF2B5EF4-FFF2-40B4-BE49-F238E27FC236}">
                <a16:creationId xmlns:a16="http://schemas.microsoft.com/office/drawing/2014/main" id="{703EA320-9259-40D2-8EF9-BFB47773F6D4}"/>
              </a:ext>
            </a:extLst>
          </p:cNvPr>
          <p:cNvSpPr txBox="1"/>
          <p:nvPr/>
        </p:nvSpPr>
        <p:spPr>
          <a:xfrm>
            <a:off x="6840445" y="2164133"/>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9" name="文本框 8">
            <a:extLst>
              <a:ext uri="{FF2B5EF4-FFF2-40B4-BE49-F238E27FC236}">
                <a16:creationId xmlns:a16="http://schemas.microsoft.com/office/drawing/2014/main" id="{03068635-DD92-45A3-A8F9-44C5B591D81A}"/>
              </a:ext>
            </a:extLst>
          </p:cNvPr>
          <p:cNvSpPr txBox="1"/>
          <p:nvPr/>
        </p:nvSpPr>
        <p:spPr>
          <a:xfrm>
            <a:off x="6840445" y="3539583"/>
            <a:ext cx="4610986"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matches the content, and note the font size.</a:t>
            </a:r>
          </a:p>
        </p:txBody>
      </p:sp>
      <p:sp>
        <p:nvSpPr>
          <p:cNvPr id="14" name="文本框 13">
            <a:extLst>
              <a:ext uri="{FF2B5EF4-FFF2-40B4-BE49-F238E27FC236}">
                <a16:creationId xmlns:a16="http://schemas.microsoft.com/office/drawing/2014/main" id="{954B835E-0CE4-4DC6-A385-D9C524C146DA}"/>
              </a:ext>
            </a:extLst>
          </p:cNvPr>
          <p:cNvSpPr txBox="1"/>
          <p:nvPr/>
        </p:nvSpPr>
        <p:spPr>
          <a:xfrm>
            <a:off x="6840445" y="4359793"/>
            <a:ext cx="4610986"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matches the content, and note the font size.</a:t>
            </a:r>
          </a:p>
        </p:txBody>
      </p:sp>
      <p:sp>
        <p:nvSpPr>
          <p:cNvPr id="15" name="文本框 14">
            <a:extLst>
              <a:ext uri="{FF2B5EF4-FFF2-40B4-BE49-F238E27FC236}">
                <a16:creationId xmlns:a16="http://schemas.microsoft.com/office/drawing/2014/main" id="{59A7AC3B-DEFA-4232-A2D5-BFB1B5A626A0}"/>
              </a:ext>
            </a:extLst>
          </p:cNvPr>
          <p:cNvSpPr txBox="1"/>
          <p:nvPr/>
        </p:nvSpPr>
        <p:spPr>
          <a:xfrm>
            <a:off x="6840445" y="5180003"/>
            <a:ext cx="4610986"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matches the content, and note the font size.</a:t>
            </a:r>
          </a:p>
        </p:txBody>
      </p:sp>
    </p:spTree>
    <p:custDataLst>
      <p:tags r:id="rId1"/>
    </p:custDataLst>
    <p:extLst>
      <p:ext uri="{BB962C8B-B14F-4D97-AF65-F5344CB8AC3E}">
        <p14:creationId xmlns:p14="http://schemas.microsoft.com/office/powerpoint/2010/main" val="1203167295"/>
      </p:ext>
    </p:ext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a16="http://schemas.microsoft.com/office/drawing/2014/main" xmlns:a14="http://schemas.microsoft.com/office/drawing/2010/main" xmlns="">
      <p:transition spd="slow" advTm="459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AE5494FD-EC50-4520-8305-B8704108B861}"/>
              </a:ext>
            </a:extLst>
          </p:cNvPr>
          <p:cNvGrpSpPr/>
          <p:nvPr/>
        </p:nvGrpSpPr>
        <p:grpSpPr>
          <a:xfrm>
            <a:off x="-362857" y="2017321"/>
            <a:ext cx="13483771" cy="3384901"/>
            <a:chOff x="-362857" y="2017321"/>
            <a:chExt cx="13483771" cy="3384901"/>
          </a:xfrm>
        </p:grpSpPr>
        <p:sp>
          <p:nvSpPr>
            <p:cNvPr id="3" name="任意多边形: 形状 2">
              <a:extLst>
                <a:ext uri="{FF2B5EF4-FFF2-40B4-BE49-F238E27FC236}">
                  <a16:creationId xmlns:a16="http://schemas.microsoft.com/office/drawing/2014/main" id="{F582D346-BD3D-4EC9-95F4-D3AB23F87427}"/>
                </a:ext>
              </a:extLst>
            </p:cNvPr>
            <p:cNvSpPr/>
            <p:nvPr/>
          </p:nvSpPr>
          <p:spPr>
            <a:xfrm>
              <a:off x="-362857" y="2017321"/>
              <a:ext cx="13120914" cy="3355541"/>
            </a:xfrm>
            <a:custGeom>
              <a:avLst/>
              <a:gdLst>
                <a:gd name="connsiteX0" fmla="*/ 0 w 13120914"/>
                <a:gd name="connsiteY0" fmla="*/ 2990108 h 3355541"/>
                <a:gd name="connsiteX1" fmla="*/ 2235200 w 13120914"/>
                <a:gd name="connsiteY1" fmla="*/ 595250 h 3355541"/>
                <a:gd name="connsiteX2" fmla="*/ 4746171 w 13120914"/>
                <a:gd name="connsiteY2" fmla="*/ 3352965 h 3355541"/>
                <a:gd name="connsiteX3" fmla="*/ 7445828 w 13120914"/>
                <a:gd name="connsiteY3" fmla="*/ 165 h 3355541"/>
                <a:gd name="connsiteX4" fmla="*/ 9753600 w 13120914"/>
                <a:gd name="connsiteY4" fmla="*/ 3193308 h 3355541"/>
                <a:gd name="connsiteX5" fmla="*/ 13120914 w 13120914"/>
                <a:gd name="connsiteY5" fmla="*/ 116279 h 33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20914" h="3355541">
                  <a:moveTo>
                    <a:pt x="0" y="2990108"/>
                  </a:moveTo>
                  <a:cubicBezTo>
                    <a:pt x="722086" y="1762441"/>
                    <a:pt x="1444172" y="534774"/>
                    <a:pt x="2235200" y="595250"/>
                  </a:cubicBezTo>
                  <a:cubicBezTo>
                    <a:pt x="3026229" y="655726"/>
                    <a:pt x="3877733" y="3452146"/>
                    <a:pt x="4746171" y="3352965"/>
                  </a:cubicBezTo>
                  <a:cubicBezTo>
                    <a:pt x="5614609" y="3253784"/>
                    <a:pt x="6611257" y="26774"/>
                    <a:pt x="7445828" y="165"/>
                  </a:cubicBezTo>
                  <a:cubicBezTo>
                    <a:pt x="8280399" y="-26444"/>
                    <a:pt x="8807752" y="3173956"/>
                    <a:pt x="9753600" y="3193308"/>
                  </a:cubicBezTo>
                  <a:cubicBezTo>
                    <a:pt x="10699448" y="3212660"/>
                    <a:pt x="11910181" y="1664469"/>
                    <a:pt x="13120914" y="116279"/>
                  </a:cubicBezTo>
                </a:path>
              </a:pathLst>
            </a:custGeom>
            <a:no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形状 33">
              <a:extLst>
                <a:ext uri="{FF2B5EF4-FFF2-40B4-BE49-F238E27FC236}">
                  <a16:creationId xmlns:a16="http://schemas.microsoft.com/office/drawing/2014/main" id="{7D0675DD-3F5F-42EC-B355-A825DB4C6B3C}"/>
                </a:ext>
              </a:extLst>
            </p:cNvPr>
            <p:cNvSpPr/>
            <p:nvPr/>
          </p:nvSpPr>
          <p:spPr>
            <a:xfrm>
              <a:off x="0" y="2046681"/>
              <a:ext cx="13120914" cy="3355541"/>
            </a:xfrm>
            <a:custGeom>
              <a:avLst/>
              <a:gdLst>
                <a:gd name="connsiteX0" fmla="*/ 0 w 13120914"/>
                <a:gd name="connsiteY0" fmla="*/ 2990108 h 3355541"/>
                <a:gd name="connsiteX1" fmla="*/ 2235200 w 13120914"/>
                <a:gd name="connsiteY1" fmla="*/ 595250 h 3355541"/>
                <a:gd name="connsiteX2" fmla="*/ 4746171 w 13120914"/>
                <a:gd name="connsiteY2" fmla="*/ 3352965 h 3355541"/>
                <a:gd name="connsiteX3" fmla="*/ 7445828 w 13120914"/>
                <a:gd name="connsiteY3" fmla="*/ 165 h 3355541"/>
                <a:gd name="connsiteX4" fmla="*/ 9753600 w 13120914"/>
                <a:gd name="connsiteY4" fmla="*/ 3193308 h 3355541"/>
                <a:gd name="connsiteX5" fmla="*/ 13120914 w 13120914"/>
                <a:gd name="connsiteY5" fmla="*/ 116279 h 33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20914" h="3355541">
                  <a:moveTo>
                    <a:pt x="0" y="2990108"/>
                  </a:moveTo>
                  <a:cubicBezTo>
                    <a:pt x="722086" y="1762441"/>
                    <a:pt x="1444172" y="534774"/>
                    <a:pt x="2235200" y="595250"/>
                  </a:cubicBezTo>
                  <a:cubicBezTo>
                    <a:pt x="3026229" y="655726"/>
                    <a:pt x="3877733" y="3452146"/>
                    <a:pt x="4746171" y="3352965"/>
                  </a:cubicBezTo>
                  <a:cubicBezTo>
                    <a:pt x="5614609" y="3253784"/>
                    <a:pt x="6611257" y="26774"/>
                    <a:pt x="7445828" y="165"/>
                  </a:cubicBezTo>
                  <a:cubicBezTo>
                    <a:pt x="8280399" y="-26444"/>
                    <a:pt x="8807752" y="3173956"/>
                    <a:pt x="9753600" y="3193308"/>
                  </a:cubicBezTo>
                  <a:cubicBezTo>
                    <a:pt x="10699448" y="3212660"/>
                    <a:pt x="11910181" y="1664469"/>
                    <a:pt x="13120914" y="116279"/>
                  </a:cubicBezTo>
                </a:path>
              </a:pathLst>
            </a:custGeom>
            <a:no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6330343" cy="764018"/>
            <a:chOff x="1168400" y="313898"/>
            <a:chExt cx="6330343"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6330343"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Project development issues</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nvGrpSpPr>
          <p:cNvPr id="21" name="组合 20">
            <a:extLst>
              <a:ext uri="{FF2B5EF4-FFF2-40B4-BE49-F238E27FC236}">
                <a16:creationId xmlns:a16="http://schemas.microsoft.com/office/drawing/2014/main" id="{42AE865A-469A-4D47-AE0D-FE1B85EEE26A}"/>
              </a:ext>
            </a:extLst>
          </p:cNvPr>
          <p:cNvGrpSpPr/>
          <p:nvPr/>
        </p:nvGrpSpPr>
        <p:grpSpPr>
          <a:xfrm>
            <a:off x="1222988" y="2307690"/>
            <a:ext cx="740228" cy="740228"/>
            <a:chOff x="1222988" y="2307690"/>
            <a:chExt cx="740228" cy="740228"/>
          </a:xfrm>
        </p:grpSpPr>
        <p:sp>
          <p:nvSpPr>
            <p:cNvPr id="14" name="椭圆 13">
              <a:extLst>
                <a:ext uri="{FF2B5EF4-FFF2-40B4-BE49-F238E27FC236}">
                  <a16:creationId xmlns:a16="http://schemas.microsoft.com/office/drawing/2014/main" id="{BA4C7DC3-52E2-4052-9AE9-3F0CE22E25B6}"/>
                </a:ext>
              </a:extLst>
            </p:cNvPr>
            <p:cNvSpPr/>
            <p:nvPr/>
          </p:nvSpPr>
          <p:spPr>
            <a:xfrm>
              <a:off x="1222988" y="2307690"/>
              <a:ext cx="740228" cy="740228"/>
            </a:xfrm>
            <a:prstGeom prst="ellipse">
              <a:avLst/>
            </a:prstGeom>
            <a:gradFill>
              <a:gsLst>
                <a:gs pos="0">
                  <a:schemeClr val="bg1">
                    <a:alpha val="0"/>
                  </a:schemeClr>
                </a:gs>
                <a:gs pos="47000">
                  <a:srgbClr val="E6ECF7">
                    <a:alpha val="10000"/>
                  </a:srgbClr>
                </a:gs>
                <a:gs pos="100000">
                  <a:schemeClr val="accent5">
                    <a:lumMod val="40000"/>
                    <a:lumOff val="60000"/>
                    <a:alpha val="5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0B6CE416-581F-49FD-A44D-C4A7C9BB565D}"/>
                </a:ext>
              </a:extLst>
            </p:cNvPr>
            <p:cNvSpPr txBox="1"/>
            <p:nvPr/>
          </p:nvSpPr>
          <p:spPr>
            <a:xfrm>
              <a:off x="1286851" y="2446972"/>
              <a:ext cx="612502" cy="461665"/>
            </a:xfrm>
            <a:prstGeom prst="rect">
              <a:avLst/>
            </a:prstGeom>
            <a:noFill/>
          </p:spPr>
          <p:txBody>
            <a:bodyPr wrap="square" rtlCol="0">
              <a:spAutoFit/>
            </a:bodyP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grpSp>
      <p:grpSp>
        <p:nvGrpSpPr>
          <p:cNvPr id="6" name="组合 5">
            <a:extLst>
              <a:ext uri="{FF2B5EF4-FFF2-40B4-BE49-F238E27FC236}">
                <a16:creationId xmlns:a16="http://schemas.microsoft.com/office/drawing/2014/main" id="{F2462107-6CBF-4BAC-B903-ADFFF31FDBD7}"/>
              </a:ext>
            </a:extLst>
          </p:cNvPr>
          <p:cNvGrpSpPr/>
          <p:nvPr/>
        </p:nvGrpSpPr>
        <p:grpSpPr>
          <a:xfrm>
            <a:off x="5893527" y="2466223"/>
            <a:ext cx="740228" cy="740228"/>
            <a:chOff x="5893527" y="2466223"/>
            <a:chExt cx="740228" cy="740228"/>
          </a:xfrm>
        </p:grpSpPr>
        <p:sp>
          <p:nvSpPr>
            <p:cNvPr id="15" name="椭圆 14">
              <a:extLst>
                <a:ext uri="{FF2B5EF4-FFF2-40B4-BE49-F238E27FC236}">
                  <a16:creationId xmlns:a16="http://schemas.microsoft.com/office/drawing/2014/main" id="{131A644F-19FC-4A35-A137-743F7326980F}"/>
                </a:ext>
              </a:extLst>
            </p:cNvPr>
            <p:cNvSpPr/>
            <p:nvPr/>
          </p:nvSpPr>
          <p:spPr>
            <a:xfrm>
              <a:off x="5893527" y="2466223"/>
              <a:ext cx="740228" cy="740228"/>
            </a:xfrm>
            <a:prstGeom prst="ellipse">
              <a:avLst/>
            </a:prstGeom>
            <a:gradFill>
              <a:gsLst>
                <a:gs pos="0">
                  <a:schemeClr val="bg1">
                    <a:alpha val="0"/>
                  </a:schemeClr>
                </a:gs>
                <a:gs pos="47000">
                  <a:srgbClr val="E6ECF7">
                    <a:alpha val="10000"/>
                  </a:srgbClr>
                </a:gs>
                <a:gs pos="100000">
                  <a:schemeClr val="accent5">
                    <a:lumMod val="40000"/>
                    <a:lumOff val="60000"/>
                    <a:alpha val="5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15342D54-3CB1-4773-90AB-D88FBBF8223E}"/>
                </a:ext>
              </a:extLst>
            </p:cNvPr>
            <p:cNvSpPr txBox="1"/>
            <p:nvPr/>
          </p:nvSpPr>
          <p:spPr>
            <a:xfrm>
              <a:off x="5957390" y="2605505"/>
              <a:ext cx="612502" cy="461665"/>
            </a:xfrm>
            <a:prstGeom prst="rect">
              <a:avLst/>
            </a:prstGeom>
            <a:noFill/>
          </p:spPr>
          <p:txBody>
            <a:bodyPr wrap="square" rtlCol="0">
              <a:spAutoFit/>
            </a:bodyP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grpSp>
      <p:grpSp>
        <p:nvGrpSpPr>
          <p:cNvPr id="5" name="组合 4">
            <a:extLst>
              <a:ext uri="{FF2B5EF4-FFF2-40B4-BE49-F238E27FC236}">
                <a16:creationId xmlns:a16="http://schemas.microsoft.com/office/drawing/2014/main" id="{1D762394-9421-45EF-BF83-4E1EE2A00547}"/>
              </a:ext>
            </a:extLst>
          </p:cNvPr>
          <p:cNvGrpSpPr/>
          <p:nvPr/>
        </p:nvGrpSpPr>
        <p:grpSpPr>
          <a:xfrm>
            <a:off x="9391470" y="4691355"/>
            <a:ext cx="740228" cy="740228"/>
            <a:chOff x="9391470" y="4691355"/>
            <a:chExt cx="740228" cy="740228"/>
          </a:xfrm>
        </p:grpSpPr>
        <p:sp>
          <p:nvSpPr>
            <p:cNvPr id="17" name="椭圆 16">
              <a:extLst>
                <a:ext uri="{FF2B5EF4-FFF2-40B4-BE49-F238E27FC236}">
                  <a16:creationId xmlns:a16="http://schemas.microsoft.com/office/drawing/2014/main" id="{CF8A70BE-640E-4318-9B97-101EFBECFA0B}"/>
                </a:ext>
              </a:extLst>
            </p:cNvPr>
            <p:cNvSpPr/>
            <p:nvPr/>
          </p:nvSpPr>
          <p:spPr>
            <a:xfrm>
              <a:off x="9391470" y="4691355"/>
              <a:ext cx="740228" cy="740228"/>
            </a:xfrm>
            <a:prstGeom prst="ellipse">
              <a:avLst/>
            </a:prstGeom>
            <a:gradFill>
              <a:gsLst>
                <a:gs pos="0">
                  <a:schemeClr val="bg1">
                    <a:alpha val="0"/>
                  </a:schemeClr>
                </a:gs>
                <a:gs pos="47000">
                  <a:srgbClr val="E6ECF7">
                    <a:alpha val="10000"/>
                  </a:srgbClr>
                </a:gs>
                <a:gs pos="100000">
                  <a:schemeClr val="accent5">
                    <a:lumMod val="40000"/>
                    <a:lumOff val="60000"/>
                    <a:alpha val="5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a16="http://schemas.microsoft.com/office/drawing/2014/main" id="{13185550-FAF0-4BA1-89AA-FE6C2ACDD18B}"/>
                </a:ext>
              </a:extLst>
            </p:cNvPr>
            <p:cNvSpPr txBox="1"/>
            <p:nvPr/>
          </p:nvSpPr>
          <p:spPr>
            <a:xfrm>
              <a:off x="9455333" y="4858449"/>
              <a:ext cx="612502" cy="461665"/>
            </a:xfrm>
            <a:prstGeom prst="rect">
              <a:avLst/>
            </a:prstGeom>
            <a:noFill/>
          </p:spPr>
          <p:txBody>
            <a:bodyPr wrap="square" rtlCol="0">
              <a:spAutoFit/>
            </a:bodyPr>
            <a:lstStyle/>
            <a:p>
              <a:pPr algn="ctr"/>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grpSp>
      <p:grpSp>
        <p:nvGrpSpPr>
          <p:cNvPr id="9" name="组合 8">
            <a:extLst>
              <a:ext uri="{FF2B5EF4-FFF2-40B4-BE49-F238E27FC236}">
                <a16:creationId xmlns:a16="http://schemas.microsoft.com/office/drawing/2014/main" id="{E4F0084E-6B84-44B8-9F40-D101FFA32D2B}"/>
              </a:ext>
            </a:extLst>
          </p:cNvPr>
          <p:cNvGrpSpPr/>
          <p:nvPr/>
        </p:nvGrpSpPr>
        <p:grpSpPr>
          <a:xfrm>
            <a:off x="3288075" y="4632634"/>
            <a:ext cx="740228" cy="740228"/>
            <a:chOff x="3288075" y="4632634"/>
            <a:chExt cx="740228" cy="740228"/>
          </a:xfrm>
        </p:grpSpPr>
        <p:sp>
          <p:nvSpPr>
            <p:cNvPr id="2" name="椭圆 1">
              <a:extLst>
                <a:ext uri="{FF2B5EF4-FFF2-40B4-BE49-F238E27FC236}">
                  <a16:creationId xmlns:a16="http://schemas.microsoft.com/office/drawing/2014/main" id="{6CEAB1BF-C25E-493B-A214-BC9736CA3EFD}"/>
                </a:ext>
              </a:extLst>
            </p:cNvPr>
            <p:cNvSpPr/>
            <p:nvPr/>
          </p:nvSpPr>
          <p:spPr>
            <a:xfrm>
              <a:off x="3288075" y="4632634"/>
              <a:ext cx="740228" cy="740228"/>
            </a:xfrm>
            <a:prstGeom prst="ellipse">
              <a:avLst/>
            </a:prstGeom>
            <a:gradFill>
              <a:gsLst>
                <a:gs pos="0">
                  <a:schemeClr val="bg1">
                    <a:alpha val="0"/>
                  </a:schemeClr>
                </a:gs>
                <a:gs pos="47000">
                  <a:srgbClr val="E6ECF7">
                    <a:alpha val="10000"/>
                  </a:srgbClr>
                </a:gs>
                <a:gs pos="100000">
                  <a:schemeClr val="accent5">
                    <a:lumMod val="40000"/>
                    <a:lumOff val="60000"/>
                    <a:alpha val="5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00337924-6C91-4DED-B0E1-B4C0E491CA6C}"/>
                </a:ext>
              </a:extLst>
            </p:cNvPr>
            <p:cNvSpPr txBox="1"/>
            <p:nvPr/>
          </p:nvSpPr>
          <p:spPr>
            <a:xfrm>
              <a:off x="3351938" y="4771916"/>
              <a:ext cx="612502" cy="461665"/>
            </a:xfrm>
            <a:prstGeom prst="rect">
              <a:avLst/>
            </a:prstGeom>
            <a:noFill/>
          </p:spPr>
          <p:txBody>
            <a:bodyPr wrap="square" rtlCol="0">
              <a:spAutoFit/>
            </a:bodyP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grpSp>
      <p:grpSp>
        <p:nvGrpSpPr>
          <p:cNvPr id="22" name="组合 21">
            <a:extLst>
              <a:ext uri="{FF2B5EF4-FFF2-40B4-BE49-F238E27FC236}">
                <a16:creationId xmlns:a16="http://schemas.microsoft.com/office/drawing/2014/main" id="{76A0F85F-FB0E-4872-B04C-E21F1DC71A7D}"/>
              </a:ext>
            </a:extLst>
          </p:cNvPr>
          <p:cNvGrpSpPr/>
          <p:nvPr/>
        </p:nvGrpSpPr>
        <p:grpSpPr>
          <a:xfrm>
            <a:off x="2252320" y="1866231"/>
            <a:ext cx="2407544" cy="1107996"/>
            <a:chOff x="2037788" y="2185274"/>
            <a:chExt cx="2407544" cy="1107996"/>
          </a:xfrm>
        </p:grpSpPr>
        <p:sp>
          <p:nvSpPr>
            <p:cNvPr id="23" name="文本框 22">
              <a:extLst>
                <a:ext uri="{FF2B5EF4-FFF2-40B4-BE49-F238E27FC236}">
                  <a16:creationId xmlns:a16="http://schemas.microsoft.com/office/drawing/2014/main" id="{5D4A7342-3111-45C7-90B8-6996B0E601DE}"/>
                </a:ext>
              </a:extLst>
            </p:cNvPr>
            <p:cNvSpPr txBox="1"/>
            <p:nvPr/>
          </p:nvSpPr>
          <p:spPr>
            <a:xfrm>
              <a:off x="2057219" y="2185274"/>
              <a:ext cx="182879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4" name="文本框 23">
              <a:extLst>
                <a:ext uri="{FF2B5EF4-FFF2-40B4-BE49-F238E27FC236}">
                  <a16:creationId xmlns:a16="http://schemas.microsoft.com/office/drawing/2014/main" id="{31B19238-687E-44FA-87BE-8AB85725D5DE}"/>
                </a:ext>
              </a:extLst>
            </p:cNvPr>
            <p:cNvSpPr txBox="1"/>
            <p:nvPr/>
          </p:nvSpPr>
          <p:spPr>
            <a:xfrm>
              <a:off x="2037788" y="2646939"/>
              <a:ext cx="2407544" cy="646331"/>
            </a:xfrm>
            <a:prstGeom prst="rect">
              <a:avLst/>
            </a:prstGeom>
            <a:noFill/>
          </p:spPr>
          <p:txBody>
            <a:bodyPr wrap="square" rtlCol="0">
              <a:spAutoFit/>
            </a:bodyPr>
            <a:lstStyle/>
            <a:p>
              <a:pPr algn="l"/>
              <a:r>
                <a:rPr lang="zh-CN" altLang="en-US" sz="1200" dirty="0">
                  <a:solidFill>
                    <a:schemeClr val="bg1"/>
                  </a:solidFill>
                  <a:cs typeface="+mn-ea"/>
                  <a:sym typeface="+mn-lt"/>
                </a:rPr>
                <a:t>Click here to add the title content, which matches the title.</a:t>
              </a:r>
            </a:p>
          </p:txBody>
        </p:sp>
      </p:grpSp>
      <p:grpSp>
        <p:nvGrpSpPr>
          <p:cNvPr id="25" name="组合 24">
            <a:extLst>
              <a:ext uri="{FF2B5EF4-FFF2-40B4-BE49-F238E27FC236}">
                <a16:creationId xmlns:a16="http://schemas.microsoft.com/office/drawing/2014/main" id="{F769F0D5-D50A-4D2B-9B1D-A2001F581DA8}"/>
              </a:ext>
            </a:extLst>
          </p:cNvPr>
          <p:cNvGrpSpPr/>
          <p:nvPr/>
        </p:nvGrpSpPr>
        <p:grpSpPr>
          <a:xfrm>
            <a:off x="902991" y="4980838"/>
            <a:ext cx="2407544" cy="1107996"/>
            <a:chOff x="2037788" y="2185274"/>
            <a:chExt cx="2407544" cy="1107996"/>
          </a:xfrm>
        </p:grpSpPr>
        <p:sp>
          <p:nvSpPr>
            <p:cNvPr id="26" name="文本框 25">
              <a:extLst>
                <a:ext uri="{FF2B5EF4-FFF2-40B4-BE49-F238E27FC236}">
                  <a16:creationId xmlns:a16="http://schemas.microsoft.com/office/drawing/2014/main" id="{A32346E9-7169-45ED-A825-8075F3ACD64C}"/>
                </a:ext>
              </a:extLst>
            </p:cNvPr>
            <p:cNvSpPr txBox="1"/>
            <p:nvPr/>
          </p:nvSpPr>
          <p:spPr>
            <a:xfrm>
              <a:off x="2057219" y="2185274"/>
              <a:ext cx="182879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7" name="文本框 26">
              <a:extLst>
                <a:ext uri="{FF2B5EF4-FFF2-40B4-BE49-F238E27FC236}">
                  <a16:creationId xmlns:a16="http://schemas.microsoft.com/office/drawing/2014/main" id="{6D9ADCF0-A3CC-4942-87F7-B15B4365EC9D}"/>
                </a:ext>
              </a:extLst>
            </p:cNvPr>
            <p:cNvSpPr txBox="1"/>
            <p:nvPr/>
          </p:nvSpPr>
          <p:spPr>
            <a:xfrm>
              <a:off x="2037788" y="2646939"/>
              <a:ext cx="2407544" cy="646331"/>
            </a:xfrm>
            <a:prstGeom prst="rect">
              <a:avLst/>
            </a:prstGeom>
            <a:noFill/>
          </p:spPr>
          <p:txBody>
            <a:bodyPr wrap="square" rtlCol="0">
              <a:spAutoFit/>
            </a:bodyPr>
            <a:lstStyle/>
            <a:p>
              <a:pPr algn="l"/>
              <a:r>
                <a:rPr lang="zh-CN" altLang="en-US" sz="1200" dirty="0">
                  <a:solidFill>
                    <a:schemeClr val="bg1"/>
                  </a:solidFill>
                  <a:cs typeface="+mn-ea"/>
                  <a:sym typeface="+mn-lt"/>
                </a:rPr>
                <a:t>Click here to add the title content, which matches the title.</a:t>
              </a:r>
            </a:p>
          </p:txBody>
        </p:sp>
      </p:grpSp>
      <p:grpSp>
        <p:nvGrpSpPr>
          <p:cNvPr id="28" name="组合 27">
            <a:extLst>
              <a:ext uri="{FF2B5EF4-FFF2-40B4-BE49-F238E27FC236}">
                <a16:creationId xmlns:a16="http://schemas.microsoft.com/office/drawing/2014/main" id="{D306801C-0C72-4516-A37E-2DB5AE75ACE9}"/>
              </a:ext>
            </a:extLst>
          </p:cNvPr>
          <p:cNvGrpSpPr/>
          <p:nvPr/>
        </p:nvGrpSpPr>
        <p:grpSpPr>
          <a:xfrm>
            <a:off x="5957390" y="3768025"/>
            <a:ext cx="2407544" cy="1107996"/>
            <a:chOff x="2037788" y="2185274"/>
            <a:chExt cx="2407544" cy="1107996"/>
          </a:xfrm>
        </p:grpSpPr>
        <p:sp>
          <p:nvSpPr>
            <p:cNvPr id="29" name="文本框 28">
              <a:extLst>
                <a:ext uri="{FF2B5EF4-FFF2-40B4-BE49-F238E27FC236}">
                  <a16:creationId xmlns:a16="http://schemas.microsoft.com/office/drawing/2014/main" id="{2BBC9F90-8E0E-4B27-B17F-F66BDD8B3B20}"/>
                </a:ext>
              </a:extLst>
            </p:cNvPr>
            <p:cNvSpPr txBox="1"/>
            <p:nvPr/>
          </p:nvSpPr>
          <p:spPr>
            <a:xfrm>
              <a:off x="2057219" y="2185274"/>
              <a:ext cx="182879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30" name="文本框 29">
              <a:extLst>
                <a:ext uri="{FF2B5EF4-FFF2-40B4-BE49-F238E27FC236}">
                  <a16:creationId xmlns:a16="http://schemas.microsoft.com/office/drawing/2014/main" id="{B8BE07E6-F3AD-4286-9EED-48B7D540BC52}"/>
                </a:ext>
              </a:extLst>
            </p:cNvPr>
            <p:cNvSpPr txBox="1"/>
            <p:nvPr/>
          </p:nvSpPr>
          <p:spPr>
            <a:xfrm>
              <a:off x="2037788" y="2646939"/>
              <a:ext cx="2407544" cy="646331"/>
            </a:xfrm>
            <a:prstGeom prst="rect">
              <a:avLst/>
            </a:prstGeom>
            <a:noFill/>
          </p:spPr>
          <p:txBody>
            <a:bodyPr wrap="square" rtlCol="0">
              <a:spAutoFit/>
            </a:bodyPr>
            <a:lstStyle/>
            <a:p>
              <a:pPr algn="l"/>
              <a:r>
                <a:rPr lang="zh-CN" altLang="en-US" sz="1200" dirty="0">
                  <a:solidFill>
                    <a:schemeClr val="bg1"/>
                  </a:solidFill>
                  <a:cs typeface="+mn-ea"/>
                  <a:sym typeface="+mn-lt"/>
                </a:rPr>
                <a:t>Click here to add the title content, which matches the title.</a:t>
              </a:r>
            </a:p>
          </p:txBody>
        </p:sp>
      </p:grpSp>
      <p:grpSp>
        <p:nvGrpSpPr>
          <p:cNvPr id="31" name="组合 30">
            <a:extLst>
              <a:ext uri="{FF2B5EF4-FFF2-40B4-BE49-F238E27FC236}">
                <a16:creationId xmlns:a16="http://schemas.microsoft.com/office/drawing/2014/main" id="{042A3595-FFF8-481A-A223-5B388D924E1A}"/>
              </a:ext>
            </a:extLst>
          </p:cNvPr>
          <p:cNvGrpSpPr/>
          <p:nvPr/>
        </p:nvGrpSpPr>
        <p:grpSpPr>
          <a:xfrm>
            <a:off x="8927926" y="3206451"/>
            <a:ext cx="2407544" cy="1107996"/>
            <a:chOff x="2037788" y="2185274"/>
            <a:chExt cx="2407544" cy="1107996"/>
          </a:xfrm>
        </p:grpSpPr>
        <p:sp>
          <p:nvSpPr>
            <p:cNvPr id="32" name="文本框 31">
              <a:extLst>
                <a:ext uri="{FF2B5EF4-FFF2-40B4-BE49-F238E27FC236}">
                  <a16:creationId xmlns:a16="http://schemas.microsoft.com/office/drawing/2014/main" id="{2292798F-B8AB-40CE-B798-B351AAE141E5}"/>
                </a:ext>
              </a:extLst>
            </p:cNvPr>
            <p:cNvSpPr txBox="1"/>
            <p:nvPr/>
          </p:nvSpPr>
          <p:spPr>
            <a:xfrm>
              <a:off x="2057219" y="2185274"/>
              <a:ext cx="182879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33" name="文本框 32">
              <a:extLst>
                <a:ext uri="{FF2B5EF4-FFF2-40B4-BE49-F238E27FC236}">
                  <a16:creationId xmlns:a16="http://schemas.microsoft.com/office/drawing/2014/main" id="{AF87E8BD-AB0C-4E74-877F-BF0BCAF0BAFF}"/>
                </a:ext>
              </a:extLst>
            </p:cNvPr>
            <p:cNvSpPr txBox="1"/>
            <p:nvPr/>
          </p:nvSpPr>
          <p:spPr>
            <a:xfrm>
              <a:off x="2037788" y="2646939"/>
              <a:ext cx="2407544" cy="646331"/>
            </a:xfrm>
            <a:prstGeom prst="rect">
              <a:avLst/>
            </a:prstGeom>
            <a:noFill/>
          </p:spPr>
          <p:txBody>
            <a:bodyPr wrap="square" rtlCol="0">
              <a:spAutoFit/>
            </a:bodyPr>
            <a:lstStyle/>
            <a:p>
              <a:pPr algn="l"/>
              <a:r>
                <a:rPr lang="zh-CN" altLang="en-US" sz="1200" dirty="0">
                  <a:solidFill>
                    <a:schemeClr val="bg1"/>
                  </a:solidFill>
                  <a:cs typeface="+mn-ea"/>
                  <a:sym typeface="+mn-lt"/>
                </a:rPr>
                <a:t>Click here to add the title content, which matches the title.</a:t>
              </a:r>
            </a:p>
          </p:txBody>
        </p:sp>
      </p:grpSp>
    </p:spTree>
    <p:custDataLst>
      <p:tags r:id="rId1"/>
    </p:custDataLst>
    <p:extLst>
      <p:ext uri="{BB962C8B-B14F-4D97-AF65-F5344CB8AC3E}">
        <p14:creationId xmlns:p14="http://schemas.microsoft.com/office/powerpoint/2010/main" val="2597700459"/>
      </p:ext>
    </p:extLst>
  </p:cSld>
  <p:clrMapOvr>
    <a:masterClrMapping/>
  </p:clrMapOvr>
  <mc:AlternateContent xmlns:mc="http://schemas.openxmlformats.org/markup-compatibility/2006" xmlns:p14="http://schemas.microsoft.com/office/powerpoint/2010/main">
    <mc:Choice Requires="p14">
      <p:transition spd="slow" p14:dur="1500" advTm="3297">
        <p:random/>
      </p:transition>
    </mc:Choice>
    <mc:Fallback xmlns:a16="http://schemas.microsoft.com/office/drawing/2014/main" xmlns:a14="http://schemas.microsoft.com/office/drawing/2010/main" xmlns="">
      <p:transition spd="slow" advTm="329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8"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par>
                                <p:cTn id="49" presetID="22" presetClass="entr" presetSubtype="8"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22" presetClass="entr" presetSubtype="8"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3646838-AD2D-4705-918E-6B21D8EB46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65241"/>
          </a:xfrm>
          <a:prstGeom prst="rect">
            <a:avLst/>
          </a:prstGeom>
        </p:spPr>
      </p:pic>
      <p:grpSp>
        <p:nvGrpSpPr>
          <p:cNvPr id="3" name="组合 2">
            <a:extLst>
              <a:ext uri="{FF2B5EF4-FFF2-40B4-BE49-F238E27FC236}">
                <a16:creationId xmlns:a16="http://schemas.microsoft.com/office/drawing/2014/main" id="{87BB9CFB-23EB-4979-9A85-802E63227435}"/>
              </a:ext>
            </a:extLst>
          </p:cNvPr>
          <p:cNvGrpSpPr/>
          <p:nvPr/>
        </p:nvGrpSpPr>
        <p:grpSpPr>
          <a:xfrm>
            <a:off x="613078" y="347312"/>
            <a:ext cx="4027826" cy="400110"/>
            <a:chOff x="747147" y="259246"/>
            <a:chExt cx="4027826" cy="400110"/>
          </a:xfrm>
        </p:grpSpPr>
        <p:grpSp>
          <p:nvGrpSpPr>
            <p:cNvPr id="4" name="组合 3">
              <a:extLst>
                <a:ext uri="{FF2B5EF4-FFF2-40B4-BE49-F238E27FC236}">
                  <a16:creationId xmlns:a16="http://schemas.microsoft.com/office/drawing/2014/main" id="{CE0818F9-E1C8-4A58-84D3-40221A9FA514}"/>
                </a:ext>
              </a:extLst>
            </p:cNvPr>
            <p:cNvGrpSpPr/>
            <p:nvPr/>
          </p:nvGrpSpPr>
          <p:grpSpPr>
            <a:xfrm>
              <a:off x="1547813" y="259246"/>
              <a:ext cx="3227160" cy="400110"/>
              <a:chOff x="382815" y="554975"/>
              <a:chExt cx="3227160" cy="400110"/>
            </a:xfrm>
          </p:grpSpPr>
          <p:sp>
            <p:nvSpPr>
              <p:cNvPr id="8" name="文本框 7">
                <a:extLst>
                  <a:ext uri="{FF2B5EF4-FFF2-40B4-BE49-F238E27FC236}">
                    <a16:creationId xmlns:a16="http://schemas.microsoft.com/office/drawing/2014/main" id="{43F05305-5259-4F3D-A9DF-A3D7FEECD628}"/>
                  </a:ext>
                </a:extLst>
              </p:cNvPr>
              <p:cNvSpPr txBox="1"/>
              <p:nvPr/>
            </p:nvSpPr>
            <p:spPr>
              <a:xfrm>
                <a:off x="382815" y="554975"/>
                <a:ext cx="2857500" cy="307777"/>
              </a:xfrm>
              <a:prstGeom prst="rect">
                <a:avLst/>
              </a:prstGeom>
              <a:noFill/>
            </p:spPr>
            <p:txBody>
              <a:bodyPr wrap="square" rtlCol="0">
                <a:spAutoFit/>
              </a:bodyPr>
              <a:lstStyle/>
              <a:p>
                <a:pPr algn="dist"/>
                <a:r>
                  <a:rPr lang="en-US" altLang="zh-CN" sz="1400" dirty="0">
                    <a:solidFill>
                      <a:schemeClr val="bg1"/>
                    </a:solidFill>
                    <a:cs typeface="+mn-ea"/>
                    <a:sym typeface="+mn-lt"/>
                  </a:rPr>
                  <a:t>XX</a:t>
                </a:r>
                <a:r>
                  <a:rPr lang="zh-CN" altLang="en-US" sz="1400" dirty="0">
                    <a:solidFill>
                      <a:schemeClr val="bg1"/>
                    </a:solidFill>
                    <a:cs typeface="+mn-ea"/>
                    <a:sym typeface="+mn-lt"/>
                  </a:rPr>
                  <a:t>Network Technology Co., Ltd</a:t>
                </a:r>
              </a:p>
            </p:txBody>
          </p:sp>
          <p:sp>
            <p:nvSpPr>
              <p:cNvPr id="9" name="文本框 8">
                <a:extLst>
                  <a:ext uri="{FF2B5EF4-FFF2-40B4-BE49-F238E27FC236}">
                    <a16:creationId xmlns:a16="http://schemas.microsoft.com/office/drawing/2014/main" id="{091EEE4C-5E0E-4294-94C7-3BF844B2BF06}"/>
                  </a:ext>
                </a:extLst>
              </p:cNvPr>
              <p:cNvSpPr txBox="1"/>
              <p:nvPr/>
            </p:nvSpPr>
            <p:spPr>
              <a:xfrm>
                <a:off x="382815" y="755030"/>
                <a:ext cx="3227160" cy="200055"/>
              </a:xfrm>
              <a:prstGeom prst="rect">
                <a:avLst/>
              </a:prstGeom>
              <a:noFill/>
            </p:spPr>
            <p:txBody>
              <a:bodyPr wrap="square" rtlCol="0">
                <a:spAutoFit/>
              </a:bodyPr>
              <a:lstStyle/>
              <a:p>
                <a:pPr algn="dist"/>
                <a:r>
                  <a:rPr lang="en-US" altLang="zh-CN" sz="700" dirty="0">
                    <a:solidFill>
                      <a:schemeClr val="bg1"/>
                    </a:solidFill>
                    <a:cs typeface="+mn-ea"/>
                    <a:sym typeface="+mn-lt"/>
                  </a:rPr>
                  <a:t>XX NETWORK TECHNOLOGY CO., LTD.</a:t>
                </a:r>
                <a:endParaRPr lang="zh-CN" altLang="en-US" sz="700" dirty="0">
                  <a:solidFill>
                    <a:schemeClr val="bg1"/>
                  </a:solidFill>
                  <a:cs typeface="+mn-ea"/>
                  <a:sym typeface="+mn-lt"/>
                </a:endParaRPr>
              </a:p>
            </p:txBody>
          </p:sp>
        </p:grpSp>
        <p:grpSp>
          <p:nvGrpSpPr>
            <p:cNvPr id="5" name="组合 4">
              <a:extLst>
                <a:ext uri="{FF2B5EF4-FFF2-40B4-BE49-F238E27FC236}">
                  <a16:creationId xmlns:a16="http://schemas.microsoft.com/office/drawing/2014/main" id="{DF632B0E-A221-4438-9B1B-44958D6BFC3A}"/>
                </a:ext>
              </a:extLst>
            </p:cNvPr>
            <p:cNvGrpSpPr/>
            <p:nvPr/>
          </p:nvGrpSpPr>
          <p:grpSpPr>
            <a:xfrm>
              <a:off x="747147" y="290024"/>
              <a:ext cx="774473" cy="369332"/>
              <a:chOff x="747147" y="290024"/>
              <a:chExt cx="774473" cy="369332"/>
            </a:xfrm>
          </p:grpSpPr>
          <p:sp>
            <p:nvSpPr>
              <p:cNvPr id="6" name="文本框 5">
                <a:extLst>
                  <a:ext uri="{FF2B5EF4-FFF2-40B4-BE49-F238E27FC236}">
                    <a16:creationId xmlns:a16="http://schemas.microsoft.com/office/drawing/2014/main" id="{E86B679F-7EEF-4FEC-8724-7B74ABB54571}"/>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MTX</a:t>
                </a:r>
                <a:endParaRPr lang="zh-CN" altLang="en-US" dirty="0">
                  <a:solidFill>
                    <a:schemeClr val="bg1"/>
                  </a:solidFill>
                  <a:cs typeface="+mn-ea"/>
                  <a:sym typeface="+mn-lt"/>
                </a:endParaRPr>
              </a:p>
            </p:txBody>
          </p:sp>
          <p:sp>
            <p:nvSpPr>
              <p:cNvPr id="7" name="矩形: 圆角 6">
                <a:extLst>
                  <a:ext uri="{FF2B5EF4-FFF2-40B4-BE49-F238E27FC236}">
                    <a16:creationId xmlns:a16="http://schemas.microsoft.com/office/drawing/2014/main" id="{CEA31338-ED96-4D32-8804-C79C803E3623}"/>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4" name="组合 13">
            <a:extLst>
              <a:ext uri="{FF2B5EF4-FFF2-40B4-BE49-F238E27FC236}">
                <a16:creationId xmlns:a16="http://schemas.microsoft.com/office/drawing/2014/main" id="{66E135F6-2D53-48B6-8876-8005AB0596FC}"/>
              </a:ext>
            </a:extLst>
          </p:cNvPr>
          <p:cNvGrpSpPr/>
          <p:nvPr/>
        </p:nvGrpSpPr>
        <p:grpSpPr>
          <a:xfrm>
            <a:off x="613078" y="2241225"/>
            <a:ext cx="7766670" cy="2375550"/>
            <a:chOff x="470315" y="2161785"/>
            <a:chExt cx="7766670" cy="2375550"/>
          </a:xfrm>
        </p:grpSpPr>
        <p:grpSp>
          <p:nvGrpSpPr>
            <p:cNvPr id="12" name="组合 11">
              <a:extLst>
                <a:ext uri="{FF2B5EF4-FFF2-40B4-BE49-F238E27FC236}">
                  <a16:creationId xmlns:a16="http://schemas.microsoft.com/office/drawing/2014/main" id="{B4B9B374-251B-4AE1-A2EF-6F192C7332F5}"/>
                </a:ext>
              </a:extLst>
            </p:cNvPr>
            <p:cNvGrpSpPr/>
            <p:nvPr/>
          </p:nvGrpSpPr>
          <p:grpSpPr>
            <a:xfrm>
              <a:off x="470315" y="3183118"/>
              <a:ext cx="7766670" cy="1354217"/>
              <a:chOff x="268727" y="2609400"/>
              <a:chExt cx="7766670" cy="1354217"/>
            </a:xfrm>
          </p:grpSpPr>
          <p:sp>
            <p:nvSpPr>
              <p:cNvPr id="10" name="文本框 9">
                <a:extLst>
                  <a:ext uri="{FF2B5EF4-FFF2-40B4-BE49-F238E27FC236}">
                    <a16:creationId xmlns:a16="http://schemas.microsoft.com/office/drawing/2014/main" id="{9B55AEBF-A873-42FE-8E6A-1332C5C93503}"/>
                  </a:ext>
                </a:extLst>
              </p:cNvPr>
              <p:cNvSpPr txBox="1"/>
              <p:nvPr/>
            </p:nvSpPr>
            <p:spPr>
              <a:xfrm>
                <a:off x="268727" y="2609400"/>
                <a:ext cx="7265799" cy="1015663"/>
              </a:xfrm>
              <a:prstGeom prst="rect">
                <a:avLst/>
              </a:prstGeom>
              <a:noFill/>
            </p:spPr>
            <p:txBody>
              <a:bodyPr wrap="square" rtlCol="0">
                <a:spAutoFit/>
              </a:bodyPr>
              <a:lstStyle/>
              <a:p>
                <a:r>
                  <a:rPr lang="zh-CN" altLang="en-US" sz="6000" dirty="0">
                    <a:solidFill>
                      <a:schemeClr val="bg1"/>
                    </a:solidFill>
                    <a:effectLst>
                      <a:outerShdw blurRad="38100" dist="38100" dir="2700000" algn="tl">
                        <a:srgbClr val="000000">
                          <a:alpha val="43137"/>
                        </a:srgbClr>
                      </a:outerShdw>
                    </a:effectLst>
                    <a:cs typeface="+mn-ea"/>
                    <a:sym typeface="+mn-lt"/>
                  </a:rPr>
                  <a:t>solution</a:t>
                </a:r>
              </a:p>
            </p:txBody>
          </p:sp>
          <p:sp>
            <p:nvSpPr>
              <p:cNvPr id="11" name="文本框 10">
                <a:extLst>
                  <a:ext uri="{FF2B5EF4-FFF2-40B4-BE49-F238E27FC236}">
                    <a16:creationId xmlns:a16="http://schemas.microsoft.com/office/drawing/2014/main" id="{F49FF831-049B-44A8-8DF3-D2AA348D5DB8}"/>
                  </a:ext>
                </a:extLst>
              </p:cNvPr>
              <p:cNvSpPr txBox="1"/>
              <p:nvPr/>
            </p:nvSpPr>
            <p:spPr>
              <a:xfrm>
                <a:off x="367110" y="3655840"/>
                <a:ext cx="7668287" cy="307777"/>
              </a:xfrm>
              <a:prstGeom prst="rect">
                <a:avLst/>
              </a:prstGeom>
              <a:noFill/>
            </p:spPr>
            <p:txBody>
              <a:bodyPr wrap="square" rtlCol="0">
                <a:spAutoFit/>
              </a:bodyPr>
              <a:lstStyle/>
              <a:p>
                <a:pPr algn="dist"/>
                <a:r>
                  <a:rPr lang="en-US" altLang="zh-CN" sz="14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sp>
          <p:nvSpPr>
            <p:cNvPr id="13" name="文本框 12">
              <a:extLst>
                <a:ext uri="{FF2B5EF4-FFF2-40B4-BE49-F238E27FC236}">
                  <a16:creationId xmlns:a16="http://schemas.microsoft.com/office/drawing/2014/main" id="{60402C09-F17D-4DD6-BC78-19C836491722}"/>
                </a:ext>
              </a:extLst>
            </p:cNvPr>
            <p:cNvSpPr txBox="1"/>
            <p:nvPr/>
          </p:nvSpPr>
          <p:spPr>
            <a:xfrm>
              <a:off x="522099" y="2161785"/>
              <a:ext cx="4234919" cy="1200329"/>
            </a:xfrm>
            <a:prstGeom prst="rect">
              <a:avLst/>
            </a:prstGeom>
            <a:noFill/>
          </p:spPr>
          <p:txBody>
            <a:bodyPr wrap="square" rtlCol="0">
              <a:spAutoFit/>
            </a:bodyPr>
            <a:lstStyle/>
            <a:p>
              <a:r>
                <a:rPr lang="en-US" altLang="zh-CN" sz="7200" dirty="0">
                  <a:solidFill>
                    <a:schemeClr val="bg1"/>
                  </a:solidFill>
                  <a:cs typeface="+mn-ea"/>
                  <a:sym typeface="+mn-lt"/>
                </a:rPr>
                <a:t>PART 03</a:t>
              </a:r>
              <a:endParaRPr lang="zh-CN" altLang="en-US" sz="7200" dirty="0">
                <a:solidFill>
                  <a:schemeClr val="bg1"/>
                </a:solidFill>
                <a:cs typeface="+mn-ea"/>
                <a:sym typeface="+mn-lt"/>
              </a:endParaRPr>
            </a:p>
          </p:txBody>
        </p:sp>
      </p:grpSp>
    </p:spTree>
    <p:custDataLst>
      <p:tags r:id="rId1"/>
    </p:custDataLst>
    <p:extLst>
      <p:ext uri="{BB962C8B-B14F-4D97-AF65-F5344CB8AC3E}">
        <p14:creationId xmlns:p14="http://schemas.microsoft.com/office/powerpoint/2010/main" val="13715559"/>
      </p:ext>
    </p:extLst>
  </p:cSld>
  <p:clrMapOvr>
    <a:masterClrMapping/>
  </p:clrMapOvr>
  <mc:AlternateContent xmlns:mc="http://schemas.openxmlformats.org/markup-compatibility/2006" xmlns:p14="http://schemas.microsoft.com/office/powerpoint/2010/main">
    <mc:Choice Requires="p14">
      <p:transition spd="slow" p14:dur="1500" advTm="1570">
        <p:random/>
      </p:transition>
    </mc:Choice>
    <mc:Fallback xmlns:a16="http://schemas.microsoft.com/office/drawing/2014/main" xmlns:a14="http://schemas.microsoft.com/office/drawing/2010/main" xmlns="">
      <p:transition spd="slow" advTm="157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5801099" cy="764018"/>
            <a:chOff x="1168400" y="313898"/>
            <a:chExt cx="5801099"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5801099"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Problem solution proposal</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nvGrpSpPr>
          <p:cNvPr id="6" name="组合 5">
            <a:extLst>
              <a:ext uri="{FF2B5EF4-FFF2-40B4-BE49-F238E27FC236}">
                <a16:creationId xmlns:a16="http://schemas.microsoft.com/office/drawing/2014/main" id="{D5526AD8-FEFC-4593-A58B-C80BE362E8F6}"/>
              </a:ext>
            </a:extLst>
          </p:cNvPr>
          <p:cNvGrpSpPr/>
          <p:nvPr/>
        </p:nvGrpSpPr>
        <p:grpSpPr>
          <a:xfrm>
            <a:off x="882196" y="1765300"/>
            <a:ext cx="2590800" cy="2590800"/>
            <a:chOff x="882196" y="1409700"/>
            <a:chExt cx="2590800" cy="2590800"/>
          </a:xfrm>
        </p:grpSpPr>
        <p:sp>
          <p:nvSpPr>
            <p:cNvPr id="7" name="椭圆 6">
              <a:extLst>
                <a:ext uri="{FF2B5EF4-FFF2-40B4-BE49-F238E27FC236}">
                  <a16:creationId xmlns:a16="http://schemas.microsoft.com/office/drawing/2014/main" id="{6EF15D47-43B7-4E0E-BDE9-96FA6EA736C6}"/>
                </a:ext>
              </a:extLst>
            </p:cNvPr>
            <p:cNvSpPr/>
            <p:nvPr/>
          </p:nvSpPr>
          <p:spPr>
            <a:xfrm>
              <a:off x="882196" y="1409700"/>
              <a:ext cx="2590800" cy="2590800"/>
            </a:xfrm>
            <a:prstGeom prst="ellipse">
              <a:avLst/>
            </a:prstGeom>
            <a:gradFill flip="none" rotWithShape="1">
              <a:gsLst>
                <a:gs pos="0">
                  <a:schemeClr val="bg1">
                    <a:alpha val="0"/>
                  </a:schemeClr>
                </a:gs>
                <a:gs pos="47000">
                  <a:srgbClr val="E6ECF7">
                    <a:alpha val="10000"/>
                  </a:srgbClr>
                </a:gs>
                <a:gs pos="100000">
                  <a:schemeClr val="accent5">
                    <a:lumMod val="40000"/>
                    <a:lumOff val="60000"/>
                    <a:alpha val="56000"/>
                  </a:schemeClr>
                </a:gs>
              </a:gsLst>
              <a:lin ang="18900000" scaled="1"/>
              <a:tileRect/>
            </a:gradFill>
            <a:ln>
              <a:noFill/>
            </a:ln>
            <a:effectLst>
              <a:outerShdw blurRad="3683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图片 7">
              <a:extLst>
                <a:ext uri="{FF2B5EF4-FFF2-40B4-BE49-F238E27FC236}">
                  <a16:creationId xmlns:a16="http://schemas.microsoft.com/office/drawing/2014/main" id="{5CF781B2-3217-404E-A4CD-D00AA366741D}"/>
                </a:ext>
              </a:extLst>
            </p:cNvPr>
            <p:cNvPicPr>
              <a:picLocks noChangeAspect="1"/>
            </p:cNvPicPr>
            <p:nvPr/>
          </p:nvPicPr>
          <p:blipFill>
            <a:blip r:embed="rId4"/>
            <a:stretch>
              <a:fillRect/>
            </a:stretch>
          </p:blipFill>
          <p:spPr>
            <a:xfrm>
              <a:off x="1855197" y="2311401"/>
              <a:ext cx="644799" cy="787399"/>
            </a:xfrm>
            <a:prstGeom prst="rect">
              <a:avLst/>
            </a:prstGeom>
          </p:spPr>
        </p:pic>
      </p:grpSp>
      <p:grpSp>
        <p:nvGrpSpPr>
          <p:cNvPr id="9" name="组合 8">
            <a:extLst>
              <a:ext uri="{FF2B5EF4-FFF2-40B4-BE49-F238E27FC236}">
                <a16:creationId xmlns:a16="http://schemas.microsoft.com/office/drawing/2014/main" id="{812BC20F-014E-4EFF-A6D4-9B923DB9B13B}"/>
              </a:ext>
            </a:extLst>
          </p:cNvPr>
          <p:cNvGrpSpPr/>
          <p:nvPr/>
        </p:nvGrpSpPr>
        <p:grpSpPr>
          <a:xfrm>
            <a:off x="4800600" y="1765300"/>
            <a:ext cx="2590800" cy="2590800"/>
            <a:chOff x="4800600" y="1409700"/>
            <a:chExt cx="2590800" cy="2590800"/>
          </a:xfrm>
        </p:grpSpPr>
        <p:sp>
          <p:nvSpPr>
            <p:cNvPr id="14" name="圆: 空心 13">
              <a:extLst>
                <a:ext uri="{FF2B5EF4-FFF2-40B4-BE49-F238E27FC236}">
                  <a16:creationId xmlns:a16="http://schemas.microsoft.com/office/drawing/2014/main" id="{E949EE02-36E6-4B5A-BFCD-B4FC806E0E66}"/>
                </a:ext>
              </a:extLst>
            </p:cNvPr>
            <p:cNvSpPr/>
            <p:nvPr/>
          </p:nvSpPr>
          <p:spPr>
            <a:xfrm>
              <a:off x="4800600" y="1409700"/>
              <a:ext cx="2590800" cy="2590800"/>
            </a:xfrm>
            <a:prstGeom prst="donut">
              <a:avLst>
                <a:gd name="adj" fmla="val 1958"/>
              </a:avLst>
            </a:prstGeom>
            <a:gradFill>
              <a:gsLst>
                <a:gs pos="0">
                  <a:schemeClr val="bg1">
                    <a:alpha val="0"/>
                  </a:schemeClr>
                </a:gs>
                <a:gs pos="47000">
                  <a:srgbClr val="E6ECF7">
                    <a:alpha val="10000"/>
                  </a:srgbClr>
                </a:gs>
                <a:gs pos="100000">
                  <a:schemeClr val="accent5">
                    <a:lumMod val="40000"/>
                    <a:lumOff val="60000"/>
                    <a:alpha val="56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pic>
          <p:nvPicPr>
            <p:cNvPr id="15" name="图片 14">
              <a:extLst>
                <a:ext uri="{FF2B5EF4-FFF2-40B4-BE49-F238E27FC236}">
                  <a16:creationId xmlns:a16="http://schemas.microsoft.com/office/drawing/2014/main" id="{FD25B579-BF2F-43AA-BD51-62E73EEC6876}"/>
                </a:ext>
              </a:extLst>
            </p:cNvPr>
            <p:cNvPicPr>
              <a:picLocks noChangeAspect="1"/>
            </p:cNvPicPr>
            <p:nvPr/>
          </p:nvPicPr>
          <p:blipFill>
            <a:blip r:embed="rId5">
              <a:biLevel thresh="25000"/>
            </a:blip>
            <a:stretch>
              <a:fillRect/>
            </a:stretch>
          </p:blipFill>
          <p:spPr>
            <a:xfrm>
              <a:off x="5695950" y="2270858"/>
              <a:ext cx="800100" cy="868485"/>
            </a:xfrm>
            <a:prstGeom prst="rect">
              <a:avLst/>
            </a:prstGeom>
          </p:spPr>
        </p:pic>
      </p:grpSp>
      <p:grpSp>
        <p:nvGrpSpPr>
          <p:cNvPr id="16" name="组合 15">
            <a:extLst>
              <a:ext uri="{FF2B5EF4-FFF2-40B4-BE49-F238E27FC236}">
                <a16:creationId xmlns:a16="http://schemas.microsoft.com/office/drawing/2014/main" id="{6D1662E0-30D2-4619-B55B-8D88701C009A}"/>
              </a:ext>
            </a:extLst>
          </p:cNvPr>
          <p:cNvGrpSpPr/>
          <p:nvPr/>
        </p:nvGrpSpPr>
        <p:grpSpPr>
          <a:xfrm>
            <a:off x="8719004" y="1765300"/>
            <a:ext cx="2590800" cy="2590800"/>
            <a:chOff x="8719004" y="1409700"/>
            <a:chExt cx="2590800" cy="2590800"/>
          </a:xfrm>
        </p:grpSpPr>
        <p:sp>
          <p:nvSpPr>
            <p:cNvPr id="17" name="圆: 空心 16">
              <a:extLst>
                <a:ext uri="{FF2B5EF4-FFF2-40B4-BE49-F238E27FC236}">
                  <a16:creationId xmlns:a16="http://schemas.microsoft.com/office/drawing/2014/main" id="{3901A56E-C42F-4C9E-B965-EBFCF2408B7F}"/>
                </a:ext>
              </a:extLst>
            </p:cNvPr>
            <p:cNvSpPr/>
            <p:nvPr/>
          </p:nvSpPr>
          <p:spPr>
            <a:xfrm>
              <a:off x="8719004" y="1409700"/>
              <a:ext cx="2590800" cy="2590800"/>
            </a:xfrm>
            <a:prstGeom prst="donut">
              <a:avLst>
                <a:gd name="adj" fmla="val 1958"/>
              </a:avLst>
            </a:prstGeom>
            <a:gradFill>
              <a:gsLst>
                <a:gs pos="0">
                  <a:schemeClr val="bg1">
                    <a:alpha val="0"/>
                  </a:schemeClr>
                </a:gs>
                <a:gs pos="47000">
                  <a:srgbClr val="E6ECF7">
                    <a:alpha val="10000"/>
                  </a:srgbClr>
                </a:gs>
                <a:gs pos="100000">
                  <a:schemeClr val="accent5">
                    <a:lumMod val="40000"/>
                    <a:lumOff val="60000"/>
                    <a:alpha val="56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pic>
          <p:nvPicPr>
            <p:cNvPr id="18" name="图片 17">
              <a:extLst>
                <a:ext uri="{FF2B5EF4-FFF2-40B4-BE49-F238E27FC236}">
                  <a16:creationId xmlns:a16="http://schemas.microsoft.com/office/drawing/2014/main" id="{D01CBDD5-EC7B-49AF-B64F-F3EFF8B94124}"/>
                </a:ext>
              </a:extLst>
            </p:cNvPr>
            <p:cNvPicPr>
              <a:picLocks noChangeAspect="1"/>
            </p:cNvPicPr>
            <p:nvPr/>
          </p:nvPicPr>
          <p:blipFill>
            <a:blip r:embed="rId6">
              <a:biLevel thresh="25000"/>
            </a:blip>
            <a:stretch>
              <a:fillRect/>
            </a:stretch>
          </p:blipFill>
          <p:spPr>
            <a:xfrm>
              <a:off x="9660619" y="2292350"/>
              <a:ext cx="707571" cy="825500"/>
            </a:xfrm>
            <a:prstGeom prst="rect">
              <a:avLst/>
            </a:prstGeom>
          </p:spPr>
        </p:pic>
      </p:grpSp>
      <p:grpSp>
        <p:nvGrpSpPr>
          <p:cNvPr id="19" name="组合 18">
            <a:extLst>
              <a:ext uri="{FF2B5EF4-FFF2-40B4-BE49-F238E27FC236}">
                <a16:creationId xmlns:a16="http://schemas.microsoft.com/office/drawing/2014/main" id="{BF5A5D29-321E-401D-852E-A7E340F442A2}"/>
              </a:ext>
            </a:extLst>
          </p:cNvPr>
          <p:cNvGrpSpPr/>
          <p:nvPr/>
        </p:nvGrpSpPr>
        <p:grpSpPr>
          <a:xfrm>
            <a:off x="1062706" y="4527863"/>
            <a:ext cx="2229780" cy="1448718"/>
            <a:chOff x="1243216" y="4488735"/>
            <a:chExt cx="2229780" cy="1448718"/>
          </a:xfrm>
        </p:grpSpPr>
        <p:sp>
          <p:nvSpPr>
            <p:cNvPr id="20" name="文本框 19">
              <a:extLst>
                <a:ext uri="{FF2B5EF4-FFF2-40B4-BE49-F238E27FC236}">
                  <a16:creationId xmlns:a16="http://schemas.microsoft.com/office/drawing/2014/main" id="{438E8DFD-D744-4D2D-8C31-735A426D77C5}"/>
                </a:ext>
              </a:extLst>
            </p:cNvPr>
            <p:cNvSpPr txBox="1"/>
            <p:nvPr/>
          </p:nvSpPr>
          <p:spPr>
            <a:xfrm>
              <a:off x="1469367" y="4488735"/>
              <a:ext cx="1777478"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21" name="文本框 20">
              <a:extLst>
                <a:ext uri="{FF2B5EF4-FFF2-40B4-BE49-F238E27FC236}">
                  <a16:creationId xmlns:a16="http://schemas.microsoft.com/office/drawing/2014/main" id="{D42571EC-A269-4D5F-B8F1-584A1C66CF65}"/>
                </a:ext>
              </a:extLst>
            </p:cNvPr>
            <p:cNvSpPr txBox="1"/>
            <p:nvPr/>
          </p:nvSpPr>
          <p:spPr>
            <a:xfrm>
              <a:off x="1243216" y="4913711"/>
              <a:ext cx="2229780" cy="1023742"/>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which matches the content.</a:t>
              </a:r>
            </a:p>
          </p:txBody>
        </p:sp>
      </p:grpSp>
      <p:grpSp>
        <p:nvGrpSpPr>
          <p:cNvPr id="22" name="组合 21">
            <a:extLst>
              <a:ext uri="{FF2B5EF4-FFF2-40B4-BE49-F238E27FC236}">
                <a16:creationId xmlns:a16="http://schemas.microsoft.com/office/drawing/2014/main" id="{50888A0E-C946-4DA5-9D18-A50C15F53B43}"/>
              </a:ext>
            </a:extLst>
          </p:cNvPr>
          <p:cNvGrpSpPr/>
          <p:nvPr/>
        </p:nvGrpSpPr>
        <p:grpSpPr>
          <a:xfrm>
            <a:off x="4981110" y="4527863"/>
            <a:ext cx="2229780" cy="1448718"/>
            <a:chOff x="1243216" y="4488735"/>
            <a:chExt cx="2229780" cy="1448718"/>
          </a:xfrm>
        </p:grpSpPr>
        <p:sp>
          <p:nvSpPr>
            <p:cNvPr id="23" name="文本框 22">
              <a:extLst>
                <a:ext uri="{FF2B5EF4-FFF2-40B4-BE49-F238E27FC236}">
                  <a16:creationId xmlns:a16="http://schemas.microsoft.com/office/drawing/2014/main" id="{8E78A0A1-52E5-4A33-95CA-CE130F90BCBF}"/>
                </a:ext>
              </a:extLst>
            </p:cNvPr>
            <p:cNvSpPr txBox="1"/>
            <p:nvPr/>
          </p:nvSpPr>
          <p:spPr>
            <a:xfrm>
              <a:off x="1469367" y="4488735"/>
              <a:ext cx="1777478"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24" name="文本框 23">
              <a:extLst>
                <a:ext uri="{FF2B5EF4-FFF2-40B4-BE49-F238E27FC236}">
                  <a16:creationId xmlns:a16="http://schemas.microsoft.com/office/drawing/2014/main" id="{0DE1E114-ED53-4387-A80C-D2F3C10B5148}"/>
                </a:ext>
              </a:extLst>
            </p:cNvPr>
            <p:cNvSpPr txBox="1"/>
            <p:nvPr/>
          </p:nvSpPr>
          <p:spPr>
            <a:xfrm>
              <a:off x="1243216" y="4913711"/>
              <a:ext cx="2229780" cy="1023742"/>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which matches the content.</a:t>
              </a:r>
            </a:p>
          </p:txBody>
        </p:sp>
      </p:grpSp>
      <p:grpSp>
        <p:nvGrpSpPr>
          <p:cNvPr id="25" name="组合 24">
            <a:extLst>
              <a:ext uri="{FF2B5EF4-FFF2-40B4-BE49-F238E27FC236}">
                <a16:creationId xmlns:a16="http://schemas.microsoft.com/office/drawing/2014/main" id="{2AF6AF60-4C56-4C8B-BA6B-F5A4CF1F3A06}"/>
              </a:ext>
            </a:extLst>
          </p:cNvPr>
          <p:cNvGrpSpPr/>
          <p:nvPr/>
        </p:nvGrpSpPr>
        <p:grpSpPr>
          <a:xfrm>
            <a:off x="8899514" y="4527863"/>
            <a:ext cx="2229780" cy="1448718"/>
            <a:chOff x="1243216" y="4488735"/>
            <a:chExt cx="2229780" cy="1448718"/>
          </a:xfrm>
        </p:grpSpPr>
        <p:sp>
          <p:nvSpPr>
            <p:cNvPr id="26" name="文本框 25">
              <a:extLst>
                <a:ext uri="{FF2B5EF4-FFF2-40B4-BE49-F238E27FC236}">
                  <a16:creationId xmlns:a16="http://schemas.microsoft.com/office/drawing/2014/main" id="{E9E4E37C-4D10-4E64-8868-35CBCD6C0100}"/>
                </a:ext>
              </a:extLst>
            </p:cNvPr>
            <p:cNvSpPr txBox="1"/>
            <p:nvPr/>
          </p:nvSpPr>
          <p:spPr>
            <a:xfrm>
              <a:off x="1469367" y="4488735"/>
              <a:ext cx="1777478"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27" name="文本框 26">
              <a:extLst>
                <a:ext uri="{FF2B5EF4-FFF2-40B4-BE49-F238E27FC236}">
                  <a16:creationId xmlns:a16="http://schemas.microsoft.com/office/drawing/2014/main" id="{296109AF-89E0-487F-93DA-B183B9FE4F52}"/>
                </a:ext>
              </a:extLst>
            </p:cNvPr>
            <p:cNvSpPr txBox="1"/>
            <p:nvPr/>
          </p:nvSpPr>
          <p:spPr>
            <a:xfrm>
              <a:off x="1243216" y="4913711"/>
              <a:ext cx="2229780" cy="1023742"/>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which matches the content.</a:t>
              </a:r>
            </a:p>
          </p:txBody>
        </p:sp>
      </p:grpSp>
    </p:spTree>
    <p:custDataLst>
      <p:tags r:id="rId1"/>
    </p:custDataLst>
    <p:extLst>
      <p:ext uri="{BB962C8B-B14F-4D97-AF65-F5344CB8AC3E}">
        <p14:creationId xmlns:p14="http://schemas.microsoft.com/office/powerpoint/2010/main" val="1553213494"/>
      </p:ext>
    </p:extLst>
  </p:cSld>
  <p:clrMapOvr>
    <a:masterClrMapping/>
  </p:clrMapOvr>
  <mc:AlternateContent xmlns:mc="http://schemas.openxmlformats.org/markup-compatibility/2006" xmlns:p14="http://schemas.microsoft.com/office/powerpoint/2010/main">
    <mc:Choice Requires="p14">
      <p:transition spd="slow" p14:dur="1500" advTm="4749">
        <p:random/>
      </p:transition>
    </mc:Choice>
    <mc:Fallback xmlns:a16="http://schemas.microsoft.com/office/drawing/2014/main" xmlns:a14="http://schemas.microsoft.com/office/drawing/2010/main" xmlns="">
      <p:transition spd="slow" advTm="474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5985786" cy="764018"/>
            <a:chOff x="1168400" y="313898"/>
            <a:chExt cx="5985786"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5985786"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Problem solution proposal</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aphicFrame>
        <p:nvGraphicFramePr>
          <p:cNvPr id="4" name="图表 3">
            <a:extLst>
              <a:ext uri="{FF2B5EF4-FFF2-40B4-BE49-F238E27FC236}">
                <a16:creationId xmlns:a16="http://schemas.microsoft.com/office/drawing/2014/main" id="{0D888CD3-0562-463B-9A1F-2DDD0DB9938F}"/>
              </a:ext>
            </a:extLst>
          </p:cNvPr>
          <p:cNvGraphicFramePr/>
          <p:nvPr>
            <p:extLst>
              <p:ext uri="{D42A27DB-BD31-4B8C-83A1-F6EECF244321}">
                <p14:modId xmlns:p14="http://schemas.microsoft.com/office/powerpoint/2010/main" val="3287193340"/>
              </p:ext>
            </p:extLst>
          </p:nvPr>
        </p:nvGraphicFramePr>
        <p:xfrm>
          <a:off x="697506" y="1636937"/>
          <a:ext cx="5108837" cy="4775313"/>
        </p:xfrm>
        <a:graphic>
          <a:graphicData uri="http://schemas.openxmlformats.org/drawingml/2006/chart">
            <c:chart xmlns:c="http://schemas.openxmlformats.org/drawingml/2006/chart" xmlns:r="http://schemas.openxmlformats.org/officeDocument/2006/relationships" r:id="rId4"/>
          </a:graphicData>
        </a:graphic>
      </p:graphicFrame>
      <p:grpSp>
        <p:nvGrpSpPr>
          <p:cNvPr id="20" name="组合 19">
            <a:extLst>
              <a:ext uri="{FF2B5EF4-FFF2-40B4-BE49-F238E27FC236}">
                <a16:creationId xmlns:a16="http://schemas.microsoft.com/office/drawing/2014/main" id="{6BED60C7-BA43-45D3-B020-DB6945E5D0C8}"/>
              </a:ext>
            </a:extLst>
          </p:cNvPr>
          <p:cNvGrpSpPr/>
          <p:nvPr/>
        </p:nvGrpSpPr>
        <p:grpSpPr>
          <a:xfrm>
            <a:off x="6440215" y="2162647"/>
            <a:ext cx="2241731" cy="584775"/>
            <a:chOff x="823913" y="2250987"/>
            <a:chExt cx="2241731" cy="584775"/>
          </a:xfrm>
        </p:grpSpPr>
        <p:sp>
          <p:nvSpPr>
            <p:cNvPr id="21" name="矩形 20">
              <a:extLst>
                <a:ext uri="{FF2B5EF4-FFF2-40B4-BE49-F238E27FC236}">
                  <a16:creationId xmlns:a16="http://schemas.microsoft.com/office/drawing/2014/main" id="{CFE537AD-725C-4155-9B9D-02DD442A650F}"/>
                </a:ext>
              </a:extLst>
            </p:cNvPr>
            <p:cNvSpPr/>
            <p:nvPr/>
          </p:nvSpPr>
          <p:spPr>
            <a:xfrm rot="10800000">
              <a:off x="823913" y="2250987"/>
              <a:ext cx="2241731" cy="584775"/>
            </a:xfrm>
            <a:prstGeom prst="rect">
              <a:avLst/>
            </a:prstGeom>
            <a:gradFill flip="none" rotWithShape="1">
              <a:gsLst>
                <a:gs pos="0">
                  <a:schemeClr val="bg1">
                    <a:alpha val="0"/>
                  </a:schemeClr>
                </a:gs>
                <a:gs pos="47000">
                  <a:srgbClr val="E6ECF7">
                    <a:alpha val="10000"/>
                  </a:srgbClr>
                </a:gs>
                <a:gs pos="100000">
                  <a:schemeClr val="accent5">
                    <a:lumMod val="40000"/>
                    <a:lumOff val="6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26626562-283B-4EAA-93F4-1E829C78039D}"/>
                </a:ext>
              </a:extLst>
            </p:cNvPr>
            <p:cNvSpPr txBox="1"/>
            <p:nvPr/>
          </p:nvSpPr>
          <p:spPr>
            <a:xfrm>
              <a:off x="987164" y="2312542"/>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grpSp>
      <p:sp>
        <p:nvSpPr>
          <p:cNvPr id="23" name="文本框 22">
            <a:extLst>
              <a:ext uri="{FF2B5EF4-FFF2-40B4-BE49-F238E27FC236}">
                <a16:creationId xmlns:a16="http://schemas.microsoft.com/office/drawing/2014/main" id="{E79C6788-6F77-40DC-B229-5F5C540BF06F}"/>
              </a:ext>
            </a:extLst>
          </p:cNvPr>
          <p:cNvSpPr txBox="1"/>
          <p:nvPr/>
        </p:nvSpPr>
        <p:spPr>
          <a:xfrm>
            <a:off x="6603466" y="3000668"/>
            <a:ext cx="5108836"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bg1"/>
                </a:solidFill>
                <a:cs typeface="+mn-ea"/>
                <a:sym typeface="+mn-lt"/>
              </a:rPr>
              <a:t>Click here to add title content that matches the title, noting the font size and how well the text matches.</a:t>
            </a:r>
          </a:p>
        </p:txBody>
      </p:sp>
      <p:sp>
        <p:nvSpPr>
          <p:cNvPr id="24" name="文本框 23">
            <a:extLst>
              <a:ext uri="{FF2B5EF4-FFF2-40B4-BE49-F238E27FC236}">
                <a16:creationId xmlns:a16="http://schemas.microsoft.com/office/drawing/2014/main" id="{A50287B6-48BD-43ED-B2A4-33B2EF3878A8}"/>
              </a:ext>
            </a:extLst>
          </p:cNvPr>
          <p:cNvSpPr txBox="1"/>
          <p:nvPr/>
        </p:nvSpPr>
        <p:spPr>
          <a:xfrm>
            <a:off x="6603466" y="3782599"/>
            <a:ext cx="5108836"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bg1"/>
                </a:solidFill>
                <a:cs typeface="+mn-ea"/>
                <a:sym typeface="+mn-lt"/>
              </a:rPr>
              <a:t>Click here to add title content that matches the title, noting the font size and how well the text matches.</a:t>
            </a:r>
          </a:p>
        </p:txBody>
      </p:sp>
      <p:sp>
        <p:nvSpPr>
          <p:cNvPr id="25" name="文本框 24">
            <a:extLst>
              <a:ext uri="{FF2B5EF4-FFF2-40B4-BE49-F238E27FC236}">
                <a16:creationId xmlns:a16="http://schemas.microsoft.com/office/drawing/2014/main" id="{7551A62E-9C87-491E-A84E-9D7AF23BAA52}"/>
              </a:ext>
            </a:extLst>
          </p:cNvPr>
          <p:cNvSpPr txBox="1"/>
          <p:nvPr/>
        </p:nvSpPr>
        <p:spPr>
          <a:xfrm>
            <a:off x="6603466" y="4564530"/>
            <a:ext cx="5108836"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bg1"/>
                </a:solidFill>
                <a:cs typeface="+mn-ea"/>
                <a:sym typeface="+mn-lt"/>
              </a:rPr>
              <a:t>Click here to add title content that matches the title, noting the font size and how well the text matches.</a:t>
            </a:r>
          </a:p>
        </p:txBody>
      </p:sp>
      <p:sp>
        <p:nvSpPr>
          <p:cNvPr id="26" name="文本框 25">
            <a:extLst>
              <a:ext uri="{FF2B5EF4-FFF2-40B4-BE49-F238E27FC236}">
                <a16:creationId xmlns:a16="http://schemas.microsoft.com/office/drawing/2014/main" id="{552BBE84-CDAA-4E65-9D7C-008BAF09FF15}"/>
              </a:ext>
            </a:extLst>
          </p:cNvPr>
          <p:cNvSpPr txBox="1"/>
          <p:nvPr/>
        </p:nvSpPr>
        <p:spPr>
          <a:xfrm>
            <a:off x="6603466" y="5346462"/>
            <a:ext cx="5108836"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bg1"/>
                </a:solidFill>
                <a:cs typeface="+mn-ea"/>
                <a:sym typeface="+mn-lt"/>
              </a:rPr>
              <a:t>Click here to add title content that matches the title, noting the font size and how well the text matches.</a:t>
            </a:r>
          </a:p>
        </p:txBody>
      </p:sp>
    </p:spTree>
    <p:custDataLst>
      <p:tags r:id="rId1"/>
    </p:custDataLst>
    <p:extLst>
      <p:ext uri="{BB962C8B-B14F-4D97-AF65-F5344CB8AC3E}">
        <p14:creationId xmlns:p14="http://schemas.microsoft.com/office/powerpoint/2010/main" val="1381512529"/>
      </p:ext>
    </p:extLst>
  </p:cSld>
  <p:clrMapOvr>
    <a:masterClrMapping/>
  </p:clrMapOvr>
  <mc:AlternateContent xmlns:mc="http://schemas.openxmlformats.org/markup-compatibility/2006" xmlns:p14="http://schemas.microsoft.com/office/powerpoint/2010/main">
    <mc:Choice Requires="p14">
      <p:transition spd="slow" p14:dur="1500" advTm="3394">
        <p:random/>
      </p:transition>
    </mc:Choice>
    <mc:Fallback xmlns:a16="http://schemas.microsoft.com/office/drawing/2014/main" xmlns:a14="http://schemas.microsoft.com/office/drawing/2010/main" xmlns:c="http://schemas.openxmlformats.org/drawingml/2006/chart" xmlns="">
      <p:transition spd="slow" advTm="339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5919525" cy="764018"/>
            <a:chOff x="1168400" y="313898"/>
            <a:chExt cx="5919525"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5919525"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Problem solution proposal</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nvGrpSpPr>
          <p:cNvPr id="6" name="组合 5">
            <a:extLst>
              <a:ext uri="{FF2B5EF4-FFF2-40B4-BE49-F238E27FC236}">
                <a16:creationId xmlns:a16="http://schemas.microsoft.com/office/drawing/2014/main" id="{8D90D600-1B4A-40B2-8E78-BC5A25C6F456}"/>
              </a:ext>
            </a:extLst>
          </p:cNvPr>
          <p:cNvGrpSpPr/>
          <p:nvPr/>
        </p:nvGrpSpPr>
        <p:grpSpPr>
          <a:xfrm>
            <a:off x="615722" y="1608161"/>
            <a:ext cx="3529694" cy="2576639"/>
            <a:chOff x="1266904" y="1113971"/>
            <a:chExt cx="3529694" cy="2576639"/>
          </a:xfrm>
        </p:grpSpPr>
        <p:pic>
          <p:nvPicPr>
            <p:cNvPr id="7" name="图片 6">
              <a:extLst>
                <a:ext uri="{FF2B5EF4-FFF2-40B4-BE49-F238E27FC236}">
                  <a16:creationId xmlns:a16="http://schemas.microsoft.com/office/drawing/2014/main" id="{41F01717-F2D0-4C9A-A065-5CD8F9F7D592}"/>
                </a:ext>
              </a:extLst>
            </p:cNvPr>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1324054" y="1113971"/>
              <a:ext cx="3472544" cy="2315029"/>
            </a:xfrm>
            <a:prstGeom prst="rect">
              <a:avLst/>
            </a:prstGeom>
            <a:effectLst>
              <a:outerShdw blurRad="177800" algn="ctr" rotWithShape="0">
                <a:prstClr val="black">
                  <a:alpha val="26000"/>
                </a:prstClr>
              </a:outerShdw>
            </a:effectLst>
          </p:spPr>
        </p:pic>
        <p:sp>
          <p:nvSpPr>
            <p:cNvPr id="8" name="文本框 7">
              <a:extLst>
                <a:ext uri="{FF2B5EF4-FFF2-40B4-BE49-F238E27FC236}">
                  <a16:creationId xmlns:a16="http://schemas.microsoft.com/office/drawing/2014/main" id="{6ADCBDE6-1F2C-42EA-BA49-97368CACAB27}"/>
                </a:ext>
              </a:extLst>
            </p:cNvPr>
            <p:cNvSpPr txBox="1"/>
            <p:nvPr/>
          </p:nvSpPr>
          <p:spPr>
            <a:xfrm>
              <a:off x="1266904" y="3429000"/>
              <a:ext cx="1114346" cy="261610"/>
            </a:xfrm>
            <a:prstGeom prst="rect">
              <a:avLst/>
            </a:prstGeom>
            <a:noFill/>
          </p:spPr>
          <p:txBody>
            <a:bodyPr wrap="square" rtlCol="0">
              <a:spAutoFit/>
            </a:bodyPr>
            <a:lstStyle/>
            <a:p>
              <a:r>
                <a:rPr lang="zh-CN" altLang="en-US" sz="1100" dirty="0">
                  <a:solidFill>
                    <a:schemeClr val="bg1"/>
                  </a:solidFill>
                  <a:cs typeface="+mn-ea"/>
                  <a:sym typeface="+mn-lt"/>
                </a:rPr>
                <a:t>Add a title</a:t>
              </a:r>
            </a:p>
          </p:txBody>
        </p:sp>
      </p:grpSp>
      <p:grpSp>
        <p:nvGrpSpPr>
          <p:cNvPr id="9" name="组合 8">
            <a:extLst>
              <a:ext uri="{FF2B5EF4-FFF2-40B4-BE49-F238E27FC236}">
                <a16:creationId xmlns:a16="http://schemas.microsoft.com/office/drawing/2014/main" id="{72064C02-182A-4A2E-8614-E17EAB12C6C7}"/>
              </a:ext>
            </a:extLst>
          </p:cNvPr>
          <p:cNvGrpSpPr/>
          <p:nvPr/>
        </p:nvGrpSpPr>
        <p:grpSpPr>
          <a:xfrm>
            <a:off x="4345440" y="1608161"/>
            <a:ext cx="3501120" cy="2576639"/>
            <a:chOff x="4996622" y="1113971"/>
            <a:chExt cx="3501120" cy="2576639"/>
          </a:xfrm>
        </p:grpSpPr>
        <p:pic>
          <p:nvPicPr>
            <p:cNvPr id="14" name="图片 13">
              <a:extLst>
                <a:ext uri="{FF2B5EF4-FFF2-40B4-BE49-F238E27FC236}">
                  <a16:creationId xmlns:a16="http://schemas.microsoft.com/office/drawing/2014/main" id="{0574DCBF-A74F-4140-AF39-001F322B23FD}"/>
                </a:ext>
              </a:extLst>
            </p:cNvPr>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5025197" y="1113971"/>
              <a:ext cx="3472545" cy="2315030"/>
            </a:xfrm>
            <a:prstGeom prst="rect">
              <a:avLst/>
            </a:prstGeom>
            <a:effectLst>
              <a:outerShdw blurRad="177800" algn="ctr" rotWithShape="0">
                <a:prstClr val="black">
                  <a:alpha val="26000"/>
                </a:prstClr>
              </a:outerShdw>
            </a:effectLst>
          </p:spPr>
        </p:pic>
        <p:sp>
          <p:nvSpPr>
            <p:cNvPr id="15" name="文本框 14">
              <a:extLst>
                <a:ext uri="{FF2B5EF4-FFF2-40B4-BE49-F238E27FC236}">
                  <a16:creationId xmlns:a16="http://schemas.microsoft.com/office/drawing/2014/main" id="{8C6C9869-8DE4-4903-94A9-6144C3A732E2}"/>
                </a:ext>
              </a:extLst>
            </p:cNvPr>
            <p:cNvSpPr txBox="1"/>
            <p:nvPr/>
          </p:nvSpPr>
          <p:spPr>
            <a:xfrm>
              <a:off x="4996622" y="3429000"/>
              <a:ext cx="1114346" cy="261610"/>
            </a:xfrm>
            <a:prstGeom prst="rect">
              <a:avLst/>
            </a:prstGeom>
            <a:noFill/>
          </p:spPr>
          <p:txBody>
            <a:bodyPr wrap="square" rtlCol="0">
              <a:spAutoFit/>
            </a:bodyPr>
            <a:lstStyle/>
            <a:p>
              <a:r>
                <a:rPr lang="zh-CN" altLang="en-US" sz="1100" dirty="0">
                  <a:solidFill>
                    <a:schemeClr val="bg1"/>
                  </a:solidFill>
                  <a:cs typeface="+mn-ea"/>
                  <a:sym typeface="+mn-lt"/>
                </a:rPr>
                <a:t>Add a title</a:t>
              </a:r>
            </a:p>
          </p:txBody>
        </p:sp>
      </p:grpSp>
      <p:grpSp>
        <p:nvGrpSpPr>
          <p:cNvPr id="16" name="组合 15">
            <a:extLst>
              <a:ext uri="{FF2B5EF4-FFF2-40B4-BE49-F238E27FC236}">
                <a16:creationId xmlns:a16="http://schemas.microsoft.com/office/drawing/2014/main" id="{007708D4-BFA8-41A4-A429-E38A77033E0E}"/>
              </a:ext>
            </a:extLst>
          </p:cNvPr>
          <p:cNvGrpSpPr/>
          <p:nvPr/>
        </p:nvGrpSpPr>
        <p:grpSpPr>
          <a:xfrm>
            <a:off x="8075158" y="1609654"/>
            <a:ext cx="3465660" cy="2575146"/>
            <a:chOff x="8726340" y="1115464"/>
            <a:chExt cx="3465660" cy="2575146"/>
          </a:xfrm>
        </p:grpSpPr>
        <p:pic>
          <p:nvPicPr>
            <p:cNvPr id="17" name="图片 16">
              <a:extLst>
                <a:ext uri="{FF2B5EF4-FFF2-40B4-BE49-F238E27FC236}">
                  <a16:creationId xmlns:a16="http://schemas.microsoft.com/office/drawing/2014/main" id="{ABF88631-7183-4BE7-B5D6-D4036E6F5D25}"/>
                </a:ext>
              </a:extLst>
            </p:cNvPr>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8726341" y="1115464"/>
              <a:ext cx="3465659" cy="2313536"/>
            </a:xfrm>
            <a:prstGeom prst="rect">
              <a:avLst/>
            </a:prstGeom>
            <a:effectLst>
              <a:outerShdw blurRad="177800" algn="ctr" rotWithShape="0">
                <a:prstClr val="black">
                  <a:alpha val="26000"/>
                </a:prstClr>
              </a:outerShdw>
            </a:effectLst>
          </p:spPr>
        </p:pic>
        <p:sp>
          <p:nvSpPr>
            <p:cNvPr id="18" name="文本框 17">
              <a:extLst>
                <a:ext uri="{FF2B5EF4-FFF2-40B4-BE49-F238E27FC236}">
                  <a16:creationId xmlns:a16="http://schemas.microsoft.com/office/drawing/2014/main" id="{DC9E4E80-25B3-494A-8288-449CCFA8DB27}"/>
                </a:ext>
              </a:extLst>
            </p:cNvPr>
            <p:cNvSpPr txBox="1"/>
            <p:nvPr/>
          </p:nvSpPr>
          <p:spPr>
            <a:xfrm>
              <a:off x="8726340" y="3429000"/>
              <a:ext cx="1114346" cy="261610"/>
            </a:xfrm>
            <a:prstGeom prst="rect">
              <a:avLst/>
            </a:prstGeom>
            <a:noFill/>
          </p:spPr>
          <p:txBody>
            <a:bodyPr wrap="square" rtlCol="0">
              <a:spAutoFit/>
            </a:bodyPr>
            <a:lstStyle/>
            <a:p>
              <a:r>
                <a:rPr lang="zh-CN" altLang="en-US" sz="1100" dirty="0">
                  <a:solidFill>
                    <a:schemeClr val="bg1"/>
                  </a:solidFill>
                  <a:cs typeface="+mn-ea"/>
                  <a:sym typeface="+mn-lt"/>
                </a:rPr>
                <a:t>Add a title</a:t>
              </a:r>
            </a:p>
          </p:txBody>
        </p:sp>
      </p:grpSp>
      <p:sp>
        <p:nvSpPr>
          <p:cNvPr id="19" name="文本框 18">
            <a:extLst>
              <a:ext uri="{FF2B5EF4-FFF2-40B4-BE49-F238E27FC236}">
                <a16:creationId xmlns:a16="http://schemas.microsoft.com/office/drawing/2014/main" id="{27CB1CB8-73E7-48EA-946B-59DB42413707}"/>
              </a:ext>
            </a:extLst>
          </p:cNvPr>
          <p:cNvSpPr txBox="1"/>
          <p:nvPr/>
        </p:nvSpPr>
        <p:spPr>
          <a:xfrm>
            <a:off x="641122" y="5245979"/>
            <a:ext cx="4214149" cy="646331"/>
          </a:xfrm>
          <a:prstGeom prst="rect">
            <a:avLst/>
          </a:prstGeom>
          <a:noFill/>
        </p:spPr>
        <p:txBody>
          <a:bodyPr wrap="square" rtlCol="0">
            <a:spAutoFit/>
          </a:bodyPr>
          <a:lstStyle/>
          <a:p>
            <a:r>
              <a:rPr lang="zh-CN" altLang="en-US" sz="1200" dirty="0">
                <a:solidFill>
                  <a:schemeClr val="bg1"/>
                </a:solidFill>
                <a:cs typeface="+mn-ea"/>
                <a:sym typeface="+mn-lt"/>
              </a:rPr>
              <a:t>Click here to add the title content, which matches the content, and pay attention to the font size and text match.</a:t>
            </a:r>
          </a:p>
        </p:txBody>
      </p:sp>
      <p:sp>
        <p:nvSpPr>
          <p:cNvPr id="22" name="文本框 21">
            <a:extLst>
              <a:ext uri="{FF2B5EF4-FFF2-40B4-BE49-F238E27FC236}">
                <a16:creationId xmlns:a16="http://schemas.microsoft.com/office/drawing/2014/main" id="{5B1922E6-DD13-4DC4-95D7-C0774649E6A3}"/>
              </a:ext>
            </a:extLst>
          </p:cNvPr>
          <p:cNvSpPr txBox="1"/>
          <p:nvPr/>
        </p:nvSpPr>
        <p:spPr>
          <a:xfrm>
            <a:off x="641122" y="4755011"/>
            <a:ext cx="1970542"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cxnSp>
        <p:nvCxnSpPr>
          <p:cNvPr id="24" name="直接连接符 23">
            <a:extLst>
              <a:ext uri="{FF2B5EF4-FFF2-40B4-BE49-F238E27FC236}">
                <a16:creationId xmlns:a16="http://schemas.microsoft.com/office/drawing/2014/main" id="{12BFFA16-F6A9-4DBC-8467-701ECA28B3ED}"/>
              </a:ext>
            </a:extLst>
          </p:cNvPr>
          <p:cNvCxnSpPr/>
          <p:nvPr/>
        </p:nvCxnSpPr>
        <p:spPr>
          <a:xfrm>
            <a:off x="8063898" y="5136317"/>
            <a:ext cx="0" cy="1166602"/>
          </a:xfrm>
          <a:prstGeom prst="line">
            <a:avLst/>
          </a:prstGeom>
          <a:ln w="2222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774D21AA-4ED7-4BE6-9FDC-A3B9AA0D5D9D}"/>
              </a:ext>
            </a:extLst>
          </p:cNvPr>
          <p:cNvGrpSpPr/>
          <p:nvPr/>
        </p:nvGrpSpPr>
        <p:grpSpPr>
          <a:xfrm>
            <a:off x="5459786" y="4995907"/>
            <a:ext cx="2499623" cy="1248435"/>
            <a:chOff x="6110967" y="4467601"/>
            <a:chExt cx="2499623" cy="1248435"/>
          </a:xfrm>
        </p:grpSpPr>
        <p:sp>
          <p:nvSpPr>
            <p:cNvPr id="26" name="文本框 25">
              <a:extLst>
                <a:ext uri="{FF2B5EF4-FFF2-40B4-BE49-F238E27FC236}">
                  <a16:creationId xmlns:a16="http://schemas.microsoft.com/office/drawing/2014/main" id="{02B8723C-7B9F-4255-82CA-1F028A1B62B2}"/>
                </a:ext>
              </a:extLst>
            </p:cNvPr>
            <p:cNvSpPr txBox="1"/>
            <p:nvPr/>
          </p:nvSpPr>
          <p:spPr>
            <a:xfrm>
              <a:off x="6110967" y="4467601"/>
              <a:ext cx="1087673" cy="523220"/>
            </a:xfrm>
            <a:prstGeom prst="rect">
              <a:avLst/>
            </a:prstGeom>
            <a:noFill/>
          </p:spPr>
          <p:txBody>
            <a:bodyPr wrap="square" rtlCol="0">
              <a:spAutoFit/>
            </a:bodyPr>
            <a:lstStyle/>
            <a:p>
              <a:r>
                <a:rPr lang="en-US" altLang="zh-CN" sz="2800" dirty="0">
                  <a:solidFill>
                    <a:schemeClr val="bg1"/>
                  </a:solidFill>
                  <a:cs typeface="+mn-ea"/>
                  <a:sym typeface="+mn-lt"/>
                </a:rPr>
                <a:t>86%</a:t>
              </a:r>
              <a:endParaRPr lang="zh-CN" altLang="en-US" sz="2800" dirty="0">
                <a:solidFill>
                  <a:schemeClr val="bg1"/>
                </a:solidFill>
                <a:cs typeface="+mn-ea"/>
                <a:sym typeface="+mn-lt"/>
              </a:endParaRPr>
            </a:p>
          </p:txBody>
        </p:sp>
        <p:sp>
          <p:nvSpPr>
            <p:cNvPr id="27" name="文本框 26">
              <a:extLst>
                <a:ext uri="{FF2B5EF4-FFF2-40B4-BE49-F238E27FC236}">
                  <a16:creationId xmlns:a16="http://schemas.microsoft.com/office/drawing/2014/main" id="{B91E7D51-813B-4465-9BE0-2ECE9D40BF3D}"/>
                </a:ext>
              </a:extLst>
            </p:cNvPr>
            <p:cNvSpPr txBox="1"/>
            <p:nvPr/>
          </p:nvSpPr>
          <p:spPr>
            <a:xfrm>
              <a:off x="6110967" y="5069705"/>
              <a:ext cx="2499623" cy="646331"/>
            </a:xfrm>
            <a:prstGeom prst="rect">
              <a:avLst/>
            </a:prstGeom>
            <a:noFill/>
          </p:spPr>
          <p:txBody>
            <a:bodyPr wrap="square" rtlCol="0">
              <a:spAutoFit/>
            </a:bodyPr>
            <a:lstStyle/>
            <a:p>
              <a:r>
                <a:rPr lang="zh-CN" altLang="en-US" sz="1200" dirty="0">
                  <a:solidFill>
                    <a:schemeClr val="bg1"/>
                  </a:solidFill>
                  <a:cs typeface="+mn-ea"/>
                  <a:sym typeface="+mn-lt"/>
                </a:rPr>
                <a:t>Click here to add the title content, which matches the content.</a:t>
              </a:r>
            </a:p>
          </p:txBody>
        </p:sp>
      </p:grpSp>
      <p:grpSp>
        <p:nvGrpSpPr>
          <p:cNvPr id="28" name="组合 27">
            <a:extLst>
              <a:ext uri="{FF2B5EF4-FFF2-40B4-BE49-F238E27FC236}">
                <a16:creationId xmlns:a16="http://schemas.microsoft.com/office/drawing/2014/main" id="{00A1E4DF-C3CC-477A-AF61-CD85BF3F6CE3}"/>
              </a:ext>
            </a:extLst>
          </p:cNvPr>
          <p:cNvGrpSpPr/>
          <p:nvPr/>
        </p:nvGrpSpPr>
        <p:grpSpPr>
          <a:xfrm>
            <a:off x="8258453" y="4995907"/>
            <a:ext cx="2499623" cy="1248435"/>
            <a:chOff x="6110967" y="4467601"/>
            <a:chExt cx="2499623" cy="1248435"/>
          </a:xfrm>
        </p:grpSpPr>
        <p:sp>
          <p:nvSpPr>
            <p:cNvPr id="29" name="文本框 28">
              <a:extLst>
                <a:ext uri="{FF2B5EF4-FFF2-40B4-BE49-F238E27FC236}">
                  <a16:creationId xmlns:a16="http://schemas.microsoft.com/office/drawing/2014/main" id="{BB6038F9-FED0-4456-AC3E-1ED5DA6E0D70}"/>
                </a:ext>
              </a:extLst>
            </p:cNvPr>
            <p:cNvSpPr txBox="1"/>
            <p:nvPr/>
          </p:nvSpPr>
          <p:spPr>
            <a:xfrm>
              <a:off x="6110967" y="4467601"/>
              <a:ext cx="1321883" cy="523220"/>
            </a:xfrm>
            <a:prstGeom prst="rect">
              <a:avLst/>
            </a:prstGeom>
            <a:noFill/>
          </p:spPr>
          <p:txBody>
            <a:bodyPr wrap="square" rtlCol="0">
              <a:spAutoFit/>
            </a:bodyPr>
            <a:lstStyle/>
            <a:p>
              <a:r>
                <a:rPr lang="en-US" altLang="zh-CN" sz="2800" dirty="0">
                  <a:solidFill>
                    <a:schemeClr val="bg1"/>
                  </a:solidFill>
                  <a:cs typeface="+mn-ea"/>
                  <a:sym typeface="+mn-lt"/>
                </a:rPr>
                <a:t>765m</a:t>
              </a:r>
              <a:endParaRPr lang="zh-CN" altLang="en-US" sz="2800" dirty="0">
                <a:solidFill>
                  <a:schemeClr val="bg1"/>
                </a:solidFill>
                <a:cs typeface="+mn-ea"/>
                <a:sym typeface="+mn-lt"/>
              </a:endParaRPr>
            </a:p>
          </p:txBody>
        </p:sp>
        <p:sp>
          <p:nvSpPr>
            <p:cNvPr id="30" name="文本框 29">
              <a:extLst>
                <a:ext uri="{FF2B5EF4-FFF2-40B4-BE49-F238E27FC236}">
                  <a16:creationId xmlns:a16="http://schemas.microsoft.com/office/drawing/2014/main" id="{C0950EB1-92E3-4288-B6BE-26066A719108}"/>
                </a:ext>
              </a:extLst>
            </p:cNvPr>
            <p:cNvSpPr txBox="1"/>
            <p:nvPr/>
          </p:nvSpPr>
          <p:spPr>
            <a:xfrm>
              <a:off x="6110967" y="5069705"/>
              <a:ext cx="2499623" cy="646331"/>
            </a:xfrm>
            <a:prstGeom prst="rect">
              <a:avLst/>
            </a:prstGeom>
            <a:noFill/>
          </p:spPr>
          <p:txBody>
            <a:bodyPr wrap="square" rtlCol="0">
              <a:spAutoFit/>
            </a:bodyPr>
            <a:lstStyle/>
            <a:p>
              <a:r>
                <a:rPr lang="zh-CN" altLang="en-US" sz="1200" dirty="0">
                  <a:solidFill>
                    <a:schemeClr val="bg1"/>
                  </a:solidFill>
                  <a:cs typeface="+mn-ea"/>
                  <a:sym typeface="+mn-lt"/>
                </a:rPr>
                <a:t>Click here to add the title content, which matches the content.</a:t>
              </a:r>
            </a:p>
          </p:txBody>
        </p:sp>
      </p:grpSp>
    </p:spTree>
    <p:custDataLst>
      <p:tags r:id="rId1"/>
    </p:custDataLst>
    <p:extLst>
      <p:ext uri="{BB962C8B-B14F-4D97-AF65-F5344CB8AC3E}">
        <p14:creationId xmlns:p14="http://schemas.microsoft.com/office/powerpoint/2010/main" val="4080069581"/>
      </p:ext>
    </p:extLst>
  </p:cSld>
  <p:clrMapOvr>
    <a:masterClrMapping/>
  </p:clrMapOvr>
  <mc:AlternateContent xmlns:mc="http://schemas.openxmlformats.org/markup-compatibility/2006" xmlns:p14="http://schemas.microsoft.com/office/powerpoint/2010/main">
    <mc:Choice Requires="p14">
      <p:transition spd="slow" p14:dur="1500" advTm="4519">
        <p:random/>
      </p:transition>
    </mc:Choice>
    <mc:Fallback xmlns:a16="http://schemas.microsoft.com/office/drawing/2014/main" xmlns:a14="http://schemas.microsoft.com/office/drawing/2010/main" xmlns="">
      <p:transition spd="slow" advTm="451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par>
                                <p:cTn id="60" presetID="53" presetClass="entr" presetSubtype="16"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5771446" cy="764018"/>
            <a:chOff x="1168400" y="313898"/>
            <a:chExt cx="5771446"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5771446"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Problem solution proposal</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nvGrpSpPr>
          <p:cNvPr id="6" name="组合 5">
            <a:extLst>
              <a:ext uri="{FF2B5EF4-FFF2-40B4-BE49-F238E27FC236}">
                <a16:creationId xmlns:a16="http://schemas.microsoft.com/office/drawing/2014/main" id="{A3D3BCFC-E23C-4337-A40D-8C22C0286A81}"/>
              </a:ext>
            </a:extLst>
          </p:cNvPr>
          <p:cNvGrpSpPr/>
          <p:nvPr/>
        </p:nvGrpSpPr>
        <p:grpSpPr>
          <a:xfrm>
            <a:off x="1694430" y="2146299"/>
            <a:ext cx="1106939" cy="1121229"/>
            <a:chOff x="1030513" y="1752600"/>
            <a:chExt cx="1106939" cy="1121229"/>
          </a:xfrm>
          <a:gradFill>
            <a:gsLst>
              <a:gs pos="0">
                <a:schemeClr val="bg1">
                  <a:alpha val="0"/>
                </a:schemeClr>
              </a:gs>
              <a:gs pos="47000">
                <a:srgbClr val="E6ECF7">
                  <a:alpha val="10000"/>
                </a:srgbClr>
              </a:gs>
              <a:gs pos="100000">
                <a:schemeClr val="accent5">
                  <a:lumMod val="40000"/>
                  <a:lumOff val="60000"/>
                  <a:alpha val="56000"/>
                </a:schemeClr>
              </a:gs>
            </a:gsLst>
            <a:lin ang="16200000" scaled="1"/>
          </a:gradFill>
        </p:grpSpPr>
        <p:sp>
          <p:nvSpPr>
            <p:cNvPr id="7" name="矩形 6">
              <a:extLst>
                <a:ext uri="{FF2B5EF4-FFF2-40B4-BE49-F238E27FC236}">
                  <a16:creationId xmlns:a16="http://schemas.microsoft.com/office/drawing/2014/main" id="{A7B3CE01-8948-4601-BA1D-67C8577E7490}"/>
                </a:ext>
              </a:extLst>
            </p:cNvPr>
            <p:cNvSpPr/>
            <p:nvPr/>
          </p:nvSpPr>
          <p:spPr>
            <a:xfrm>
              <a:off x="1336597" y="1981200"/>
              <a:ext cx="188687" cy="892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8" name="矩形 7">
              <a:extLst>
                <a:ext uri="{FF2B5EF4-FFF2-40B4-BE49-F238E27FC236}">
                  <a16:creationId xmlns:a16="http://schemas.microsoft.com/office/drawing/2014/main" id="{43E676EE-C1D4-432B-BFB6-DF5830AFD564}"/>
                </a:ext>
              </a:extLst>
            </p:cNvPr>
            <p:cNvSpPr/>
            <p:nvPr/>
          </p:nvSpPr>
          <p:spPr>
            <a:xfrm>
              <a:off x="1642681" y="2247901"/>
              <a:ext cx="188687" cy="625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矩形 8">
              <a:extLst>
                <a:ext uri="{FF2B5EF4-FFF2-40B4-BE49-F238E27FC236}">
                  <a16:creationId xmlns:a16="http://schemas.microsoft.com/office/drawing/2014/main" id="{02A453D0-9FF8-48F8-BF1B-4E8CF7EEECDA}"/>
                </a:ext>
              </a:extLst>
            </p:cNvPr>
            <p:cNvSpPr/>
            <p:nvPr/>
          </p:nvSpPr>
          <p:spPr>
            <a:xfrm>
              <a:off x="1030513" y="1752600"/>
              <a:ext cx="188687" cy="1121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 name="矩形 13">
              <a:extLst>
                <a:ext uri="{FF2B5EF4-FFF2-40B4-BE49-F238E27FC236}">
                  <a16:creationId xmlns:a16="http://schemas.microsoft.com/office/drawing/2014/main" id="{39025802-CAE3-43D1-AB0C-BDAF44626360}"/>
                </a:ext>
              </a:extLst>
            </p:cNvPr>
            <p:cNvSpPr/>
            <p:nvPr/>
          </p:nvSpPr>
          <p:spPr>
            <a:xfrm>
              <a:off x="1948765" y="2247901"/>
              <a:ext cx="188687" cy="625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15" name="组合 14">
            <a:extLst>
              <a:ext uri="{FF2B5EF4-FFF2-40B4-BE49-F238E27FC236}">
                <a16:creationId xmlns:a16="http://schemas.microsoft.com/office/drawing/2014/main" id="{3F65CF39-2FEC-4DA8-A115-B25D273B0806}"/>
              </a:ext>
            </a:extLst>
          </p:cNvPr>
          <p:cNvGrpSpPr/>
          <p:nvPr/>
        </p:nvGrpSpPr>
        <p:grpSpPr>
          <a:xfrm>
            <a:off x="5542530" y="2146299"/>
            <a:ext cx="1106939" cy="1121229"/>
            <a:chOff x="1030513" y="1752600"/>
            <a:chExt cx="1106939" cy="1121229"/>
          </a:xfrm>
          <a:gradFill>
            <a:gsLst>
              <a:gs pos="0">
                <a:schemeClr val="bg1">
                  <a:alpha val="0"/>
                </a:schemeClr>
              </a:gs>
              <a:gs pos="47000">
                <a:srgbClr val="E6ECF7">
                  <a:alpha val="10000"/>
                </a:srgbClr>
              </a:gs>
              <a:gs pos="100000">
                <a:schemeClr val="accent5">
                  <a:lumMod val="40000"/>
                  <a:lumOff val="60000"/>
                  <a:alpha val="56000"/>
                </a:schemeClr>
              </a:gs>
            </a:gsLst>
            <a:lin ang="16200000" scaled="1"/>
          </a:gradFill>
        </p:grpSpPr>
        <p:sp>
          <p:nvSpPr>
            <p:cNvPr id="16" name="矩形 15">
              <a:extLst>
                <a:ext uri="{FF2B5EF4-FFF2-40B4-BE49-F238E27FC236}">
                  <a16:creationId xmlns:a16="http://schemas.microsoft.com/office/drawing/2014/main" id="{FC7B3CF9-438E-4DAC-9ABB-B79239DDC09A}"/>
                </a:ext>
              </a:extLst>
            </p:cNvPr>
            <p:cNvSpPr/>
            <p:nvPr/>
          </p:nvSpPr>
          <p:spPr>
            <a:xfrm>
              <a:off x="1336597" y="1981200"/>
              <a:ext cx="188687" cy="892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矩形 16">
              <a:extLst>
                <a:ext uri="{FF2B5EF4-FFF2-40B4-BE49-F238E27FC236}">
                  <a16:creationId xmlns:a16="http://schemas.microsoft.com/office/drawing/2014/main" id="{0073E209-1643-474D-ABFB-A44A444E5415}"/>
                </a:ext>
              </a:extLst>
            </p:cNvPr>
            <p:cNvSpPr/>
            <p:nvPr/>
          </p:nvSpPr>
          <p:spPr>
            <a:xfrm>
              <a:off x="1642681" y="1752600"/>
              <a:ext cx="188687" cy="1121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矩形 17">
              <a:extLst>
                <a:ext uri="{FF2B5EF4-FFF2-40B4-BE49-F238E27FC236}">
                  <a16:creationId xmlns:a16="http://schemas.microsoft.com/office/drawing/2014/main" id="{D89E13C5-940E-479C-BA30-5EDF91C8F862}"/>
                </a:ext>
              </a:extLst>
            </p:cNvPr>
            <p:cNvSpPr/>
            <p:nvPr/>
          </p:nvSpPr>
          <p:spPr>
            <a:xfrm>
              <a:off x="1030513" y="1752600"/>
              <a:ext cx="188687" cy="1121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9" name="矩形 18">
              <a:extLst>
                <a:ext uri="{FF2B5EF4-FFF2-40B4-BE49-F238E27FC236}">
                  <a16:creationId xmlns:a16="http://schemas.microsoft.com/office/drawing/2014/main" id="{C6410608-033D-4061-AD7B-66FBD696DD41}"/>
                </a:ext>
              </a:extLst>
            </p:cNvPr>
            <p:cNvSpPr/>
            <p:nvPr/>
          </p:nvSpPr>
          <p:spPr>
            <a:xfrm>
              <a:off x="1948765" y="2247901"/>
              <a:ext cx="188687" cy="625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20" name="组合 19">
            <a:extLst>
              <a:ext uri="{FF2B5EF4-FFF2-40B4-BE49-F238E27FC236}">
                <a16:creationId xmlns:a16="http://schemas.microsoft.com/office/drawing/2014/main" id="{E95B4962-E29D-4BCB-9063-054797479AEA}"/>
              </a:ext>
            </a:extLst>
          </p:cNvPr>
          <p:cNvGrpSpPr/>
          <p:nvPr/>
        </p:nvGrpSpPr>
        <p:grpSpPr>
          <a:xfrm>
            <a:off x="9390630" y="2146299"/>
            <a:ext cx="1106939" cy="1121229"/>
            <a:chOff x="1030513" y="1752600"/>
            <a:chExt cx="1106939" cy="1121229"/>
          </a:xfrm>
          <a:gradFill>
            <a:gsLst>
              <a:gs pos="0">
                <a:schemeClr val="bg1">
                  <a:alpha val="0"/>
                </a:schemeClr>
              </a:gs>
              <a:gs pos="47000">
                <a:srgbClr val="E6ECF7">
                  <a:alpha val="10000"/>
                </a:srgbClr>
              </a:gs>
              <a:gs pos="100000">
                <a:schemeClr val="accent5">
                  <a:lumMod val="40000"/>
                  <a:lumOff val="60000"/>
                  <a:alpha val="56000"/>
                </a:schemeClr>
              </a:gs>
            </a:gsLst>
            <a:lin ang="16200000" scaled="1"/>
          </a:gradFill>
        </p:grpSpPr>
        <p:sp>
          <p:nvSpPr>
            <p:cNvPr id="21" name="矩形 20">
              <a:extLst>
                <a:ext uri="{FF2B5EF4-FFF2-40B4-BE49-F238E27FC236}">
                  <a16:creationId xmlns:a16="http://schemas.microsoft.com/office/drawing/2014/main" id="{C74452B9-7255-4A8E-B60E-2DE08158A43D}"/>
                </a:ext>
              </a:extLst>
            </p:cNvPr>
            <p:cNvSpPr/>
            <p:nvPr/>
          </p:nvSpPr>
          <p:spPr>
            <a:xfrm>
              <a:off x="1336597" y="1981200"/>
              <a:ext cx="188687" cy="892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2" name="矩形 21">
              <a:extLst>
                <a:ext uri="{FF2B5EF4-FFF2-40B4-BE49-F238E27FC236}">
                  <a16:creationId xmlns:a16="http://schemas.microsoft.com/office/drawing/2014/main" id="{48D7D366-0E62-4253-8752-879A3D04B85E}"/>
                </a:ext>
              </a:extLst>
            </p:cNvPr>
            <p:cNvSpPr/>
            <p:nvPr/>
          </p:nvSpPr>
          <p:spPr>
            <a:xfrm>
              <a:off x="1642681" y="2247901"/>
              <a:ext cx="188687" cy="625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3" name="矩形 22">
              <a:extLst>
                <a:ext uri="{FF2B5EF4-FFF2-40B4-BE49-F238E27FC236}">
                  <a16:creationId xmlns:a16="http://schemas.microsoft.com/office/drawing/2014/main" id="{44A5F60D-B5B3-44F4-8731-BCB7401D12D9}"/>
                </a:ext>
              </a:extLst>
            </p:cNvPr>
            <p:cNvSpPr/>
            <p:nvPr/>
          </p:nvSpPr>
          <p:spPr>
            <a:xfrm>
              <a:off x="1030513" y="2247901"/>
              <a:ext cx="188687" cy="625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4" name="矩形 23">
              <a:extLst>
                <a:ext uri="{FF2B5EF4-FFF2-40B4-BE49-F238E27FC236}">
                  <a16:creationId xmlns:a16="http://schemas.microsoft.com/office/drawing/2014/main" id="{288A2562-041F-45BD-A086-387D7E35E006}"/>
                </a:ext>
              </a:extLst>
            </p:cNvPr>
            <p:cNvSpPr/>
            <p:nvPr/>
          </p:nvSpPr>
          <p:spPr>
            <a:xfrm>
              <a:off x="1948765" y="1752600"/>
              <a:ext cx="188687" cy="1121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25" name="文本框 24">
            <a:extLst>
              <a:ext uri="{FF2B5EF4-FFF2-40B4-BE49-F238E27FC236}">
                <a16:creationId xmlns:a16="http://schemas.microsoft.com/office/drawing/2014/main" id="{6A8026C8-CD12-47B2-9735-57E765B2E2DF}"/>
              </a:ext>
            </a:extLst>
          </p:cNvPr>
          <p:cNvSpPr txBox="1"/>
          <p:nvPr/>
        </p:nvSpPr>
        <p:spPr>
          <a:xfrm>
            <a:off x="1388813" y="3754316"/>
            <a:ext cx="183557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26" name="文本框 25">
            <a:extLst>
              <a:ext uri="{FF2B5EF4-FFF2-40B4-BE49-F238E27FC236}">
                <a16:creationId xmlns:a16="http://schemas.microsoft.com/office/drawing/2014/main" id="{C1A2DE34-4D83-41AE-9DFB-B3BE8A4B0C40}"/>
              </a:ext>
            </a:extLst>
          </p:cNvPr>
          <p:cNvSpPr txBox="1"/>
          <p:nvPr/>
        </p:nvSpPr>
        <p:spPr>
          <a:xfrm>
            <a:off x="1011198" y="4159320"/>
            <a:ext cx="2590800" cy="700576"/>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which matches the content.</a:t>
            </a:r>
          </a:p>
        </p:txBody>
      </p:sp>
      <p:sp>
        <p:nvSpPr>
          <p:cNvPr id="27" name="文本框 26">
            <a:extLst>
              <a:ext uri="{FF2B5EF4-FFF2-40B4-BE49-F238E27FC236}">
                <a16:creationId xmlns:a16="http://schemas.microsoft.com/office/drawing/2014/main" id="{F6848979-ACAC-4DEC-94F3-6BB89E866646}"/>
              </a:ext>
            </a:extLst>
          </p:cNvPr>
          <p:cNvSpPr txBox="1"/>
          <p:nvPr/>
        </p:nvSpPr>
        <p:spPr>
          <a:xfrm>
            <a:off x="5119516" y="3754316"/>
            <a:ext cx="183557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28" name="文本框 27">
            <a:extLst>
              <a:ext uri="{FF2B5EF4-FFF2-40B4-BE49-F238E27FC236}">
                <a16:creationId xmlns:a16="http://schemas.microsoft.com/office/drawing/2014/main" id="{80E92CF8-864E-4026-8012-75B056EA072D}"/>
              </a:ext>
            </a:extLst>
          </p:cNvPr>
          <p:cNvSpPr txBox="1"/>
          <p:nvPr/>
        </p:nvSpPr>
        <p:spPr>
          <a:xfrm>
            <a:off x="4741901" y="4159320"/>
            <a:ext cx="2590800" cy="700576"/>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which matches the content.</a:t>
            </a:r>
          </a:p>
        </p:txBody>
      </p:sp>
      <p:sp>
        <p:nvSpPr>
          <p:cNvPr id="29" name="文本框 28">
            <a:extLst>
              <a:ext uri="{FF2B5EF4-FFF2-40B4-BE49-F238E27FC236}">
                <a16:creationId xmlns:a16="http://schemas.microsoft.com/office/drawing/2014/main" id="{71CBEAB8-508A-42B8-9554-1A7507FD3187}"/>
              </a:ext>
            </a:extLst>
          </p:cNvPr>
          <p:cNvSpPr txBox="1"/>
          <p:nvPr/>
        </p:nvSpPr>
        <p:spPr>
          <a:xfrm>
            <a:off x="9085013" y="3754316"/>
            <a:ext cx="183557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30" name="文本框 29">
            <a:extLst>
              <a:ext uri="{FF2B5EF4-FFF2-40B4-BE49-F238E27FC236}">
                <a16:creationId xmlns:a16="http://schemas.microsoft.com/office/drawing/2014/main" id="{57A3B9E0-91F8-4525-AE7C-C1001578E118}"/>
              </a:ext>
            </a:extLst>
          </p:cNvPr>
          <p:cNvSpPr txBox="1"/>
          <p:nvPr/>
        </p:nvSpPr>
        <p:spPr>
          <a:xfrm>
            <a:off x="8707398" y="4159320"/>
            <a:ext cx="2590800" cy="700576"/>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which matches the content.</a:t>
            </a:r>
          </a:p>
        </p:txBody>
      </p:sp>
    </p:spTree>
    <p:custDataLst>
      <p:tags r:id="rId1"/>
    </p:custDataLst>
    <p:extLst>
      <p:ext uri="{BB962C8B-B14F-4D97-AF65-F5344CB8AC3E}">
        <p14:creationId xmlns:p14="http://schemas.microsoft.com/office/powerpoint/2010/main" val="4281056533"/>
      </p:ext>
    </p:extLst>
  </p:cSld>
  <p:clrMapOvr>
    <a:masterClrMapping/>
  </p:clrMapOvr>
  <mc:AlternateContent xmlns:mc="http://schemas.openxmlformats.org/markup-compatibility/2006" xmlns:p14="http://schemas.microsoft.com/office/powerpoint/2010/main">
    <mc:Choice Requires="p14">
      <p:transition spd="slow" p14:dur="1500" advTm="2747">
        <p:random/>
      </p:transition>
    </mc:Choice>
    <mc:Fallback xmlns:a16="http://schemas.microsoft.com/office/drawing/2014/main" xmlns:a14="http://schemas.microsoft.com/office/drawing/2010/main" xmlns="">
      <p:transition spd="slow" advTm="274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9CFA86D-7E99-4308-B8DD-C788AB14FE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438249">
            <a:off x="-1495240" y="385687"/>
            <a:ext cx="6110708" cy="6023381"/>
          </a:xfrm>
          <a:prstGeom prst="rect">
            <a:avLst/>
          </a:prstGeom>
        </p:spPr>
      </p:pic>
      <p:sp>
        <p:nvSpPr>
          <p:cNvPr id="7" name="文本框 6">
            <a:extLst>
              <a:ext uri="{FF2B5EF4-FFF2-40B4-BE49-F238E27FC236}">
                <a16:creationId xmlns:a16="http://schemas.microsoft.com/office/drawing/2014/main" id="{9EC50FA8-10C1-4FEA-A3C8-670A7A20B110}"/>
              </a:ext>
            </a:extLst>
          </p:cNvPr>
          <p:cNvSpPr txBox="1"/>
          <p:nvPr/>
        </p:nvSpPr>
        <p:spPr>
          <a:xfrm>
            <a:off x="6697998" y="932479"/>
            <a:ext cx="3201376" cy="646331"/>
          </a:xfrm>
          <a:prstGeom prst="rect">
            <a:avLst/>
          </a:prstGeom>
          <a:noFill/>
        </p:spPr>
        <p:txBody>
          <a:bodyPr wrap="square" rtlCol="0">
            <a:spAutoFit/>
          </a:bodyPr>
          <a:lstStyle/>
          <a:p>
            <a:pPr algn="ctr"/>
            <a:r>
              <a:rPr lang="en-US" altLang="zh-CN" sz="3600" b="1" dirty="0">
                <a:solidFill>
                  <a:schemeClr val="bg1"/>
                </a:solidFill>
                <a:cs typeface="+mn-ea"/>
                <a:sym typeface="+mn-lt"/>
              </a:rPr>
              <a:t>CONTENTES</a:t>
            </a:r>
            <a:endParaRPr lang="zh-CN" altLang="en-US" sz="3600" b="1" dirty="0">
              <a:solidFill>
                <a:schemeClr val="bg1"/>
              </a:solidFill>
              <a:cs typeface="+mn-ea"/>
              <a:sym typeface="+mn-lt"/>
            </a:endParaRPr>
          </a:p>
        </p:txBody>
      </p:sp>
      <p:grpSp>
        <p:nvGrpSpPr>
          <p:cNvPr id="17" name="组合 16">
            <a:extLst>
              <a:ext uri="{FF2B5EF4-FFF2-40B4-BE49-F238E27FC236}">
                <a16:creationId xmlns:a16="http://schemas.microsoft.com/office/drawing/2014/main" id="{A18E0FC6-E0B7-453F-A79B-8DBFF8BF5FBB}"/>
              </a:ext>
            </a:extLst>
          </p:cNvPr>
          <p:cNvGrpSpPr/>
          <p:nvPr/>
        </p:nvGrpSpPr>
        <p:grpSpPr>
          <a:xfrm>
            <a:off x="5054151" y="1940879"/>
            <a:ext cx="6190748" cy="798818"/>
            <a:chOff x="5362577" y="1992501"/>
            <a:chExt cx="6190748" cy="798818"/>
          </a:xfrm>
        </p:grpSpPr>
        <p:sp>
          <p:nvSpPr>
            <p:cNvPr id="9" name="文本框 8">
              <a:extLst>
                <a:ext uri="{FF2B5EF4-FFF2-40B4-BE49-F238E27FC236}">
                  <a16:creationId xmlns:a16="http://schemas.microsoft.com/office/drawing/2014/main" id="{77303D8C-E562-4C15-B1E8-51FE70B7A326}"/>
                </a:ext>
              </a:extLst>
            </p:cNvPr>
            <p:cNvSpPr txBox="1"/>
            <p:nvPr/>
          </p:nvSpPr>
          <p:spPr>
            <a:xfrm>
              <a:off x="5362577" y="1992501"/>
              <a:ext cx="1143000" cy="769441"/>
            </a:xfrm>
            <a:prstGeom prst="rect">
              <a:avLst/>
            </a:prstGeom>
            <a:noFill/>
          </p:spPr>
          <p:txBody>
            <a:bodyPr wrap="square" rtlCol="0">
              <a:spAutoFit/>
            </a:bodyPr>
            <a:lstStyle/>
            <a:p>
              <a:r>
                <a:rPr lang="en-US" altLang="zh-CN" sz="4400" dirty="0">
                  <a:solidFill>
                    <a:schemeClr val="bg1"/>
                  </a:solidFill>
                  <a:cs typeface="+mn-ea"/>
                  <a:sym typeface="+mn-lt"/>
                </a:rPr>
                <a:t>01.</a:t>
              </a:r>
              <a:endParaRPr lang="zh-CN" altLang="en-US" sz="4400" dirty="0">
                <a:solidFill>
                  <a:schemeClr val="bg1"/>
                </a:solidFill>
                <a:cs typeface="+mn-ea"/>
                <a:sym typeface="+mn-lt"/>
              </a:endParaRPr>
            </a:p>
          </p:txBody>
        </p:sp>
        <p:grpSp>
          <p:nvGrpSpPr>
            <p:cNvPr id="16" name="组合 15">
              <a:extLst>
                <a:ext uri="{FF2B5EF4-FFF2-40B4-BE49-F238E27FC236}">
                  <a16:creationId xmlns:a16="http://schemas.microsoft.com/office/drawing/2014/main" id="{181F25E4-C576-446C-9BD2-7AF5B68D7DA1}"/>
                </a:ext>
              </a:extLst>
            </p:cNvPr>
            <p:cNvGrpSpPr/>
            <p:nvPr/>
          </p:nvGrpSpPr>
          <p:grpSpPr>
            <a:xfrm>
              <a:off x="6319587" y="2086235"/>
              <a:ext cx="5233738" cy="705084"/>
              <a:chOff x="6187240" y="1944933"/>
              <a:chExt cx="5233738" cy="705084"/>
            </a:xfrm>
          </p:grpSpPr>
          <p:sp>
            <p:nvSpPr>
              <p:cNvPr id="10" name="文本框 9">
                <a:extLst>
                  <a:ext uri="{FF2B5EF4-FFF2-40B4-BE49-F238E27FC236}">
                    <a16:creationId xmlns:a16="http://schemas.microsoft.com/office/drawing/2014/main" id="{BC2A18F1-D079-43E9-9A7F-7931F0BDC465}"/>
                  </a:ext>
                </a:extLst>
              </p:cNvPr>
              <p:cNvSpPr txBox="1"/>
              <p:nvPr/>
            </p:nvSpPr>
            <p:spPr>
              <a:xfrm>
                <a:off x="6187240" y="1944933"/>
                <a:ext cx="4762500" cy="461665"/>
              </a:xfrm>
              <a:prstGeom prst="rect">
                <a:avLst/>
              </a:prstGeom>
              <a:noFill/>
            </p:spPr>
            <p:txBody>
              <a:bodyPr wrap="square" rtlCol="0">
                <a:spAutoFit/>
              </a:bodyPr>
              <a:lstStyle/>
              <a:p>
                <a:pPr algn="dist"/>
                <a:r>
                  <a:rPr lang="zh-CN" altLang="en-US" sz="2400" dirty="0">
                    <a:solidFill>
                      <a:schemeClr val="bg1"/>
                    </a:solidFill>
                    <a:cs typeface="+mn-ea"/>
                    <a:sym typeface="+mn-lt"/>
                  </a:rPr>
                  <a:t>A summary of the project</a:t>
                </a:r>
              </a:p>
            </p:txBody>
          </p:sp>
          <p:sp>
            <p:nvSpPr>
              <p:cNvPr id="13" name="文本框 12">
                <a:extLst>
                  <a:ext uri="{FF2B5EF4-FFF2-40B4-BE49-F238E27FC236}">
                    <a16:creationId xmlns:a16="http://schemas.microsoft.com/office/drawing/2014/main" id="{AD22360D-5225-4407-B9D1-C4C497D24C2F}"/>
                  </a:ext>
                </a:extLst>
              </p:cNvPr>
              <p:cNvSpPr txBox="1"/>
              <p:nvPr/>
            </p:nvSpPr>
            <p:spPr>
              <a:xfrm>
                <a:off x="6223336" y="2419185"/>
                <a:ext cx="5197642" cy="230832"/>
              </a:xfrm>
              <a:prstGeom prst="rect">
                <a:avLst/>
              </a:prstGeom>
              <a:noFill/>
            </p:spPr>
            <p:txBody>
              <a:bodyPr wrap="square" rtlCol="0">
                <a:spAutoFit/>
              </a:bodyPr>
              <a:lstStyle/>
              <a:p>
                <a:pPr algn="dist"/>
                <a:r>
                  <a:rPr lang="en-US" altLang="zh-CN" sz="900" dirty="0">
                    <a:solidFill>
                      <a:schemeClr val="bg1"/>
                    </a:solidFill>
                    <a:cs typeface="+mn-ea"/>
                    <a:sym typeface="+mn-lt"/>
                  </a:rPr>
                  <a:t>SCIENCE AND TECHNOLOGY PROJECT SUMMARY REPORT</a:t>
                </a:r>
                <a:endParaRPr lang="zh-CN" altLang="en-US" sz="900" dirty="0">
                  <a:solidFill>
                    <a:schemeClr val="bg1"/>
                  </a:solidFill>
                  <a:cs typeface="+mn-ea"/>
                  <a:sym typeface="+mn-lt"/>
                </a:endParaRPr>
              </a:p>
            </p:txBody>
          </p:sp>
        </p:grpSp>
      </p:grpSp>
      <p:grpSp>
        <p:nvGrpSpPr>
          <p:cNvPr id="18" name="组合 17">
            <a:extLst>
              <a:ext uri="{FF2B5EF4-FFF2-40B4-BE49-F238E27FC236}">
                <a16:creationId xmlns:a16="http://schemas.microsoft.com/office/drawing/2014/main" id="{CB494530-9CE4-4224-ADCC-3BA76D652DE1}"/>
              </a:ext>
            </a:extLst>
          </p:cNvPr>
          <p:cNvGrpSpPr/>
          <p:nvPr/>
        </p:nvGrpSpPr>
        <p:grpSpPr>
          <a:xfrm>
            <a:off x="5054151" y="3101765"/>
            <a:ext cx="6190748" cy="798818"/>
            <a:chOff x="5362577" y="1992501"/>
            <a:chExt cx="6190748" cy="798818"/>
          </a:xfrm>
        </p:grpSpPr>
        <p:sp>
          <p:nvSpPr>
            <p:cNvPr id="19" name="文本框 18">
              <a:extLst>
                <a:ext uri="{FF2B5EF4-FFF2-40B4-BE49-F238E27FC236}">
                  <a16:creationId xmlns:a16="http://schemas.microsoft.com/office/drawing/2014/main" id="{3D91DFB2-6301-42AA-B4B6-AB16B59F4F8A}"/>
                </a:ext>
              </a:extLst>
            </p:cNvPr>
            <p:cNvSpPr txBox="1"/>
            <p:nvPr/>
          </p:nvSpPr>
          <p:spPr>
            <a:xfrm>
              <a:off x="5362577" y="1992501"/>
              <a:ext cx="1143000" cy="769441"/>
            </a:xfrm>
            <a:prstGeom prst="rect">
              <a:avLst/>
            </a:prstGeom>
            <a:noFill/>
          </p:spPr>
          <p:txBody>
            <a:bodyPr wrap="square" rtlCol="0">
              <a:spAutoFit/>
            </a:bodyPr>
            <a:lstStyle/>
            <a:p>
              <a:r>
                <a:rPr lang="en-US" altLang="zh-CN" sz="4400" dirty="0">
                  <a:solidFill>
                    <a:schemeClr val="bg1"/>
                  </a:solidFill>
                  <a:cs typeface="+mn-ea"/>
                  <a:sym typeface="+mn-lt"/>
                </a:rPr>
                <a:t>02.</a:t>
              </a:r>
              <a:endParaRPr lang="zh-CN" altLang="en-US" sz="4400" dirty="0">
                <a:solidFill>
                  <a:schemeClr val="bg1"/>
                </a:solidFill>
                <a:cs typeface="+mn-ea"/>
                <a:sym typeface="+mn-lt"/>
              </a:endParaRPr>
            </a:p>
          </p:txBody>
        </p:sp>
        <p:grpSp>
          <p:nvGrpSpPr>
            <p:cNvPr id="20" name="组合 19">
              <a:extLst>
                <a:ext uri="{FF2B5EF4-FFF2-40B4-BE49-F238E27FC236}">
                  <a16:creationId xmlns:a16="http://schemas.microsoft.com/office/drawing/2014/main" id="{61133BAF-B71A-4DA5-A0DD-F3311A1117E9}"/>
                </a:ext>
              </a:extLst>
            </p:cNvPr>
            <p:cNvGrpSpPr/>
            <p:nvPr/>
          </p:nvGrpSpPr>
          <p:grpSpPr>
            <a:xfrm>
              <a:off x="6319587" y="2086235"/>
              <a:ext cx="5233738" cy="705084"/>
              <a:chOff x="6187240" y="1944933"/>
              <a:chExt cx="5233738" cy="705084"/>
            </a:xfrm>
          </p:grpSpPr>
          <p:sp>
            <p:nvSpPr>
              <p:cNvPr id="21" name="文本框 20">
                <a:extLst>
                  <a:ext uri="{FF2B5EF4-FFF2-40B4-BE49-F238E27FC236}">
                    <a16:creationId xmlns:a16="http://schemas.microsoft.com/office/drawing/2014/main" id="{D25593F7-3F8F-4FC2-AAEF-E986D9E8559F}"/>
                  </a:ext>
                </a:extLst>
              </p:cNvPr>
              <p:cNvSpPr txBox="1"/>
              <p:nvPr/>
            </p:nvSpPr>
            <p:spPr>
              <a:xfrm>
                <a:off x="6187240" y="1944933"/>
                <a:ext cx="4762500" cy="461665"/>
              </a:xfrm>
              <a:prstGeom prst="rect">
                <a:avLst/>
              </a:prstGeom>
              <a:noFill/>
            </p:spPr>
            <p:txBody>
              <a:bodyPr wrap="square" rtlCol="0">
                <a:spAutoFit/>
              </a:bodyPr>
              <a:lstStyle/>
              <a:p>
                <a:pPr algn="dist"/>
                <a:r>
                  <a:rPr lang="zh-CN" altLang="en-US" sz="2400" dirty="0">
                    <a:solidFill>
                      <a:schemeClr val="bg1"/>
                    </a:solidFill>
                    <a:cs typeface="+mn-ea"/>
                    <a:sym typeface="+mn-lt"/>
                  </a:rPr>
                  <a:t>Project issues</a:t>
                </a:r>
              </a:p>
            </p:txBody>
          </p:sp>
          <p:sp>
            <p:nvSpPr>
              <p:cNvPr id="22" name="文本框 21">
                <a:extLst>
                  <a:ext uri="{FF2B5EF4-FFF2-40B4-BE49-F238E27FC236}">
                    <a16:creationId xmlns:a16="http://schemas.microsoft.com/office/drawing/2014/main" id="{0917D4DA-D26F-43BE-B360-AE3887C10034}"/>
                  </a:ext>
                </a:extLst>
              </p:cNvPr>
              <p:cNvSpPr txBox="1"/>
              <p:nvPr/>
            </p:nvSpPr>
            <p:spPr>
              <a:xfrm>
                <a:off x="6223336" y="2419185"/>
                <a:ext cx="5197642" cy="230832"/>
              </a:xfrm>
              <a:prstGeom prst="rect">
                <a:avLst/>
              </a:prstGeom>
              <a:noFill/>
            </p:spPr>
            <p:txBody>
              <a:bodyPr wrap="square" rtlCol="0">
                <a:spAutoFit/>
              </a:bodyPr>
              <a:lstStyle/>
              <a:p>
                <a:pPr algn="dist"/>
                <a:r>
                  <a:rPr lang="en-US" altLang="zh-CN" sz="900" dirty="0">
                    <a:solidFill>
                      <a:schemeClr val="bg1"/>
                    </a:solidFill>
                    <a:cs typeface="+mn-ea"/>
                    <a:sym typeface="+mn-lt"/>
                  </a:rPr>
                  <a:t>SCIENCE AND TECHNOLOGY PROJECT SUMMARY REPORT</a:t>
                </a:r>
                <a:endParaRPr lang="zh-CN" altLang="en-US" sz="900" dirty="0">
                  <a:solidFill>
                    <a:schemeClr val="bg1"/>
                  </a:solidFill>
                  <a:cs typeface="+mn-ea"/>
                  <a:sym typeface="+mn-lt"/>
                </a:endParaRPr>
              </a:p>
            </p:txBody>
          </p:sp>
        </p:grpSp>
      </p:grpSp>
      <p:grpSp>
        <p:nvGrpSpPr>
          <p:cNvPr id="23" name="组合 22">
            <a:extLst>
              <a:ext uri="{FF2B5EF4-FFF2-40B4-BE49-F238E27FC236}">
                <a16:creationId xmlns:a16="http://schemas.microsoft.com/office/drawing/2014/main" id="{4D9854F5-4B2A-4D02-8F41-D12FC3DDE7F4}"/>
              </a:ext>
            </a:extLst>
          </p:cNvPr>
          <p:cNvGrpSpPr/>
          <p:nvPr/>
        </p:nvGrpSpPr>
        <p:grpSpPr>
          <a:xfrm>
            <a:off x="5054151" y="4262651"/>
            <a:ext cx="6190748" cy="798818"/>
            <a:chOff x="5362577" y="1992501"/>
            <a:chExt cx="6190748" cy="798818"/>
          </a:xfrm>
        </p:grpSpPr>
        <p:sp>
          <p:nvSpPr>
            <p:cNvPr id="24" name="文本框 23">
              <a:extLst>
                <a:ext uri="{FF2B5EF4-FFF2-40B4-BE49-F238E27FC236}">
                  <a16:creationId xmlns:a16="http://schemas.microsoft.com/office/drawing/2014/main" id="{81512E57-2711-431A-9699-07E78D8CC45F}"/>
                </a:ext>
              </a:extLst>
            </p:cNvPr>
            <p:cNvSpPr txBox="1"/>
            <p:nvPr/>
          </p:nvSpPr>
          <p:spPr>
            <a:xfrm>
              <a:off x="5362577" y="1992501"/>
              <a:ext cx="1143000" cy="769441"/>
            </a:xfrm>
            <a:prstGeom prst="rect">
              <a:avLst/>
            </a:prstGeom>
            <a:noFill/>
          </p:spPr>
          <p:txBody>
            <a:bodyPr wrap="square" rtlCol="0">
              <a:spAutoFit/>
            </a:bodyPr>
            <a:lstStyle/>
            <a:p>
              <a:r>
                <a:rPr lang="en-US" altLang="zh-CN" sz="4400" dirty="0">
                  <a:solidFill>
                    <a:schemeClr val="bg1"/>
                  </a:solidFill>
                  <a:cs typeface="+mn-ea"/>
                  <a:sym typeface="+mn-lt"/>
                </a:rPr>
                <a:t>03.</a:t>
              </a:r>
              <a:endParaRPr lang="zh-CN" altLang="en-US" sz="4400" dirty="0">
                <a:solidFill>
                  <a:schemeClr val="bg1"/>
                </a:solidFill>
                <a:cs typeface="+mn-ea"/>
                <a:sym typeface="+mn-lt"/>
              </a:endParaRPr>
            </a:p>
          </p:txBody>
        </p:sp>
        <p:grpSp>
          <p:nvGrpSpPr>
            <p:cNvPr id="25" name="组合 24">
              <a:extLst>
                <a:ext uri="{FF2B5EF4-FFF2-40B4-BE49-F238E27FC236}">
                  <a16:creationId xmlns:a16="http://schemas.microsoft.com/office/drawing/2014/main" id="{3EEA5086-D282-450E-870A-6CA856C542C9}"/>
                </a:ext>
              </a:extLst>
            </p:cNvPr>
            <p:cNvGrpSpPr/>
            <p:nvPr/>
          </p:nvGrpSpPr>
          <p:grpSpPr>
            <a:xfrm>
              <a:off x="6319587" y="2086235"/>
              <a:ext cx="5233738" cy="705084"/>
              <a:chOff x="6187240" y="1944933"/>
              <a:chExt cx="5233738" cy="705084"/>
            </a:xfrm>
          </p:grpSpPr>
          <p:sp>
            <p:nvSpPr>
              <p:cNvPr id="26" name="文本框 25">
                <a:extLst>
                  <a:ext uri="{FF2B5EF4-FFF2-40B4-BE49-F238E27FC236}">
                    <a16:creationId xmlns:a16="http://schemas.microsoft.com/office/drawing/2014/main" id="{E66B55E4-962A-421C-BF15-D53988AD6213}"/>
                  </a:ext>
                </a:extLst>
              </p:cNvPr>
              <p:cNvSpPr txBox="1"/>
              <p:nvPr/>
            </p:nvSpPr>
            <p:spPr>
              <a:xfrm>
                <a:off x="6187240" y="1944933"/>
                <a:ext cx="4762500" cy="461665"/>
              </a:xfrm>
              <a:prstGeom prst="rect">
                <a:avLst/>
              </a:prstGeom>
              <a:noFill/>
            </p:spPr>
            <p:txBody>
              <a:bodyPr wrap="square" rtlCol="0">
                <a:spAutoFit/>
              </a:bodyPr>
              <a:lstStyle/>
              <a:p>
                <a:pPr algn="dist"/>
                <a:r>
                  <a:rPr lang="zh-CN" altLang="en-US" sz="2400" dirty="0">
                    <a:solidFill>
                      <a:schemeClr val="bg1"/>
                    </a:solidFill>
                    <a:cs typeface="+mn-ea"/>
                    <a:sym typeface="+mn-lt"/>
                  </a:rPr>
                  <a:t>solution</a:t>
                </a:r>
              </a:p>
            </p:txBody>
          </p:sp>
          <p:sp>
            <p:nvSpPr>
              <p:cNvPr id="27" name="文本框 26">
                <a:extLst>
                  <a:ext uri="{FF2B5EF4-FFF2-40B4-BE49-F238E27FC236}">
                    <a16:creationId xmlns:a16="http://schemas.microsoft.com/office/drawing/2014/main" id="{DDBFB678-0919-4648-B741-71E51CC52BCB}"/>
                  </a:ext>
                </a:extLst>
              </p:cNvPr>
              <p:cNvSpPr txBox="1"/>
              <p:nvPr/>
            </p:nvSpPr>
            <p:spPr>
              <a:xfrm>
                <a:off x="6223336" y="2419185"/>
                <a:ext cx="5197642" cy="230832"/>
              </a:xfrm>
              <a:prstGeom prst="rect">
                <a:avLst/>
              </a:prstGeom>
              <a:noFill/>
            </p:spPr>
            <p:txBody>
              <a:bodyPr wrap="square" rtlCol="0">
                <a:spAutoFit/>
              </a:bodyPr>
              <a:lstStyle/>
              <a:p>
                <a:pPr algn="dist"/>
                <a:r>
                  <a:rPr lang="en-US" altLang="zh-CN" sz="900" dirty="0">
                    <a:solidFill>
                      <a:schemeClr val="bg1"/>
                    </a:solidFill>
                    <a:cs typeface="+mn-ea"/>
                    <a:sym typeface="+mn-lt"/>
                  </a:rPr>
                  <a:t>SCIENCE AND TECHNOLOGY PROJECT SUMMARY REPORT</a:t>
                </a:r>
                <a:endParaRPr lang="zh-CN" altLang="en-US" sz="900" dirty="0">
                  <a:solidFill>
                    <a:schemeClr val="bg1"/>
                  </a:solidFill>
                  <a:cs typeface="+mn-ea"/>
                  <a:sym typeface="+mn-lt"/>
                </a:endParaRPr>
              </a:p>
            </p:txBody>
          </p:sp>
        </p:grpSp>
      </p:grpSp>
      <p:grpSp>
        <p:nvGrpSpPr>
          <p:cNvPr id="28" name="组合 27">
            <a:extLst>
              <a:ext uri="{FF2B5EF4-FFF2-40B4-BE49-F238E27FC236}">
                <a16:creationId xmlns:a16="http://schemas.microsoft.com/office/drawing/2014/main" id="{E477BFBB-4842-4430-9D3C-AD3326156947}"/>
              </a:ext>
            </a:extLst>
          </p:cNvPr>
          <p:cNvGrpSpPr/>
          <p:nvPr/>
        </p:nvGrpSpPr>
        <p:grpSpPr>
          <a:xfrm>
            <a:off x="5054151" y="5423538"/>
            <a:ext cx="6190748" cy="798818"/>
            <a:chOff x="5362577" y="1992501"/>
            <a:chExt cx="6190748" cy="798818"/>
          </a:xfrm>
        </p:grpSpPr>
        <p:sp>
          <p:nvSpPr>
            <p:cNvPr id="29" name="文本框 28">
              <a:extLst>
                <a:ext uri="{FF2B5EF4-FFF2-40B4-BE49-F238E27FC236}">
                  <a16:creationId xmlns:a16="http://schemas.microsoft.com/office/drawing/2014/main" id="{16F808B6-2D65-405A-87D3-DC611C0396B0}"/>
                </a:ext>
              </a:extLst>
            </p:cNvPr>
            <p:cNvSpPr txBox="1"/>
            <p:nvPr/>
          </p:nvSpPr>
          <p:spPr>
            <a:xfrm>
              <a:off x="5362577" y="1992501"/>
              <a:ext cx="1143000" cy="769441"/>
            </a:xfrm>
            <a:prstGeom prst="rect">
              <a:avLst/>
            </a:prstGeom>
            <a:noFill/>
          </p:spPr>
          <p:txBody>
            <a:bodyPr wrap="square" rtlCol="0">
              <a:spAutoFit/>
            </a:bodyPr>
            <a:lstStyle/>
            <a:p>
              <a:r>
                <a:rPr lang="en-US" altLang="zh-CN" sz="4400" dirty="0">
                  <a:solidFill>
                    <a:schemeClr val="bg1"/>
                  </a:solidFill>
                  <a:cs typeface="+mn-ea"/>
                  <a:sym typeface="+mn-lt"/>
                </a:rPr>
                <a:t>04.</a:t>
              </a:r>
              <a:endParaRPr lang="zh-CN" altLang="en-US" sz="4400" dirty="0">
                <a:solidFill>
                  <a:schemeClr val="bg1"/>
                </a:solidFill>
                <a:cs typeface="+mn-ea"/>
                <a:sym typeface="+mn-lt"/>
              </a:endParaRPr>
            </a:p>
          </p:txBody>
        </p:sp>
        <p:grpSp>
          <p:nvGrpSpPr>
            <p:cNvPr id="30" name="组合 29">
              <a:extLst>
                <a:ext uri="{FF2B5EF4-FFF2-40B4-BE49-F238E27FC236}">
                  <a16:creationId xmlns:a16="http://schemas.microsoft.com/office/drawing/2014/main" id="{C150B114-DFDC-4488-AC86-D411A532019F}"/>
                </a:ext>
              </a:extLst>
            </p:cNvPr>
            <p:cNvGrpSpPr/>
            <p:nvPr/>
          </p:nvGrpSpPr>
          <p:grpSpPr>
            <a:xfrm>
              <a:off x="6319587" y="2086235"/>
              <a:ext cx="5233738" cy="705084"/>
              <a:chOff x="6187240" y="1944933"/>
              <a:chExt cx="5233738" cy="705084"/>
            </a:xfrm>
          </p:grpSpPr>
          <p:sp>
            <p:nvSpPr>
              <p:cNvPr id="31" name="文本框 30">
                <a:extLst>
                  <a:ext uri="{FF2B5EF4-FFF2-40B4-BE49-F238E27FC236}">
                    <a16:creationId xmlns:a16="http://schemas.microsoft.com/office/drawing/2014/main" id="{614737A3-59D5-470B-984C-4AD50EE55E5D}"/>
                  </a:ext>
                </a:extLst>
              </p:cNvPr>
              <p:cNvSpPr txBox="1"/>
              <p:nvPr/>
            </p:nvSpPr>
            <p:spPr>
              <a:xfrm>
                <a:off x="6187240" y="1944933"/>
                <a:ext cx="4762500" cy="461665"/>
              </a:xfrm>
              <a:prstGeom prst="rect">
                <a:avLst/>
              </a:prstGeom>
              <a:noFill/>
            </p:spPr>
            <p:txBody>
              <a:bodyPr wrap="square" rtlCol="0">
                <a:spAutoFit/>
              </a:bodyPr>
              <a:lstStyle/>
              <a:p>
                <a:pPr algn="dist"/>
                <a:r>
                  <a:rPr lang="zh-CN" altLang="en-US" sz="2400" dirty="0">
                    <a:solidFill>
                      <a:schemeClr val="bg1"/>
                    </a:solidFill>
                    <a:cs typeface="+mn-ea"/>
                    <a:sym typeface="+mn-lt"/>
                  </a:rPr>
                  <a:t>Trends</a:t>
                </a:r>
              </a:p>
            </p:txBody>
          </p:sp>
          <p:sp>
            <p:nvSpPr>
              <p:cNvPr id="32" name="文本框 31">
                <a:extLst>
                  <a:ext uri="{FF2B5EF4-FFF2-40B4-BE49-F238E27FC236}">
                    <a16:creationId xmlns:a16="http://schemas.microsoft.com/office/drawing/2014/main" id="{324C8AB7-40D8-4D40-8F31-F1548EDF39A2}"/>
                  </a:ext>
                </a:extLst>
              </p:cNvPr>
              <p:cNvSpPr txBox="1"/>
              <p:nvPr/>
            </p:nvSpPr>
            <p:spPr>
              <a:xfrm>
                <a:off x="6223336" y="2419185"/>
                <a:ext cx="5197642" cy="230832"/>
              </a:xfrm>
              <a:prstGeom prst="rect">
                <a:avLst/>
              </a:prstGeom>
              <a:noFill/>
            </p:spPr>
            <p:txBody>
              <a:bodyPr wrap="square" rtlCol="0">
                <a:spAutoFit/>
              </a:bodyPr>
              <a:lstStyle/>
              <a:p>
                <a:pPr algn="dist"/>
                <a:r>
                  <a:rPr lang="en-US" altLang="zh-CN" sz="900" dirty="0">
                    <a:solidFill>
                      <a:schemeClr val="bg1"/>
                    </a:solidFill>
                    <a:cs typeface="+mn-ea"/>
                    <a:sym typeface="+mn-lt"/>
                  </a:rPr>
                  <a:t>SCIENCE AND TECHNOLOGY PROJECT SUMMARY REPORT</a:t>
                </a:r>
                <a:endParaRPr lang="zh-CN" altLang="en-US" sz="900" dirty="0">
                  <a:solidFill>
                    <a:schemeClr val="bg1"/>
                  </a:solidFill>
                  <a:cs typeface="+mn-ea"/>
                  <a:sym typeface="+mn-lt"/>
                </a:endParaRPr>
              </a:p>
            </p:txBody>
          </p:sp>
        </p:grpSp>
      </p:grpSp>
      <p:grpSp>
        <p:nvGrpSpPr>
          <p:cNvPr id="33" name="组合 32">
            <a:extLst>
              <a:ext uri="{FF2B5EF4-FFF2-40B4-BE49-F238E27FC236}">
                <a16:creationId xmlns:a16="http://schemas.microsoft.com/office/drawing/2014/main" id="{40507275-F7DF-4147-853B-F4E6115DAAFC}"/>
              </a:ext>
            </a:extLst>
          </p:cNvPr>
          <p:cNvGrpSpPr/>
          <p:nvPr/>
        </p:nvGrpSpPr>
        <p:grpSpPr>
          <a:xfrm>
            <a:off x="613078" y="303769"/>
            <a:ext cx="4027826" cy="400110"/>
            <a:chOff x="747147" y="259246"/>
            <a:chExt cx="4027826" cy="400110"/>
          </a:xfrm>
        </p:grpSpPr>
        <p:grpSp>
          <p:nvGrpSpPr>
            <p:cNvPr id="34" name="组合 33">
              <a:extLst>
                <a:ext uri="{FF2B5EF4-FFF2-40B4-BE49-F238E27FC236}">
                  <a16:creationId xmlns:a16="http://schemas.microsoft.com/office/drawing/2014/main" id="{595184F2-A3DD-4366-B7DB-94258F16D1E8}"/>
                </a:ext>
              </a:extLst>
            </p:cNvPr>
            <p:cNvGrpSpPr/>
            <p:nvPr/>
          </p:nvGrpSpPr>
          <p:grpSpPr>
            <a:xfrm>
              <a:off x="1547813" y="259246"/>
              <a:ext cx="3227160" cy="400110"/>
              <a:chOff x="382815" y="554975"/>
              <a:chExt cx="3227160" cy="400110"/>
            </a:xfrm>
          </p:grpSpPr>
          <p:sp>
            <p:nvSpPr>
              <p:cNvPr id="38" name="文本框 37">
                <a:extLst>
                  <a:ext uri="{FF2B5EF4-FFF2-40B4-BE49-F238E27FC236}">
                    <a16:creationId xmlns:a16="http://schemas.microsoft.com/office/drawing/2014/main" id="{C2598447-ED19-4E4B-A396-5A33E920FDA4}"/>
                  </a:ext>
                </a:extLst>
              </p:cNvPr>
              <p:cNvSpPr txBox="1"/>
              <p:nvPr/>
            </p:nvSpPr>
            <p:spPr>
              <a:xfrm>
                <a:off x="382815" y="554975"/>
                <a:ext cx="2857500" cy="307777"/>
              </a:xfrm>
              <a:prstGeom prst="rect">
                <a:avLst/>
              </a:prstGeom>
              <a:noFill/>
            </p:spPr>
            <p:txBody>
              <a:bodyPr wrap="square" rtlCol="0">
                <a:spAutoFit/>
              </a:bodyPr>
              <a:lstStyle/>
              <a:p>
                <a:pPr algn="dist"/>
                <a:r>
                  <a:rPr lang="en-US" altLang="zh-CN" sz="1400" dirty="0">
                    <a:solidFill>
                      <a:schemeClr val="bg1"/>
                    </a:solidFill>
                    <a:cs typeface="+mn-ea"/>
                    <a:sym typeface="+mn-lt"/>
                  </a:rPr>
                  <a:t>XX</a:t>
                </a:r>
                <a:r>
                  <a:rPr lang="zh-CN" altLang="en-US" sz="1400" dirty="0">
                    <a:solidFill>
                      <a:schemeClr val="bg1"/>
                    </a:solidFill>
                    <a:cs typeface="+mn-ea"/>
                    <a:sym typeface="+mn-lt"/>
                  </a:rPr>
                  <a:t>Network Technology Co., Ltd</a:t>
                </a:r>
              </a:p>
            </p:txBody>
          </p:sp>
          <p:sp>
            <p:nvSpPr>
              <p:cNvPr id="39" name="文本框 38">
                <a:extLst>
                  <a:ext uri="{FF2B5EF4-FFF2-40B4-BE49-F238E27FC236}">
                    <a16:creationId xmlns:a16="http://schemas.microsoft.com/office/drawing/2014/main" id="{32EA4DB1-91BC-4D7A-BDC1-714B36867244}"/>
                  </a:ext>
                </a:extLst>
              </p:cNvPr>
              <p:cNvSpPr txBox="1"/>
              <p:nvPr/>
            </p:nvSpPr>
            <p:spPr>
              <a:xfrm>
                <a:off x="382815" y="755030"/>
                <a:ext cx="3227160" cy="200055"/>
              </a:xfrm>
              <a:prstGeom prst="rect">
                <a:avLst/>
              </a:prstGeom>
              <a:noFill/>
            </p:spPr>
            <p:txBody>
              <a:bodyPr wrap="square" rtlCol="0">
                <a:spAutoFit/>
              </a:bodyPr>
              <a:lstStyle/>
              <a:p>
                <a:pPr algn="dist"/>
                <a:r>
                  <a:rPr lang="en-US" altLang="zh-CN" sz="700" dirty="0">
                    <a:solidFill>
                      <a:schemeClr val="bg1"/>
                    </a:solidFill>
                    <a:cs typeface="+mn-ea"/>
                    <a:sym typeface="+mn-lt"/>
                  </a:rPr>
                  <a:t>XX NETWORK TECHNOLOGY CO., LTD.</a:t>
                </a:r>
                <a:endParaRPr lang="zh-CN" altLang="en-US" sz="700" dirty="0">
                  <a:solidFill>
                    <a:schemeClr val="bg1"/>
                  </a:solidFill>
                  <a:cs typeface="+mn-ea"/>
                  <a:sym typeface="+mn-lt"/>
                </a:endParaRPr>
              </a:p>
            </p:txBody>
          </p:sp>
        </p:grpSp>
        <p:grpSp>
          <p:nvGrpSpPr>
            <p:cNvPr id="35" name="组合 34">
              <a:extLst>
                <a:ext uri="{FF2B5EF4-FFF2-40B4-BE49-F238E27FC236}">
                  <a16:creationId xmlns:a16="http://schemas.microsoft.com/office/drawing/2014/main" id="{667FAB83-D70D-4604-B3A4-969936087BC2}"/>
                </a:ext>
              </a:extLst>
            </p:cNvPr>
            <p:cNvGrpSpPr/>
            <p:nvPr/>
          </p:nvGrpSpPr>
          <p:grpSpPr>
            <a:xfrm>
              <a:off x="747147" y="290024"/>
              <a:ext cx="774473" cy="369332"/>
              <a:chOff x="747147" y="290024"/>
              <a:chExt cx="774473" cy="369332"/>
            </a:xfrm>
          </p:grpSpPr>
          <p:sp>
            <p:nvSpPr>
              <p:cNvPr id="36" name="文本框 35">
                <a:extLst>
                  <a:ext uri="{FF2B5EF4-FFF2-40B4-BE49-F238E27FC236}">
                    <a16:creationId xmlns:a16="http://schemas.microsoft.com/office/drawing/2014/main" id="{E0CF47AC-41D4-4AF8-BD15-57B1E5BB1E43}"/>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MTX</a:t>
                </a:r>
                <a:endParaRPr lang="zh-CN" altLang="en-US" dirty="0">
                  <a:solidFill>
                    <a:schemeClr val="bg1"/>
                  </a:solidFill>
                  <a:cs typeface="+mn-ea"/>
                  <a:sym typeface="+mn-lt"/>
                </a:endParaRPr>
              </a:p>
            </p:txBody>
          </p:sp>
          <p:sp>
            <p:nvSpPr>
              <p:cNvPr id="37" name="矩形: 圆角 36">
                <a:extLst>
                  <a:ext uri="{FF2B5EF4-FFF2-40B4-BE49-F238E27FC236}">
                    <a16:creationId xmlns:a16="http://schemas.microsoft.com/office/drawing/2014/main" id="{B3205721-E284-475A-9B38-FDA031C1A8B4}"/>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custDataLst>
      <p:tags r:id="rId1"/>
    </p:custDataLst>
    <p:extLst>
      <p:ext uri="{BB962C8B-B14F-4D97-AF65-F5344CB8AC3E}">
        <p14:creationId xmlns:p14="http://schemas.microsoft.com/office/powerpoint/2010/main" val="2977305292"/>
      </p:ext>
    </p:extLst>
  </p:cSld>
  <p:clrMapOvr>
    <a:masterClrMapping/>
  </p:clrMapOvr>
  <mc:AlternateContent xmlns:mc="http://schemas.openxmlformats.org/markup-compatibility/2006" xmlns:p14="http://schemas.microsoft.com/office/powerpoint/2010/main">
    <mc:Choice Requires="p14">
      <p:transition spd="slow" p14:dur="1500" advTm="3623">
        <p:random/>
      </p:transition>
    </mc:Choice>
    <mc:Fallback xmlns:a16="http://schemas.microsoft.com/office/drawing/2014/main" xmlns:a14="http://schemas.microsoft.com/office/drawing/2010/main" xmlns="">
      <p:transition spd="slow" advTm="362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1+#ppt_w/2"/>
                                          </p:val>
                                        </p:tav>
                                        <p:tav tm="100000">
                                          <p:val>
                                            <p:strVal val="#ppt_x"/>
                                          </p:val>
                                        </p:tav>
                                      </p:tavLst>
                                    </p:anim>
                                    <p:anim calcmode="lin" valueType="num">
                                      <p:cBhvr additive="base">
                                        <p:cTn id="17" dur="75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1+#ppt_w/2"/>
                                          </p:val>
                                        </p:tav>
                                        <p:tav tm="100000">
                                          <p:val>
                                            <p:strVal val="#ppt_x"/>
                                          </p:val>
                                        </p:tav>
                                      </p:tavLst>
                                    </p:anim>
                                    <p:anim calcmode="lin" valueType="num">
                                      <p:cBhvr additive="base">
                                        <p:cTn id="21" dur="10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1250" fill="hold"/>
                                        <p:tgtEl>
                                          <p:spTgt spid="28"/>
                                        </p:tgtEl>
                                        <p:attrNameLst>
                                          <p:attrName>ppt_x</p:attrName>
                                        </p:attrNameLst>
                                      </p:cBhvr>
                                      <p:tavLst>
                                        <p:tav tm="0">
                                          <p:val>
                                            <p:strVal val="1+#ppt_w/2"/>
                                          </p:val>
                                        </p:tav>
                                        <p:tav tm="100000">
                                          <p:val>
                                            <p:strVal val="#ppt_x"/>
                                          </p:val>
                                        </p:tav>
                                      </p:tavLst>
                                    </p:anim>
                                    <p:anim calcmode="lin" valueType="num">
                                      <p:cBhvr additive="base">
                                        <p:cTn id="25" dur="12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3646838-AD2D-4705-918E-6B21D8EB46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65241"/>
          </a:xfrm>
          <a:prstGeom prst="rect">
            <a:avLst/>
          </a:prstGeom>
        </p:spPr>
      </p:pic>
      <p:grpSp>
        <p:nvGrpSpPr>
          <p:cNvPr id="3" name="组合 2">
            <a:extLst>
              <a:ext uri="{FF2B5EF4-FFF2-40B4-BE49-F238E27FC236}">
                <a16:creationId xmlns:a16="http://schemas.microsoft.com/office/drawing/2014/main" id="{87BB9CFB-23EB-4979-9A85-802E63227435}"/>
              </a:ext>
            </a:extLst>
          </p:cNvPr>
          <p:cNvGrpSpPr/>
          <p:nvPr/>
        </p:nvGrpSpPr>
        <p:grpSpPr>
          <a:xfrm>
            <a:off x="613078" y="347312"/>
            <a:ext cx="4027826" cy="400110"/>
            <a:chOff x="747147" y="259246"/>
            <a:chExt cx="4027826" cy="400110"/>
          </a:xfrm>
        </p:grpSpPr>
        <p:grpSp>
          <p:nvGrpSpPr>
            <p:cNvPr id="4" name="组合 3">
              <a:extLst>
                <a:ext uri="{FF2B5EF4-FFF2-40B4-BE49-F238E27FC236}">
                  <a16:creationId xmlns:a16="http://schemas.microsoft.com/office/drawing/2014/main" id="{CE0818F9-E1C8-4A58-84D3-40221A9FA514}"/>
                </a:ext>
              </a:extLst>
            </p:cNvPr>
            <p:cNvGrpSpPr/>
            <p:nvPr/>
          </p:nvGrpSpPr>
          <p:grpSpPr>
            <a:xfrm>
              <a:off x="1547813" y="259246"/>
              <a:ext cx="3227160" cy="400110"/>
              <a:chOff x="382815" y="554975"/>
              <a:chExt cx="3227160" cy="400110"/>
            </a:xfrm>
          </p:grpSpPr>
          <p:sp>
            <p:nvSpPr>
              <p:cNvPr id="8" name="文本框 7">
                <a:extLst>
                  <a:ext uri="{FF2B5EF4-FFF2-40B4-BE49-F238E27FC236}">
                    <a16:creationId xmlns:a16="http://schemas.microsoft.com/office/drawing/2014/main" id="{43F05305-5259-4F3D-A9DF-A3D7FEECD628}"/>
                  </a:ext>
                </a:extLst>
              </p:cNvPr>
              <p:cNvSpPr txBox="1"/>
              <p:nvPr/>
            </p:nvSpPr>
            <p:spPr>
              <a:xfrm>
                <a:off x="382815" y="554975"/>
                <a:ext cx="2857500" cy="307777"/>
              </a:xfrm>
              <a:prstGeom prst="rect">
                <a:avLst/>
              </a:prstGeom>
              <a:noFill/>
            </p:spPr>
            <p:txBody>
              <a:bodyPr wrap="square" rtlCol="0">
                <a:spAutoFit/>
              </a:bodyPr>
              <a:lstStyle/>
              <a:p>
                <a:pPr algn="dist"/>
                <a:r>
                  <a:rPr lang="en-US" altLang="zh-CN" sz="1400" dirty="0">
                    <a:solidFill>
                      <a:schemeClr val="bg1"/>
                    </a:solidFill>
                    <a:cs typeface="+mn-ea"/>
                    <a:sym typeface="+mn-lt"/>
                  </a:rPr>
                  <a:t>XX</a:t>
                </a:r>
                <a:r>
                  <a:rPr lang="zh-CN" altLang="en-US" sz="1400" dirty="0">
                    <a:solidFill>
                      <a:schemeClr val="bg1"/>
                    </a:solidFill>
                    <a:cs typeface="+mn-ea"/>
                    <a:sym typeface="+mn-lt"/>
                  </a:rPr>
                  <a:t>Network Technology Co., Ltd</a:t>
                </a:r>
              </a:p>
            </p:txBody>
          </p:sp>
          <p:sp>
            <p:nvSpPr>
              <p:cNvPr id="9" name="文本框 8">
                <a:extLst>
                  <a:ext uri="{FF2B5EF4-FFF2-40B4-BE49-F238E27FC236}">
                    <a16:creationId xmlns:a16="http://schemas.microsoft.com/office/drawing/2014/main" id="{091EEE4C-5E0E-4294-94C7-3BF844B2BF06}"/>
                  </a:ext>
                </a:extLst>
              </p:cNvPr>
              <p:cNvSpPr txBox="1"/>
              <p:nvPr/>
            </p:nvSpPr>
            <p:spPr>
              <a:xfrm>
                <a:off x="382815" y="755030"/>
                <a:ext cx="3227160" cy="200055"/>
              </a:xfrm>
              <a:prstGeom prst="rect">
                <a:avLst/>
              </a:prstGeom>
              <a:noFill/>
            </p:spPr>
            <p:txBody>
              <a:bodyPr wrap="square" rtlCol="0">
                <a:spAutoFit/>
              </a:bodyPr>
              <a:lstStyle/>
              <a:p>
                <a:pPr algn="dist"/>
                <a:r>
                  <a:rPr lang="en-US" altLang="zh-CN" sz="700" dirty="0">
                    <a:solidFill>
                      <a:schemeClr val="bg1"/>
                    </a:solidFill>
                    <a:cs typeface="+mn-ea"/>
                    <a:sym typeface="+mn-lt"/>
                  </a:rPr>
                  <a:t>XX NETWORK TECHNOLOGY CO., LTD.</a:t>
                </a:r>
                <a:endParaRPr lang="zh-CN" altLang="en-US" sz="700" dirty="0">
                  <a:solidFill>
                    <a:schemeClr val="bg1"/>
                  </a:solidFill>
                  <a:cs typeface="+mn-ea"/>
                  <a:sym typeface="+mn-lt"/>
                </a:endParaRPr>
              </a:p>
            </p:txBody>
          </p:sp>
        </p:grpSp>
        <p:grpSp>
          <p:nvGrpSpPr>
            <p:cNvPr id="5" name="组合 4">
              <a:extLst>
                <a:ext uri="{FF2B5EF4-FFF2-40B4-BE49-F238E27FC236}">
                  <a16:creationId xmlns:a16="http://schemas.microsoft.com/office/drawing/2014/main" id="{DF632B0E-A221-4438-9B1B-44958D6BFC3A}"/>
                </a:ext>
              </a:extLst>
            </p:cNvPr>
            <p:cNvGrpSpPr/>
            <p:nvPr/>
          </p:nvGrpSpPr>
          <p:grpSpPr>
            <a:xfrm>
              <a:off x="747147" y="290024"/>
              <a:ext cx="774473" cy="369332"/>
              <a:chOff x="747147" y="290024"/>
              <a:chExt cx="774473" cy="369332"/>
            </a:xfrm>
          </p:grpSpPr>
          <p:sp>
            <p:nvSpPr>
              <p:cNvPr id="6" name="文本框 5">
                <a:extLst>
                  <a:ext uri="{FF2B5EF4-FFF2-40B4-BE49-F238E27FC236}">
                    <a16:creationId xmlns:a16="http://schemas.microsoft.com/office/drawing/2014/main" id="{E86B679F-7EEF-4FEC-8724-7B74ABB54571}"/>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MTX</a:t>
                </a:r>
                <a:endParaRPr lang="zh-CN" altLang="en-US" dirty="0">
                  <a:solidFill>
                    <a:schemeClr val="bg1"/>
                  </a:solidFill>
                  <a:cs typeface="+mn-ea"/>
                  <a:sym typeface="+mn-lt"/>
                </a:endParaRPr>
              </a:p>
            </p:txBody>
          </p:sp>
          <p:sp>
            <p:nvSpPr>
              <p:cNvPr id="7" name="矩形: 圆角 6">
                <a:extLst>
                  <a:ext uri="{FF2B5EF4-FFF2-40B4-BE49-F238E27FC236}">
                    <a16:creationId xmlns:a16="http://schemas.microsoft.com/office/drawing/2014/main" id="{CEA31338-ED96-4D32-8804-C79C803E3623}"/>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4" name="组合 13">
            <a:extLst>
              <a:ext uri="{FF2B5EF4-FFF2-40B4-BE49-F238E27FC236}">
                <a16:creationId xmlns:a16="http://schemas.microsoft.com/office/drawing/2014/main" id="{66E135F6-2D53-48B6-8876-8005AB0596FC}"/>
              </a:ext>
            </a:extLst>
          </p:cNvPr>
          <p:cNvGrpSpPr/>
          <p:nvPr/>
        </p:nvGrpSpPr>
        <p:grpSpPr>
          <a:xfrm>
            <a:off x="613078" y="2241225"/>
            <a:ext cx="7766670" cy="2375550"/>
            <a:chOff x="470315" y="2161785"/>
            <a:chExt cx="7766670" cy="2375550"/>
          </a:xfrm>
        </p:grpSpPr>
        <p:grpSp>
          <p:nvGrpSpPr>
            <p:cNvPr id="12" name="组合 11">
              <a:extLst>
                <a:ext uri="{FF2B5EF4-FFF2-40B4-BE49-F238E27FC236}">
                  <a16:creationId xmlns:a16="http://schemas.microsoft.com/office/drawing/2014/main" id="{B4B9B374-251B-4AE1-A2EF-6F192C7332F5}"/>
                </a:ext>
              </a:extLst>
            </p:cNvPr>
            <p:cNvGrpSpPr/>
            <p:nvPr/>
          </p:nvGrpSpPr>
          <p:grpSpPr>
            <a:xfrm>
              <a:off x="470315" y="3183118"/>
              <a:ext cx="7766670" cy="1354217"/>
              <a:chOff x="268727" y="2609400"/>
              <a:chExt cx="7766670" cy="1354217"/>
            </a:xfrm>
          </p:grpSpPr>
          <p:sp>
            <p:nvSpPr>
              <p:cNvPr id="10" name="文本框 9">
                <a:extLst>
                  <a:ext uri="{FF2B5EF4-FFF2-40B4-BE49-F238E27FC236}">
                    <a16:creationId xmlns:a16="http://schemas.microsoft.com/office/drawing/2014/main" id="{9B55AEBF-A873-42FE-8E6A-1332C5C93503}"/>
                  </a:ext>
                </a:extLst>
              </p:cNvPr>
              <p:cNvSpPr txBox="1"/>
              <p:nvPr/>
            </p:nvSpPr>
            <p:spPr>
              <a:xfrm>
                <a:off x="268727" y="2609400"/>
                <a:ext cx="7265799" cy="1015663"/>
              </a:xfrm>
              <a:prstGeom prst="rect">
                <a:avLst/>
              </a:prstGeom>
              <a:noFill/>
            </p:spPr>
            <p:txBody>
              <a:bodyPr wrap="square" rtlCol="0">
                <a:spAutoFit/>
              </a:bodyPr>
              <a:lstStyle/>
              <a:p>
                <a:r>
                  <a:rPr lang="zh-CN" altLang="en-US" sz="6000" dirty="0">
                    <a:solidFill>
                      <a:schemeClr val="bg1"/>
                    </a:solidFill>
                    <a:effectLst>
                      <a:outerShdw blurRad="38100" dist="38100" dir="2700000" algn="tl">
                        <a:srgbClr val="000000">
                          <a:alpha val="43137"/>
                        </a:srgbClr>
                      </a:outerShdw>
                    </a:effectLst>
                    <a:cs typeface="+mn-ea"/>
                    <a:sym typeface="+mn-lt"/>
                  </a:rPr>
                  <a:t>Trends</a:t>
                </a:r>
              </a:p>
            </p:txBody>
          </p:sp>
          <p:sp>
            <p:nvSpPr>
              <p:cNvPr id="11" name="文本框 10">
                <a:extLst>
                  <a:ext uri="{FF2B5EF4-FFF2-40B4-BE49-F238E27FC236}">
                    <a16:creationId xmlns:a16="http://schemas.microsoft.com/office/drawing/2014/main" id="{F49FF831-049B-44A8-8DF3-D2AA348D5DB8}"/>
                  </a:ext>
                </a:extLst>
              </p:cNvPr>
              <p:cNvSpPr txBox="1"/>
              <p:nvPr/>
            </p:nvSpPr>
            <p:spPr>
              <a:xfrm>
                <a:off x="367110" y="3655840"/>
                <a:ext cx="7668287" cy="307777"/>
              </a:xfrm>
              <a:prstGeom prst="rect">
                <a:avLst/>
              </a:prstGeom>
              <a:noFill/>
            </p:spPr>
            <p:txBody>
              <a:bodyPr wrap="square" rtlCol="0">
                <a:spAutoFit/>
              </a:bodyPr>
              <a:lstStyle/>
              <a:p>
                <a:pPr algn="dist"/>
                <a:r>
                  <a:rPr lang="en-US" altLang="zh-CN" sz="14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sp>
          <p:nvSpPr>
            <p:cNvPr id="13" name="文本框 12">
              <a:extLst>
                <a:ext uri="{FF2B5EF4-FFF2-40B4-BE49-F238E27FC236}">
                  <a16:creationId xmlns:a16="http://schemas.microsoft.com/office/drawing/2014/main" id="{60402C09-F17D-4DD6-BC78-19C836491722}"/>
                </a:ext>
              </a:extLst>
            </p:cNvPr>
            <p:cNvSpPr txBox="1"/>
            <p:nvPr/>
          </p:nvSpPr>
          <p:spPr>
            <a:xfrm>
              <a:off x="522099" y="2161785"/>
              <a:ext cx="4234919" cy="1200329"/>
            </a:xfrm>
            <a:prstGeom prst="rect">
              <a:avLst/>
            </a:prstGeom>
            <a:noFill/>
          </p:spPr>
          <p:txBody>
            <a:bodyPr wrap="square" rtlCol="0">
              <a:spAutoFit/>
            </a:bodyPr>
            <a:lstStyle/>
            <a:p>
              <a:r>
                <a:rPr lang="en-US" altLang="zh-CN" sz="7200" dirty="0">
                  <a:solidFill>
                    <a:schemeClr val="bg1"/>
                  </a:solidFill>
                  <a:cs typeface="+mn-ea"/>
                  <a:sym typeface="+mn-lt"/>
                </a:rPr>
                <a:t>PART 04</a:t>
              </a:r>
              <a:endParaRPr lang="zh-CN" altLang="en-US" sz="7200" dirty="0">
                <a:solidFill>
                  <a:schemeClr val="bg1"/>
                </a:solidFill>
                <a:cs typeface="+mn-ea"/>
                <a:sym typeface="+mn-lt"/>
              </a:endParaRPr>
            </a:p>
          </p:txBody>
        </p:sp>
      </p:grpSp>
    </p:spTree>
    <p:custDataLst>
      <p:tags r:id="rId1"/>
    </p:custDataLst>
    <p:extLst>
      <p:ext uri="{BB962C8B-B14F-4D97-AF65-F5344CB8AC3E}">
        <p14:creationId xmlns:p14="http://schemas.microsoft.com/office/powerpoint/2010/main" val="2621879565"/>
      </p:ext>
    </p:extLst>
  </p:cSld>
  <p:clrMapOvr>
    <a:masterClrMapping/>
  </p:clrMapOvr>
  <mc:AlternateContent xmlns:mc="http://schemas.openxmlformats.org/markup-compatibility/2006" xmlns:p14="http://schemas.microsoft.com/office/powerpoint/2010/main">
    <mc:Choice Requires="p14">
      <p:transition spd="slow" p14:dur="1500" advTm="1827">
        <p:random/>
      </p:transition>
    </mc:Choice>
    <mc:Fallback xmlns:a16="http://schemas.microsoft.com/office/drawing/2014/main" xmlns:a14="http://schemas.microsoft.com/office/drawing/2010/main" xmlns="">
      <p:transition spd="slow" advTm="18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8861108" cy="764018"/>
            <a:chOff x="1168400" y="313898"/>
            <a:chExt cx="8861108"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8861108"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Future trends in science and technology</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aphicFrame>
        <p:nvGraphicFramePr>
          <p:cNvPr id="6" name="图表 5">
            <a:extLst>
              <a:ext uri="{FF2B5EF4-FFF2-40B4-BE49-F238E27FC236}">
                <a16:creationId xmlns:a16="http://schemas.microsoft.com/office/drawing/2014/main" id="{7CD26781-6D9F-41FE-84C1-A213C9DBEDF7}"/>
              </a:ext>
            </a:extLst>
          </p:cNvPr>
          <p:cNvGraphicFramePr/>
          <p:nvPr>
            <p:extLst>
              <p:ext uri="{D42A27DB-BD31-4B8C-83A1-F6EECF244321}">
                <p14:modId xmlns:p14="http://schemas.microsoft.com/office/powerpoint/2010/main" val="988433492"/>
              </p:ext>
            </p:extLst>
          </p:nvPr>
        </p:nvGraphicFramePr>
        <p:xfrm>
          <a:off x="6096000" y="1389673"/>
          <a:ext cx="5308600" cy="4690533"/>
        </p:xfrm>
        <a:graphic>
          <a:graphicData uri="http://schemas.openxmlformats.org/drawingml/2006/chart">
            <c:chart xmlns:c="http://schemas.openxmlformats.org/drawingml/2006/chart" xmlns:r="http://schemas.openxmlformats.org/officeDocument/2006/relationships" r:id="rId4"/>
          </a:graphicData>
        </a:graphic>
      </p:graphicFrame>
      <p:sp>
        <p:nvSpPr>
          <p:cNvPr id="7" name="文本框 6">
            <a:extLst>
              <a:ext uri="{FF2B5EF4-FFF2-40B4-BE49-F238E27FC236}">
                <a16:creationId xmlns:a16="http://schemas.microsoft.com/office/drawing/2014/main" id="{3A7C59C4-21BB-4D6E-AEE4-526DDDDCA048}"/>
              </a:ext>
            </a:extLst>
          </p:cNvPr>
          <p:cNvSpPr txBox="1"/>
          <p:nvPr/>
        </p:nvSpPr>
        <p:spPr>
          <a:xfrm>
            <a:off x="958222" y="1889564"/>
            <a:ext cx="2908300" cy="461665"/>
          </a:xfrm>
          <a:prstGeom prst="rect">
            <a:avLst/>
          </a:prstGeom>
          <a:noFill/>
        </p:spPr>
        <p:txBody>
          <a:bodyPr wrap="square">
            <a:spAutoFit/>
          </a:bodyPr>
          <a:lstStyle/>
          <a:p>
            <a:r>
              <a:rPr lang="zh-CN" altLang="en-US" sz="2400" dirty="0">
                <a:solidFill>
                  <a:schemeClr val="bg1"/>
                </a:solidFill>
                <a:cs typeface="+mn-ea"/>
                <a:sym typeface="+mn-lt"/>
              </a:rPr>
              <a:t>Add a title</a:t>
            </a:r>
          </a:p>
        </p:txBody>
      </p:sp>
      <p:grpSp>
        <p:nvGrpSpPr>
          <p:cNvPr id="32" name="组合 31">
            <a:extLst>
              <a:ext uri="{FF2B5EF4-FFF2-40B4-BE49-F238E27FC236}">
                <a16:creationId xmlns:a16="http://schemas.microsoft.com/office/drawing/2014/main" id="{1972B94B-FF27-4737-9FA1-99A52B47C6F9}"/>
              </a:ext>
            </a:extLst>
          </p:cNvPr>
          <p:cNvGrpSpPr/>
          <p:nvPr/>
        </p:nvGrpSpPr>
        <p:grpSpPr>
          <a:xfrm>
            <a:off x="1172916" y="4030399"/>
            <a:ext cx="4197297" cy="686960"/>
            <a:chOff x="1172916" y="4030399"/>
            <a:chExt cx="4197297" cy="686960"/>
          </a:xfrm>
        </p:grpSpPr>
        <p:grpSp>
          <p:nvGrpSpPr>
            <p:cNvPr id="16" name="组合 15">
              <a:extLst>
                <a:ext uri="{FF2B5EF4-FFF2-40B4-BE49-F238E27FC236}">
                  <a16:creationId xmlns:a16="http://schemas.microsoft.com/office/drawing/2014/main" id="{9854552D-2AD3-4515-8750-A1AAC04EA24E}"/>
                </a:ext>
              </a:extLst>
            </p:cNvPr>
            <p:cNvGrpSpPr/>
            <p:nvPr/>
          </p:nvGrpSpPr>
          <p:grpSpPr>
            <a:xfrm>
              <a:off x="2412372" y="4030399"/>
              <a:ext cx="2957841" cy="686960"/>
              <a:chOff x="7883525" y="2410697"/>
              <a:chExt cx="3414938" cy="686960"/>
            </a:xfrm>
            <a:effectLst>
              <a:outerShdw blurRad="215900" algn="ctr" rotWithShape="0">
                <a:prstClr val="black">
                  <a:alpha val="18000"/>
                </a:prstClr>
              </a:outerShdw>
            </a:effectLst>
          </p:grpSpPr>
          <p:cxnSp>
            <p:nvCxnSpPr>
              <p:cNvPr id="19" name="直接连接符 18">
                <a:extLst>
                  <a:ext uri="{FF2B5EF4-FFF2-40B4-BE49-F238E27FC236}">
                    <a16:creationId xmlns:a16="http://schemas.microsoft.com/office/drawing/2014/main" id="{23F6177F-B5DB-4B91-999F-9CDE0FB74EEB}"/>
                  </a:ext>
                </a:extLst>
              </p:cNvPr>
              <p:cNvCxnSpPr>
                <a:cxnSpLocks/>
              </p:cNvCxnSpPr>
              <p:nvPr/>
            </p:nvCxnSpPr>
            <p:spPr>
              <a:xfrm>
                <a:off x="7883525" y="2410697"/>
                <a:ext cx="0" cy="542925"/>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9DF53F1A-AA93-4555-87C8-08333BDB8AE4}"/>
                  </a:ext>
                </a:extLst>
              </p:cNvPr>
              <p:cNvSpPr txBox="1"/>
              <p:nvPr/>
            </p:nvSpPr>
            <p:spPr>
              <a:xfrm>
                <a:off x="8002362" y="2451326"/>
                <a:ext cx="3296101" cy="646331"/>
              </a:xfrm>
              <a:prstGeom prst="rect">
                <a:avLst/>
              </a:prstGeom>
              <a:noFill/>
            </p:spPr>
            <p:txBody>
              <a:bodyPr wrap="square" rtlCol="0">
                <a:spAutoFit/>
              </a:bodyPr>
              <a:lstStyle/>
              <a:p>
                <a:r>
                  <a:rPr lang="zh-CN" altLang="en-US" sz="1200" dirty="0">
                    <a:solidFill>
                      <a:schemeClr val="bg1"/>
                    </a:solidFill>
                    <a:cs typeface="+mn-ea"/>
                    <a:sym typeface="+mn-lt"/>
                  </a:rPr>
                  <a:t>Click here to add the title content, which matches the content, and note the font size.</a:t>
                </a:r>
              </a:p>
            </p:txBody>
          </p:sp>
        </p:grpSp>
        <p:grpSp>
          <p:nvGrpSpPr>
            <p:cNvPr id="4" name="组合 3">
              <a:extLst>
                <a:ext uri="{FF2B5EF4-FFF2-40B4-BE49-F238E27FC236}">
                  <a16:creationId xmlns:a16="http://schemas.microsoft.com/office/drawing/2014/main" id="{C5D72D8F-122F-47F4-AF8A-9B6CCE2A622A}"/>
                </a:ext>
              </a:extLst>
            </p:cNvPr>
            <p:cNvGrpSpPr/>
            <p:nvPr/>
          </p:nvGrpSpPr>
          <p:grpSpPr>
            <a:xfrm>
              <a:off x="1172916" y="4052171"/>
              <a:ext cx="1027338" cy="461665"/>
              <a:chOff x="1172916" y="4052171"/>
              <a:chExt cx="1027338" cy="461665"/>
            </a:xfrm>
          </p:grpSpPr>
          <p:sp>
            <p:nvSpPr>
              <p:cNvPr id="3" name="矩形 2">
                <a:extLst>
                  <a:ext uri="{FF2B5EF4-FFF2-40B4-BE49-F238E27FC236}">
                    <a16:creationId xmlns:a16="http://schemas.microsoft.com/office/drawing/2014/main" id="{6C3CBD2B-034D-4048-949D-60C673010E4C}"/>
                  </a:ext>
                </a:extLst>
              </p:cNvPr>
              <p:cNvSpPr/>
              <p:nvPr/>
            </p:nvSpPr>
            <p:spPr>
              <a:xfrm>
                <a:off x="1172916" y="4061599"/>
                <a:ext cx="1027338" cy="442808"/>
              </a:xfrm>
              <a:prstGeom prst="rect">
                <a:avLst/>
              </a:prstGeom>
              <a:gradFill flip="none" rotWithShape="1">
                <a:gsLst>
                  <a:gs pos="0">
                    <a:schemeClr val="bg1">
                      <a:alpha val="0"/>
                    </a:schemeClr>
                  </a:gs>
                  <a:gs pos="37000">
                    <a:srgbClr val="E6ECF7">
                      <a:alpha val="30000"/>
                    </a:srgbClr>
                  </a:gs>
                  <a:gs pos="83000">
                    <a:schemeClr val="accent5">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4263E7D8-2F5B-46ED-B609-7FCFC86653D6}"/>
                  </a:ext>
                </a:extLst>
              </p:cNvPr>
              <p:cNvSpPr txBox="1"/>
              <p:nvPr/>
            </p:nvSpPr>
            <p:spPr>
              <a:xfrm>
                <a:off x="1404198" y="4052171"/>
                <a:ext cx="589615" cy="461665"/>
              </a:xfrm>
              <a:prstGeom prst="rect">
                <a:avLst/>
              </a:prstGeom>
              <a:noFill/>
            </p:spPr>
            <p:txBody>
              <a:bodyPr wrap="square" rtlCol="0">
                <a:spAutoFit/>
              </a:bodyP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grpSp>
      </p:grpSp>
      <p:grpSp>
        <p:nvGrpSpPr>
          <p:cNvPr id="33" name="组合 32">
            <a:extLst>
              <a:ext uri="{FF2B5EF4-FFF2-40B4-BE49-F238E27FC236}">
                <a16:creationId xmlns:a16="http://schemas.microsoft.com/office/drawing/2014/main" id="{DA7D0324-0BAE-40F2-8985-7CFF25DD37F3}"/>
              </a:ext>
            </a:extLst>
          </p:cNvPr>
          <p:cNvGrpSpPr/>
          <p:nvPr/>
        </p:nvGrpSpPr>
        <p:grpSpPr>
          <a:xfrm>
            <a:off x="1172916" y="5195904"/>
            <a:ext cx="4197297" cy="686960"/>
            <a:chOff x="1172916" y="5195904"/>
            <a:chExt cx="4197297" cy="686960"/>
          </a:xfrm>
        </p:grpSpPr>
        <p:grpSp>
          <p:nvGrpSpPr>
            <p:cNvPr id="24" name="组合 23">
              <a:extLst>
                <a:ext uri="{FF2B5EF4-FFF2-40B4-BE49-F238E27FC236}">
                  <a16:creationId xmlns:a16="http://schemas.microsoft.com/office/drawing/2014/main" id="{F31DE7A7-C8D4-4D1F-A6D8-8983ECD0DE5C}"/>
                </a:ext>
              </a:extLst>
            </p:cNvPr>
            <p:cNvGrpSpPr/>
            <p:nvPr/>
          </p:nvGrpSpPr>
          <p:grpSpPr>
            <a:xfrm>
              <a:off x="2412372" y="5195904"/>
              <a:ext cx="2957841" cy="686960"/>
              <a:chOff x="7883525" y="2410697"/>
              <a:chExt cx="3414938" cy="686960"/>
            </a:xfrm>
            <a:effectLst>
              <a:outerShdw blurRad="215900" algn="ctr" rotWithShape="0">
                <a:prstClr val="black">
                  <a:alpha val="18000"/>
                </a:prstClr>
              </a:outerShdw>
            </a:effectLst>
          </p:grpSpPr>
          <p:cxnSp>
            <p:nvCxnSpPr>
              <p:cNvPr id="27" name="直接连接符 26">
                <a:extLst>
                  <a:ext uri="{FF2B5EF4-FFF2-40B4-BE49-F238E27FC236}">
                    <a16:creationId xmlns:a16="http://schemas.microsoft.com/office/drawing/2014/main" id="{99DCBDE0-FA5E-46A7-A151-4BA1B18ADF4C}"/>
                  </a:ext>
                </a:extLst>
              </p:cNvPr>
              <p:cNvCxnSpPr>
                <a:cxnSpLocks/>
              </p:cNvCxnSpPr>
              <p:nvPr/>
            </p:nvCxnSpPr>
            <p:spPr>
              <a:xfrm>
                <a:off x="7883525" y="2410697"/>
                <a:ext cx="0" cy="542925"/>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351A6AD-9BAB-4DDA-9153-D80E332C84A2}"/>
                  </a:ext>
                </a:extLst>
              </p:cNvPr>
              <p:cNvSpPr txBox="1"/>
              <p:nvPr/>
            </p:nvSpPr>
            <p:spPr>
              <a:xfrm>
                <a:off x="8002362" y="2451326"/>
                <a:ext cx="3296101" cy="646331"/>
              </a:xfrm>
              <a:prstGeom prst="rect">
                <a:avLst/>
              </a:prstGeom>
              <a:noFill/>
            </p:spPr>
            <p:txBody>
              <a:bodyPr wrap="square" rtlCol="0">
                <a:spAutoFit/>
              </a:bodyPr>
              <a:lstStyle/>
              <a:p>
                <a:r>
                  <a:rPr lang="zh-CN" altLang="en-US" sz="1200" dirty="0">
                    <a:solidFill>
                      <a:schemeClr val="bg1"/>
                    </a:solidFill>
                    <a:cs typeface="+mn-ea"/>
                    <a:sym typeface="+mn-lt"/>
                  </a:rPr>
                  <a:t>Click here to add the title content, which matches the content, and note the font size.</a:t>
                </a:r>
              </a:p>
            </p:txBody>
          </p:sp>
        </p:grpSp>
        <p:grpSp>
          <p:nvGrpSpPr>
            <p:cNvPr id="5" name="组合 4">
              <a:extLst>
                <a:ext uri="{FF2B5EF4-FFF2-40B4-BE49-F238E27FC236}">
                  <a16:creationId xmlns:a16="http://schemas.microsoft.com/office/drawing/2014/main" id="{46364031-FA5B-4CEB-97F6-39D94A697C34}"/>
                </a:ext>
              </a:extLst>
            </p:cNvPr>
            <p:cNvGrpSpPr/>
            <p:nvPr/>
          </p:nvGrpSpPr>
          <p:grpSpPr>
            <a:xfrm>
              <a:off x="1172916" y="5236533"/>
              <a:ext cx="1027338" cy="461665"/>
              <a:chOff x="1172916" y="5236533"/>
              <a:chExt cx="1027338" cy="461665"/>
            </a:xfrm>
          </p:grpSpPr>
          <p:sp>
            <p:nvSpPr>
              <p:cNvPr id="31" name="矩形 30">
                <a:extLst>
                  <a:ext uri="{FF2B5EF4-FFF2-40B4-BE49-F238E27FC236}">
                    <a16:creationId xmlns:a16="http://schemas.microsoft.com/office/drawing/2014/main" id="{C63B9FF7-F532-4607-862F-30D967D480CE}"/>
                  </a:ext>
                </a:extLst>
              </p:cNvPr>
              <p:cNvSpPr/>
              <p:nvPr/>
            </p:nvSpPr>
            <p:spPr>
              <a:xfrm>
                <a:off x="1172916" y="5237212"/>
                <a:ext cx="1027338" cy="442808"/>
              </a:xfrm>
              <a:prstGeom prst="rect">
                <a:avLst/>
              </a:prstGeom>
              <a:gradFill flip="none" rotWithShape="1">
                <a:gsLst>
                  <a:gs pos="0">
                    <a:schemeClr val="bg1">
                      <a:alpha val="0"/>
                    </a:schemeClr>
                  </a:gs>
                  <a:gs pos="37000">
                    <a:srgbClr val="E6ECF7">
                      <a:alpha val="30000"/>
                    </a:srgbClr>
                  </a:gs>
                  <a:gs pos="83000">
                    <a:schemeClr val="accent5">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1B3E7C93-C476-41C6-8191-8D0C9CFC0A3B}"/>
                  </a:ext>
                </a:extLst>
              </p:cNvPr>
              <p:cNvSpPr txBox="1"/>
              <p:nvPr/>
            </p:nvSpPr>
            <p:spPr>
              <a:xfrm>
                <a:off x="1343435" y="5236533"/>
                <a:ext cx="589615" cy="461665"/>
              </a:xfrm>
              <a:prstGeom prst="rect">
                <a:avLst/>
              </a:prstGeom>
              <a:noFill/>
            </p:spPr>
            <p:txBody>
              <a:bodyPr wrap="square" rtlCol="0">
                <a:spAutoFit/>
              </a:bodyP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grpSp>
      </p:grpSp>
      <p:sp>
        <p:nvSpPr>
          <p:cNvPr id="29" name="文本框 28">
            <a:extLst>
              <a:ext uri="{FF2B5EF4-FFF2-40B4-BE49-F238E27FC236}">
                <a16:creationId xmlns:a16="http://schemas.microsoft.com/office/drawing/2014/main" id="{F5F1F335-909A-4FF5-8AE8-50C9D7DB8713}"/>
              </a:ext>
            </a:extLst>
          </p:cNvPr>
          <p:cNvSpPr txBox="1"/>
          <p:nvPr/>
        </p:nvSpPr>
        <p:spPr>
          <a:xfrm>
            <a:off x="857193" y="2552575"/>
            <a:ext cx="4615951" cy="461665"/>
          </a:xfrm>
          <a:prstGeom prst="rect">
            <a:avLst/>
          </a:prstGeom>
          <a:noFill/>
        </p:spPr>
        <p:txBody>
          <a:bodyPr wrap="square" rtlCol="0">
            <a:spAutoFit/>
          </a:bodyPr>
          <a:lstStyle/>
          <a:p>
            <a:r>
              <a:rPr lang="zh-CN" altLang="en-US" sz="1200" dirty="0">
                <a:solidFill>
                  <a:schemeClr val="bg1"/>
                </a:solidFill>
                <a:cs typeface="+mn-ea"/>
                <a:sym typeface="+mn-lt"/>
              </a:rPr>
              <a:t>Click here to add the title content, which matches the content, and pay attention to the font size and text match.</a:t>
            </a:r>
          </a:p>
        </p:txBody>
      </p:sp>
      <p:sp>
        <p:nvSpPr>
          <p:cNvPr id="2" name="矩形 1">
            <a:extLst>
              <a:ext uri="{FF2B5EF4-FFF2-40B4-BE49-F238E27FC236}">
                <a16:creationId xmlns:a16="http://schemas.microsoft.com/office/drawing/2014/main" id="{1C4E9798-AD78-4E53-8D80-7E14AB86EBE4}"/>
              </a:ext>
            </a:extLst>
          </p:cNvPr>
          <p:cNvSpPr/>
          <p:nvPr/>
        </p:nvSpPr>
        <p:spPr>
          <a:xfrm>
            <a:off x="1197695" y="4076723"/>
            <a:ext cx="1085683" cy="442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6" name="TextBox 25"/>
          <p:cNvSpPr txBox="1"/>
          <p:nvPr/>
        </p:nvSpPr>
        <p:spPr>
          <a:xfrm>
            <a:off x="1725009" y="67014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002060"/>
                </a:solidFill>
                <a:effectLst/>
                <a:uLnTx/>
                <a:uFillTx/>
              </a:rPr>
              <a:t>industry</a:t>
            </a:r>
            <a:r>
              <a:rPr kumimoji="0" lang="en-US" altLang="zh-CN" sz="100" b="0" i="0" u="none" strike="noStrike" kern="0" cap="none" spc="0" normalizeH="0" baseline="0" noProof="0" dirty="0">
                <a:ln>
                  <a:noFill/>
                </a:ln>
                <a:solidFill>
                  <a:srgbClr val="002060"/>
                </a:solidFill>
                <a:effectLst/>
                <a:uLnTx/>
                <a:uFillTx/>
              </a:rPr>
              <a:t>PPT</a:t>
            </a:r>
            <a:r>
              <a:rPr kumimoji="0" lang="zh-CN" altLang="en-US" sz="100" b="0" i="0" u="none" strike="noStrike" kern="0" cap="none" spc="0" normalizeH="0" baseline="0" noProof="0" dirty="0">
                <a:ln>
                  <a:noFill/>
                </a:ln>
                <a:solidFill>
                  <a:srgbClr val="002060"/>
                </a:solidFill>
                <a:effectLst/>
                <a:uLnTx/>
                <a:uFillTx/>
              </a:rPr>
              <a:t>template</a:t>
            </a:r>
            <a:r>
              <a:rPr kumimoji="0" lang="en-US" altLang="zh-CN" sz="100" b="0" i="0" u="none" strike="noStrike" kern="0" cap="none" spc="0" normalizeH="0" baseline="0" noProof="0" dirty="0">
                <a:ln>
                  <a:noFill/>
                </a:ln>
                <a:solidFill>
                  <a:srgbClr val="002060"/>
                </a:solidFill>
                <a:effectLst/>
                <a:uLnTx/>
                <a:uFillTx/>
              </a:rPr>
              <a:t>http://www.1ppt.com/hangye/</a:t>
            </a:r>
          </a:p>
        </p:txBody>
      </p:sp>
    </p:spTree>
    <p:custDataLst>
      <p:tags r:id="rId1"/>
    </p:custDataLst>
    <p:extLst>
      <p:ext uri="{BB962C8B-B14F-4D97-AF65-F5344CB8AC3E}">
        <p14:creationId xmlns:p14="http://schemas.microsoft.com/office/powerpoint/2010/main" val="3643391346"/>
      </p:ext>
    </p:extLst>
  </p:cSld>
  <p:clrMapOvr>
    <a:masterClrMapping/>
  </p:clrMapOvr>
  <mc:AlternateContent xmlns:mc="http://schemas.openxmlformats.org/markup-compatibility/2006" xmlns:p14="http://schemas.microsoft.com/office/powerpoint/2010/main">
    <mc:Choice Requires="p14">
      <p:transition spd="slow" p14:dur="1500" advTm="3606">
        <p:random/>
      </p:transition>
    </mc:Choice>
    <mc:Fallback xmlns:a16="http://schemas.microsoft.com/office/drawing/2014/main" xmlns:a14="http://schemas.microsoft.com/office/drawing/2010/main" xmlns:c="http://schemas.openxmlformats.org/drawingml/2006/chart" xmlns="">
      <p:transition spd="slow" advTm="360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par>
                                <p:cTn id="31" presetID="53" presetClass="entr" presetSubtype="1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8715734" cy="764018"/>
            <a:chOff x="1168400" y="313898"/>
            <a:chExt cx="8715734"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8715734"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Future trends in science and technology</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nvGrpSpPr>
          <p:cNvPr id="7" name="组合 6">
            <a:extLst>
              <a:ext uri="{FF2B5EF4-FFF2-40B4-BE49-F238E27FC236}">
                <a16:creationId xmlns:a16="http://schemas.microsoft.com/office/drawing/2014/main" id="{F1E37BBF-EFA4-4AA4-B481-BBE7587921A1}"/>
              </a:ext>
            </a:extLst>
          </p:cNvPr>
          <p:cNvGrpSpPr/>
          <p:nvPr/>
        </p:nvGrpSpPr>
        <p:grpSpPr>
          <a:xfrm>
            <a:off x="1177924" y="1179094"/>
            <a:ext cx="4352019" cy="7799163"/>
            <a:chOff x="1644650" y="228600"/>
            <a:chExt cx="3467100" cy="6213318"/>
          </a:xfrm>
          <a:effectLst>
            <a:outerShdw blurRad="292100" sx="102000" sy="102000" algn="ctr" rotWithShape="0">
              <a:prstClr val="black">
                <a:alpha val="24000"/>
              </a:prstClr>
            </a:outerShdw>
          </a:effectLst>
        </p:grpSpPr>
        <p:pic>
          <p:nvPicPr>
            <p:cNvPr id="8" name="图片 7">
              <a:extLst>
                <a:ext uri="{FF2B5EF4-FFF2-40B4-BE49-F238E27FC236}">
                  <a16:creationId xmlns:a16="http://schemas.microsoft.com/office/drawing/2014/main" id="{C2CFD8F0-9B25-4F9B-A2DC-5353A41D0C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120" r="7627" b="66481"/>
            <a:stretch/>
          </p:blipFill>
          <p:spPr>
            <a:xfrm>
              <a:off x="1644650" y="228600"/>
              <a:ext cx="3467100" cy="6213318"/>
            </a:xfrm>
            <a:prstGeom prst="rect">
              <a:avLst/>
            </a:prstGeom>
          </p:spPr>
        </p:pic>
        <p:sp>
          <p:nvSpPr>
            <p:cNvPr id="9" name="矩形: 圆角 8">
              <a:extLst>
                <a:ext uri="{FF2B5EF4-FFF2-40B4-BE49-F238E27FC236}">
                  <a16:creationId xmlns:a16="http://schemas.microsoft.com/office/drawing/2014/main" id="{D324D6C6-984C-4F6B-B912-8CE51E8E5ECA}"/>
                </a:ext>
              </a:extLst>
            </p:cNvPr>
            <p:cNvSpPr/>
            <p:nvPr/>
          </p:nvSpPr>
          <p:spPr>
            <a:xfrm>
              <a:off x="2066924" y="819149"/>
              <a:ext cx="2419350" cy="5219701"/>
            </a:xfrm>
            <a:prstGeom prst="roundRect">
              <a:avLst>
                <a:gd name="adj" fmla="val 11864"/>
              </a:avLst>
            </a:prstGeom>
            <a: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圆角 13">
              <a:extLst>
                <a:ext uri="{FF2B5EF4-FFF2-40B4-BE49-F238E27FC236}">
                  <a16:creationId xmlns:a16="http://schemas.microsoft.com/office/drawing/2014/main" id="{82FD3276-C666-4D94-A015-4EDA9E719640}"/>
                </a:ext>
              </a:extLst>
            </p:cNvPr>
            <p:cNvSpPr/>
            <p:nvPr/>
          </p:nvSpPr>
          <p:spPr>
            <a:xfrm>
              <a:off x="2619375" y="776288"/>
              <a:ext cx="1314449" cy="238125"/>
            </a:xfrm>
            <a:prstGeom prst="roundRect">
              <a:avLst>
                <a:gd name="adj" fmla="val 36543"/>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矩形 14">
            <a:extLst>
              <a:ext uri="{FF2B5EF4-FFF2-40B4-BE49-F238E27FC236}">
                <a16:creationId xmlns:a16="http://schemas.microsoft.com/office/drawing/2014/main" id="{52AE5651-1134-4894-988B-871629FD3E61}"/>
              </a:ext>
            </a:extLst>
          </p:cNvPr>
          <p:cNvSpPr/>
          <p:nvPr/>
        </p:nvSpPr>
        <p:spPr>
          <a:xfrm>
            <a:off x="5834742" y="2278743"/>
            <a:ext cx="6357257" cy="3843994"/>
          </a:xfrm>
          <a:prstGeom prst="rect">
            <a:avLst/>
          </a:prstGeom>
          <a:gradFill>
            <a:gsLst>
              <a:gs pos="0">
                <a:schemeClr val="bg1">
                  <a:alpha val="0"/>
                </a:schemeClr>
              </a:gs>
              <a:gs pos="94000">
                <a:srgbClr val="E6ECF7">
                  <a:alpha val="30000"/>
                </a:srgbClr>
              </a:gs>
              <a:gs pos="100000">
                <a:schemeClr val="accent5">
                  <a:lumMod val="40000"/>
                  <a:lumOff val="60000"/>
                  <a:alpha val="37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317B6699-B96A-42BF-A6A5-5E6CC62BB2FB}"/>
              </a:ext>
            </a:extLst>
          </p:cNvPr>
          <p:cNvSpPr txBox="1"/>
          <p:nvPr/>
        </p:nvSpPr>
        <p:spPr>
          <a:xfrm>
            <a:off x="6516492" y="2986435"/>
            <a:ext cx="5123057"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matches the content, and note the font size.</a:t>
            </a:r>
          </a:p>
        </p:txBody>
      </p:sp>
      <p:sp>
        <p:nvSpPr>
          <p:cNvPr id="17" name="文本框 16">
            <a:extLst>
              <a:ext uri="{FF2B5EF4-FFF2-40B4-BE49-F238E27FC236}">
                <a16:creationId xmlns:a16="http://schemas.microsoft.com/office/drawing/2014/main" id="{CAD3E986-4FB5-4FFD-8BB6-46257AF981EC}"/>
              </a:ext>
            </a:extLst>
          </p:cNvPr>
          <p:cNvSpPr txBox="1"/>
          <p:nvPr/>
        </p:nvSpPr>
        <p:spPr>
          <a:xfrm>
            <a:off x="6516493" y="2431195"/>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18" name="文本框 17">
            <a:extLst>
              <a:ext uri="{FF2B5EF4-FFF2-40B4-BE49-F238E27FC236}">
                <a16:creationId xmlns:a16="http://schemas.microsoft.com/office/drawing/2014/main" id="{9B582ED4-0AB9-494A-A7A0-33ED8F1FF108}"/>
              </a:ext>
            </a:extLst>
          </p:cNvPr>
          <p:cNvSpPr txBox="1"/>
          <p:nvPr/>
        </p:nvSpPr>
        <p:spPr>
          <a:xfrm>
            <a:off x="6516492" y="3806645"/>
            <a:ext cx="5123057"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matches the content, and note the font size.</a:t>
            </a:r>
          </a:p>
        </p:txBody>
      </p:sp>
      <p:sp>
        <p:nvSpPr>
          <p:cNvPr id="19" name="文本框 18">
            <a:extLst>
              <a:ext uri="{FF2B5EF4-FFF2-40B4-BE49-F238E27FC236}">
                <a16:creationId xmlns:a16="http://schemas.microsoft.com/office/drawing/2014/main" id="{9B9336F6-9A75-4E56-8FBB-E89D5DF0EAB4}"/>
              </a:ext>
            </a:extLst>
          </p:cNvPr>
          <p:cNvSpPr txBox="1"/>
          <p:nvPr/>
        </p:nvSpPr>
        <p:spPr>
          <a:xfrm>
            <a:off x="6516492" y="4626855"/>
            <a:ext cx="5123057"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matches the content, and note the font size.</a:t>
            </a:r>
          </a:p>
        </p:txBody>
      </p:sp>
      <p:sp>
        <p:nvSpPr>
          <p:cNvPr id="20" name="文本框 19">
            <a:extLst>
              <a:ext uri="{FF2B5EF4-FFF2-40B4-BE49-F238E27FC236}">
                <a16:creationId xmlns:a16="http://schemas.microsoft.com/office/drawing/2014/main" id="{B532F6E6-0B4C-4AFE-BFDC-1E418C4DDF6B}"/>
              </a:ext>
            </a:extLst>
          </p:cNvPr>
          <p:cNvSpPr txBox="1"/>
          <p:nvPr/>
        </p:nvSpPr>
        <p:spPr>
          <a:xfrm>
            <a:off x="6516492" y="5447065"/>
            <a:ext cx="5123057"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matches the content, and note the font size.</a:t>
            </a:r>
          </a:p>
        </p:txBody>
      </p:sp>
    </p:spTree>
    <p:custDataLst>
      <p:tags r:id="rId1"/>
    </p:custDataLst>
    <p:extLst>
      <p:ext uri="{BB962C8B-B14F-4D97-AF65-F5344CB8AC3E}">
        <p14:creationId xmlns:p14="http://schemas.microsoft.com/office/powerpoint/2010/main" val="3223805008"/>
      </p:ext>
    </p:extLst>
  </p:cSld>
  <p:clrMapOvr>
    <a:masterClrMapping/>
  </p:clrMapOvr>
  <mc:AlternateContent xmlns:mc="http://schemas.openxmlformats.org/markup-compatibility/2006" xmlns:p14="http://schemas.microsoft.com/office/powerpoint/2010/main">
    <mc:Choice Requires="p14">
      <p:transition spd="slow" p14:dur="1500" advTm="2856">
        <p:random/>
      </p:transition>
    </mc:Choice>
    <mc:Fallback xmlns:a16="http://schemas.microsoft.com/office/drawing/2014/main" xmlns:a14="http://schemas.microsoft.com/office/drawing/2010/main" xmlns="">
      <p:transition spd="slow" advTm="285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8318169" cy="764018"/>
            <a:chOff x="1168400" y="313898"/>
            <a:chExt cx="8318169"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8318169"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Future trends in science and technology</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nvGrpSpPr>
          <p:cNvPr id="23" name="组合 22">
            <a:extLst>
              <a:ext uri="{FF2B5EF4-FFF2-40B4-BE49-F238E27FC236}">
                <a16:creationId xmlns:a16="http://schemas.microsoft.com/office/drawing/2014/main" id="{52480A82-F64F-4D04-ABF2-D6ABF8A93C27}"/>
              </a:ext>
            </a:extLst>
          </p:cNvPr>
          <p:cNvGrpSpPr/>
          <p:nvPr/>
        </p:nvGrpSpPr>
        <p:grpSpPr>
          <a:xfrm>
            <a:off x="6096000" y="0"/>
            <a:ext cx="5797730" cy="6858000"/>
            <a:chOff x="6096000" y="0"/>
            <a:chExt cx="5797730" cy="6858000"/>
          </a:xfrm>
        </p:grpSpPr>
        <p:sp>
          <p:nvSpPr>
            <p:cNvPr id="2" name="矩形 1">
              <a:extLst>
                <a:ext uri="{FF2B5EF4-FFF2-40B4-BE49-F238E27FC236}">
                  <a16:creationId xmlns:a16="http://schemas.microsoft.com/office/drawing/2014/main" id="{23F8A38C-C015-4354-8BB0-2C324715A357}"/>
                </a:ext>
              </a:extLst>
            </p:cNvPr>
            <p:cNvSpPr/>
            <p:nvPr/>
          </p:nvSpPr>
          <p:spPr>
            <a:xfrm>
              <a:off x="6098374" y="0"/>
              <a:ext cx="1770743" cy="6858000"/>
            </a:xfrm>
            <a:prstGeom prst="rect">
              <a:avLst/>
            </a:prstGeom>
            <a:gradFill flip="none" rotWithShape="1">
              <a:gsLst>
                <a:gs pos="76000">
                  <a:srgbClr val="C8D6ED">
                    <a:alpha val="22000"/>
                  </a:srgbClr>
                </a:gs>
                <a:gs pos="27000">
                  <a:srgbClr val="E4EBF6">
                    <a:alpha val="9000"/>
                  </a:srgbClr>
                </a:gs>
                <a:gs pos="0">
                  <a:schemeClr val="bg1">
                    <a:alpha val="0"/>
                  </a:schemeClr>
                </a:gs>
                <a:gs pos="100000">
                  <a:srgbClr val="E6ECF7">
                    <a:alpha val="0"/>
                  </a:srgbClr>
                </a:gs>
                <a:gs pos="52000">
                  <a:schemeClr val="accent5">
                    <a:lumMod val="40000"/>
                    <a:lumOff val="60000"/>
                    <a:alpha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F86A6E45-75FE-413A-885F-4A08E84B2AD4}"/>
                </a:ext>
              </a:extLst>
            </p:cNvPr>
            <p:cNvSpPr/>
            <p:nvPr/>
          </p:nvSpPr>
          <p:spPr>
            <a:xfrm>
              <a:off x="8110680" y="0"/>
              <a:ext cx="1770743" cy="6858000"/>
            </a:xfrm>
            <a:prstGeom prst="rect">
              <a:avLst/>
            </a:prstGeom>
            <a:gradFill flip="none" rotWithShape="1">
              <a:gsLst>
                <a:gs pos="76000">
                  <a:srgbClr val="C8D6ED">
                    <a:alpha val="22000"/>
                  </a:srgbClr>
                </a:gs>
                <a:gs pos="27000">
                  <a:srgbClr val="E4EBF6">
                    <a:alpha val="9000"/>
                  </a:srgbClr>
                </a:gs>
                <a:gs pos="0">
                  <a:schemeClr val="bg1">
                    <a:alpha val="0"/>
                  </a:schemeClr>
                </a:gs>
                <a:gs pos="100000">
                  <a:srgbClr val="E6ECF7">
                    <a:alpha val="0"/>
                  </a:srgbClr>
                </a:gs>
                <a:gs pos="52000">
                  <a:schemeClr val="accent5">
                    <a:lumMod val="40000"/>
                    <a:lumOff val="60000"/>
                    <a:alpha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CCCACC5F-28C2-4435-9B02-C5064F59EC59}"/>
                </a:ext>
              </a:extLst>
            </p:cNvPr>
            <p:cNvSpPr/>
            <p:nvPr/>
          </p:nvSpPr>
          <p:spPr>
            <a:xfrm>
              <a:off x="10122987" y="0"/>
              <a:ext cx="1770743" cy="6858000"/>
            </a:xfrm>
            <a:prstGeom prst="rect">
              <a:avLst/>
            </a:prstGeom>
            <a:gradFill flip="none" rotWithShape="1">
              <a:gsLst>
                <a:gs pos="76000">
                  <a:srgbClr val="C8D6ED">
                    <a:alpha val="22000"/>
                  </a:srgbClr>
                </a:gs>
                <a:gs pos="27000">
                  <a:srgbClr val="E4EBF6">
                    <a:alpha val="9000"/>
                  </a:srgbClr>
                </a:gs>
                <a:gs pos="0">
                  <a:schemeClr val="bg1">
                    <a:alpha val="0"/>
                  </a:schemeClr>
                </a:gs>
                <a:gs pos="100000">
                  <a:srgbClr val="E6ECF7">
                    <a:alpha val="0"/>
                  </a:srgbClr>
                </a:gs>
                <a:gs pos="52000">
                  <a:schemeClr val="accent5">
                    <a:lumMod val="40000"/>
                    <a:lumOff val="60000"/>
                    <a:alpha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a16="http://schemas.microsoft.com/office/drawing/2014/main" id="{53967E9E-33DA-4991-A2FA-A3FC1E181650}"/>
                </a:ext>
              </a:extLst>
            </p:cNvPr>
            <p:cNvSpPr/>
            <p:nvPr/>
          </p:nvSpPr>
          <p:spPr>
            <a:xfrm>
              <a:off x="6838602" y="2104701"/>
              <a:ext cx="145143" cy="145143"/>
            </a:xfrm>
            <a:prstGeom prst="ellipse">
              <a:avLst/>
            </a:prstGeom>
            <a:gradFill flip="none" rotWithShape="1">
              <a:gsLst>
                <a:gs pos="0">
                  <a:schemeClr val="bg1">
                    <a:alpha val="0"/>
                  </a:schemeClr>
                </a:gs>
                <a:gs pos="37000">
                  <a:srgbClr val="E6ECF7">
                    <a:alpha val="30000"/>
                  </a:srgbClr>
                </a:gs>
                <a:gs pos="83000">
                  <a:schemeClr val="accent5">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46786A4A-932E-4221-8ADA-8B876FDEBC2C}"/>
                </a:ext>
              </a:extLst>
            </p:cNvPr>
            <p:cNvSpPr/>
            <p:nvPr/>
          </p:nvSpPr>
          <p:spPr>
            <a:xfrm>
              <a:off x="9011968" y="4742736"/>
              <a:ext cx="145143" cy="145143"/>
            </a:xfrm>
            <a:prstGeom prst="ellipse">
              <a:avLst/>
            </a:prstGeom>
            <a:gradFill flip="none" rotWithShape="1">
              <a:gsLst>
                <a:gs pos="0">
                  <a:schemeClr val="bg1">
                    <a:alpha val="0"/>
                  </a:schemeClr>
                </a:gs>
                <a:gs pos="37000">
                  <a:srgbClr val="E6ECF7">
                    <a:alpha val="30000"/>
                  </a:srgbClr>
                </a:gs>
                <a:gs pos="83000">
                  <a:schemeClr val="accent5">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FA524AB5-8B46-42AA-88DA-F4E68AF7760B}"/>
                </a:ext>
              </a:extLst>
            </p:cNvPr>
            <p:cNvSpPr/>
            <p:nvPr/>
          </p:nvSpPr>
          <p:spPr>
            <a:xfrm>
              <a:off x="10935786" y="2904671"/>
              <a:ext cx="145143" cy="145143"/>
            </a:xfrm>
            <a:prstGeom prst="ellipse">
              <a:avLst/>
            </a:prstGeom>
            <a:gradFill flip="none" rotWithShape="1">
              <a:gsLst>
                <a:gs pos="0">
                  <a:schemeClr val="bg1">
                    <a:alpha val="0"/>
                  </a:schemeClr>
                </a:gs>
                <a:gs pos="37000">
                  <a:srgbClr val="E6ECF7">
                    <a:alpha val="30000"/>
                  </a:srgbClr>
                </a:gs>
                <a:gs pos="83000">
                  <a:schemeClr val="accent5">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任意多边形: 形状 4">
              <a:extLst>
                <a:ext uri="{FF2B5EF4-FFF2-40B4-BE49-F238E27FC236}">
                  <a16:creationId xmlns:a16="http://schemas.microsoft.com/office/drawing/2014/main" id="{6015A84E-BF04-4A8F-8746-417E5FEC4E02}"/>
                </a:ext>
              </a:extLst>
            </p:cNvPr>
            <p:cNvSpPr/>
            <p:nvPr/>
          </p:nvSpPr>
          <p:spPr>
            <a:xfrm>
              <a:off x="6096000" y="2164442"/>
              <a:ext cx="5797730" cy="2663696"/>
            </a:xfrm>
            <a:custGeom>
              <a:avLst/>
              <a:gdLst>
                <a:gd name="connsiteX0" fmla="*/ 0 w 6299200"/>
                <a:gd name="connsiteY0" fmla="*/ 816085 h 2663696"/>
                <a:gd name="connsiteX1" fmla="*/ 1092200 w 6299200"/>
                <a:gd name="connsiteY1" fmla="*/ 92185 h 2663696"/>
                <a:gd name="connsiteX2" fmla="*/ 3022600 w 6299200"/>
                <a:gd name="connsiteY2" fmla="*/ 2657585 h 2663696"/>
                <a:gd name="connsiteX3" fmla="*/ 5054600 w 6299200"/>
                <a:gd name="connsiteY3" fmla="*/ 828785 h 2663696"/>
                <a:gd name="connsiteX4" fmla="*/ 6299200 w 6299200"/>
                <a:gd name="connsiteY4" fmla="*/ 1539985 h 266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9200" h="2663696">
                  <a:moveTo>
                    <a:pt x="0" y="816085"/>
                  </a:moveTo>
                  <a:cubicBezTo>
                    <a:pt x="294216" y="300676"/>
                    <a:pt x="588433" y="-214732"/>
                    <a:pt x="1092200" y="92185"/>
                  </a:cubicBezTo>
                  <a:cubicBezTo>
                    <a:pt x="1595967" y="399102"/>
                    <a:pt x="2362200" y="2534818"/>
                    <a:pt x="3022600" y="2657585"/>
                  </a:cubicBezTo>
                  <a:cubicBezTo>
                    <a:pt x="3683000" y="2780352"/>
                    <a:pt x="4508500" y="1015052"/>
                    <a:pt x="5054600" y="828785"/>
                  </a:cubicBezTo>
                  <a:cubicBezTo>
                    <a:pt x="5600700" y="642518"/>
                    <a:pt x="5949950" y="1091251"/>
                    <a:pt x="6299200" y="1539985"/>
                  </a:cubicBezTo>
                </a:path>
              </a:pathLst>
            </a:custGeom>
            <a:noFill/>
            <a:ln>
              <a:solidFill>
                <a:schemeClr val="bg1">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2FC8201F-A8F1-49FF-B8EC-7444988695E6}"/>
                </a:ext>
              </a:extLst>
            </p:cNvPr>
            <p:cNvSpPr txBox="1"/>
            <p:nvPr/>
          </p:nvSpPr>
          <p:spPr>
            <a:xfrm>
              <a:off x="6426166" y="2443006"/>
              <a:ext cx="1042488" cy="461665"/>
            </a:xfrm>
            <a:prstGeom prst="rect">
              <a:avLst/>
            </a:prstGeom>
            <a:noFill/>
          </p:spPr>
          <p:txBody>
            <a:bodyPr wrap="square" rtlCol="0">
              <a:spAutoFit/>
            </a:bodyPr>
            <a:lstStyle/>
            <a:p>
              <a:pPr algn="ctr"/>
              <a:r>
                <a:rPr lang="en-US" altLang="zh-CN" sz="2400" dirty="0">
                  <a:solidFill>
                    <a:schemeClr val="bg1"/>
                  </a:solidFill>
                  <a:cs typeface="+mn-ea"/>
                  <a:sym typeface="+mn-lt"/>
                </a:rPr>
                <a:t>85%</a:t>
              </a:r>
              <a:endParaRPr lang="zh-CN" altLang="en-US" sz="2400" dirty="0">
                <a:solidFill>
                  <a:schemeClr val="bg1"/>
                </a:solidFill>
                <a:cs typeface="+mn-ea"/>
                <a:sym typeface="+mn-lt"/>
              </a:endParaRPr>
            </a:p>
          </p:txBody>
        </p:sp>
        <p:sp>
          <p:nvSpPr>
            <p:cNvPr id="21" name="文本框 20">
              <a:extLst>
                <a:ext uri="{FF2B5EF4-FFF2-40B4-BE49-F238E27FC236}">
                  <a16:creationId xmlns:a16="http://schemas.microsoft.com/office/drawing/2014/main" id="{74DF2DC6-7208-4223-A4D7-0DE1603A2EC4}"/>
                </a:ext>
              </a:extLst>
            </p:cNvPr>
            <p:cNvSpPr txBox="1"/>
            <p:nvPr/>
          </p:nvSpPr>
          <p:spPr>
            <a:xfrm>
              <a:off x="8635867" y="4981001"/>
              <a:ext cx="1042488" cy="461665"/>
            </a:xfrm>
            <a:prstGeom prst="rect">
              <a:avLst/>
            </a:prstGeom>
            <a:noFill/>
          </p:spPr>
          <p:txBody>
            <a:bodyPr wrap="square" rtlCol="0">
              <a:spAutoFit/>
            </a:bodyPr>
            <a:lstStyle/>
            <a:p>
              <a:pPr algn="ctr"/>
              <a:r>
                <a:rPr lang="en-US" altLang="zh-CN" sz="2400" dirty="0">
                  <a:solidFill>
                    <a:schemeClr val="bg1"/>
                  </a:solidFill>
                  <a:cs typeface="+mn-ea"/>
                  <a:sym typeface="+mn-lt"/>
                </a:rPr>
                <a:t>23%</a:t>
              </a:r>
              <a:endParaRPr lang="zh-CN" altLang="en-US" sz="2400" dirty="0">
                <a:solidFill>
                  <a:schemeClr val="bg1"/>
                </a:solidFill>
                <a:cs typeface="+mn-ea"/>
                <a:sym typeface="+mn-lt"/>
              </a:endParaRPr>
            </a:p>
          </p:txBody>
        </p:sp>
        <p:sp>
          <p:nvSpPr>
            <p:cNvPr id="22" name="文本框 21">
              <a:extLst>
                <a:ext uri="{FF2B5EF4-FFF2-40B4-BE49-F238E27FC236}">
                  <a16:creationId xmlns:a16="http://schemas.microsoft.com/office/drawing/2014/main" id="{61E92882-1297-494C-96CE-B8FF6D80A969}"/>
                </a:ext>
              </a:extLst>
            </p:cNvPr>
            <p:cNvSpPr txBox="1"/>
            <p:nvPr/>
          </p:nvSpPr>
          <p:spPr>
            <a:xfrm>
              <a:off x="10522831" y="3265457"/>
              <a:ext cx="1042488" cy="461665"/>
            </a:xfrm>
            <a:prstGeom prst="rect">
              <a:avLst/>
            </a:prstGeom>
            <a:noFill/>
          </p:spPr>
          <p:txBody>
            <a:bodyPr wrap="square" rtlCol="0">
              <a:spAutoFit/>
            </a:bodyPr>
            <a:lstStyle/>
            <a:p>
              <a:pPr algn="ctr"/>
              <a:r>
                <a:rPr lang="en-US" altLang="zh-CN" sz="2400" dirty="0">
                  <a:solidFill>
                    <a:schemeClr val="bg1"/>
                  </a:solidFill>
                  <a:cs typeface="+mn-ea"/>
                  <a:sym typeface="+mn-lt"/>
                </a:rPr>
                <a:t>46%</a:t>
              </a:r>
              <a:endParaRPr lang="zh-CN" altLang="en-US" sz="2400" dirty="0">
                <a:solidFill>
                  <a:schemeClr val="bg1"/>
                </a:solidFill>
                <a:cs typeface="+mn-ea"/>
                <a:sym typeface="+mn-lt"/>
              </a:endParaRPr>
            </a:p>
          </p:txBody>
        </p:sp>
      </p:grpSp>
      <p:grpSp>
        <p:nvGrpSpPr>
          <p:cNvPr id="24" name="组合 23">
            <a:extLst>
              <a:ext uri="{FF2B5EF4-FFF2-40B4-BE49-F238E27FC236}">
                <a16:creationId xmlns:a16="http://schemas.microsoft.com/office/drawing/2014/main" id="{2C912354-D295-4E19-AB44-CA87306C87A3}"/>
              </a:ext>
            </a:extLst>
          </p:cNvPr>
          <p:cNvGrpSpPr/>
          <p:nvPr/>
        </p:nvGrpSpPr>
        <p:grpSpPr>
          <a:xfrm>
            <a:off x="653194" y="2029240"/>
            <a:ext cx="2241731" cy="584775"/>
            <a:chOff x="823913" y="2250987"/>
            <a:chExt cx="2241731" cy="584775"/>
          </a:xfrm>
        </p:grpSpPr>
        <p:sp>
          <p:nvSpPr>
            <p:cNvPr id="25" name="矩形 24">
              <a:extLst>
                <a:ext uri="{FF2B5EF4-FFF2-40B4-BE49-F238E27FC236}">
                  <a16:creationId xmlns:a16="http://schemas.microsoft.com/office/drawing/2014/main" id="{60EF140B-6B3B-4B71-B349-88802DCD1805}"/>
                </a:ext>
              </a:extLst>
            </p:cNvPr>
            <p:cNvSpPr/>
            <p:nvPr/>
          </p:nvSpPr>
          <p:spPr>
            <a:xfrm rot="10800000">
              <a:off x="823913" y="2250987"/>
              <a:ext cx="2241731" cy="584775"/>
            </a:xfrm>
            <a:prstGeom prst="rect">
              <a:avLst/>
            </a:prstGeom>
            <a:gradFill flip="none" rotWithShape="1">
              <a:gsLst>
                <a:gs pos="0">
                  <a:schemeClr val="bg1">
                    <a:alpha val="0"/>
                  </a:schemeClr>
                </a:gs>
                <a:gs pos="47000">
                  <a:srgbClr val="E6ECF7">
                    <a:alpha val="10000"/>
                  </a:srgbClr>
                </a:gs>
                <a:gs pos="100000">
                  <a:schemeClr val="accent5">
                    <a:lumMod val="40000"/>
                    <a:lumOff val="6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id="{F290683E-0C56-4F82-9C8F-47714B333B30}"/>
                </a:ext>
              </a:extLst>
            </p:cNvPr>
            <p:cNvSpPr txBox="1"/>
            <p:nvPr/>
          </p:nvSpPr>
          <p:spPr>
            <a:xfrm>
              <a:off x="987164" y="2312542"/>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grpSp>
      <p:sp>
        <p:nvSpPr>
          <p:cNvPr id="27" name="文本框 26">
            <a:extLst>
              <a:ext uri="{FF2B5EF4-FFF2-40B4-BE49-F238E27FC236}">
                <a16:creationId xmlns:a16="http://schemas.microsoft.com/office/drawing/2014/main" id="{C097E954-A8F4-43C5-8258-2B50F43F1760}"/>
              </a:ext>
            </a:extLst>
          </p:cNvPr>
          <p:cNvSpPr txBox="1"/>
          <p:nvPr/>
        </p:nvSpPr>
        <p:spPr>
          <a:xfrm>
            <a:off x="816445" y="2867261"/>
            <a:ext cx="5108836"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bg1"/>
                </a:solidFill>
                <a:cs typeface="+mn-ea"/>
                <a:sym typeface="+mn-lt"/>
              </a:rPr>
              <a:t>Click here to add title content that matches the title, noting the font size and how well the text matches.</a:t>
            </a:r>
          </a:p>
        </p:txBody>
      </p:sp>
      <p:sp>
        <p:nvSpPr>
          <p:cNvPr id="28" name="文本框 27">
            <a:extLst>
              <a:ext uri="{FF2B5EF4-FFF2-40B4-BE49-F238E27FC236}">
                <a16:creationId xmlns:a16="http://schemas.microsoft.com/office/drawing/2014/main" id="{FA940287-BF2C-401E-9C7F-9DA979B87B91}"/>
              </a:ext>
            </a:extLst>
          </p:cNvPr>
          <p:cNvSpPr txBox="1"/>
          <p:nvPr/>
        </p:nvSpPr>
        <p:spPr>
          <a:xfrm>
            <a:off x="816445" y="3649192"/>
            <a:ext cx="5108836"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bg1"/>
                </a:solidFill>
                <a:cs typeface="+mn-ea"/>
                <a:sym typeface="+mn-lt"/>
              </a:rPr>
              <a:t>Click here to add title content that matches the title, noting the font size and how well the text matches.</a:t>
            </a:r>
          </a:p>
        </p:txBody>
      </p:sp>
      <p:sp>
        <p:nvSpPr>
          <p:cNvPr id="29" name="文本框 28">
            <a:extLst>
              <a:ext uri="{FF2B5EF4-FFF2-40B4-BE49-F238E27FC236}">
                <a16:creationId xmlns:a16="http://schemas.microsoft.com/office/drawing/2014/main" id="{02B40555-83FE-4F91-964D-9720A75BC593}"/>
              </a:ext>
            </a:extLst>
          </p:cNvPr>
          <p:cNvSpPr txBox="1"/>
          <p:nvPr/>
        </p:nvSpPr>
        <p:spPr>
          <a:xfrm>
            <a:off x="816445" y="4431123"/>
            <a:ext cx="5108836"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bg1"/>
                </a:solidFill>
                <a:cs typeface="+mn-ea"/>
                <a:sym typeface="+mn-lt"/>
              </a:rPr>
              <a:t>Click here to add title content that matches the title, noting the font size and how well the text matches.</a:t>
            </a:r>
          </a:p>
        </p:txBody>
      </p:sp>
      <p:sp>
        <p:nvSpPr>
          <p:cNvPr id="30" name="文本框 29">
            <a:extLst>
              <a:ext uri="{FF2B5EF4-FFF2-40B4-BE49-F238E27FC236}">
                <a16:creationId xmlns:a16="http://schemas.microsoft.com/office/drawing/2014/main" id="{61B88FF0-CE5A-4A92-AB34-10DBC0B9EA04}"/>
              </a:ext>
            </a:extLst>
          </p:cNvPr>
          <p:cNvSpPr txBox="1"/>
          <p:nvPr/>
        </p:nvSpPr>
        <p:spPr>
          <a:xfrm>
            <a:off x="816445" y="5213055"/>
            <a:ext cx="5108836"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bg1"/>
                </a:solidFill>
                <a:cs typeface="+mn-ea"/>
                <a:sym typeface="+mn-lt"/>
              </a:rPr>
              <a:t>Click here to add title content that matches the title, noting the font size and how well the text matches.</a:t>
            </a:r>
          </a:p>
        </p:txBody>
      </p:sp>
    </p:spTree>
    <p:custDataLst>
      <p:tags r:id="rId1"/>
    </p:custDataLst>
    <p:extLst>
      <p:ext uri="{BB962C8B-B14F-4D97-AF65-F5344CB8AC3E}">
        <p14:creationId xmlns:p14="http://schemas.microsoft.com/office/powerpoint/2010/main" val="559447094"/>
      </p:ext>
    </p:extLst>
  </p:cSld>
  <p:clrMapOvr>
    <a:masterClrMapping/>
  </p:clrMapOvr>
  <mc:AlternateContent xmlns:mc="http://schemas.openxmlformats.org/markup-compatibility/2006" xmlns:p14="http://schemas.microsoft.com/office/powerpoint/2010/main">
    <mc:Choice Requires="p14">
      <p:transition spd="slow" p14:dur="1500" advTm="2947">
        <p:random/>
      </p:transition>
    </mc:Choice>
    <mc:Fallback xmlns:a16="http://schemas.microsoft.com/office/drawing/2014/main" xmlns:a14="http://schemas.microsoft.com/office/drawing/2010/main" xmlns="">
      <p:transition spd="slow" advTm="294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out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8410934" cy="764018"/>
            <a:chOff x="1168400" y="313898"/>
            <a:chExt cx="8410934"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8410934" cy="584775"/>
            </a:xfrm>
            <a:prstGeom prst="rect">
              <a:avLst/>
            </a:prstGeom>
            <a:noFill/>
          </p:spPr>
          <p:txBody>
            <a:bodyPr wrap="square">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Future trends in science and technology</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nvGrpSpPr>
          <p:cNvPr id="6" name="组合 5">
            <a:extLst>
              <a:ext uri="{FF2B5EF4-FFF2-40B4-BE49-F238E27FC236}">
                <a16:creationId xmlns:a16="http://schemas.microsoft.com/office/drawing/2014/main" id="{CB4BEC82-25B4-4981-816B-76ADE4B7FC77}"/>
              </a:ext>
            </a:extLst>
          </p:cNvPr>
          <p:cNvGrpSpPr/>
          <p:nvPr/>
        </p:nvGrpSpPr>
        <p:grpSpPr>
          <a:xfrm>
            <a:off x="1283653" y="3095045"/>
            <a:ext cx="9624695" cy="7990295"/>
            <a:chOff x="1134110" y="2609664"/>
            <a:chExt cx="4361180" cy="3688455"/>
          </a:xfrm>
        </p:grpSpPr>
        <p:pic>
          <p:nvPicPr>
            <p:cNvPr id="7" name="图片 6">
              <a:extLst>
                <a:ext uri="{FF2B5EF4-FFF2-40B4-BE49-F238E27FC236}">
                  <a16:creationId xmlns:a16="http://schemas.microsoft.com/office/drawing/2014/main" id="{4E4FEDA1-A2B4-40F9-ADD0-CA067B4904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707" t="10253" r="16166" b="9351"/>
            <a:stretch/>
          </p:blipFill>
          <p:spPr>
            <a:xfrm>
              <a:off x="1134110" y="2609664"/>
              <a:ext cx="4361180" cy="3688455"/>
            </a:xfrm>
            <a:prstGeom prst="rect">
              <a:avLst/>
            </a:prstGeom>
          </p:spPr>
        </p:pic>
        <p:pic>
          <p:nvPicPr>
            <p:cNvPr id="8" name="图片 7">
              <a:extLst>
                <a:ext uri="{FF2B5EF4-FFF2-40B4-BE49-F238E27FC236}">
                  <a16:creationId xmlns:a16="http://schemas.microsoft.com/office/drawing/2014/main" id="{C523EA0B-0AD5-4AD8-9160-651267C48454}"/>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l="-572"/>
            <a:stretch/>
          </p:blipFill>
          <p:spPr>
            <a:xfrm>
              <a:off x="1310863" y="2795649"/>
              <a:ext cx="4099751" cy="1887486"/>
            </a:xfrm>
            <a:prstGeom prst="rect">
              <a:avLst/>
            </a:prstGeom>
          </p:spPr>
        </p:pic>
      </p:grpSp>
      <p:sp>
        <p:nvSpPr>
          <p:cNvPr id="9" name="文本框 8">
            <a:extLst>
              <a:ext uri="{FF2B5EF4-FFF2-40B4-BE49-F238E27FC236}">
                <a16:creationId xmlns:a16="http://schemas.microsoft.com/office/drawing/2014/main" id="{C52C340F-A75E-4F29-9B09-6A4CCF6DD843}"/>
              </a:ext>
            </a:extLst>
          </p:cNvPr>
          <p:cNvSpPr txBox="1"/>
          <p:nvPr/>
        </p:nvSpPr>
        <p:spPr>
          <a:xfrm>
            <a:off x="1079013" y="1496299"/>
            <a:ext cx="10033974" cy="738664"/>
          </a:xfrm>
          <a:prstGeom prst="rect">
            <a:avLst/>
          </a:prstGeom>
          <a:noFill/>
        </p:spPr>
        <p:txBody>
          <a:bodyPr wrap="square" rtlCol="0">
            <a:spAutoFit/>
          </a:bodyPr>
          <a:lstStyle/>
          <a:p>
            <a:pPr algn="ctr"/>
            <a:r>
              <a:rPr lang="zh-CN" altLang="en-US" sz="1400" dirty="0">
                <a:solidFill>
                  <a:schemeClr val="bg1"/>
                </a:solidFill>
                <a:cs typeface="+mn-ea"/>
                <a:sym typeface="+mn-lt"/>
              </a:rPr>
              <a:t>Click here to add the title content, which matches the content, and note the font size. Click here to add the title content, which matches the content, and note the font size. Click here to add the title content, which matches the content, and note the font size.</a:t>
            </a:r>
          </a:p>
        </p:txBody>
      </p:sp>
    </p:spTree>
    <p:custDataLst>
      <p:tags r:id="rId1"/>
    </p:custDataLst>
    <p:extLst>
      <p:ext uri="{BB962C8B-B14F-4D97-AF65-F5344CB8AC3E}">
        <p14:creationId xmlns:p14="http://schemas.microsoft.com/office/powerpoint/2010/main" val="873699656"/>
      </p:ext>
    </p:extLst>
  </p:cSld>
  <p:clrMapOvr>
    <a:masterClrMapping/>
  </p:clrMapOvr>
  <mc:AlternateContent xmlns:mc="http://schemas.openxmlformats.org/markup-compatibility/2006" xmlns:p14="http://schemas.microsoft.com/office/powerpoint/2010/main">
    <mc:Choice Requires="p14">
      <p:transition spd="slow" p14:dur="1500" advTm="3265">
        <p:random/>
      </p:transition>
    </mc:Choice>
    <mc:Fallback xmlns:a16="http://schemas.microsoft.com/office/drawing/2014/main" xmlns:a14="http://schemas.microsoft.com/office/drawing/2010/main" xmlns="">
      <p:transition spd="slow" advTm="326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a:extLst>
              <a:ext uri="{FF2B5EF4-FFF2-40B4-BE49-F238E27FC236}">
                <a16:creationId xmlns:a16="http://schemas.microsoft.com/office/drawing/2014/main" id="{0E6B05E9-605E-4489-BE5A-F071803282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620"/>
            <a:ext cx="12192000" cy="6865241"/>
          </a:xfrm>
          <a:prstGeom prst="rect">
            <a:avLst/>
          </a:prstGeom>
        </p:spPr>
      </p:pic>
      <p:grpSp>
        <p:nvGrpSpPr>
          <p:cNvPr id="18" name="组合 17">
            <a:extLst>
              <a:ext uri="{FF2B5EF4-FFF2-40B4-BE49-F238E27FC236}">
                <a16:creationId xmlns:a16="http://schemas.microsoft.com/office/drawing/2014/main" id="{93743E60-860B-4119-92AF-E4BD24A6D120}"/>
              </a:ext>
            </a:extLst>
          </p:cNvPr>
          <p:cNvGrpSpPr/>
          <p:nvPr/>
        </p:nvGrpSpPr>
        <p:grpSpPr>
          <a:xfrm>
            <a:off x="613078" y="303769"/>
            <a:ext cx="4027826" cy="400110"/>
            <a:chOff x="747147" y="259246"/>
            <a:chExt cx="4027826" cy="400110"/>
          </a:xfrm>
        </p:grpSpPr>
        <p:grpSp>
          <p:nvGrpSpPr>
            <p:cNvPr id="11" name="组合 10">
              <a:extLst>
                <a:ext uri="{FF2B5EF4-FFF2-40B4-BE49-F238E27FC236}">
                  <a16:creationId xmlns:a16="http://schemas.microsoft.com/office/drawing/2014/main" id="{980B313F-5D42-456E-B802-A560DA5CAD4A}"/>
                </a:ext>
              </a:extLst>
            </p:cNvPr>
            <p:cNvGrpSpPr/>
            <p:nvPr/>
          </p:nvGrpSpPr>
          <p:grpSpPr>
            <a:xfrm>
              <a:off x="1547813" y="259246"/>
              <a:ext cx="3227160" cy="400110"/>
              <a:chOff x="382815" y="554975"/>
              <a:chExt cx="3227160" cy="400110"/>
            </a:xfrm>
          </p:grpSpPr>
          <p:sp>
            <p:nvSpPr>
              <p:cNvPr id="9" name="文本框 8">
                <a:extLst>
                  <a:ext uri="{FF2B5EF4-FFF2-40B4-BE49-F238E27FC236}">
                    <a16:creationId xmlns:a16="http://schemas.microsoft.com/office/drawing/2014/main" id="{E1F098E5-0325-4B34-8CED-A665DB806110}"/>
                  </a:ext>
                </a:extLst>
              </p:cNvPr>
              <p:cNvSpPr txBox="1"/>
              <p:nvPr/>
            </p:nvSpPr>
            <p:spPr>
              <a:xfrm>
                <a:off x="382815" y="554975"/>
                <a:ext cx="2857500" cy="307777"/>
              </a:xfrm>
              <a:prstGeom prst="rect">
                <a:avLst/>
              </a:prstGeom>
              <a:noFill/>
            </p:spPr>
            <p:txBody>
              <a:bodyPr wrap="square" rtlCol="0">
                <a:spAutoFit/>
              </a:bodyPr>
              <a:lstStyle/>
              <a:p>
                <a:pPr algn="dist"/>
                <a:r>
                  <a:rPr lang="en-US" altLang="zh-CN" sz="1400" dirty="0">
                    <a:solidFill>
                      <a:schemeClr val="bg1"/>
                    </a:solidFill>
                    <a:cs typeface="+mn-ea"/>
                    <a:sym typeface="+mn-lt"/>
                  </a:rPr>
                  <a:t>XX</a:t>
                </a:r>
                <a:r>
                  <a:rPr lang="zh-CN" altLang="en-US" sz="1400" dirty="0">
                    <a:solidFill>
                      <a:schemeClr val="bg1"/>
                    </a:solidFill>
                    <a:cs typeface="+mn-ea"/>
                    <a:sym typeface="+mn-lt"/>
                  </a:rPr>
                  <a:t>Network Technology Co., Ltd</a:t>
                </a:r>
              </a:p>
            </p:txBody>
          </p:sp>
          <p:sp>
            <p:nvSpPr>
              <p:cNvPr id="10" name="文本框 9">
                <a:extLst>
                  <a:ext uri="{FF2B5EF4-FFF2-40B4-BE49-F238E27FC236}">
                    <a16:creationId xmlns:a16="http://schemas.microsoft.com/office/drawing/2014/main" id="{DF8410F5-A394-4177-AD9F-0DAE2FF65F60}"/>
                  </a:ext>
                </a:extLst>
              </p:cNvPr>
              <p:cNvSpPr txBox="1"/>
              <p:nvPr/>
            </p:nvSpPr>
            <p:spPr>
              <a:xfrm>
                <a:off x="382815" y="755030"/>
                <a:ext cx="3227160" cy="200055"/>
              </a:xfrm>
              <a:prstGeom prst="rect">
                <a:avLst/>
              </a:prstGeom>
              <a:noFill/>
            </p:spPr>
            <p:txBody>
              <a:bodyPr wrap="square" rtlCol="0">
                <a:spAutoFit/>
              </a:bodyPr>
              <a:lstStyle/>
              <a:p>
                <a:pPr algn="dist"/>
                <a:r>
                  <a:rPr lang="en-US" altLang="zh-CN" sz="700" dirty="0">
                    <a:solidFill>
                      <a:schemeClr val="bg1"/>
                    </a:solidFill>
                    <a:cs typeface="+mn-ea"/>
                    <a:sym typeface="+mn-lt"/>
                  </a:rPr>
                  <a:t>XX NETWORK TECHNOLOGY CO., LTD.</a:t>
                </a:r>
                <a:endParaRPr lang="zh-CN" altLang="en-US" sz="7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C00E5595-27F7-427F-961A-45A700732D15}"/>
                </a:ext>
              </a:extLst>
            </p:cNvPr>
            <p:cNvGrpSpPr/>
            <p:nvPr/>
          </p:nvGrpSpPr>
          <p:grpSpPr>
            <a:xfrm>
              <a:off x="747147" y="290024"/>
              <a:ext cx="774473" cy="369332"/>
              <a:chOff x="747147" y="290024"/>
              <a:chExt cx="774473" cy="369332"/>
            </a:xfrm>
          </p:grpSpPr>
          <p:sp>
            <p:nvSpPr>
              <p:cNvPr id="8" name="文本框 7">
                <a:extLst>
                  <a:ext uri="{FF2B5EF4-FFF2-40B4-BE49-F238E27FC236}">
                    <a16:creationId xmlns:a16="http://schemas.microsoft.com/office/drawing/2014/main" id="{1F134A2E-6A9D-44D4-8538-4D114FCBFA48}"/>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MTX</a:t>
                </a:r>
                <a:endParaRPr lang="zh-CN" altLang="en-US" dirty="0">
                  <a:solidFill>
                    <a:schemeClr val="bg1"/>
                  </a:solidFill>
                  <a:cs typeface="+mn-ea"/>
                  <a:sym typeface="+mn-lt"/>
                </a:endParaRPr>
              </a:p>
            </p:txBody>
          </p:sp>
          <p:sp>
            <p:nvSpPr>
              <p:cNvPr id="12" name="矩形: 圆角 11">
                <a:extLst>
                  <a:ext uri="{FF2B5EF4-FFF2-40B4-BE49-F238E27FC236}">
                    <a16:creationId xmlns:a16="http://schemas.microsoft.com/office/drawing/2014/main" id="{F0743AEE-6F6F-4E42-81DE-D82AF5D1C79B}"/>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7" name="组合 16">
            <a:extLst>
              <a:ext uri="{FF2B5EF4-FFF2-40B4-BE49-F238E27FC236}">
                <a16:creationId xmlns:a16="http://schemas.microsoft.com/office/drawing/2014/main" id="{BA0EA611-0B22-4C1A-AFAE-05C610F04578}"/>
              </a:ext>
            </a:extLst>
          </p:cNvPr>
          <p:cNvGrpSpPr/>
          <p:nvPr/>
        </p:nvGrpSpPr>
        <p:grpSpPr>
          <a:xfrm>
            <a:off x="982690" y="2347665"/>
            <a:ext cx="6473599" cy="1155363"/>
            <a:chOff x="-1852" y="2233396"/>
            <a:chExt cx="6040702" cy="1155363"/>
          </a:xfrm>
        </p:grpSpPr>
        <p:sp>
          <p:nvSpPr>
            <p:cNvPr id="14" name="文本框 13">
              <a:extLst>
                <a:ext uri="{FF2B5EF4-FFF2-40B4-BE49-F238E27FC236}">
                  <a16:creationId xmlns:a16="http://schemas.microsoft.com/office/drawing/2014/main" id="{74810473-B419-4798-A73F-52DF3CEB928C}"/>
                </a:ext>
              </a:extLst>
            </p:cNvPr>
            <p:cNvSpPr txBox="1"/>
            <p:nvPr/>
          </p:nvSpPr>
          <p:spPr>
            <a:xfrm>
              <a:off x="106658" y="2280763"/>
              <a:ext cx="5784188" cy="1107996"/>
            </a:xfrm>
            <a:prstGeom prst="rect">
              <a:avLst/>
            </a:prstGeom>
            <a:noFill/>
          </p:spPr>
          <p:txBody>
            <a:bodyPr wrap="square" rtlCol="0">
              <a:spAutoFit/>
            </a:bodyPr>
            <a:lstStyle/>
            <a:p>
              <a:pPr algn="dist"/>
              <a:r>
                <a:rPr lang="zh-CN" altLang="en-US" sz="6600" dirty="0">
                  <a:solidFill>
                    <a:schemeClr val="bg1"/>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Thank you</a:t>
              </a:r>
            </a:p>
          </p:txBody>
        </p:sp>
        <p:sp>
          <p:nvSpPr>
            <p:cNvPr id="15" name="L 形 14">
              <a:extLst>
                <a:ext uri="{FF2B5EF4-FFF2-40B4-BE49-F238E27FC236}">
                  <a16:creationId xmlns:a16="http://schemas.microsoft.com/office/drawing/2014/main" id="{E93BDF61-A392-4CD0-B52E-7352866D93A4}"/>
                </a:ext>
              </a:extLst>
            </p:cNvPr>
            <p:cNvSpPr/>
            <p:nvPr/>
          </p:nvSpPr>
          <p:spPr>
            <a:xfrm rot="5400000">
              <a:off x="511" y="2231033"/>
              <a:ext cx="249936" cy="254662"/>
            </a:xfrm>
            <a:prstGeom prst="corner">
              <a:avLst>
                <a:gd name="adj1" fmla="val 22162"/>
                <a:gd name="adj2" fmla="val 2031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16" name="L 形 15">
              <a:extLst>
                <a:ext uri="{FF2B5EF4-FFF2-40B4-BE49-F238E27FC236}">
                  <a16:creationId xmlns:a16="http://schemas.microsoft.com/office/drawing/2014/main" id="{CFC8011D-CA05-47BC-B596-59DEC23FBB25}"/>
                </a:ext>
              </a:extLst>
            </p:cNvPr>
            <p:cNvSpPr/>
            <p:nvPr/>
          </p:nvSpPr>
          <p:spPr>
            <a:xfrm rot="16200000">
              <a:off x="5786551" y="3089093"/>
              <a:ext cx="249936" cy="254662"/>
            </a:xfrm>
            <a:prstGeom prst="corner">
              <a:avLst>
                <a:gd name="adj1" fmla="val 22162"/>
                <a:gd name="adj2" fmla="val 2031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grpSp>
      <p:grpSp>
        <p:nvGrpSpPr>
          <p:cNvPr id="29" name="组合 28">
            <a:extLst>
              <a:ext uri="{FF2B5EF4-FFF2-40B4-BE49-F238E27FC236}">
                <a16:creationId xmlns:a16="http://schemas.microsoft.com/office/drawing/2014/main" id="{2648FFC7-6E95-49AC-8DF2-8AEB92592DCB}"/>
              </a:ext>
            </a:extLst>
          </p:cNvPr>
          <p:cNvGrpSpPr/>
          <p:nvPr/>
        </p:nvGrpSpPr>
        <p:grpSpPr>
          <a:xfrm>
            <a:off x="1511850" y="3540586"/>
            <a:ext cx="5415279" cy="338554"/>
            <a:chOff x="1310430" y="3698060"/>
            <a:chExt cx="5415279" cy="338554"/>
          </a:xfrm>
        </p:grpSpPr>
        <p:sp>
          <p:nvSpPr>
            <p:cNvPr id="21" name="文本框 20">
              <a:extLst>
                <a:ext uri="{FF2B5EF4-FFF2-40B4-BE49-F238E27FC236}">
                  <a16:creationId xmlns:a16="http://schemas.microsoft.com/office/drawing/2014/main" id="{90154B41-823B-4434-8FD6-E26E71B22C98}"/>
                </a:ext>
              </a:extLst>
            </p:cNvPr>
            <p:cNvSpPr txBox="1"/>
            <p:nvPr/>
          </p:nvSpPr>
          <p:spPr>
            <a:xfrm>
              <a:off x="1960883" y="3698060"/>
              <a:ext cx="41143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微软雅黑"/>
                  <a:ea typeface="微软雅黑"/>
                  <a:cs typeface="+mn-ea"/>
                  <a:sym typeface="+mn-lt"/>
                </a:rPr>
                <a:t>Insert the Subtitle of Your Presentation</a:t>
              </a:r>
            </a:p>
          </p:txBody>
        </p:sp>
        <p:grpSp>
          <p:nvGrpSpPr>
            <p:cNvPr id="28" name="组合 27">
              <a:extLst>
                <a:ext uri="{FF2B5EF4-FFF2-40B4-BE49-F238E27FC236}">
                  <a16:creationId xmlns:a16="http://schemas.microsoft.com/office/drawing/2014/main" id="{1F4CCAFC-6C87-48C5-BE8F-5ED9AB527BC6}"/>
                </a:ext>
              </a:extLst>
            </p:cNvPr>
            <p:cNvGrpSpPr/>
            <p:nvPr/>
          </p:nvGrpSpPr>
          <p:grpSpPr>
            <a:xfrm>
              <a:off x="1310430" y="3875255"/>
              <a:ext cx="627274" cy="45719"/>
              <a:chOff x="1310430" y="3875255"/>
              <a:chExt cx="627274" cy="45719"/>
            </a:xfrm>
          </p:grpSpPr>
          <p:cxnSp>
            <p:nvCxnSpPr>
              <p:cNvPr id="23" name="直接连接符 22">
                <a:extLst>
                  <a:ext uri="{FF2B5EF4-FFF2-40B4-BE49-F238E27FC236}">
                    <a16:creationId xmlns:a16="http://schemas.microsoft.com/office/drawing/2014/main" id="{2E4BDAA2-D986-4892-99D3-33C1EAD2B5ED}"/>
                  </a:ext>
                </a:extLst>
              </p:cNvPr>
              <p:cNvCxnSpPr>
                <a:cxnSpLocks/>
              </p:cNvCxnSpPr>
              <p:nvPr/>
            </p:nvCxnSpPr>
            <p:spPr>
              <a:xfrm>
                <a:off x="1310430" y="3898115"/>
                <a:ext cx="604095" cy="0"/>
              </a:xfrm>
              <a:prstGeom prst="line">
                <a:avLst/>
              </a:prstGeom>
              <a:ln w="9525">
                <a:gradFill flip="none" rotWithShape="1">
                  <a:gsLst>
                    <a:gs pos="0">
                      <a:schemeClr val="accent1">
                        <a:lumMod val="5000"/>
                        <a:lumOff val="95000"/>
                        <a:alpha val="0"/>
                      </a:schemeClr>
                    </a:gs>
                    <a:gs pos="74000">
                      <a:schemeClr val="bg1"/>
                    </a:gs>
                    <a:gs pos="83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9CD0E492-5C88-4C19-90B6-D6AF8F69370F}"/>
                  </a:ext>
                </a:extLst>
              </p:cNvPr>
              <p:cNvSpPr/>
              <p:nvPr/>
            </p:nvSpPr>
            <p:spPr>
              <a:xfrm>
                <a:off x="1886226" y="3875255"/>
                <a:ext cx="51478"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a:extLst>
                <a:ext uri="{FF2B5EF4-FFF2-40B4-BE49-F238E27FC236}">
                  <a16:creationId xmlns:a16="http://schemas.microsoft.com/office/drawing/2014/main" id="{BE5CFF14-9BEE-4758-A906-F8E3FFBA2BA8}"/>
                </a:ext>
              </a:extLst>
            </p:cNvPr>
            <p:cNvGrpSpPr/>
            <p:nvPr/>
          </p:nvGrpSpPr>
          <p:grpSpPr>
            <a:xfrm>
              <a:off x="6096000" y="3875254"/>
              <a:ext cx="629709" cy="45719"/>
              <a:chOff x="6096000" y="3875254"/>
              <a:chExt cx="629709" cy="45719"/>
            </a:xfrm>
          </p:grpSpPr>
          <p:cxnSp>
            <p:nvCxnSpPr>
              <p:cNvPr id="24" name="直接连接符 23">
                <a:extLst>
                  <a:ext uri="{FF2B5EF4-FFF2-40B4-BE49-F238E27FC236}">
                    <a16:creationId xmlns:a16="http://schemas.microsoft.com/office/drawing/2014/main" id="{2A46B902-4419-48FF-A6C8-4B3AEA1D667F}"/>
                  </a:ext>
                </a:extLst>
              </p:cNvPr>
              <p:cNvCxnSpPr>
                <a:cxnSpLocks/>
              </p:cNvCxnSpPr>
              <p:nvPr/>
            </p:nvCxnSpPr>
            <p:spPr>
              <a:xfrm>
                <a:off x="6121614" y="3898115"/>
                <a:ext cx="604095" cy="0"/>
              </a:xfrm>
              <a:prstGeom prst="line">
                <a:avLst/>
              </a:prstGeom>
              <a:ln w="9525">
                <a:gradFill flip="none" rotWithShape="1">
                  <a:gsLst>
                    <a:gs pos="0">
                      <a:schemeClr val="accent1">
                        <a:lumMod val="5000"/>
                        <a:lumOff val="95000"/>
                        <a:alpha val="0"/>
                      </a:schemeClr>
                    </a:gs>
                    <a:gs pos="74000">
                      <a:schemeClr val="bg1"/>
                    </a:gs>
                    <a:gs pos="83000">
                      <a:schemeClr val="bg1"/>
                    </a:gs>
                    <a:gs pos="100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038BAA73-C68D-4814-AD4C-A6E848967E35}"/>
                  </a:ext>
                </a:extLst>
              </p:cNvPr>
              <p:cNvSpPr/>
              <p:nvPr/>
            </p:nvSpPr>
            <p:spPr>
              <a:xfrm>
                <a:off x="6096000" y="3875254"/>
                <a:ext cx="51478"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42" name="组合 41">
            <a:extLst>
              <a:ext uri="{FF2B5EF4-FFF2-40B4-BE49-F238E27FC236}">
                <a16:creationId xmlns:a16="http://schemas.microsoft.com/office/drawing/2014/main" id="{C00D48F2-6AD7-4A3A-B990-5FDC2EA4382D}"/>
              </a:ext>
            </a:extLst>
          </p:cNvPr>
          <p:cNvGrpSpPr/>
          <p:nvPr/>
        </p:nvGrpSpPr>
        <p:grpSpPr>
          <a:xfrm>
            <a:off x="2172454" y="4564759"/>
            <a:ext cx="1380851" cy="308813"/>
            <a:chOff x="1834486" y="4564337"/>
            <a:chExt cx="1380851" cy="308813"/>
          </a:xfrm>
        </p:grpSpPr>
        <p:sp>
          <p:nvSpPr>
            <p:cNvPr id="40" name="矩形: 圆角 39">
              <a:extLst>
                <a:ext uri="{FF2B5EF4-FFF2-40B4-BE49-F238E27FC236}">
                  <a16:creationId xmlns:a16="http://schemas.microsoft.com/office/drawing/2014/main" id="{F933CF00-1E68-4687-B274-4EF8344FCADC}"/>
                </a:ext>
              </a:extLst>
            </p:cNvPr>
            <p:cNvSpPr/>
            <p:nvPr/>
          </p:nvSpPr>
          <p:spPr>
            <a:xfrm>
              <a:off x="1937702" y="4565373"/>
              <a:ext cx="1174420" cy="307777"/>
            </a:xfrm>
            <a:prstGeom prst="roundRect">
              <a:avLst/>
            </a:prstGeom>
            <a:noFill/>
            <a:ln w="635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a16="http://schemas.microsoft.com/office/drawing/2014/main" id="{DD90A54A-3D8A-4D65-A2F5-2973E34612B1}"/>
                </a:ext>
              </a:extLst>
            </p:cNvPr>
            <p:cNvSpPr txBox="1"/>
            <p:nvPr/>
          </p:nvSpPr>
          <p:spPr>
            <a:xfrm>
              <a:off x="1834486" y="4564337"/>
              <a:ext cx="1380851" cy="307777"/>
            </a:xfrm>
            <a:prstGeom prst="rect">
              <a:avLst/>
            </a:prstGeom>
            <a:noFill/>
          </p:spPr>
          <p:txBody>
            <a:bodyPr wrap="square" rtlCol="0">
              <a:spAutoFit/>
            </a:bodyPr>
            <a:lstStyle/>
            <a:p>
              <a:pPr algn="ctr"/>
              <a:r>
                <a:rPr lang="en-US" altLang="zh-CN" sz="1400" dirty="0">
                  <a:solidFill>
                    <a:schemeClr val="bg1"/>
                  </a:solidFill>
                  <a:cs typeface="+mn-ea"/>
                  <a:sym typeface="+mn-lt"/>
                </a:rPr>
                <a:t>jpppt.com</a:t>
              </a:r>
              <a:endParaRPr lang="zh-CN" altLang="en-US" sz="1400" dirty="0">
                <a:solidFill>
                  <a:schemeClr val="bg1"/>
                </a:solidFill>
                <a:cs typeface="+mn-ea"/>
                <a:sym typeface="+mn-lt"/>
              </a:endParaRPr>
            </a:p>
          </p:txBody>
        </p:sp>
      </p:grpSp>
      <p:grpSp>
        <p:nvGrpSpPr>
          <p:cNvPr id="43" name="组合 42">
            <a:extLst>
              <a:ext uri="{FF2B5EF4-FFF2-40B4-BE49-F238E27FC236}">
                <a16:creationId xmlns:a16="http://schemas.microsoft.com/office/drawing/2014/main" id="{1DE77D63-1B91-4042-966E-33177938F46D}"/>
              </a:ext>
            </a:extLst>
          </p:cNvPr>
          <p:cNvGrpSpPr/>
          <p:nvPr/>
        </p:nvGrpSpPr>
        <p:grpSpPr>
          <a:xfrm>
            <a:off x="4659723" y="4565276"/>
            <a:ext cx="1471770" cy="307778"/>
            <a:chOff x="1612677" y="4565372"/>
            <a:chExt cx="1471770" cy="307778"/>
          </a:xfrm>
        </p:grpSpPr>
        <p:sp>
          <p:nvSpPr>
            <p:cNvPr id="44" name="矩形: 圆角 43">
              <a:extLst>
                <a:ext uri="{FF2B5EF4-FFF2-40B4-BE49-F238E27FC236}">
                  <a16:creationId xmlns:a16="http://schemas.microsoft.com/office/drawing/2014/main" id="{1F930179-49FC-4590-8BD4-9240A34FD79D}"/>
                </a:ext>
              </a:extLst>
            </p:cNvPr>
            <p:cNvSpPr/>
            <p:nvPr/>
          </p:nvSpPr>
          <p:spPr>
            <a:xfrm>
              <a:off x="1762170" y="4565373"/>
              <a:ext cx="1174420" cy="307777"/>
            </a:xfrm>
            <a:prstGeom prst="roundRect">
              <a:avLst/>
            </a:prstGeom>
            <a:noFill/>
            <a:ln w="635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a:extLst>
                <a:ext uri="{FF2B5EF4-FFF2-40B4-BE49-F238E27FC236}">
                  <a16:creationId xmlns:a16="http://schemas.microsoft.com/office/drawing/2014/main" id="{AD820F46-D2F3-49DB-ACBC-5085462F0A64}"/>
                </a:ext>
              </a:extLst>
            </p:cNvPr>
            <p:cNvSpPr txBox="1"/>
            <p:nvPr/>
          </p:nvSpPr>
          <p:spPr>
            <a:xfrm>
              <a:off x="1612677" y="4565372"/>
              <a:ext cx="1471770" cy="307777"/>
            </a:xfrm>
            <a:prstGeom prst="rect">
              <a:avLst/>
            </a:prstGeom>
            <a:noFill/>
          </p:spPr>
          <p:txBody>
            <a:bodyPr wrap="square" rtlCol="0">
              <a:spAutoFit/>
            </a:bodyPr>
            <a:lstStyle/>
            <a:p>
              <a:pPr algn="ctr"/>
              <a:r>
                <a:rPr lang="en-US" altLang="zh-CN" sz="1400" dirty="0">
                  <a:solidFill>
                    <a:schemeClr val="bg1"/>
                  </a:solidFill>
                  <a:cs typeface="+mn-ea"/>
                  <a:sym typeface="+mn-lt"/>
                </a:rPr>
                <a:t>20XX. XX</a:t>
              </a:r>
              <a:endParaRPr lang="zh-CN" altLang="en-US" sz="1400" dirty="0">
                <a:solidFill>
                  <a:schemeClr val="bg1"/>
                </a:solidFill>
                <a:cs typeface="+mn-ea"/>
                <a:sym typeface="+mn-lt"/>
              </a:endParaRPr>
            </a:p>
          </p:txBody>
        </p:sp>
      </p:grpSp>
      <p:grpSp>
        <p:nvGrpSpPr>
          <p:cNvPr id="48" name="组合 47">
            <a:extLst>
              <a:ext uri="{FF2B5EF4-FFF2-40B4-BE49-F238E27FC236}">
                <a16:creationId xmlns:a16="http://schemas.microsoft.com/office/drawing/2014/main" id="{92876DCC-213E-4407-9FAF-C855BD04F15A}"/>
              </a:ext>
            </a:extLst>
          </p:cNvPr>
          <p:cNvGrpSpPr/>
          <p:nvPr/>
        </p:nvGrpSpPr>
        <p:grpSpPr>
          <a:xfrm>
            <a:off x="11800403" y="4413978"/>
            <a:ext cx="93171" cy="1854082"/>
            <a:chOff x="244915" y="1333944"/>
            <a:chExt cx="120835" cy="1596721"/>
          </a:xfrm>
        </p:grpSpPr>
        <p:cxnSp>
          <p:nvCxnSpPr>
            <p:cNvPr id="50" name="直接连接符 49">
              <a:extLst>
                <a:ext uri="{FF2B5EF4-FFF2-40B4-BE49-F238E27FC236}">
                  <a16:creationId xmlns:a16="http://schemas.microsoft.com/office/drawing/2014/main" id="{CDB6AD65-62DC-4D24-BDD8-828E3EE483DC}"/>
                </a:ext>
              </a:extLst>
            </p:cNvPr>
            <p:cNvCxnSpPr>
              <a:cxnSpLocks/>
            </p:cNvCxnSpPr>
            <p:nvPr/>
          </p:nvCxnSpPr>
          <p:spPr>
            <a:xfrm>
              <a:off x="244915" y="1333944"/>
              <a:ext cx="120835" cy="881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C377C27B-853B-4446-893F-66DDC18CC6E9}"/>
                </a:ext>
              </a:extLst>
            </p:cNvPr>
            <p:cNvCxnSpPr>
              <a:cxnSpLocks/>
            </p:cNvCxnSpPr>
            <p:nvPr/>
          </p:nvCxnSpPr>
          <p:spPr>
            <a:xfrm>
              <a:off x="244915" y="1711098"/>
              <a:ext cx="120835" cy="881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83FCD7B9-0A5B-4E42-8066-77145558F4A2}"/>
                </a:ext>
              </a:extLst>
            </p:cNvPr>
            <p:cNvCxnSpPr>
              <a:cxnSpLocks/>
            </p:cNvCxnSpPr>
            <p:nvPr/>
          </p:nvCxnSpPr>
          <p:spPr>
            <a:xfrm>
              <a:off x="244915" y="2088251"/>
              <a:ext cx="120835" cy="881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CBE2C13D-066B-43A8-9CE1-D82215C9EB59}"/>
                </a:ext>
              </a:extLst>
            </p:cNvPr>
            <p:cNvCxnSpPr>
              <a:cxnSpLocks/>
            </p:cNvCxnSpPr>
            <p:nvPr/>
          </p:nvCxnSpPr>
          <p:spPr>
            <a:xfrm>
              <a:off x="244915" y="2465405"/>
              <a:ext cx="120835" cy="881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9C71EFDB-E783-4022-8624-8FB408DE6E22}"/>
                </a:ext>
              </a:extLst>
            </p:cNvPr>
            <p:cNvCxnSpPr>
              <a:cxnSpLocks/>
            </p:cNvCxnSpPr>
            <p:nvPr/>
          </p:nvCxnSpPr>
          <p:spPr>
            <a:xfrm>
              <a:off x="244915" y="2842559"/>
              <a:ext cx="120835" cy="881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TextBox 3">
            <a:hlinkClick r:id="rId4"/>
            <a:extLst>
              <a:ext uri="{FF2B5EF4-FFF2-40B4-BE49-F238E27FC236}">
                <a16:creationId xmlns:a16="http://schemas.microsoft.com/office/drawing/2014/main" id="{E77D25AA-A6EA-4727-ADDF-E804075D2947}"/>
              </a:ext>
            </a:extLst>
          </p:cNvPr>
          <p:cNvSpPr txBox="1"/>
          <p:nvPr/>
        </p:nvSpPr>
        <p:spPr>
          <a:xfrm>
            <a:off x="982690" y="6575140"/>
            <a:ext cx="5169613" cy="246221"/>
          </a:xfrm>
          <a:prstGeom prst="rect">
            <a:avLst/>
          </a:prstGeom>
          <a:noFill/>
        </p:spPr>
        <p:txBody>
          <a:bodyPr wrap="square" rtlCol="0">
            <a:spAutoFit/>
          </a:bodyPr>
          <a:lstStyle/>
          <a:p>
            <a:r>
              <a:rPr lang="en-US" altLang="zh-CN"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https://www.jpppt.com</a:t>
            </a:r>
            <a:endParaRPr lang="ko-KR" altLang="en-US" sz="1000" dirty="0">
              <a:solidFill>
                <a:schemeClr val="bg1"/>
              </a:solidFill>
              <a:cs typeface="Arial" pitchFamily="34" charset="0"/>
            </a:endParaRPr>
          </a:p>
        </p:txBody>
      </p:sp>
    </p:spTree>
    <p:custDataLst>
      <p:tags r:id="rId1"/>
    </p:custDataLst>
    <p:extLst>
      <p:ext uri="{BB962C8B-B14F-4D97-AF65-F5344CB8AC3E}">
        <p14:creationId xmlns:p14="http://schemas.microsoft.com/office/powerpoint/2010/main" val="1179653298"/>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a16="http://schemas.microsoft.com/office/drawing/2014/main" xmlns:a14="http://schemas.microsoft.com/office/drawing/2010/main"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outVertic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par>
                                <p:cTn id="27" presetID="53" presetClass="entr" presetSubtype="16"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42"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3646838-AD2D-4705-918E-6B21D8EB46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65241"/>
          </a:xfrm>
          <a:prstGeom prst="rect">
            <a:avLst/>
          </a:prstGeom>
        </p:spPr>
      </p:pic>
      <p:grpSp>
        <p:nvGrpSpPr>
          <p:cNvPr id="3" name="组合 2">
            <a:extLst>
              <a:ext uri="{FF2B5EF4-FFF2-40B4-BE49-F238E27FC236}">
                <a16:creationId xmlns:a16="http://schemas.microsoft.com/office/drawing/2014/main" id="{87BB9CFB-23EB-4979-9A85-802E63227435}"/>
              </a:ext>
            </a:extLst>
          </p:cNvPr>
          <p:cNvGrpSpPr/>
          <p:nvPr/>
        </p:nvGrpSpPr>
        <p:grpSpPr>
          <a:xfrm>
            <a:off x="613078" y="347312"/>
            <a:ext cx="4027826" cy="400110"/>
            <a:chOff x="747147" y="259246"/>
            <a:chExt cx="4027826" cy="400110"/>
          </a:xfrm>
        </p:grpSpPr>
        <p:grpSp>
          <p:nvGrpSpPr>
            <p:cNvPr id="4" name="组合 3">
              <a:extLst>
                <a:ext uri="{FF2B5EF4-FFF2-40B4-BE49-F238E27FC236}">
                  <a16:creationId xmlns:a16="http://schemas.microsoft.com/office/drawing/2014/main" id="{CE0818F9-E1C8-4A58-84D3-40221A9FA514}"/>
                </a:ext>
              </a:extLst>
            </p:cNvPr>
            <p:cNvGrpSpPr/>
            <p:nvPr/>
          </p:nvGrpSpPr>
          <p:grpSpPr>
            <a:xfrm>
              <a:off x="1547813" y="259246"/>
              <a:ext cx="3227160" cy="400110"/>
              <a:chOff x="382815" y="554975"/>
              <a:chExt cx="3227160" cy="400110"/>
            </a:xfrm>
          </p:grpSpPr>
          <p:sp>
            <p:nvSpPr>
              <p:cNvPr id="8" name="文本框 7">
                <a:extLst>
                  <a:ext uri="{FF2B5EF4-FFF2-40B4-BE49-F238E27FC236}">
                    <a16:creationId xmlns:a16="http://schemas.microsoft.com/office/drawing/2014/main" id="{43F05305-5259-4F3D-A9DF-A3D7FEECD628}"/>
                  </a:ext>
                </a:extLst>
              </p:cNvPr>
              <p:cNvSpPr txBox="1"/>
              <p:nvPr/>
            </p:nvSpPr>
            <p:spPr>
              <a:xfrm>
                <a:off x="382815" y="554975"/>
                <a:ext cx="2857500" cy="307777"/>
              </a:xfrm>
              <a:prstGeom prst="rect">
                <a:avLst/>
              </a:prstGeom>
              <a:noFill/>
            </p:spPr>
            <p:txBody>
              <a:bodyPr wrap="square" rtlCol="0">
                <a:spAutoFit/>
              </a:bodyPr>
              <a:lstStyle/>
              <a:p>
                <a:pPr algn="dist"/>
                <a:r>
                  <a:rPr lang="en-US" altLang="zh-CN" sz="1400" dirty="0">
                    <a:solidFill>
                      <a:schemeClr val="bg1"/>
                    </a:solidFill>
                    <a:cs typeface="+mn-ea"/>
                    <a:sym typeface="+mn-lt"/>
                  </a:rPr>
                  <a:t>XX</a:t>
                </a:r>
                <a:r>
                  <a:rPr lang="zh-CN" altLang="en-US" sz="1400" dirty="0">
                    <a:solidFill>
                      <a:schemeClr val="bg1"/>
                    </a:solidFill>
                    <a:cs typeface="+mn-ea"/>
                    <a:sym typeface="+mn-lt"/>
                  </a:rPr>
                  <a:t>Network Technology Co., Ltd</a:t>
                </a:r>
              </a:p>
            </p:txBody>
          </p:sp>
          <p:sp>
            <p:nvSpPr>
              <p:cNvPr id="9" name="文本框 8">
                <a:extLst>
                  <a:ext uri="{FF2B5EF4-FFF2-40B4-BE49-F238E27FC236}">
                    <a16:creationId xmlns:a16="http://schemas.microsoft.com/office/drawing/2014/main" id="{091EEE4C-5E0E-4294-94C7-3BF844B2BF06}"/>
                  </a:ext>
                </a:extLst>
              </p:cNvPr>
              <p:cNvSpPr txBox="1"/>
              <p:nvPr/>
            </p:nvSpPr>
            <p:spPr>
              <a:xfrm>
                <a:off x="382815" y="755030"/>
                <a:ext cx="3227160" cy="200055"/>
              </a:xfrm>
              <a:prstGeom prst="rect">
                <a:avLst/>
              </a:prstGeom>
              <a:noFill/>
            </p:spPr>
            <p:txBody>
              <a:bodyPr wrap="square" rtlCol="0">
                <a:spAutoFit/>
              </a:bodyPr>
              <a:lstStyle/>
              <a:p>
                <a:pPr algn="dist"/>
                <a:r>
                  <a:rPr lang="en-US" altLang="zh-CN" sz="700" dirty="0">
                    <a:solidFill>
                      <a:schemeClr val="bg1"/>
                    </a:solidFill>
                    <a:cs typeface="+mn-ea"/>
                    <a:sym typeface="+mn-lt"/>
                  </a:rPr>
                  <a:t>XX NETWORK TECHNOLOGY CO., LTD.</a:t>
                </a:r>
                <a:endParaRPr lang="zh-CN" altLang="en-US" sz="700" dirty="0">
                  <a:solidFill>
                    <a:schemeClr val="bg1"/>
                  </a:solidFill>
                  <a:cs typeface="+mn-ea"/>
                  <a:sym typeface="+mn-lt"/>
                </a:endParaRPr>
              </a:p>
            </p:txBody>
          </p:sp>
        </p:grpSp>
        <p:grpSp>
          <p:nvGrpSpPr>
            <p:cNvPr id="5" name="组合 4">
              <a:extLst>
                <a:ext uri="{FF2B5EF4-FFF2-40B4-BE49-F238E27FC236}">
                  <a16:creationId xmlns:a16="http://schemas.microsoft.com/office/drawing/2014/main" id="{DF632B0E-A221-4438-9B1B-44958D6BFC3A}"/>
                </a:ext>
              </a:extLst>
            </p:cNvPr>
            <p:cNvGrpSpPr/>
            <p:nvPr/>
          </p:nvGrpSpPr>
          <p:grpSpPr>
            <a:xfrm>
              <a:off x="747147" y="290024"/>
              <a:ext cx="774473" cy="369332"/>
              <a:chOff x="747147" y="290024"/>
              <a:chExt cx="774473" cy="369332"/>
            </a:xfrm>
          </p:grpSpPr>
          <p:sp>
            <p:nvSpPr>
              <p:cNvPr id="6" name="文本框 5">
                <a:extLst>
                  <a:ext uri="{FF2B5EF4-FFF2-40B4-BE49-F238E27FC236}">
                    <a16:creationId xmlns:a16="http://schemas.microsoft.com/office/drawing/2014/main" id="{E86B679F-7EEF-4FEC-8724-7B74ABB54571}"/>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MTX</a:t>
                </a:r>
                <a:endParaRPr lang="zh-CN" altLang="en-US" dirty="0">
                  <a:solidFill>
                    <a:schemeClr val="bg1"/>
                  </a:solidFill>
                  <a:cs typeface="+mn-ea"/>
                  <a:sym typeface="+mn-lt"/>
                </a:endParaRPr>
              </a:p>
            </p:txBody>
          </p:sp>
          <p:sp>
            <p:nvSpPr>
              <p:cNvPr id="7" name="矩形: 圆角 6">
                <a:extLst>
                  <a:ext uri="{FF2B5EF4-FFF2-40B4-BE49-F238E27FC236}">
                    <a16:creationId xmlns:a16="http://schemas.microsoft.com/office/drawing/2014/main" id="{CEA31338-ED96-4D32-8804-C79C803E3623}"/>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4" name="组合 13">
            <a:extLst>
              <a:ext uri="{FF2B5EF4-FFF2-40B4-BE49-F238E27FC236}">
                <a16:creationId xmlns:a16="http://schemas.microsoft.com/office/drawing/2014/main" id="{66E135F6-2D53-48B6-8876-8005AB0596FC}"/>
              </a:ext>
            </a:extLst>
          </p:cNvPr>
          <p:cNvGrpSpPr/>
          <p:nvPr/>
        </p:nvGrpSpPr>
        <p:grpSpPr>
          <a:xfrm>
            <a:off x="613078" y="2241225"/>
            <a:ext cx="7766670" cy="2375550"/>
            <a:chOff x="470315" y="2161785"/>
            <a:chExt cx="7766670" cy="2375550"/>
          </a:xfrm>
        </p:grpSpPr>
        <p:grpSp>
          <p:nvGrpSpPr>
            <p:cNvPr id="12" name="组合 11">
              <a:extLst>
                <a:ext uri="{FF2B5EF4-FFF2-40B4-BE49-F238E27FC236}">
                  <a16:creationId xmlns:a16="http://schemas.microsoft.com/office/drawing/2014/main" id="{B4B9B374-251B-4AE1-A2EF-6F192C7332F5}"/>
                </a:ext>
              </a:extLst>
            </p:cNvPr>
            <p:cNvGrpSpPr/>
            <p:nvPr/>
          </p:nvGrpSpPr>
          <p:grpSpPr>
            <a:xfrm>
              <a:off x="470315" y="3183118"/>
              <a:ext cx="7766670" cy="1354217"/>
              <a:chOff x="268727" y="2609400"/>
              <a:chExt cx="7766670" cy="1354217"/>
            </a:xfrm>
          </p:grpSpPr>
          <p:sp>
            <p:nvSpPr>
              <p:cNvPr id="10" name="文本框 9">
                <a:extLst>
                  <a:ext uri="{FF2B5EF4-FFF2-40B4-BE49-F238E27FC236}">
                    <a16:creationId xmlns:a16="http://schemas.microsoft.com/office/drawing/2014/main" id="{9B55AEBF-A873-42FE-8E6A-1332C5C93503}"/>
                  </a:ext>
                </a:extLst>
              </p:cNvPr>
              <p:cNvSpPr txBox="1"/>
              <p:nvPr/>
            </p:nvSpPr>
            <p:spPr>
              <a:xfrm>
                <a:off x="268727" y="2609400"/>
                <a:ext cx="7265799" cy="769441"/>
              </a:xfrm>
              <a:prstGeom prst="rect">
                <a:avLst/>
              </a:prstGeom>
              <a:noFill/>
            </p:spPr>
            <p:txBody>
              <a:bodyPr wrap="square" rtlCol="0">
                <a:spAutoFit/>
              </a:bodyPr>
              <a:lstStyle/>
              <a:p>
                <a:r>
                  <a:rPr lang="zh-CN" altLang="en-US" sz="4400" dirty="0">
                    <a:solidFill>
                      <a:schemeClr val="bg1"/>
                    </a:solidFill>
                    <a:effectLst>
                      <a:outerShdw blurRad="38100" dist="38100" dir="2700000" algn="tl">
                        <a:srgbClr val="000000">
                          <a:alpha val="43137"/>
                        </a:srgbClr>
                      </a:outerShdw>
                    </a:effectLst>
                    <a:cs typeface="+mn-ea"/>
                    <a:sym typeface="+mn-lt"/>
                  </a:rPr>
                  <a:t>A summary of the project</a:t>
                </a:r>
              </a:p>
            </p:txBody>
          </p:sp>
          <p:sp>
            <p:nvSpPr>
              <p:cNvPr id="11" name="文本框 10">
                <a:extLst>
                  <a:ext uri="{FF2B5EF4-FFF2-40B4-BE49-F238E27FC236}">
                    <a16:creationId xmlns:a16="http://schemas.microsoft.com/office/drawing/2014/main" id="{F49FF831-049B-44A8-8DF3-D2AA348D5DB8}"/>
                  </a:ext>
                </a:extLst>
              </p:cNvPr>
              <p:cNvSpPr txBox="1"/>
              <p:nvPr/>
            </p:nvSpPr>
            <p:spPr>
              <a:xfrm>
                <a:off x="367110" y="3655840"/>
                <a:ext cx="7668287" cy="307777"/>
              </a:xfrm>
              <a:prstGeom prst="rect">
                <a:avLst/>
              </a:prstGeom>
              <a:noFill/>
            </p:spPr>
            <p:txBody>
              <a:bodyPr wrap="square" rtlCol="0">
                <a:spAutoFit/>
              </a:bodyPr>
              <a:lstStyle/>
              <a:p>
                <a:pPr algn="dist"/>
                <a:r>
                  <a:rPr lang="en-US" altLang="zh-CN" sz="14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sp>
          <p:nvSpPr>
            <p:cNvPr id="13" name="文本框 12">
              <a:extLst>
                <a:ext uri="{FF2B5EF4-FFF2-40B4-BE49-F238E27FC236}">
                  <a16:creationId xmlns:a16="http://schemas.microsoft.com/office/drawing/2014/main" id="{60402C09-F17D-4DD6-BC78-19C836491722}"/>
                </a:ext>
              </a:extLst>
            </p:cNvPr>
            <p:cNvSpPr txBox="1"/>
            <p:nvPr/>
          </p:nvSpPr>
          <p:spPr>
            <a:xfrm>
              <a:off x="522099" y="2161785"/>
              <a:ext cx="4234919" cy="1200329"/>
            </a:xfrm>
            <a:prstGeom prst="rect">
              <a:avLst/>
            </a:prstGeom>
            <a:noFill/>
          </p:spPr>
          <p:txBody>
            <a:bodyPr wrap="square" rtlCol="0">
              <a:spAutoFit/>
            </a:bodyPr>
            <a:lstStyle/>
            <a:p>
              <a:r>
                <a:rPr lang="en-US" altLang="zh-CN" sz="7200" dirty="0">
                  <a:solidFill>
                    <a:schemeClr val="bg1"/>
                  </a:solidFill>
                  <a:cs typeface="+mn-ea"/>
                  <a:sym typeface="+mn-lt"/>
                </a:rPr>
                <a:t>PART 01</a:t>
              </a:r>
              <a:endParaRPr lang="zh-CN" altLang="en-US" sz="7200" dirty="0">
                <a:solidFill>
                  <a:schemeClr val="bg1"/>
                </a:solidFill>
                <a:cs typeface="+mn-ea"/>
                <a:sym typeface="+mn-lt"/>
              </a:endParaRPr>
            </a:p>
          </p:txBody>
        </p:sp>
      </p:grpSp>
    </p:spTree>
    <p:custDataLst>
      <p:tags r:id="rId1"/>
    </p:custDataLst>
    <p:extLst>
      <p:ext uri="{BB962C8B-B14F-4D97-AF65-F5344CB8AC3E}">
        <p14:creationId xmlns:p14="http://schemas.microsoft.com/office/powerpoint/2010/main" val="970406843"/>
      </p:ext>
    </p:extLst>
  </p:cSld>
  <p:clrMapOvr>
    <a:masterClrMapping/>
  </p:clrMapOvr>
  <mc:AlternateContent xmlns:mc="http://schemas.openxmlformats.org/markup-compatibility/2006" xmlns:p14="http://schemas.microsoft.com/office/powerpoint/2010/main">
    <mc:Choice Requires="p14">
      <p:transition spd="slow" p14:dur="1500" advTm="2277">
        <p:random/>
      </p:transition>
    </mc:Choice>
    <mc:Fallback xmlns:a16="http://schemas.microsoft.com/office/drawing/2014/main" xmlns:a14="http://schemas.microsoft.com/office/drawing/2010/main" xmlns="">
      <p:transition spd="slow" advTm="227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269534" y="-539847"/>
            <a:ext cx="1780356"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1" y="365759"/>
            <a:ext cx="10345751" cy="791000"/>
            <a:chOff x="1168401" y="286916"/>
            <a:chExt cx="10345751" cy="791000"/>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1" y="286916"/>
              <a:ext cx="10345751" cy="523220"/>
            </a:xfrm>
            <a:prstGeom prst="rect">
              <a:avLst/>
            </a:prstGeom>
            <a:noFill/>
          </p:spPr>
          <p:txBody>
            <a:bodyPr wrap="square">
              <a:spAutoFit/>
            </a:bodyPr>
            <a:lstStyle/>
            <a:p>
              <a:r>
                <a:rPr lang="zh-CN" altLang="en-US" sz="2800" dirty="0">
                  <a:solidFill>
                    <a:schemeClr val="bg1"/>
                  </a:solidFill>
                  <a:effectLst>
                    <a:outerShdw blurRad="38100" dist="38100" dir="2700000" algn="tl">
                      <a:srgbClr val="000000">
                        <a:alpha val="43137"/>
                      </a:srgbClr>
                    </a:outerShdw>
                  </a:effectLst>
                  <a:cs typeface="+mn-ea"/>
                  <a:sym typeface="+mn-lt"/>
                </a:rPr>
                <a:t>Summary report on science and technology projects</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nvGrpSpPr>
          <p:cNvPr id="22" name="组合 21">
            <a:extLst>
              <a:ext uri="{FF2B5EF4-FFF2-40B4-BE49-F238E27FC236}">
                <a16:creationId xmlns:a16="http://schemas.microsoft.com/office/drawing/2014/main" id="{ECE81F58-3052-4EEE-A516-0258AE55E044}"/>
              </a:ext>
            </a:extLst>
          </p:cNvPr>
          <p:cNvGrpSpPr/>
          <p:nvPr/>
        </p:nvGrpSpPr>
        <p:grpSpPr>
          <a:xfrm>
            <a:off x="891233" y="2004505"/>
            <a:ext cx="3463054" cy="3570976"/>
            <a:chOff x="1588784" y="1770462"/>
            <a:chExt cx="3731427" cy="3847713"/>
          </a:xfrm>
        </p:grpSpPr>
        <p:grpSp>
          <p:nvGrpSpPr>
            <p:cNvPr id="18" name="组合 17">
              <a:extLst>
                <a:ext uri="{FF2B5EF4-FFF2-40B4-BE49-F238E27FC236}">
                  <a16:creationId xmlns:a16="http://schemas.microsoft.com/office/drawing/2014/main" id="{B0555157-5A42-4D3E-9414-EB836F2D028C}"/>
                </a:ext>
              </a:extLst>
            </p:cNvPr>
            <p:cNvGrpSpPr/>
            <p:nvPr/>
          </p:nvGrpSpPr>
          <p:grpSpPr>
            <a:xfrm>
              <a:off x="1588784" y="1770462"/>
              <a:ext cx="3731427" cy="3847713"/>
              <a:chOff x="1183639" y="1697890"/>
              <a:chExt cx="3731427" cy="3847713"/>
            </a:xfrm>
          </p:grpSpPr>
          <p:sp>
            <p:nvSpPr>
              <p:cNvPr id="15" name="椭圆 14">
                <a:extLst>
                  <a:ext uri="{FF2B5EF4-FFF2-40B4-BE49-F238E27FC236}">
                    <a16:creationId xmlns:a16="http://schemas.microsoft.com/office/drawing/2014/main" id="{5DA8A6A5-F16D-4A59-971A-EBF08D717D11}"/>
                  </a:ext>
                </a:extLst>
              </p:cNvPr>
              <p:cNvSpPr/>
              <p:nvPr/>
            </p:nvSpPr>
            <p:spPr>
              <a:xfrm>
                <a:off x="1183639" y="2980461"/>
                <a:ext cx="2295127" cy="2295127"/>
              </a:xfrm>
              <a:prstGeom prst="ellipse">
                <a:avLst/>
              </a:prstGeom>
              <a:solidFill>
                <a:schemeClr val="accent5">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656E1C24-93EF-45FA-83A0-DCFD720157E7}"/>
                  </a:ext>
                </a:extLst>
              </p:cNvPr>
              <p:cNvSpPr/>
              <p:nvPr/>
            </p:nvSpPr>
            <p:spPr>
              <a:xfrm>
                <a:off x="2349924" y="1697890"/>
                <a:ext cx="2565142" cy="2565142"/>
              </a:xfrm>
              <a:prstGeom prst="ellipse">
                <a:avLst/>
              </a:prstGeom>
              <a:solidFill>
                <a:schemeClr val="accent5">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15C19CDF-B128-4A35-B1F4-770FEADD7ACE}"/>
                  </a:ext>
                </a:extLst>
              </p:cNvPr>
              <p:cNvSpPr/>
              <p:nvPr/>
            </p:nvSpPr>
            <p:spPr>
              <a:xfrm>
                <a:off x="2888231" y="3554243"/>
                <a:ext cx="1991360" cy="1991360"/>
              </a:xfrm>
              <a:prstGeom prst="ellipse">
                <a:avLst/>
              </a:prstGeom>
              <a:solidFill>
                <a:schemeClr val="accent5">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FB3F485-562D-41F0-A808-BEC7EB8B83C5}"/>
                </a:ext>
              </a:extLst>
            </p:cNvPr>
            <p:cNvSpPr txBox="1"/>
            <p:nvPr/>
          </p:nvSpPr>
          <p:spPr>
            <a:xfrm>
              <a:off x="3041959" y="2453576"/>
              <a:ext cx="1991360" cy="563768"/>
            </a:xfrm>
            <a:prstGeom prst="rect">
              <a:avLst/>
            </a:prstGeom>
            <a:noFill/>
          </p:spPr>
          <p:txBody>
            <a:bodyPr wrap="square" rtlCol="0">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Item one</a:t>
              </a:r>
            </a:p>
          </p:txBody>
        </p:sp>
        <p:sp>
          <p:nvSpPr>
            <p:cNvPr id="20" name="文本框 19">
              <a:extLst>
                <a:ext uri="{FF2B5EF4-FFF2-40B4-BE49-F238E27FC236}">
                  <a16:creationId xmlns:a16="http://schemas.microsoft.com/office/drawing/2014/main" id="{864DBEC7-04B0-472F-9140-B3B099783763}"/>
                </a:ext>
              </a:extLst>
            </p:cNvPr>
            <p:cNvSpPr txBox="1"/>
            <p:nvPr/>
          </p:nvSpPr>
          <p:spPr>
            <a:xfrm>
              <a:off x="1817007" y="4044225"/>
              <a:ext cx="1597938" cy="497442"/>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Item two</a:t>
              </a:r>
            </a:p>
          </p:txBody>
        </p:sp>
        <p:sp>
          <p:nvSpPr>
            <p:cNvPr id="21" name="文本框 20">
              <a:extLst>
                <a:ext uri="{FF2B5EF4-FFF2-40B4-BE49-F238E27FC236}">
                  <a16:creationId xmlns:a16="http://schemas.microsoft.com/office/drawing/2014/main" id="{0126CBD1-3A7F-4EEB-82D7-0A151B287F5E}"/>
                </a:ext>
              </a:extLst>
            </p:cNvPr>
            <p:cNvSpPr txBox="1"/>
            <p:nvPr/>
          </p:nvSpPr>
          <p:spPr>
            <a:xfrm>
              <a:off x="3490087" y="4549198"/>
              <a:ext cx="1597938" cy="431117"/>
            </a:xfrm>
            <a:prstGeom prst="rect">
              <a:avLst/>
            </a:prstGeom>
            <a:noFill/>
          </p:spPr>
          <p:txBody>
            <a:bodyPr wrap="square" rtlCol="0">
              <a:spAutoFit/>
            </a:bodyPr>
            <a:lstStyle/>
            <a:p>
              <a:pPr algn="ctr"/>
              <a:r>
                <a:rPr lang="zh-CN" altLang="en-US" sz="2000" dirty="0">
                  <a:solidFill>
                    <a:schemeClr val="bg1"/>
                  </a:solidFill>
                  <a:effectLst>
                    <a:outerShdw blurRad="38100" dist="38100" dir="2700000" algn="tl">
                      <a:srgbClr val="000000">
                        <a:alpha val="43137"/>
                      </a:srgbClr>
                    </a:outerShdw>
                  </a:effectLst>
                  <a:cs typeface="+mn-ea"/>
                  <a:sym typeface="+mn-lt"/>
                </a:rPr>
                <a:t>Item three</a:t>
              </a:r>
            </a:p>
          </p:txBody>
        </p:sp>
      </p:grpSp>
      <p:sp>
        <p:nvSpPr>
          <p:cNvPr id="23" name="文本框 22">
            <a:extLst>
              <a:ext uri="{FF2B5EF4-FFF2-40B4-BE49-F238E27FC236}">
                <a16:creationId xmlns:a16="http://schemas.microsoft.com/office/drawing/2014/main" id="{A279E53D-26AB-4D71-B594-D10A0093A765}"/>
              </a:ext>
            </a:extLst>
          </p:cNvPr>
          <p:cNvSpPr txBox="1"/>
          <p:nvPr/>
        </p:nvSpPr>
        <p:spPr>
          <a:xfrm>
            <a:off x="6096000" y="1435380"/>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4" name="文本框 23">
            <a:extLst>
              <a:ext uri="{FF2B5EF4-FFF2-40B4-BE49-F238E27FC236}">
                <a16:creationId xmlns:a16="http://schemas.microsoft.com/office/drawing/2014/main" id="{E7244C59-4051-4122-8851-619D34B60994}"/>
              </a:ext>
            </a:extLst>
          </p:cNvPr>
          <p:cNvSpPr txBox="1"/>
          <p:nvPr/>
        </p:nvSpPr>
        <p:spPr>
          <a:xfrm>
            <a:off x="6096000" y="1958600"/>
            <a:ext cx="5022706" cy="523220"/>
          </a:xfrm>
          <a:prstGeom prst="rect">
            <a:avLst/>
          </a:prstGeom>
          <a:noFill/>
        </p:spPr>
        <p:txBody>
          <a:bodyPr wrap="square" rtlCol="0">
            <a:spAutoFit/>
          </a:bodyPr>
          <a:lstStyle/>
          <a:p>
            <a:pPr algn="l"/>
            <a:r>
              <a:rPr lang="zh-CN" altLang="en-US" sz="1400" dirty="0">
                <a:solidFill>
                  <a:schemeClr val="bg1"/>
                </a:solidFill>
                <a:cs typeface="+mn-ea"/>
                <a:sym typeface="+mn-lt"/>
              </a:rPr>
              <a:t>Click here to add title content that matches the title, noting the font size and how well the text matches.</a:t>
            </a:r>
          </a:p>
        </p:txBody>
      </p:sp>
      <p:sp>
        <p:nvSpPr>
          <p:cNvPr id="25" name="文本框 24">
            <a:extLst>
              <a:ext uri="{FF2B5EF4-FFF2-40B4-BE49-F238E27FC236}">
                <a16:creationId xmlns:a16="http://schemas.microsoft.com/office/drawing/2014/main" id="{0EDE6917-64F5-441F-879E-21E36A1E7D8D}"/>
              </a:ext>
            </a:extLst>
          </p:cNvPr>
          <p:cNvSpPr txBox="1"/>
          <p:nvPr/>
        </p:nvSpPr>
        <p:spPr>
          <a:xfrm>
            <a:off x="6110845" y="2619252"/>
            <a:ext cx="5022706" cy="400110"/>
          </a:xfrm>
          <a:prstGeom prst="rect">
            <a:avLst/>
          </a:prstGeom>
          <a:noFill/>
        </p:spPr>
        <p:txBody>
          <a:bodyPr wrap="square" rtlCol="0">
            <a:spAutoFit/>
          </a:bodyPr>
          <a:lstStyle/>
          <a:p>
            <a:r>
              <a:rPr lang="en-US" altLang="zh-CN" sz="1050" dirty="0">
                <a:solidFill>
                  <a:schemeClr val="bg1"/>
                </a:solidFill>
                <a:cs typeface="+mn-ea"/>
                <a:sym typeface="+mn-lt"/>
              </a:rPr>
              <a:t>TECHNOLOGY CREATES THE FUTURE, BUSINESS REPORT SUMMARY,</a:t>
            </a:r>
            <a:r>
              <a:rPr lang="zh-CN" altLang="en-US" sz="2000" dirty="0">
                <a:solidFill>
                  <a:schemeClr val="bg1"/>
                </a:solidFill>
                <a:cs typeface="+mn-ea"/>
                <a:sym typeface="+mn-lt"/>
              </a:rPr>
              <a:t>。</a:t>
            </a:r>
          </a:p>
        </p:txBody>
      </p:sp>
      <p:cxnSp>
        <p:nvCxnSpPr>
          <p:cNvPr id="27" name="直接连接符 26">
            <a:extLst>
              <a:ext uri="{FF2B5EF4-FFF2-40B4-BE49-F238E27FC236}">
                <a16:creationId xmlns:a16="http://schemas.microsoft.com/office/drawing/2014/main" id="{DC23FA68-4EC9-4DA8-8826-A94337D2AD79}"/>
              </a:ext>
            </a:extLst>
          </p:cNvPr>
          <p:cNvCxnSpPr>
            <a:cxnSpLocks/>
          </p:cNvCxnSpPr>
          <p:nvPr/>
        </p:nvCxnSpPr>
        <p:spPr>
          <a:xfrm flipV="1">
            <a:off x="6096000" y="6015269"/>
            <a:ext cx="5252666" cy="1"/>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73CCC17E-38F2-43F1-9355-C437B24C11BA}"/>
              </a:ext>
            </a:extLst>
          </p:cNvPr>
          <p:cNvCxnSpPr>
            <a:cxnSpLocks/>
          </p:cNvCxnSpPr>
          <p:nvPr/>
        </p:nvCxnSpPr>
        <p:spPr>
          <a:xfrm>
            <a:off x="4145422" y="4337436"/>
            <a:ext cx="1950578" cy="16921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03B19EF5-D0C5-413C-92C3-7627E361F5F8}"/>
              </a:ext>
            </a:extLst>
          </p:cNvPr>
          <p:cNvSpPr txBox="1"/>
          <p:nvPr/>
        </p:nvSpPr>
        <p:spPr>
          <a:xfrm>
            <a:off x="6601966" y="6107995"/>
            <a:ext cx="970487" cy="338554"/>
          </a:xfrm>
          <a:prstGeom prst="rect">
            <a:avLst/>
          </a:prstGeom>
          <a:noFill/>
        </p:spPr>
        <p:txBody>
          <a:bodyPr wrap="square" rtlCol="0">
            <a:spAutoFit/>
          </a:bodyPr>
          <a:lstStyle/>
          <a:p>
            <a:pPr algn="ctr"/>
            <a:r>
              <a:rPr lang="en-US" altLang="zh-CN" sz="1600" dirty="0">
                <a:solidFill>
                  <a:schemeClr val="bg1">
                    <a:alpha val="54000"/>
                  </a:schemeClr>
                </a:solidFill>
                <a:cs typeface="+mn-ea"/>
                <a:sym typeface="+mn-lt"/>
              </a:rPr>
              <a:t>Q.01</a:t>
            </a:r>
            <a:endParaRPr lang="zh-CN" altLang="en-US" sz="1600" dirty="0">
              <a:solidFill>
                <a:schemeClr val="bg1">
                  <a:alpha val="54000"/>
                </a:schemeClr>
              </a:solidFill>
              <a:cs typeface="+mn-ea"/>
              <a:sym typeface="+mn-lt"/>
            </a:endParaRPr>
          </a:p>
        </p:txBody>
      </p:sp>
      <p:sp>
        <p:nvSpPr>
          <p:cNvPr id="40" name="文本框 39">
            <a:extLst>
              <a:ext uri="{FF2B5EF4-FFF2-40B4-BE49-F238E27FC236}">
                <a16:creationId xmlns:a16="http://schemas.microsoft.com/office/drawing/2014/main" id="{4196B0B3-696F-4199-AF47-9FAAFC8C342F}"/>
              </a:ext>
            </a:extLst>
          </p:cNvPr>
          <p:cNvSpPr txBox="1"/>
          <p:nvPr/>
        </p:nvSpPr>
        <p:spPr>
          <a:xfrm>
            <a:off x="8434017" y="6113640"/>
            <a:ext cx="970487" cy="338554"/>
          </a:xfrm>
          <a:prstGeom prst="rect">
            <a:avLst/>
          </a:prstGeom>
          <a:noFill/>
        </p:spPr>
        <p:txBody>
          <a:bodyPr wrap="square" rtlCol="0">
            <a:spAutoFit/>
          </a:bodyPr>
          <a:lstStyle/>
          <a:p>
            <a:pPr algn="ctr"/>
            <a:r>
              <a:rPr lang="en-US" altLang="zh-CN" sz="1600" dirty="0">
                <a:solidFill>
                  <a:schemeClr val="bg1">
                    <a:alpha val="54000"/>
                  </a:schemeClr>
                </a:solidFill>
                <a:cs typeface="+mn-ea"/>
                <a:sym typeface="+mn-lt"/>
              </a:rPr>
              <a:t>Q.02</a:t>
            </a:r>
            <a:endParaRPr lang="zh-CN" altLang="en-US" sz="1600" dirty="0">
              <a:solidFill>
                <a:schemeClr val="bg1">
                  <a:alpha val="54000"/>
                </a:schemeClr>
              </a:solidFill>
              <a:cs typeface="+mn-ea"/>
              <a:sym typeface="+mn-lt"/>
            </a:endParaRPr>
          </a:p>
        </p:txBody>
      </p:sp>
      <p:sp>
        <p:nvSpPr>
          <p:cNvPr id="41" name="文本框 40">
            <a:extLst>
              <a:ext uri="{FF2B5EF4-FFF2-40B4-BE49-F238E27FC236}">
                <a16:creationId xmlns:a16="http://schemas.microsoft.com/office/drawing/2014/main" id="{2E273B71-F106-4973-B5A4-C2288C1E9ACE}"/>
              </a:ext>
            </a:extLst>
          </p:cNvPr>
          <p:cNvSpPr txBox="1"/>
          <p:nvPr/>
        </p:nvSpPr>
        <p:spPr>
          <a:xfrm>
            <a:off x="10266068" y="6107995"/>
            <a:ext cx="970487" cy="338554"/>
          </a:xfrm>
          <a:prstGeom prst="rect">
            <a:avLst/>
          </a:prstGeom>
          <a:noFill/>
        </p:spPr>
        <p:txBody>
          <a:bodyPr wrap="square" rtlCol="0">
            <a:spAutoFit/>
          </a:bodyPr>
          <a:lstStyle/>
          <a:p>
            <a:pPr algn="ctr"/>
            <a:r>
              <a:rPr lang="en-US" altLang="zh-CN" sz="1600" dirty="0">
                <a:solidFill>
                  <a:schemeClr val="bg1">
                    <a:alpha val="54000"/>
                  </a:schemeClr>
                </a:solidFill>
                <a:cs typeface="+mn-ea"/>
                <a:sym typeface="+mn-lt"/>
              </a:rPr>
              <a:t>Q.04</a:t>
            </a:r>
            <a:endParaRPr lang="zh-CN" altLang="en-US" sz="1600" dirty="0">
              <a:solidFill>
                <a:schemeClr val="bg1">
                  <a:alpha val="54000"/>
                </a:schemeClr>
              </a:solidFill>
              <a:cs typeface="+mn-ea"/>
              <a:sym typeface="+mn-lt"/>
            </a:endParaRPr>
          </a:p>
        </p:txBody>
      </p:sp>
      <p:grpSp>
        <p:nvGrpSpPr>
          <p:cNvPr id="47" name="组合 46">
            <a:extLst>
              <a:ext uri="{FF2B5EF4-FFF2-40B4-BE49-F238E27FC236}">
                <a16:creationId xmlns:a16="http://schemas.microsoft.com/office/drawing/2014/main" id="{1959431C-DC7C-41F5-8BC1-9776F3F4D329}"/>
              </a:ext>
            </a:extLst>
          </p:cNvPr>
          <p:cNvGrpSpPr/>
          <p:nvPr/>
        </p:nvGrpSpPr>
        <p:grpSpPr>
          <a:xfrm>
            <a:off x="6489856" y="3727345"/>
            <a:ext cx="1194708" cy="2380650"/>
            <a:chOff x="6489856" y="3727345"/>
            <a:chExt cx="1194708" cy="2380650"/>
          </a:xfrm>
        </p:grpSpPr>
        <p:sp>
          <p:nvSpPr>
            <p:cNvPr id="30" name="箭头: 上 29">
              <a:extLst>
                <a:ext uri="{FF2B5EF4-FFF2-40B4-BE49-F238E27FC236}">
                  <a16:creationId xmlns:a16="http://schemas.microsoft.com/office/drawing/2014/main" id="{C9E7EC91-E44C-4D59-B7BA-D404415D18AB}"/>
                </a:ext>
              </a:extLst>
            </p:cNvPr>
            <p:cNvSpPr/>
            <p:nvPr/>
          </p:nvSpPr>
          <p:spPr>
            <a:xfrm>
              <a:off x="6489856" y="3727345"/>
              <a:ext cx="1194708" cy="2380650"/>
            </a:xfrm>
            <a:prstGeom prst="upArrow">
              <a:avLst>
                <a:gd name="adj1" fmla="val 50000"/>
                <a:gd name="adj2" fmla="val 67570"/>
              </a:avLst>
            </a:prstGeom>
            <a:gradFill flip="none" rotWithShape="1">
              <a:gsLst>
                <a:gs pos="0">
                  <a:schemeClr val="accent1">
                    <a:lumMod val="5000"/>
                    <a:lumOff val="95000"/>
                    <a:alpha val="0"/>
                  </a:schemeClr>
                </a:gs>
                <a:gs pos="100000">
                  <a:schemeClr val="accent5">
                    <a:lumMod val="40000"/>
                    <a:lumOff val="60000"/>
                    <a:alpha val="4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a:extLst>
                <a:ext uri="{FF2B5EF4-FFF2-40B4-BE49-F238E27FC236}">
                  <a16:creationId xmlns:a16="http://schemas.microsoft.com/office/drawing/2014/main" id="{546BE54B-F5D1-4721-B1FD-642797413AA8}"/>
                </a:ext>
              </a:extLst>
            </p:cNvPr>
            <p:cNvSpPr txBox="1"/>
            <p:nvPr/>
          </p:nvSpPr>
          <p:spPr>
            <a:xfrm>
              <a:off x="6684812" y="4208107"/>
              <a:ext cx="804793" cy="307777"/>
            </a:xfrm>
            <a:prstGeom prst="rect">
              <a:avLst/>
            </a:prstGeom>
            <a:noFill/>
          </p:spPr>
          <p:txBody>
            <a:bodyPr wrap="square" rtlCol="0">
              <a:spAutoFit/>
            </a:bodyPr>
            <a:lstStyle/>
            <a:p>
              <a:pPr algn="ctr"/>
              <a:r>
                <a:rPr lang="en-US" altLang="zh-CN" sz="1400" dirty="0">
                  <a:solidFill>
                    <a:schemeClr val="bg1"/>
                  </a:solidFill>
                  <a:effectLst>
                    <a:outerShdw blurRad="38100" dist="38100" dir="2700000" algn="tl">
                      <a:srgbClr val="000000">
                        <a:alpha val="43137"/>
                      </a:srgbClr>
                    </a:outerShdw>
                  </a:effectLst>
                  <a:cs typeface="+mn-ea"/>
                  <a:sym typeface="+mn-lt"/>
                </a:rPr>
                <a:t>45%</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grpSp>
        <p:nvGrpSpPr>
          <p:cNvPr id="46" name="组合 45">
            <a:extLst>
              <a:ext uri="{FF2B5EF4-FFF2-40B4-BE49-F238E27FC236}">
                <a16:creationId xmlns:a16="http://schemas.microsoft.com/office/drawing/2014/main" id="{0BB613B7-A032-4C96-BFE2-0D0D21DB63B7}"/>
              </a:ext>
            </a:extLst>
          </p:cNvPr>
          <p:cNvGrpSpPr/>
          <p:nvPr/>
        </p:nvGrpSpPr>
        <p:grpSpPr>
          <a:xfrm>
            <a:off x="8321907" y="4477882"/>
            <a:ext cx="1194708" cy="1630113"/>
            <a:chOff x="8321907" y="4477882"/>
            <a:chExt cx="1194708" cy="1630113"/>
          </a:xfrm>
        </p:grpSpPr>
        <p:sp>
          <p:nvSpPr>
            <p:cNvPr id="36" name="箭头: 上 35">
              <a:extLst>
                <a:ext uri="{FF2B5EF4-FFF2-40B4-BE49-F238E27FC236}">
                  <a16:creationId xmlns:a16="http://schemas.microsoft.com/office/drawing/2014/main" id="{16E30064-3599-4E03-8274-D39D1BC1B6ED}"/>
                </a:ext>
              </a:extLst>
            </p:cNvPr>
            <p:cNvSpPr/>
            <p:nvPr/>
          </p:nvSpPr>
          <p:spPr>
            <a:xfrm>
              <a:off x="8321907" y="4477882"/>
              <a:ext cx="1194708" cy="1630113"/>
            </a:xfrm>
            <a:prstGeom prst="upArrow">
              <a:avLst>
                <a:gd name="adj1" fmla="val 50000"/>
                <a:gd name="adj2" fmla="val 67570"/>
              </a:avLst>
            </a:prstGeom>
            <a:gradFill flip="none" rotWithShape="1">
              <a:gsLst>
                <a:gs pos="0">
                  <a:schemeClr val="accent1">
                    <a:lumMod val="5000"/>
                    <a:lumOff val="95000"/>
                    <a:alpha val="0"/>
                  </a:schemeClr>
                </a:gs>
                <a:gs pos="100000">
                  <a:schemeClr val="accent5">
                    <a:lumMod val="40000"/>
                    <a:lumOff val="60000"/>
                    <a:alpha val="4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a:extLst>
                <a:ext uri="{FF2B5EF4-FFF2-40B4-BE49-F238E27FC236}">
                  <a16:creationId xmlns:a16="http://schemas.microsoft.com/office/drawing/2014/main" id="{6A7FC654-EC73-493F-A4EE-5213B7627C13}"/>
                </a:ext>
              </a:extLst>
            </p:cNvPr>
            <p:cNvSpPr txBox="1"/>
            <p:nvPr/>
          </p:nvSpPr>
          <p:spPr>
            <a:xfrm>
              <a:off x="8516863" y="4957799"/>
              <a:ext cx="804793" cy="307777"/>
            </a:xfrm>
            <a:prstGeom prst="rect">
              <a:avLst/>
            </a:prstGeom>
            <a:noFill/>
          </p:spPr>
          <p:txBody>
            <a:bodyPr wrap="square" rtlCol="0">
              <a:spAutoFit/>
            </a:bodyPr>
            <a:lstStyle/>
            <a:p>
              <a:pPr algn="ctr"/>
              <a:r>
                <a:rPr lang="en-US" altLang="zh-CN" sz="1400" dirty="0">
                  <a:solidFill>
                    <a:schemeClr val="bg1"/>
                  </a:solidFill>
                  <a:effectLst>
                    <a:outerShdw blurRad="38100" dist="38100" dir="2700000" algn="tl">
                      <a:srgbClr val="000000">
                        <a:alpha val="43137"/>
                      </a:srgbClr>
                    </a:outerShdw>
                  </a:effectLst>
                  <a:cs typeface="+mn-ea"/>
                  <a:sym typeface="+mn-lt"/>
                </a:rPr>
                <a:t>12%</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grpSp>
        <p:nvGrpSpPr>
          <p:cNvPr id="45" name="组合 44">
            <a:extLst>
              <a:ext uri="{FF2B5EF4-FFF2-40B4-BE49-F238E27FC236}">
                <a16:creationId xmlns:a16="http://schemas.microsoft.com/office/drawing/2014/main" id="{8D09A54D-761F-4489-A36F-45BE8831BF5B}"/>
              </a:ext>
            </a:extLst>
          </p:cNvPr>
          <p:cNvGrpSpPr/>
          <p:nvPr/>
        </p:nvGrpSpPr>
        <p:grpSpPr>
          <a:xfrm>
            <a:off x="10153958" y="3521726"/>
            <a:ext cx="1194708" cy="2586269"/>
            <a:chOff x="10153958" y="3521726"/>
            <a:chExt cx="1194708" cy="2586269"/>
          </a:xfrm>
        </p:grpSpPr>
        <p:sp>
          <p:nvSpPr>
            <p:cNvPr id="37" name="箭头: 上 36">
              <a:extLst>
                <a:ext uri="{FF2B5EF4-FFF2-40B4-BE49-F238E27FC236}">
                  <a16:creationId xmlns:a16="http://schemas.microsoft.com/office/drawing/2014/main" id="{27459AB8-3F6D-47ED-9061-13452D37034F}"/>
                </a:ext>
              </a:extLst>
            </p:cNvPr>
            <p:cNvSpPr/>
            <p:nvPr/>
          </p:nvSpPr>
          <p:spPr>
            <a:xfrm>
              <a:off x="10153958" y="3521726"/>
              <a:ext cx="1194708" cy="2586269"/>
            </a:xfrm>
            <a:prstGeom prst="upArrow">
              <a:avLst>
                <a:gd name="adj1" fmla="val 50000"/>
                <a:gd name="adj2" fmla="val 67570"/>
              </a:avLst>
            </a:prstGeom>
            <a:gradFill flip="none" rotWithShape="1">
              <a:gsLst>
                <a:gs pos="0">
                  <a:schemeClr val="accent1">
                    <a:lumMod val="5000"/>
                    <a:lumOff val="95000"/>
                    <a:alpha val="0"/>
                  </a:schemeClr>
                </a:gs>
                <a:gs pos="100000">
                  <a:schemeClr val="accent5">
                    <a:lumMod val="40000"/>
                    <a:lumOff val="60000"/>
                    <a:alpha val="4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文本框 43">
              <a:extLst>
                <a:ext uri="{FF2B5EF4-FFF2-40B4-BE49-F238E27FC236}">
                  <a16:creationId xmlns:a16="http://schemas.microsoft.com/office/drawing/2014/main" id="{C18F75F7-E20A-4F7B-ABC6-093B6931D8F4}"/>
                </a:ext>
              </a:extLst>
            </p:cNvPr>
            <p:cNvSpPr txBox="1"/>
            <p:nvPr/>
          </p:nvSpPr>
          <p:spPr>
            <a:xfrm>
              <a:off x="10378494" y="3981205"/>
              <a:ext cx="804793" cy="307777"/>
            </a:xfrm>
            <a:prstGeom prst="rect">
              <a:avLst/>
            </a:prstGeom>
            <a:noFill/>
          </p:spPr>
          <p:txBody>
            <a:bodyPr wrap="square" rtlCol="0">
              <a:spAutoFit/>
            </a:bodyPr>
            <a:lstStyle/>
            <a:p>
              <a:pPr algn="ctr"/>
              <a:r>
                <a:rPr lang="en-US" altLang="zh-CN" sz="1400" dirty="0">
                  <a:solidFill>
                    <a:schemeClr val="bg1"/>
                  </a:solidFill>
                  <a:effectLst>
                    <a:outerShdw blurRad="38100" dist="38100" dir="2700000" algn="tl">
                      <a:srgbClr val="000000">
                        <a:alpha val="43137"/>
                      </a:srgbClr>
                    </a:outerShdw>
                  </a:effectLst>
                  <a:cs typeface="+mn-ea"/>
                  <a:sym typeface="+mn-lt"/>
                </a:rPr>
                <a:t>63%</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spTree>
    <p:custDataLst>
      <p:tags r:id="rId1"/>
    </p:custDataLst>
    <p:extLst>
      <p:ext uri="{BB962C8B-B14F-4D97-AF65-F5344CB8AC3E}">
        <p14:creationId xmlns:p14="http://schemas.microsoft.com/office/powerpoint/2010/main" val="2478620176"/>
      </p:ext>
    </p:extLst>
  </p:cSld>
  <p:clrMapOvr>
    <a:masterClrMapping/>
  </p:clrMapOvr>
  <mc:AlternateContent xmlns:mc="http://schemas.openxmlformats.org/markup-compatibility/2006" xmlns:p14="http://schemas.microsoft.com/office/powerpoint/2010/main">
    <mc:Choice Requires="p14">
      <p:transition spd="slow" p14:dur="1500" advTm="7858">
        <p:random/>
      </p:transition>
    </mc:Choice>
    <mc:Fallback xmlns:a16="http://schemas.microsoft.com/office/drawing/2014/main" xmlns:a14="http://schemas.microsoft.com/office/drawing/2010/main" xmlns="">
      <p:transition spd="slow" advTm="78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1000"/>
                                        <p:tgtEl>
                                          <p:spTgt spid="46"/>
                                        </p:tgtEl>
                                      </p:cBhvr>
                                    </p:animEffect>
                                    <p:anim calcmode="lin" valueType="num">
                                      <p:cBhvr>
                                        <p:cTn id="56" dur="1000" fill="hold"/>
                                        <p:tgtEl>
                                          <p:spTgt spid="46"/>
                                        </p:tgtEl>
                                        <p:attrNameLst>
                                          <p:attrName>ppt_x</p:attrName>
                                        </p:attrNameLst>
                                      </p:cBhvr>
                                      <p:tavLst>
                                        <p:tav tm="0">
                                          <p:val>
                                            <p:strVal val="#ppt_x"/>
                                          </p:val>
                                        </p:tav>
                                        <p:tav tm="100000">
                                          <p:val>
                                            <p:strVal val="#ppt_x"/>
                                          </p:val>
                                        </p:tav>
                                      </p:tavLst>
                                    </p:anim>
                                    <p:anim calcmode="lin" valueType="num">
                                      <p:cBhvr>
                                        <p:cTn id="57" dur="1000" fill="hold"/>
                                        <p:tgtEl>
                                          <p:spTgt spid="4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randombar(horizontal)">
                                      <p:cBhvr>
                                        <p:cTn id="67" dur="500"/>
                                        <p:tgtEl>
                                          <p:spTgt spid="3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randombar(horizontal)">
                                      <p:cBhvr>
                                        <p:cTn id="70" dur="500"/>
                                        <p:tgtEl>
                                          <p:spTgt spid="4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randombar(horizontal)">
                                      <p:cBhvr>
                                        <p:cTn id="7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445749"/>
            <a:ext cx="9126551" cy="711010"/>
            <a:chOff x="1168400" y="366906"/>
            <a:chExt cx="9126551" cy="711010"/>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66906"/>
              <a:ext cx="9126551" cy="523220"/>
            </a:xfrm>
            <a:prstGeom prst="rect">
              <a:avLst/>
            </a:prstGeom>
            <a:noFill/>
          </p:spPr>
          <p:txBody>
            <a:bodyPr wrap="square">
              <a:spAutoFit/>
            </a:bodyPr>
            <a:lstStyle/>
            <a:p>
              <a:r>
                <a:rPr lang="zh-CN" altLang="en-US" sz="2800" dirty="0">
                  <a:solidFill>
                    <a:schemeClr val="bg1"/>
                  </a:solidFill>
                  <a:effectLst>
                    <a:outerShdw blurRad="38100" dist="38100" dir="2700000" algn="tl">
                      <a:srgbClr val="000000">
                        <a:alpha val="43137"/>
                      </a:srgbClr>
                    </a:outerShdw>
                  </a:effectLst>
                  <a:cs typeface="+mn-ea"/>
                  <a:sym typeface="+mn-lt"/>
                </a:rPr>
                <a:t>Summary report on science and technology projects</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nvGrpSpPr>
          <p:cNvPr id="24" name="组合 23">
            <a:extLst>
              <a:ext uri="{FF2B5EF4-FFF2-40B4-BE49-F238E27FC236}">
                <a16:creationId xmlns:a16="http://schemas.microsoft.com/office/drawing/2014/main" id="{DC59B27C-E0A5-461A-A547-0403A70F5BD5}"/>
              </a:ext>
            </a:extLst>
          </p:cNvPr>
          <p:cNvGrpSpPr/>
          <p:nvPr/>
        </p:nvGrpSpPr>
        <p:grpSpPr>
          <a:xfrm>
            <a:off x="4028579" y="1897098"/>
            <a:ext cx="4134842" cy="4132218"/>
            <a:chOff x="4028579" y="1753135"/>
            <a:chExt cx="4134842" cy="4132218"/>
          </a:xfrm>
        </p:grpSpPr>
        <p:grpSp>
          <p:nvGrpSpPr>
            <p:cNvPr id="22" name="组合 21">
              <a:extLst>
                <a:ext uri="{FF2B5EF4-FFF2-40B4-BE49-F238E27FC236}">
                  <a16:creationId xmlns:a16="http://schemas.microsoft.com/office/drawing/2014/main" id="{BF839CA2-2A85-416C-BE98-9213EB1978CB}"/>
                </a:ext>
              </a:extLst>
            </p:cNvPr>
            <p:cNvGrpSpPr/>
            <p:nvPr/>
          </p:nvGrpSpPr>
          <p:grpSpPr>
            <a:xfrm>
              <a:off x="4028579" y="1753135"/>
              <a:ext cx="4134842" cy="4132218"/>
              <a:chOff x="4028579" y="1510702"/>
              <a:chExt cx="4134842" cy="4132218"/>
            </a:xfrm>
          </p:grpSpPr>
          <p:grpSp>
            <p:nvGrpSpPr>
              <p:cNvPr id="5" name="组合 4">
                <a:extLst>
                  <a:ext uri="{FF2B5EF4-FFF2-40B4-BE49-F238E27FC236}">
                    <a16:creationId xmlns:a16="http://schemas.microsoft.com/office/drawing/2014/main" id="{0E50BB44-4299-4532-9374-DAC336F063B8}"/>
                  </a:ext>
                </a:extLst>
              </p:cNvPr>
              <p:cNvGrpSpPr/>
              <p:nvPr/>
            </p:nvGrpSpPr>
            <p:grpSpPr>
              <a:xfrm>
                <a:off x="4028579" y="1510702"/>
                <a:ext cx="4134842" cy="4132218"/>
                <a:chOff x="4035836" y="1791062"/>
                <a:chExt cx="4134842" cy="4132218"/>
              </a:xfrm>
            </p:grpSpPr>
            <p:grpSp>
              <p:nvGrpSpPr>
                <p:cNvPr id="3" name="组合 2">
                  <a:extLst>
                    <a:ext uri="{FF2B5EF4-FFF2-40B4-BE49-F238E27FC236}">
                      <a16:creationId xmlns:a16="http://schemas.microsoft.com/office/drawing/2014/main" id="{2D44E3F7-3B11-44A3-9298-A70277267829}"/>
                    </a:ext>
                  </a:extLst>
                </p:cNvPr>
                <p:cNvGrpSpPr/>
                <p:nvPr/>
              </p:nvGrpSpPr>
              <p:grpSpPr>
                <a:xfrm>
                  <a:off x="4035836" y="1791062"/>
                  <a:ext cx="4134842" cy="4132218"/>
                  <a:chOff x="4209143" y="1542145"/>
                  <a:chExt cx="3776111" cy="3773718"/>
                </a:xfrm>
              </p:grpSpPr>
              <p:sp>
                <p:nvSpPr>
                  <p:cNvPr id="2" name="椭圆 1">
                    <a:extLst>
                      <a:ext uri="{FF2B5EF4-FFF2-40B4-BE49-F238E27FC236}">
                        <a16:creationId xmlns:a16="http://schemas.microsoft.com/office/drawing/2014/main" id="{0D423360-1028-4DA6-A937-2CEEFFD03DBC}"/>
                      </a:ext>
                    </a:extLst>
                  </p:cNvPr>
                  <p:cNvSpPr/>
                  <p:nvPr/>
                </p:nvSpPr>
                <p:spPr>
                  <a:xfrm>
                    <a:off x="4209143" y="3189517"/>
                    <a:ext cx="3773714" cy="478972"/>
                  </a:xfrm>
                  <a:prstGeom prst="ellipse">
                    <a:avLst/>
                  </a:prstGeom>
                  <a:noFill/>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a16="http://schemas.microsoft.com/office/drawing/2014/main" id="{1F503A0E-60A9-49A5-9CC4-B29B108955EC}"/>
                      </a:ext>
                    </a:extLst>
                  </p:cNvPr>
                  <p:cNvSpPr/>
                  <p:nvPr/>
                </p:nvSpPr>
                <p:spPr>
                  <a:xfrm rot="16200000">
                    <a:off x="4209142" y="3189518"/>
                    <a:ext cx="3773718" cy="478972"/>
                  </a:xfrm>
                  <a:prstGeom prst="ellipse">
                    <a:avLst/>
                  </a:prstGeom>
                  <a:noFill/>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id="{EDC994EF-142F-468E-B795-D68C66D7C60B}"/>
                      </a:ext>
                    </a:extLst>
                  </p:cNvPr>
                  <p:cNvSpPr/>
                  <p:nvPr/>
                </p:nvSpPr>
                <p:spPr>
                  <a:xfrm rot="2634131">
                    <a:off x="4209143" y="3189513"/>
                    <a:ext cx="3773714" cy="478972"/>
                  </a:xfrm>
                  <a:prstGeom prst="ellipse">
                    <a:avLst/>
                  </a:prstGeom>
                  <a:noFill/>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D1DFB366-15D1-4550-B3E4-445CE2BE458A}"/>
                      </a:ext>
                    </a:extLst>
                  </p:cNvPr>
                  <p:cNvSpPr/>
                  <p:nvPr/>
                </p:nvSpPr>
                <p:spPr>
                  <a:xfrm rot="18973136">
                    <a:off x="4211540" y="3197545"/>
                    <a:ext cx="3773714" cy="478972"/>
                  </a:xfrm>
                  <a:prstGeom prst="ellipse">
                    <a:avLst/>
                  </a:prstGeom>
                  <a:noFill/>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useBgFill="1">
              <p:nvSpPr>
                <p:cNvPr id="4" name="椭圆 3">
                  <a:extLst>
                    <a:ext uri="{FF2B5EF4-FFF2-40B4-BE49-F238E27FC236}">
                      <a16:creationId xmlns:a16="http://schemas.microsoft.com/office/drawing/2014/main" id="{E6EAB0A4-FF3B-453D-AB19-8AE7D6AA5078}"/>
                    </a:ext>
                  </a:extLst>
                </p:cNvPr>
                <p:cNvSpPr/>
                <p:nvPr/>
              </p:nvSpPr>
              <p:spPr>
                <a:xfrm>
                  <a:off x="5667828" y="3437793"/>
                  <a:ext cx="856343" cy="856343"/>
                </a:xfrm>
                <a:prstGeom prst="ellipse">
                  <a:avLst/>
                </a:prstGeom>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椭圆 13">
                <a:extLst>
                  <a:ext uri="{FF2B5EF4-FFF2-40B4-BE49-F238E27FC236}">
                    <a16:creationId xmlns:a16="http://schemas.microsoft.com/office/drawing/2014/main" id="{1BEC14A4-84BE-4A9A-A2ED-76478A687E43}"/>
                  </a:ext>
                </a:extLst>
              </p:cNvPr>
              <p:cNvSpPr/>
              <p:nvPr/>
            </p:nvSpPr>
            <p:spPr>
              <a:xfrm>
                <a:off x="6059090" y="1791992"/>
                <a:ext cx="73819" cy="73819"/>
              </a:xfrm>
              <a:prstGeom prst="ellipse">
                <a:avLst/>
              </a:prstGeom>
              <a:solidFill>
                <a:schemeClr val="accent5">
                  <a:lumMod val="20000"/>
                  <a:lumOff val="80000"/>
                </a:schemeClr>
              </a:solidFill>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1134EBFF-9B36-4A82-A058-4FCB98AFF182}"/>
                  </a:ext>
                </a:extLst>
              </p:cNvPr>
              <p:cNvSpPr/>
              <p:nvPr/>
            </p:nvSpPr>
            <p:spPr>
              <a:xfrm>
                <a:off x="4761705" y="2299563"/>
                <a:ext cx="73819" cy="73819"/>
              </a:xfrm>
              <a:prstGeom prst="ellipse">
                <a:avLst/>
              </a:prstGeom>
              <a:solidFill>
                <a:schemeClr val="accent5">
                  <a:lumMod val="20000"/>
                  <a:lumOff val="80000"/>
                </a:schemeClr>
              </a:solidFill>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CA4DC98F-E931-47E4-BEAA-D610BEFD1FCC}"/>
                  </a:ext>
                </a:extLst>
              </p:cNvPr>
              <p:cNvSpPr/>
              <p:nvPr/>
            </p:nvSpPr>
            <p:spPr>
              <a:xfrm>
                <a:off x="7355041" y="2299563"/>
                <a:ext cx="73819" cy="73819"/>
              </a:xfrm>
              <a:prstGeom prst="ellipse">
                <a:avLst/>
              </a:prstGeom>
              <a:solidFill>
                <a:schemeClr val="accent5">
                  <a:lumMod val="20000"/>
                  <a:lumOff val="80000"/>
                </a:schemeClr>
              </a:solidFill>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921FCC24-8394-494A-8C8C-08A517D82220}"/>
                  </a:ext>
                </a:extLst>
              </p:cNvPr>
              <p:cNvSpPr/>
              <p:nvPr/>
            </p:nvSpPr>
            <p:spPr>
              <a:xfrm>
                <a:off x="4267792" y="3539900"/>
                <a:ext cx="73819" cy="73819"/>
              </a:xfrm>
              <a:prstGeom prst="ellipse">
                <a:avLst/>
              </a:prstGeom>
              <a:solidFill>
                <a:schemeClr val="accent5">
                  <a:lumMod val="20000"/>
                  <a:lumOff val="80000"/>
                </a:schemeClr>
              </a:solidFill>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0FCB07C8-8562-4646-91B5-099D7332D913}"/>
                  </a:ext>
                </a:extLst>
              </p:cNvPr>
              <p:cNvSpPr/>
              <p:nvPr/>
            </p:nvSpPr>
            <p:spPr>
              <a:xfrm>
                <a:off x="7776770" y="3539900"/>
                <a:ext cx="73819" cy="73819"/>
              </a:xfrm>
              <a:prstGeom prst="ellipse">
                <a:avLst/>
              </a:prstGeom>
              <a:solidFill>
                <a:schemeClr val="accent5">
                  <a:lumMod val="20000"/>
                  <a:lumOff val="80000"/>
                </a:schemeClr>
              </a:solidFill>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496ACB65-139D-4ED0-A87A-E898F9D422A9}"/>
                  </a:ext>
                </a:extLst>
              </p:cNvPr>
              <p:cNvSpPr/>
              <p:nvPr/>
            </p:nvSpPr>
            <p:spPr>
              <a:xfrm>
                <a:off x="4761705" y="4760331"/>
                <a:ext cx="73819" cy="73819"/>
              </a:xfrm>
              <a:prstGeom prst="ellipse">
                <a:avLst/>
              </a:prstGeom>
              <a:solidFill>
                <a:schemeClr val="accent5">
                  <a:lumMod val="20000"/>
                  <a:lumOff val="80000"/>
                </a:schemeClr>
              </a:solidFill>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BCE9798A-DD52-4E0F-A4D8-25BBF1AF7FFF}"/>
                  </a:ext>
                </a:extLst>
              </p:cNvPr>
              <p:cNvSpPr/>
              <p:nvPr/>
            </p:nvSpPr>
            <p:spPr>
              <a:xfrm>
                <a:off x="6059090" y="5336278"/>
                <a:ext cx="73819" cy="73819"/>
              </a:xfrm>
              <a:prstGeom prst="ellipse">
                <a:avLst/>
              </a:prstGeom>
              <a:solidFill>
                <a:schemeClr val="accent5">
                  <a:lumMod val="20000"/>
                  <a:lumOff val="80000"/>
                </a:schemeClr>
              </a:solidFill>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8AFB4E38-7E4B-41CD-B71C-79F3F4A5FCA4}"/>
                  </a:ext>
                </a:extLst>
              </p:cNvPr>
              <p:cNvSpPr/>
              <p:nvPr/>
            </p:nvSpPr>
            <p:spPr>
              <a:xfrm>
                <a:off x="7355041" y="4834150"/>
                <a:ext cx="73819" cy="73819"/>
              </a:xfrm>
              <a:prstGeom prst="ellipse">
                <a:avLst/>
              </a:prstGeom>
              <a:solidFill>
                <a:schemeClr val="accent5">
                  <a:lumMod val="20000"/>
                  <a:lumOff val="80000"/>
                </a:schemeClr>
              </a:solidFill>
              <a:ln w="34925">
                <a:solidFill>
                  <a:schemeClr val="accent5">
                    <a:lumMod val="20000"/>
                    <a:lumOff val="8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a:extLst>
                <a:ext uri="{FF2B5EF4-FFF2-40B4-BE49-F238E27FC236}">
                  <a16:creationId xmlns:a16="http://schemas.microsoft.com/office/drawing/2014/main" id="{490362B9-7F9B-45B2-8989-3D904F106884}"/>
                </a:ext>
              </a:extLst>
            </p:cNvPr>
            <p:cNvSpPr txBox="1"/>
            <p:nvPr/>
          </p:nvSpPr>
          <p:spPr>
            <a:xfrm>
              <a:off x="5698367" y="3586782"/>
              <a:ext cx="795267" cy="461665"/>
            </a:xfrm>
            <a:prstGeom prst="rect">
              <a:avLst/>
            </a:prstGeom>
            <a:noFill/>
            <a:ln w="34925">
              <a:noFill/>
            </a:ln>
          </p:spPr>
          <p:txBody>
            <a:bodyPr wrap="square" rtlCol="0">
              <a:spAutoFit/>
            </a:bodyPr>
            <a:lstStyle/>
            <a:p>
              <a:pPr algn="ctr"/>
              <a:r>
                <a:rPr lang="en-US" altLang="zh-CN" sz="2400" dirty="0">
                  <a:solidFill>
                    <a:schemeClr val="bg1"/>
                  </a:solidFill>
                  <a:effectLst>
                    <a:outerShdw blurRad="38100" dist="38100" dir="2700000" algn="tl">
                      <a:srgbClr val="000000">
                        <a:alpha val="43137"/>
                      </a:srgbClr>
                    </a:outerShdw>
                  </a:effectLst>
                  <a:cs typeface="+mn-ea"/>
                  <a:sym typeface="+mn-lt"/>
                </a:rPr>
                <a:t>text</a:t>
              </a: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grpSp>
      <p:grpSp>
        <p:nvGrpSpPr>
          <p:cNvPr id="27" name="组合 26">
            <a:extLst>
              <a:ext uri="{FF2B5EF4-FFF2-40B4-BE49-F238E27FC236}">
                <a16:creationId xmlns:a16="http://schemas.microsoft.com/office/drawing/2014/main" id="{065DCEB3-2FAB-4C4D-A269-395766A32348}"/>
              </a:ext>
            </a:extLst>
          </p:cNvPr>
          <p:cNvGrpSpPr/>
          <p:nvPr/>
        </p:nvGrpSpPr>
        <p:grpSpPr>
          <a:xfrm>
            <a:off x="8083706" y="1770287"/>
            <a:ext cx="3264649" cy="1201371"/>
            <a:chOff x="8388236" y="1609669"/>
            <a:chExt cx="3264649" cy="1201371"/>
          </a:xfrm>
        </p:grpSpPr>
        <p:sp>
          <p:nvSpPr>
            <p:cNvPr id="25" name="文本框 24">
              <a:extLst>
                <a:ext uri="{FF2B5EF4-FFF2-40B4-BE49-F238E27FC236}">
                  <a16:creationId xmlns:a16="http://schemas.microsoft.com/office/drawing/2014/main" id="{A4EFB9C8-C772-41A5-A351-8A62652AB8A3}"/>
                </a:ext>
              </a:extLst>
            </p:cNvPr>
            <p:cNvSpPr txBox="1"/>
            <p:nvPr/>
          </p:nvSpPr>
          <p:spPr>
            <a:xfrm>
              <a:off x="8388236" y="1609669"/>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6" name="文本框 25">
              <a:extLst>
                <a:ext uri="{FF2B5EF4-FFF2-40B4-BE49-F238E27FC236}">
                  <a16:creationId xmlns:a16="http://schemas.microsoft.com/office/drawing/2014/main" id="{9A538005-E7FB-4B34-ADFD-98CDECAC4939}"/>
                </a:ext>
              </a:extLst>
            </p:cNvPr>
            <p:cNvSpPr txBox="1"/>
            <p:nvPr/>
          </p:nvSpPr>
          <p:spPr>
            <a:xfrm>
              <a:off x="8388236" y="2072376"/>
              <a:ext cx="3264649" cy="738664"/>
            </a:xfrm>
            <a:prstGeom prst="rect">
              <a:avLst/>
            </a:prstGeom>
            <a:noFill/>
          </p:spPr>
          <p:txBody>
            <a:bodyPr wrap="square" rtlCol="0">
              <a:spAutoFit/>
            </a:bodyPr>
            <a:lstStyle/>
            <a:p>
              <a:pPr algn="l"/>
              <a:r>
                <a:rPr lang="zh-CN" altLang="en-US" sz="1400" dirty="0">
                  <a:solidFill>
                    <a:schemeClr val="bg1"/>
                  </a:solidFill>
                  <a:cs typeface="+mn-ea"/>
                  <a:sym typeface="+mn-lt"/>
                </a:rPr>
                <a:t>Click here to add title content that matches the title, noting the font size and how well the text matches.</a:t>
              </a:r>
            </a:p>
          </p:txBody>
        </p:sp>
      </p:grpSp>
      <p:grpSp>
        <p:nvGrpSpPr>
          <p:cNvPr id="28" name="组合 27">
            <a:extLst>
              <a:ext uri="{FF2B5EF4-FFF2-40B4-BE49-F238E27FC236}">
                <a16:creationId xmlns:a16="http://schemas.microsoft.com/office/drawing/2014/main" id="{090C4F5A-66E6-49AC-A559-404DB419CAD0}"/>
              </a:ext>
            </a:extLst>
          </p:cNvPr>
          <p:cNvGrpSpPr/>
          <p:nvPr/>
        </p:nvGrpSpPr>
        <p:grpSpPr>
          <a:xfrm>
            <a:off x="8083706" y="4812445"/>
            <a:ext cx="3264649" cy="1201371"/>
            <a:chOff x="8388236" y="1609669"/>
            <a:chExt cx="3264649" cy="1201371"/>
          </a:xfrm>
        </p:grpSpPr>
        <p:sp>
          <p:nvSpPr>
            <p:cNvPr id="29" name="文本框 28">
              <a:extLst>
                <a:ext uri="{FF2B5EF4-FFF2-40B4-BE49-F238E27FC236}">
                  <a16:creationId xmlns:a16="http://schemas.microsoft.com/office/drawing/2014/main" id="{9722B932-0FE7-4D1A-B766-6A6BB2693837}"/>
                </a:ext>
              </a:extLst>
            </p:cNvPr>
            <p:cNvSpPr txBox="1"/>
            <p:nvPr/>
          </p:nvSpPr>
          <p:spPr>
            <a:xfrm>
              <a:off x="8388236" y="1609669"/>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30" name="文本框 29">
              <a:extLst>
                <a:ext uri="{FF2B5EF4-FFF2-40B4-BE49-F238E27FC236}">
                  <a16:creationId xmlns:a16="http://schemas.microsoft.com/office/drawing/2014/main" id="{D9703704-1486-489F-AB0A-555A6CDBDFEA}"/>
                </a:ext>
              </a:extLst>
            </p:cNvPr>
            <p:cNvSpPr txBox="1"/>
            <p:nvPr/>
          </p:nvSpPr>
          <p:spPr>
            <a:xfrm>
              <a:off x="8388236" y="2072376"/>
              <a:ext cx="3264649" cy="738664"/>
            </a:xfrm>
            <a:prstGeom prst="rect">
              <a:avLst/>
            </a:prstGeom>
            <a:noFill/>
          </p:spPr>
          <p:txBody>
            <a:bodyPr wrap="square" rtlCol="0">
              <a:spAutoFit/>
            </a:bodyPr>
            <a:lstStyle/>
            <a:p>
              <a:pPr algn="l"/>
              <a:r>
                <a:rPr lang="zh-CN" altLang="en-US" sz="1400" dirty="0">
                  <a:solidFill>
                    <a:schemeClr val="bg1"/>
                  </a:solidFill>
                  <a:cs typeface="+mn-ea"/>
                  <a:sym typeface="+mn-lt"/>
                </a:rPr>
                <a:t>Click here to add title content that matches the title, noting the font size and how well the text matches.</a:t>
              </a:r>
            </a:p>
          </p:txBody>
        </p:sp>
      </p:grpSp>
      <p:grpSp>
        <p:nvGrpSpPr>
          <p:cNvPr id="31" name="组合 30">
            <a:extLst>
              <a:ext uri="{FF2B5EF4-FFF2-40B4-BE49-F238E27FC236}">
                <a16:creationId xmlns:a16="http://schemas.microsoft.com/office/drawing/2014/main" id="{BCA99E9F-CC7A-4E4A-91B5-A88D4E86EBC4}"/>
              </a:ext>
            </a:extLst>
          </p:cNvPr>
          <p:cNvGrpSpPr/>
          <p:nvPr/>
        </p:nvGrpSpPr>
        <p:grpSpPr>
          <a:xfrm>
            <a:off x="861703" y="1770287"/>
            <a:ext cx="3264649" cy="1201371"/>
            <a:chOff x="8388236" y="1609669"/>
            <a:chExt cx="3264649" cy="1201371"/>
          </a:xfrm>
        </p:grpSpPr>
        <p:sp>
          <p:nvSpPr>
            <p:cNvPr id="32" name="文本框 31">
              <a:extLst>
                <a:ext uri="{FF2B5EF4-FFF2-40B4-BE49-F238E27FC236}">
                  <a16:creationId xmlns:a16="http://schemas.microsoft.com/office/drawing/2014/main" id="{62DF1199-700C-4384-90BD-A0A6C6D7C549}"/>
                </a:ext>
              </a:extLst>
            </p:cNvPr>
            <p:cNvSpPr txBox="1"/>
            <p:nvPr/>
          </p:nvSpPr>
          <p:spPr>
            <a:xfrm>
              <a:off x="9824085" y="1609669"/>
              <a:ext cx="1828800" cy="461665"/>
            </a:xfrm>
            <a:prstGeom prst="rect">
              <a:avLst/>
            </a:prstGeom>
            <a:noFill/>
          </p:spPr>
          <p:txBody>
            <a:bodyPr wrap="square" rtlCol="0">
              <a:spAutoFit/>
            </a:bodyPr>
            <a:lstStyle/>
            <a:p>
              <a:pPr algn="r"/>
              <a:r>
                <a:rPr lang="zh-CN" altLang="en-US" sz="2400" dirty="0">
                  <a:solidFill>
                    <a:schemeClr val="bg1"/>
                  </a:solidFill>
                  <a:cs typeface="+mn-ea"/>
                  <a:sym typeface="+mn-lt"/>
                </a:rPr>
                <a:t>Add a title</a:t>
              </a:r>
            </a:p>
          </p:txBody>
        </p:sp>
        <p:sp>
          <p:nvSpPr>
            <p:cNvPr id="33" name="文本框 32">
              <a:extLst>
                <a:ext uri="{FF2B5EF4-FFF2-40B4-BE49-F238E27FC236}">
                  <a16:creationId xmlns:a16="http://schemas.microsoft.com/office/drawing/2014/main" id="{344A1D10-2F92-420A-9129-E2F3407AD43C}"/>
                </a:ext>
              </a:extLst>
            </p:cNvPr>
            <p:cNvSpPr txBox="1"/>
            <p:nvPr/>
          </p:nvSpPr>
          <p:spPr>
            <a:xfrm>
              <a:off x="8388236" y="2072376"/>
              <a:ext cx="3264649" cy="738664"/>
            </a:xfrm>
            <a:prstGeom prst="rect">
              <a:avLst/>
            </a:prstGeom>
            <a:noFill/>
          </p:spPr>
          <p:txBody>
            <a:bodyPr wrap="square" rtlCol="0">
              <a:spAutoFit/>
            </a:bodyPr>
            <a:lstStyle/>
            <a:p>
              <a:pPr algn="r"/>
              <a:r>
                <a:rPr lang="zh-CN" altLang="en-US" sz="1400" dirty="0">
                  <a:solidFill>
                    <a:schemeClr val="bg1"/>
                  </a:solidFill>
                  <a:cs typeface="+mn-ea"/>
                  <a:sym typeface="+mn-lt"/>
                </a:rPr>
                <a:t>Click here to add title content that matches the title, noting the font size and how well the text matches.</a:t>
              </a:r>
            </a:p>
          </p:txBody>
        </p:sp>
      </p:grpSp>
      <p:grpSp>
        <p:nvGrpSpPr>
          <p:cNvPr id="34" name="组合 33">
            <a:extLst>
              <a:ext uri="{FF2B5EF4-FFF2-40B4-BE49-F238E27FC236}">
                <a16:creationId xmlns:a16="http://schemas.microsoft.com/office/drawing/2014/main" id="{665D5876-747D-4A05-840C-4534772D68A7}"/>
              </a:ext>
            </a:extLst>
          </p:cNvPr>
          <p:cNvGrpSpPr/>
          <p:nvPr/>
        </p:nvGrpSpPr>
        <p:grpSpPr>
          <a:xfrm>
            <a:off x="861703" y="4812445"/>
            <a:ext cx="3264649" cy="1201371"/>
            <a:chOff x="8388236" y="1609669"/>
            <a:chExt cx="3264649" cy="1201371"/>
          </a:xfrm>
        </p:grpSpPr>
        <p:sp>
          <p:nvSpPr>
            <p:cNvPr id="35" name="文本框 34">
              <a:extLst>
                <a:ext uri="{FF2B5EF4-FFF2-40B4-BE49-F238E27FC236}">
                  <a16:creationId xmlns:a16="http://schemas.microsoft.com/office/drawing/2014/main" id="{FD4AF2AC-29A6-41F2-838C-57951EE7F32B}"/>
                </a:ext>
              </a:extLst>
            </p:cNvPr>
            <p:cNvSpPr txBox="1"/>
            <p:nvPr/>
          </p:nvSpPr>
          <p:spPr>
            <a:xfrm>
              <a:off x="9824085" y="1609669"/>
              <a:ext cx="1828800" cy="461665"/>
            </a:xfrm>
            <a:prstGeom prst="rect">
              <a:avLst/>
            </a:prstGeom>
            <a:noFill/>
          </p:spPr>
          <p:txBody>
            <a:bodyPr wrap="square" rtlCol="0">
              <a:spAutoFit/>
            </a:bodyPr>
            <a:lstStyle/>
            <a:p>
              <a:pPr algn="r"/>
              <a:r>
                <a:rPr lang="zh-CN" altLang="en-US" sz="2400" dirty="0">
                  <a:solidFill>
                    <a:schemeClr val="bg1"/>
                  </a:solidFill>
                  <a:cs typeface="+mn-ea"/>
                  <a:sym typeface="+mn-lt"/>
                </a:rPr>
                <a:t>Add a title</a:t>
              </a:r>
            </a:p>
          </p:txBody>
        </p:sp>
        <p:sp>
          <p:nvSpPr>
            <p:cNvPr id="36" name="文本框 35">
              <a:extLst>
                <a:ext uri="{FF2B5EF4-FFF2-40B4-BE49-F238E27FC236}">
                  <a16:creationId xmlns:a16="http://schemas.microsoft.com/office/drawing/2014/main" id="{1E045DD8-063B-4C8A-AC11-0992675B7D30}"/>
                </a:ext>
              </a:extLst>
            </p:cNvPr>
            <p:cNvSpPr txBox="1"/>
            <p:nvPr/>
          </p:nvSpPr>
          <p:spPr>
            <a:xfrm>
              <a:off x="8388236" y="2072376"/>
              <a:ext cx="3264649" cy="738664"/>
            </a:xfrm>
            <a:prstGeom prst="rect">
              <a:avLst/>
            </a:prstGeom>
            <a:noFill/>
          </p:spPr>
          <p:txBody>
            <a:bodyPr wrap="square" rtlCol="0">
              <a:spAutoFit/>
            </a:bodyPr>
            <a:lstStyle/>
            <a:p>
              <a:pPr algn="r"/>
              <a:r>
                <a:rPr lang="zh-CN" altLang="en-US" sz="1400" dirty="0">
                  <a:solidFill>
                    <a:schemeClr val="bg1"/>
                  </a:solidFill>
                  <a:cs typeface="+mn-ea"/>
                  <a:sym typeface="+mn-lt"/>
                </a:rPr>
                <a:t>Click here to add title content that matches the title, noting the font size and how well the text matches.</a:t>
              </a:r>
            </a:p>
          </p:txBody>
        </p:sp>
      </p:grpSp>
    </p:spTree>
    <p:custDataLst>
      <p:tags r:id="rId1"/>
    </p:custDataLst>
    <p:extLst>
      <p:ext uri="{BB962C8B-B14F-4D97-AF65-F5344CB8AC3E}">
        <p14:creationId xmlns:p14="http://schemas.microsoft.com/office/powerpoint/2010/main" val="3200018462"/>
      </p:ext>
    </p:extLst>
  </p:cSld>
  <p:clrMapOvr>
    <a:masterClrMapping/>
  </p:clrMapOvr>
  <mc:AlternateContent xmlns:mc="http://schemas.openxmlformats.org/markup-compatibility/2006" xmlns:p14="http://schemas.microsoft.com/office/powerpoint/2010/main">
    <mc:Choice Requires="p14">
      <p:transition spd="slow" p14:dur="1500" advTm="2195">
        <p:random/>
      </p:transition>
    </mc:Choice>
    <mc:Fallback xmlns:a16="http://schemas.microsoft.com/office/drawing/2014/main" xmlns:a14="http://schemas.microsoft.com/office/drawing/2010/main" xmlns="">
      <p:transition spd="slow" advTm="219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0-#ppt_w/2"/>
                                          </p:val>
                                        </p:tav>
                                        <p:tav tm="100000">
                                          <p:val>
                                            <p:strVal val="#ppt_x"/>
                                          </p:val>
                                        </p:tav>
                                      </p:tavLst>
                                    </p:anim>
                                    <p:anim calcmode="lin" valueType="num">
                                      <p:cBhvr additive="base">
                                        <p:cTn id="30" dur="500" fill="hold"/>
                                        <p:tgtEl>
                                          <p:spTgt spid="3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392741"/>
            <a:ext cx="9457856" cy="764018"/>
            <a:chOff x="1168400" y="313898"/>
            <a:chExt cx="9457856" cy="764018"/>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13898"/>
              <a:ext cx="9457856" cy="523220"/>
            </a:xfrm>
            <a:prstGeom prst="rect">
              <a:avLst/>
            </a:prstGeom>
            <a:noFill/>
          </p:spPr>
          <p:txBody>
            <a:bodyPr wrap="square">
              <a:spAutoFit/>
            </a:bodyPr>
            <a:lstStyle/>
            <a:p>
              <a:r>
                <a:rPr lang="zh-CN" altLang="en-US" sz="2800" dirty="0">
                  <a:solidFill>
                    <a:schemeClr val="bg1"/>
                  </a:solidFill>
                  <a:effectLst>
                    <a:outerShdw blurRad="38100" dist="38100" dir="2700000" algn="tl">
                      <a:srgbClr val="000000">
                        <a:alpha val="43137"/>
                      </a:srgbClr>
                    </a:outerShdw>
                  </a:effectLst>
                  <a:cs typeface="+mn-ea"/>
                  <a:sym typeface="+mn-lt"/>
                </a:rPr>
                <a:t>Summary report on science and technology projects</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nvGrpSpPr>
          <p:cNvPr id="45" name="组合 44">
            <a:extLst>
              <a:ext uri="{FF2B5EF4-FFF2-40B4-BE49-F238E27FC236}">
                <a16:creationId xmlns:a16="http://schemas.microsoft.com/office/drawing/2014/main" id="{0D12A87A-2389-4F49-A537-0C0A3426557D}"/>
              </a:ext>
            </a:extLst>
          </p:cNvPr>
          <p:cNvGrpSpPr/>
          <p:nvPr/>
        </p:nvGrpSpPr>
        <p:grpSpPr>
          <a:xfrm>
            <a:off x="1195253" y="1958600"/>
            <a:ext cx="2343331" cy="3639151"/>
            <a:chOff x="1195253" y="1958600"/>
            <a:chExt cx="2343331" cy="3639151"/>
          </a:xfrm>
        </p:grpSpPr>
        <p:sp>
          <p:nvSpPr>
            <p:cNvPr id="2" name="六边形 1">
              <a:extLst>
                <a:ext uri="{FF2B5EF4-FFF2-40B4-BE49-F238E27FC236}">
                  <a16:creationId xmlns:a16="http://schemas.microsoft.com/office/drawing/2014/main" id="{F61564EA-D611-4000-BCB5-33CA2ADE839D}"/>
                </a:ext>
              </a:extLst>
            </p:cNvPr>
            <p:cNvSpPr/>
            <p:nvPr/>
          </p:nvSpPr>
          <p:spPr>
            <a:xfrm>
              <a:off x="1343298" y="1958600"/>
              <a:ext cx="2037224" cy="1756228"/>
            </a:xfrm>
            <a:prstGeom prst="hexagon">
              <a:avLst/>
            </a:prstGeom>
            <a:blipFill dpi="0" rotWithShape="1">
              <a:blip r:embed="rId4">
                <a:extLst>
                  <a:ext uri="{BEBA8EAE-BF5A-486C-A8C5-ECC9F3942E4B}">
                    <a14:imgProps xmlns:a14="http://schemas.microsoft.com/office/drawing/2010/main">
                      <a14:imgLayer r:embed="rId5">
                        <a14:imgEffect>
                          <a14:saturation sat="33000"/>
                        </a14:imgEffect>
                      </a14:imgLayer>
                    </a14:imgProps>
                  </a:ext>
                </a:extLst>
              </a:blip>
              <a:srcRect/>
              <a:tile tx="0" ty="0" sx="100000" sy="100000" flip="none" algn="tl"/>
            </a:blipFill>
            <a:ln>
              <a:no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2535556B-DB27-48B6-9DDE-80F1DF67E538}"/>
                </a:ext>
              </a:extLst>
            </p:cNvPr>
            <p:cNvGrpSpPr/>
            <p:nvPr/>
          </p:nvGrpSpPr>
          <p:grpSpPr>
            <a:xfrm>
              <a:off x="1195253" y="4111302"/>
              <a:ext cx="2343331" cy="1486449"/>
              <a:chOff x="8489933" y="1609669"/>
              <a:chExt cx="2343331" cy="1486449"/>
            </a:xfrm>
          </p:grpSpPr>
          <p:sp>
            <p:nvSpPr>
              <p:cNvPr id="17" name="文本框 16">
                <a:extLst>
                  <a:ext uri="{FF2B5EF4-FFF2-40B4-BE49-F238E27FC236}">
                    <a16:creationId xmlns:a16="http://schemas.microsoft.com/office/drawing/2014/main" id="{739148B2-8331-48E6-BD2E-CCCF5FB97BEE}"/>
                  </a:ext>
                </a:extLst>
              </p:cNvPr>
              <p:cNvSpPr txBox="1"/>
              <p:nvPr/>
            </p:nvSpPr>
            <p:spPr>
              <a:xfrm>
                <a:off x="8747198" y="1609669"/>
                <a:ext cx="182880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18" name="文本框 17">
                <a:extLst>
                  <a:ext uri="{FF2B5EF4-FFF2-40B4-BE49-F238E27FC236}">
                    <a16:creationId xmlns:a16="http://schemas.microsoft.com/office/drawing/2014/main" id="{905A3704-E8FD-4DA2-9E9D-DB601873E3BA}"/>
                  </a:ext>
                </a:extLst>
              </p:cNvPr>
              <p:cNvSpPr txBox="1"/>
              <p:nvPr/>
            </p:nvSpPr>
            <p:spPr>
              <a:xfrm>
                <a:off x="8489933" y="2072376"/>
                <a:ext cx="2343331" cy="1023742"/>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which matches the title.</a:t>
                </a:r>
              </a:p>
            </p:txBody>
          </p:sp>
        </p:grpSp>
      </p:grpSp>
      <p:grpSp>
        <p:nvGrpSpPr>
          <p:cNvPr id="47" name="组合 46">
            <a:extLst>
              <a:ext uri="{FF2B5EF4-FFF2-40B4-BE49-F238E27FC236}">
                <a16:creationId xmlns:a16="http://schemas.microsoft.com/office/drawing/2014/main" id="{AAAEBD04-495D-47BD-A410-78E161847BD5}"/>
              </a:ext>
            </a:extLst>
          </p:cNvPr>
          <p:cNvGrpSpPr/>
          <p:nvPr/>
        </p:nvGrpSpPr>
        <p:grpSpPr>
          <a:xfrm>
            <a:off x="4853722" y="1765785"/>
            <a:ext cx="2484555" cy="4035166"/>
            <a:chOff x="4853722" y="1765785"/>
            <a:chExt cx="2484555" cy="4035166"/>
          </a:xfrm>
        </p:grpSpPr>
        <p:sp>
          <p:nvSpPr>
            <p:cNvPr id="9" name="六边形 8">
              <a:extLst>
                <a:ext uri="{FF2B5EF4-FFF2-40B4-BE49-F238E27FC236}">
                  <a16:creationId xmlns:a16="http://schemas.microsoft.com/office/drawing/2014/main" id="{17DF9DC2-8D1B-4F74-9974-6B863C8B87B7}"/>
                </a:ext>
              </a:extLst>
            </p:cNvPr>
            <p:cNvSpPr/>
            <p:nvPr/>
          </p:nvSpPr>
          <p:spPr>
            <a:xfrm>
              <a:off x="4853722" y="1765785"/>
              <a:ext cx="2484555" cy="2141858"/>
            </a:xfrm>
            <a:prstGeom prst="hexagon">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a:extLst>
                <a:ext uri="{FF2B5EF4-FFF2-40B4-BE49-F238E27FC236}">
                  <a16:creationId xmlns:a16="http://schemas.microsoft.com/office/drawing/2014/main" id="{3B8F8051-0CF7-4204-83EE-B3A713A2E3DD}"/>
                </a:ext>
              </a:extLst>
            </p:cNvPr>
            <p:cNvGrpSpPr/>
            <p:nvPr/>
          </p:nvGrpSpPr>
          <p:grpSpPr>
            <a:xfrm>
              <a:off x="4926838" y="1958600"/>
              <a:ext cx="2343331" cy="3842351"/>
              <a:chOff x="4926838" y="1958600"/>
              <a:chExt cx="2343331" cy="3842351"/>
            </a:xfrm>
          </p:grpSpPr>
          <p:sp>
            <p:nvSpPr>
              <p:cNvPr id="7" name="六边形 6">
                <a:extLst>
                  <a:ext uri="{FF2B5EF4-FFF2-40B4-BE49-F238E27FC236}">
                    <a16:creationId xmlns:a16="http://schemas.microsoft.com/office/drawing/2014/main" id="{80C365AB-F24C-4A23-92F0-53C3EEB734F7}"/>
                  </a:ext>
                </a:extLst>
              </p:cNvPr>
              <p:cNvSpPr/>
              <p:nvPr/>
            </p:nvSpPr>
            <p:spPr>
              <a:xfrm>
                <a:off x="5077388" y="1958600"/>
                <a:ext cx="2037224" cy="1756228"/>
              </a:xfrm>
              <a:prstGeom prst="hexagon">
                <a:avLst/>
              </a:prstGeom>
              <a:blipFill dpi="0" rotWithShape="1">
                <a:blip r:embed="rId6">
                  <a:extLst>
                    <a:ext uri="{BEBA8EAE-BF5A-486C-A8C5-ECC9F3942E4B}">
                      <a14:imgProps xmlns:a14="http://schemas.microsoft.com/office/drawing/2010/main">
                        <a14:imgLayer r:embed="rId7">
                          <a14:imgEffect>
                            <a14:saturation sat="33000"/>
                          </a14:imgEffect>
                        </a14:imgLayer>
                      </a14:imgProps>
                    </a:ext>
                  </a:extLst>
                </a:blip>
                <a:srcRect/>
                <a:tile tx="0" ty="0" sx="100000" sy="100000" flip="none" algn="tl"/>
              </a:blipFill>
              <a:ln>
                <a:no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a:extLst>
                  <a:ext uri="{FF2B5EF4-FFF2-40B4-BE49-F238E27FC236}">
                    <a16:creationId xmlns:a16="http://schemas.microsoft.com/office/drawing/2014/main" id="{B82CBD8F-9C19-46E6-B38D-51EF5ECEE740}"/>
                  </a:ext>
                </a:extLst>
              </p:cNvPr>
              <p:cNvGrpSpPr/>
              <p:nvPr/>
            </p:nvGrpSpPr>
            <p:grpSpPr>
              <a:xfrm>
                <a:off x="4926838" y="4314502"/>
                <a:ext cx="2343331" cy="1486449"/>
                <a:chOff x="8489933" y="1609669"/>
                <a:chExt cx="2343331" cy="1486449"/>
              </a:xfrm>
            </p:grpSpPr>
            <p:sp>
              <p:nvSpPr>
                <p:cNvPr id="20" name="文本框 19">
                  <a:extLst>
                    <a:ext uri="{FF2B5EF4-FFF2-40B4-BE49-F238E27FC236}">
                      <a16:creationId xmlns:a16="http://schemas.microsoft.com/office/drawing/2014/main" id="{7113EB25-4059-46F2-AFD5-1523BC4816B6}"/>
                    </a:ext>
                  </a:extLst>
                </p:cNvPr>
                <p:cNvSpPr txBox="1"/>
                <p:nvPr/>
              </p:nvSpPr>
              <p:spPr>
                <a:xfrm>
                  <a:off x="8747198" y="1609669"/>
                  <a:ext cx="182880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21" name="文本框 20">
                  <a:extLst>
                    <a:ext uri="{FF2B5EF4-FFF2-40B4-BE49-F238E27FC236}">
                      <a16:creationId xmlns:a16="http://schemas.microsoft.com/office/drawing/2014/main" id="{1D23BF91-852F-49A8-9972-D60554B2721E}"/>
                    </a:ext>
                  </a:extLst>
                </p:cNvPr>
                <p:cNvSpPr txBox="1"/>
                <p:nvPr/>
              </p:nvSpPr>
              <p:spPr>
                <a:xfrm>
                  <a:off x="8489933" y="2072376"/>
                  <a:ext cx="2343331" cy="1023742"/>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which matches the title.</a:t>
                  </a:r>
                </a:p>
              </p:txBody>
            </p:sp>
          </p:grpSp>
        </p:grpSp>
      </p:grpSp>
      <p:grpSp>
        <p:nvGrpSpPr>
          <p:cNvPr id="48" name="组合 47">
            <a:extLst>
              <a:ext uri="{FF2B5EF4-FFF2-40B4-BE49-F238E27FC236}">
                <a16:creationId xmlns:a16="http://schemas.microsoft.com/office/drawing/2014/main" id="{28743FC3-9731-4AF8-A9AE-D659B4A7F8BF}"/>
              </a:ext>
            </a:extLst>
          </p:cNvPr>
          <p:cNvGrpSpPr/>
          <p:nvPr/>
        </p:nvGrpSpPr>
        <p:grpSpPr>
          <a:xfrm>
            <a:off x="8658424" y="1958600"/>
            <a:ext cx="2343331" cy="3639151"/>
            <a:chOff x="8658424" y="1958600"/>
            <a:chExt cx="2343331" cy="3639151"/>
          </a:xfrm>
        </p:grpSpPr>
        <p:sp>
          <p:nvSpPr>
            <p:cNvPr id="8" name="六边形 7">
              <a:extLst>
                <a:ext uri="{FF2B5EF4-FFF2-40B4-BE49-F238E27FC236}">
                  <a16:creationId xmlns:a16="http://schemas.microsoft.com/office/drawing/2014/main" id="{BFF42AE1-4B67-473E-80D2-620039D89E90}"/>
                </a:ext>
              </a:extLst>
            </p:cNvPr>
            <p:cNvSpPr/>
            <p:nvPr/>
          </p:nvSpPr>
          <p:spPr>
            <a:xfrm>
              <a:off x="8811478" y="1958600"/>
              <a:ext cx="2037224" cy="1756228"/>
            </a:xfrm>
            <a:prstGeom prst="hexagon">
              <a:avLst/>
            </a:prstGeom>
            <a:blipFill dpi="0" rotWithShape="1">
              <a:blip r:embed="rId8">
                <a:extLst>
                  <a:ext uri="{BEBA8EAE-BF5A-486C-A8C5-ECC9F3942E4B}">
                    <a14:imgProps xmlns:a14="http://schemas.microsoft.com/office/drawing/2010/main">
                      <a14:imgLayer r:embed="rId9">
                        <a14:imgEffect>
                          <a14:saturation sat="33000"/>
                        </a14:imgEffect>
                      </a14:imgLayer>
                    </a14:imgProps>
                  </a:ext>
                </a:extLst>
              </a:blip>
              <a:srcRect/>
              <a:tile tx="0" ty="0" sx="100000" sy="100000" flip="none" algn="tl"/>
            </a:blipFill>
            <a:ln>
              <a:no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a:extLst>
                <a:ext uri="{FF2B5EF4-FFF2-40B4-BE49-F238E27FC236}">
                  <a16:creationId xmlns:a16="http://schemas.microsoft.com/office/drawing/2014/main" id="{78C6F36A-7171-486F-A487-C1CA7C58C5AE}"/>
                </a:ext>
              </a:extLst>
            </p:cNvPr>
            <p:cNvGrpSpPr/>
            <p:nvPr/>
          </p:nvGrpSpPr>
          <p:grpSpPr>
            <a:xfrm>
              <a:off x="8658424" y="4111302"/>
              <a:ext cx="2343331" cy="1486449"/>
              <a:chOff x="8489933" y="1609669"/>
              <a:chExt cx="2343331" cy="1486449"/>
            </a:xfrm>
          </p:grpSpPr>
          <p:sp>
            <p:nvSpPr>
              <p:cNvPr id="23" name="文本框 22">
                <a:extLst>
                  <a:ext uri="{FF2B5EF4-FFF2-40B4-BE49-F238E27FC236}">
                    <a16:creationId xmlns:a16="http://schemas.microsoft.com/office/drawing/2014/main" id="{33669284-A43C-4796-96A5-66EDA74509EE}"/>
                  </a:ext>
                </a:extLst>
              </p:cNvPr>
              <p:cNvSpPr txBox="1"/>
              <p:nvPr/>
            </p:nvSpPr>
            <p:spPr>
              <a:xfrm>
                <a:off x="8747198" y="1609669"/>
                <a:ext cx="182880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24" name="文本框 23">
                <a:extLst>
                  <a:ext uri="{FF2B5EF4-FFF2-40B4-BE49-F238E27FC236}">
                    <a16:creationId xmlns:a16="http://schemas.microsoft.com/office/drawing/2014/main" id="{9D725990-E278-4E15-AD70-361D1A71EFCE}"/>
                  </a:ext>
                </a:extLst>
              </p:cNvPr>
              <p:cNvSpPr txBox="1"/>
              <p:nvPr/>
            </p:nvSpPr>
            <p:spPr>
              <a:xfrm>
                <a:off x="8489933" y="2072376"/>
                <a:ext cx="2343331" cy="1023742"/>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which matches the title.</a:t>
                </a:r>
              </a:p>
            </p:txBody>
          </p:sp>
        </p:grpSp>
      </p:grpSp>
      <p:sp>
        <p:nvSpPr>
          <p:cNvPr id="27" name="箭头: 上 26">
            <a:extLst>
              <a:ext uri="{FF2B5EF4-FFF2-40B4-BE49-F238E27FC236}">
                <a16:creationId xmlns:a16="http://schemas.microsoft.com/office/drawing/2014/main" id="{A1094FFC-1715-43FB-A224-6CF73625F031}"/>
              </a:ext>
            </a:extLst>
          </p:cNvPr>
          <p:cNvSpPr/>
          <p:nvPr/>
        </p:nvSpPr>
        <p:spPr>
          <a:xfrm>
            <a:off x="4316834" y="4261477"/>
            <a:ext cx="433966" cy="1065332"/>
          </a:xfrm>
          <a:prstGeom prst="upArrow">
            <a:avLst/>
          </a:prstGeom>
          <a:gradFill flip="none" rotWithShape="1">
            <a:gsLst>
              <a:gs pos="0">
                <a:schemeClr val="bg1">
                  <a:alpha val="0"/>
                </a:schemeClr>
              </a:gs>
              <a:gs pos="53000">
                <a:srgbClr val="E6ECF7">
                  <a:alpha val="10000"/>
                </a:srgbClr>
              </a:gs>
              <a:gs pos="100000">
                <a:schemeClr val="accent5">
                  <a:lumMod val="40000"/>
                  <a:lumOff val="60000"/>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箭头: 上 27">
            <a:extLst>
              <a:ext uri="{FF2B5EF4-FFF2-40B4-BE49-F238E27FC236}">
                <a16:creationId xmlns:a16="http://schemas.microsoft.com/office/drawing/2014/main" id="{B1B1CFD6-4DB8-4032-87E8-03E668B637FA}"/>
              </a:ext>
            </a:extLst>
          </p:cNvPr>
          <p:cNvSpPr/>
          <p:nvPr/>
        </p:nvSpPr>
        <p:spPr>
          <a:xfrm>
            <a:off x="524397" y="3907643"/>
            <a:ext cx="433966" cy="1065332"/>
          </a:xfrm>
          <a:prstGeom prst="upArrow">
            <a:avLst/>
          </a:prstGeom>
          <a:gradFill flip="none" rotWithShape="1">
            <a:gsLst>
              <a:gs pos="0">
                <a:schemeClr val="bg1">
                  <a:alpha val="0"/>
                </a:schemeClr>
              </a:gs>
              <a:gs pos="53000">
                <a:srgbClr val="E6ECF7">
                  <a:alpha val="10000"/>
                </a:srgbClr>
              </a:gs>
              <a:gs pos="100000">
                <a:schemeClr val="accent5">
                  <a:lumMod val="40000"/>
                  <a:lumOff val="60000"/>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箭头: 上 28">
            <a:extLst>
              <a:ext uri="{FF2B5EF4-FFF2-40B4-BE49-F238E27FC236}">
                <a16:creationId xmlns:a16="http://schemas.microsoft.com/office/drawing/2014/main" id="{D81D229E-DB74-49C8-B555-4AA47449CFDA}"/>
              </a:ext>
            </a:extLst>
          </p:cNvPr>
          <p:cNvSpPr/>
          <p:nvPr/>
        </p:nvSpPr>
        <p:spPr>
          <a:xfrm>
            <a:off x="3624595" y="3312787"/>
            <a:ext cx="244279" cy="599674"/>
          </a:xfrm>
          <a:prstGeom prst="upArrow">
            <a:avLst/>
          </a:prstGeom>
          <a:gradFill flip="none" rotWithShape="1">
            <a:gsLst>
              <a:gs pos="0">
                <a:schemeClr val="bg1">
                  <a:alpha val="0"/>
                </a:schemeClr>
              </a:gs>
              <a:gs pos="53000">
                <a:srgbClr val="E6ECF7">
                  <a:alpha val="10000"/>
                </a:srgbClr>
              </a:gs>
              <a:gs pos="100000">
                <a:schemeClr val="accent5">
                  <a:lumMod val="40000"/>
                  <a:lumOff val="60000"/>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箭头: 上 33">
            <a:extLst>
              <a:ext uri="{FF2B5EF4-FFF2-40B4-BE49-F238E27FC236}">
                <a16:creationId xmlns:a16="http://schemas.microsoft.com/office/drawing/2014/main" id="{66E6678A-A86C-4D68-BD25-CCEB358249C8}"/>
              </a:ext>
            </a:extLst>
          </p:cNvPr>
          <p:cNvSpPr/>
          <p:nvPr/>
        </p:nvSpPr>
        <p:spPr>
          <a:xfrm>
            <a:off x="11263852" y="4111302"/>
            <a:ext cx="403751" cy="991158"/>
          </a:xfrm>
          <a:prstGeom prst="upArrow">
            <a:avLst/>
          </a:prstGeom>
          <a:gradFill flip="none" rotWithShape="1">
            <a:gsLst>
              <a:gs pos="0">
                <a:schemeClr val="bg1">
                  <a:alpha val="0"/>
                </a:schemeClr>
              </a:gs>
              <a:gs pos="53000">
                <a:srgbClr val="E6ECF7">
                  <a:alpha val="10000"/>
                </a:srgbClr>
              </a:gs>
              <a:gs pos="100000">
                <a:schemeClr val="accent5">
                  <a:lumMod val="40000"/>
                  <a:lumOff val="60000"/>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箭头: 上 34">
            <a:extLst>
              <a:ext uri="{FF2B5EF4-FFF2-40B4-BE49-F238E27FC236}">
                <a16:creationId xmlns:a16="http://schemas.microsoft.com/office/drawing/2014/main" id="{5EE57659-58E1-4748-B8D5-05F4D5AB38A8}"/>
              </a:ext>
            </a:extLst>
          </p:cNvPr>
          <p:cNvSpPr/>
          <p:nvPr/>
        </p:nvSpPr>
        <p:spPr>
          <a:xfrm>
            <a:off x="7741801" y="3408908"/>
            <a:ext cx="403751" cy="991158"/>
          </a:xfrm>
          <a:prstGeom prst="upArrow">
            <a:avLst/>
          </a:prstGeom>
          <a:gradFill flip="none" rotWithShape="1">
            <a:gsLst>
              <a:gs pos="0">
                <a:schemeClr val="bg1">
                  <a:alpha val="0"/>
                </a:schemeClr>
              </a:gs>
              <a:gs pos="53000">
                <a:srgbClr val="E6ECF7">
                  <a:alpha val="10000"/>
                </a:srgbClr>
              </a:gs>
              <a:gs pos="100000">
                <a:schemeClr val="accent5">
                  <a:lumMod val="40000"/>
                  <a:lumOff val="60000"/>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箭头: 上 35">
            <a:extLst>
              <a:ext uri="{FF2B5EF4-FFF2-40B4-BE49-F238E27FC236}">
                <a16:creationId xmlns:a16="http://schemas.microsoft.com/office/drawing/2014/main" id="{3B8B5377-1BBD-43B3-A2E4-6AED45A7888E}"/>
              </a:ext>
            </a:extLst>
          </p:cNvPr>
          <p:cNvSpPr/>
          <p:nvPr/>
        </p:nvSpPr>
        <p:spPr>
          <a:xfrm>
            <a:off x="8591069" y="1358405"/>
            <a:ext cx="244279" cy="599674"/>
          </a:xfrm>
          <a:prstGeom prst="upArrow">
            <a:avLst/>
          </a:prstGeom>
          <a:gradFill flip="none" rotWithShape="1">
            <a:gsLst>
              <a:gs pos="0">
                <a:schemeClr val="bg1">
                  <a:alpha val="0"/>
                </a:schemeClr>
              </a:gs>
              <a:gs pos="53000">
                <a:srgbClr val="E6ECF7">
                  <a:alpha val="10000"/>
                </a:srgbClr>
              </a:gs>
              <a:gs pos="100000">
                <a:schemeClr val="accent5">
                  <a:lumMod val="40000"/>
                  <a:lumOff val="60000"/>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箭头: 上 36">
            <a:extLst>
              <a:ext uri="{FF2B5EF4-FFF2-40B4-BE49-F238E27FC236}">
                <a16:creationId xmlns:a16="http://schemas.microsoft.com/office/drawing/2014/main" id="{F5C253B7-7E0A-4062-8DB0-0649E0D1F69E}"/>
              </a:ext>
            </a:extLst>
          </p:cNvPr>
          <p:cNvSpPr/>
          <p:nvPr/>
        </p:nvSpPr>
        <p:spPr>
          <a:xfrm>
            <a:off x="4398620" y="1983209"/>
            <a:ext cx="244279" cy="599674"/>
          </a:xfrm>
          <a:prstGeom prst="upArrow">
            <a:avLst/>
          </a:prstGeom>
          <a:gradFill flip="none" rotWithShape="1">
            <a:gsLst>
              <a:gs pos="0">
                <a:schemeClr val="bg1">
                  <a:alpha val="0"/>
                </a:schemeClr>
              </a:gs>
              <a:gs pos="53000">
                <a:srgbClr val="E6ECF7">
                  <a:alpha val="10000"/>
                </a:srgbClr>
              </a:gs>
              <a:gs pos="100000">
                <a:schemeClr val="accent5">
                  <a:lumMod val="40000"/>
                  <a:lumOff val="60000"/>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箭头: 上 39">
            <a:extLst>
              <a:ext uri="{FF2B5EF4-FFF2-40B4-BE49-F238E27FC236}">
                <a16:creationId xmlns:a16="http://schemas.microsoft.com/office/drawing/2014/main" id="{4E3B6F9D-9151-4834-9B54-E7095C15A6D6}"/>
              </a:ext>
            </a:extLst>
          </p:cNvPr>
          <p:cNvSpPr/>
          <p:nvPr/>
        </p:nvSpPr>
        <p:spPr>
          <a:xfrm>
            <a:off x="467831" y="2350683"/>
            <a:ext cx="244279" cy="599674"/>
          </a:xfrm>
          <a:prstGeom prst="upArrow">
            <a:avLst/>
          </a:prstGeom>
          <a:gradFill flip="none" rotWithShape="1">
            <a:gsLst>
              <a:gs pos="0">
                <a:schemeClr val="bg1">
                  <a:alpha val="0"/>
                </a:schemeClr>
              </a:gs>
              <a:gs pos="53000">
                <a:srgbClr val="E6ECF7">
                  <a:alpha val="10000"/>
                </a:srgbClr>
              </a:gs>
              <a:gs pos="100000">
                <a:schemeClr val="accent5">
                  <a:lumMod val="40000"/>
                  <a:lumOff val="60000"/>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箭头: 上 40">
            <a:extLst>
              <a:ext uri="{FF2B5EF4-FFF2-40B4-BE49-F238E27FC236}">
                <a16:creationId xmlns:a16="http://schemas.microsoft.com/office/drawing/2014/main" id="{49519BA7-E38E-4968-BE2E-EABE2322AF16}"/>
              </a:ext>
            </a:extLst>
          </p:cNvPr>
          <p:cNvSpPr/>
          <p:nvPr/>
        </p:nvSpPr>
        <p:spPr>
          <a:xfrm>
            <a:off x="3395175" y="5928196"/>
            <a:ext cx="244279" cy="599674"/>
          </a:xfrm>
          <a:prstGeom prst="upArrow">
            <a:avLst/>
          </a:prstGeom>
          <a:gradFill flip="none" rotWithShape="1">
            <a:gsLst>
              <a:gs pos="0">
                <a:schemeClr val="bg1">
                  <a:alpha val="0"/>
                </a:schemeClr>
              </a:gs>
              <a:gs pos="53000">
                <a:srgbClr val="E6ECF7">
                  <a:alpha val="10000"/>
                </a:srgbClr>
              </a:gs>
              <a:gs pos="100000">
                <a:schemeClr val="accent5">
                  <a:lumMod val="40000"/>
                  <a:lumOff val="60000"/>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箭头: 上 41">
            <a:extLst>
              <a:ext uri="{FF2B5EF4-FFF2-40B4-BE49-F238E27FC236}">
                <a16:creationId xmlns:a16="http://schemas.microsoft.com/office/drawing/2014/main" id="{458DA5AF-DA43-4E61-A096-678130AC5F7B}"/>
              </a:ext>
            </a:extLst>
          </p:cNvPr>
          <p:cNvSpPr/>
          <p:nvPr/>
        </p:nvSpPr>
        <p:spPr>
          <a:xfrm>
            <a:off x="7708458" y="5701929"/>
            <a:ext cx="244279" cy="599674"/>
          </a:xfrm>
          <a:prstGeom prst="upArrow">
            <a:avLst/>
          </a:prstGeom>
          <a:gradFill flip="none" rotWithShape="1">
            <a:gsLst>
              <a:gs pos="0">
                <a:schemeClr val="bg1">
                  <a:alpha val="0"/>
                </a:schemeClr>
              </a:gs>
              <a:gs pos="53000">
                <a:srgbClr val="E6ECF7">
                  <a:alpha val="10000"/>
                </a:srgbClr>
              </a:gs>
              <a:gs pos="100000">
                <a:schemeClr val="accent5">
                  <a:lumMod val="40000"/>
                  <a:lumOff val="60000"/>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箭头: 上 42">
            <a:extLst>
              <a:ext uri="{FF2B5EF4-FFF2-40B4-BE49-F238E27FC236}">
                <a16:creationId xmlns:a16="http://schemas.microsoft.com/office/drawing/2014/main" id="{2707325F-E7A7-45F2-99C1-F51F388CEF22}"/>
              </a:ext>
            </a:extLst>
          </p:cNvPr>
          <p:cNvSpPr/>
          <p:nvPr/>
        </p:nvSpPr>
        <p:spPr>
          <a:xfrm>
            <a:off x="11335311" y="1782608"/>
            <a:ext cx="244279" cy="599674"/>
          </a:xfrm>
          <a:prstGeom prst="upArrow">
            <a:avLst/>
          </a:prstGeom>
          <a:gradFill flip="none" rotWithShape="1">
            <a:gsLst>
              <a:gs pos="0">
                <a:schemeClr val="bg1">
                  <a:alpha val="0"/>
                </a:schemeClr>
              </a:gs>
              <a:gs pos="53000">
                <a:srgbClr val="E6ECF7">
                  <a:alpha val="10000"/>
                </a:srgbClr>
              </a:gs>
              <a:gs pos="100000">
                <a:schemeClr val="accent5">
                  <a:lumMod val="40000"/>
                  <a:lumOff val="60000"/>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1449115878"/>
      </p:ext>
    </p:extLst>
  </p:cSld>
  <p:clrMapOvr>
    <a:masterClrMapping/>
  </p:clrMapOvr>
  <mc:AlternateContent xmlns:mc="http://schemas.openxmlformats.org/markup-compatibility/2006" xmlns:p14="http://schemas.microsoft.com/office/powerpoint/2010/main">
    <mc:Choice Requires="p14">
      <p:transition spd="slow" p14:dur="1500" advTm="2557">
        <p:random/>
      </p:transition>
    </mc:Choice>
    <mc:Fallback xmlns:a16="http://schemas.microsoft.com/office/drawing/2014/main" xmlns:a14="http://schemas.microsoft.com/office/drawing/2010/main" xmlns="">
      <p:transition spd="slow" advTm="255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anim calcmode="lin" valueType="num">
                                      <p:cBhvr>
                                        <p:cTn id="29" dur="1000" fill="hold"/>
                                        <p:tgtEl>
                                          <p:spTgt spid="45"/>
                                        </p:tgtEl>
                                        <p:attrNameLst>
                                          <p:attrName>ppt_x</p:attrName>
                                        </p:attrNameLst>
                                      </p:cBhvr>
                                      <p:tavLst>
                                        <p:tav tm="0">
                                          <p:val>
                                            <p:strVal val="#ppt_x"/>
                                          </p:val>
                                        </p:tav>
                                        <p:tav tm="100000">
                                          <p:val>
                                            <p:strVal val="#ppt_x"/>
                                          </p:val>
                                        </p:tav>
                                      </p:tavLst>
                                    </p:anim>
                                    <p:anim calcmode="lin" valueType="num">
                                      <p:cBhvr>
                                        <p:cTn id="3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ppt_x"/>
                                          </p:val>
                                        </p:tav>
                                        <p:tav tm="100000">
                                          <p:val>
                                            <p:strVal val="#ppt_x"/>
                                          </p:val>
                                        </p:tav>
                                      </p:tavLst>
                                    </p:anim>
                                    <p:anim calcmode="lin" valueType="num">
                                      <p:cBhvr additive="base">
                                        <p:cTn id="60" dur="500" fill="hold"/>
                                        <p:tgtEl>
                                          <p:spTgt spid="4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ppt_x"/>
                                          </p:val>
                                        </p:tav>
                                        <p:tav tm="100000">
                                          <p:val>
                                            <p:strVal val="#ppt_x"/>
                                          </p:val>
                                        </p:tav>
                                      </p:tavLst>
                                    </p:anim>
                                    <p:anim calcmode="lin" valueType="num">
                                      <p:cBhvr additive="base">
                                        <p:cTn id="72" dur="50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4" grpId="0" animBg="1"/>
      <p:bldP spid="35" grpId="0" animBg="1"/>
      <p:bldP spid="36" grpId="0" animBg="1"/>
      <p:bldP spid="37" grpId="0" animBg="1"/>
      <p:bldP spid="40" grpId="0" animBg="1"/>
      <p:bldP spid="41"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419245"/>
            <a:ext cx="9824719" cy="737514"/>
            <a:chOff x="1168400" y="340402"/>
            <a:chExt cx="9824719" cy="737514"/>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40402"/>
              <a:ext cx="9824719" cy="523220"/>
            </a:xfrm>
            <a:prstGeom prst="rect">
              <a:avLst/>
            </a:prstGeom>
            <a:noFill/>
          </p:spPr>
          <p:txBody>
            <a:bodyPr wrap="square">
              <a:spAutoFit/>
            </a:bodyPr>
            <a:lstStyle/>
            <a:p>
              <a:r>
                <a:rPr lang="zh-CN" altLang="en-US" sz="2800" dirty="0">
                  <a:solidFill>
                    <a:schemeClr val="bg1"/>
                  </a:solidFill>
                  <a:effectLst>
                    <a:outerShdw blurRad="38100" dist="38100" dir="2700000" algn="tl">
                      <a:srgbClr val="000000">
                        <a:alpha val="43137"/>
                      </a:srgbClr>
                    </a:outerShdw>
                  </a:effectLst>
                  <a:cs typeface="+mn-ea"/>
                  <a:sym typeface="+mn-lt"/>
                </a:rPr>
                <a:t>Summary report on science and technology projects</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cxnSp>
        <p:nvCxnSpPr>
          <p:cNvPr id="3" name="直接连接符 2">
            <a:extLst>
              <a:ext uri="{FF2B5EF4-FFF2-40B4-BE49-F238E27FC236}">
                <a16:creationId xmlns:a16="http://schemas.microsoft.com/office/drawing/2014/main" id="{B7CE6469-B931-4643-A1C1-E18F37DB9177}"/>
              </a:ext>
            </a:extLst>
          </p:cNvPr>
          <p:cNvCxnSpPr>
            <a:cxnSpLocks/>
          </p:cNvCxnSpPr>
          <p:nvPr/>
        </p:nvCxnSpPr>
        <p:spPr>
          <a:xfrm>
            <a:off x="705471" y="5534526"/>
            <a:ext cx="10781059" cy="0"/>
          </a:xfrm>
          <a:prstGeom prst="line">
            <a:avLst/>
          </a:prstGeom>
          <a:ln>
            <a:solidFill>
              <a:schemeClr val="accent5">
                <a:lumMod val="40000"/>
                <a:lumOff val="60000"/>
                <a:alpha val="39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a:extLst>
              <a:ext uri="{FF2B5EF4-FFF2-40B4-BE49-F238E27FC236}">
                <a16:creationId xmlns:a16="http://schemas.microsoft.com/office/drawing/2014/main" id="{9021777C-50EA-4054-98F4-CCA941B739B9}"/>
              </a:ext>
            </a:extLst>
          </p:cNvPr>
          <p:cNvGrpSpPr/>
          <p:nvPr/>
        </p:nvGrpSpPr>
        <p:grpSpPr>
          <a:xfrm>
            <a:off x="1520523" y="2047544"/>
            <a:ext cx="568635" cy="3795362"/>
            <a:chOff x="1520523" y="2047544"/>
            <a:chExt cx="568635" cy="3795362"/>
          </a:xfrm>
        </p:grpSpPr>
        <p:sp>
          <p:nvSpPr>
            <p:cNvPr id="5" name="椭圆 4">
              <a:extLst>
                <a:ext uri="{FF2B5EF4-FFF2-40B4-BE49-F238E27FC236}">
                  <a16:creationId xmlns:a16="http://schemas.microsoft.com/office/drawing/2014/main" id="{450085E4-9D92-4BE0-BB6A-345F7480AF94}"/>
                </a:ext>
              </a:extLst>
            </p:cNvPr>
            <p:cNvSpPr/>
            <p:nvPr/>
          </p:nvSpPr>
          <p:spPr>
            <a:xfrm>
              <a:off x="1520523" y="5274271"/>
              <a:ext cx="568635" cy="568635"/>
            </a:xfrm>
            <a:prstGeom prst="ellipse">
              <a:avLst/>
            </a:prstGeom>
            <a:gradFill flip="none" rotWithShape="1">
              <a:gsLst>
                <a:gs pos="0">
                  <a:schemeClr val="bg1">
                    <a:alpha val="0"/>
                  </a:schemeClr>
                </a:gs>
                <a:gs pos="37000">
                  <a:srgbClr val="E6ECF7">
                    <a:alpha val="30000"/>
                  </a:srgbClr>
                </a:gs>
                <a:gs pos="83000">
                  <a:schemeClr val="accent5">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 name="直接连接符 6">
              <a:extLst>
                <a:ext uri="{FF2B5EF4-FFF2-40B4-BE49-F238E27FC236}">
                  <a16:creationId xmlns:a16="http://schemas.microsoft.com/office/drawing/2014/main" id="{EED49B82-CB6F-4898-867F-4B5021964B21}"/>
                </a:ext>
              </a:extLst>
            </p:cNvPr>
            <p:cNvCxnSpPr>
              <a:cxnSpLocks/>
              <a:stCxn id="5" idx="0"/>
            </p:cNvCxnSpPr>
            <p:nvPr/>
          </p:nvCxnSpPr>
          <p:spPr>
            <a:xfrm flipV="1">
              <a:off x="1804841" y="2047544"/>
              <a:ext cx="0" cy="3226727"/>
            </a:xfrm>
            <a:prstGeom prst="line">
              <a:avLst/>
            </a:prstGeom>
            <a:ln w="15875">
              <a:gradFill flip="none" rotWithShape="1">
                <a:gsLst>
                  <a:gs pos="0">
                    <a:schemeClr val="bg1">
                      <a:alpha val="0"/>
                    </a:schemeClr>
                  </a:gs>
                  <a:gs pos="53000">
                    <a:srgbClr val="E6ECF7">
                      <a:alpha val="30000"/>
                    </a:srgbClr>
                  </a:gs>
                  <a:gs pos="100000">
                    <a:schemeClr val="accent5">
                      <a:lumMod val="40000"/>
                      <a:lumOff val="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9A295758-9B63-4CC0-B65B-E2386D385E70}"/>
              </a:ext>
            </a:extLst>
          </p:cNvPr>
          <p:cNvGrpSpPr/>
          <p:nvPr/>
        </p:nvGrpSpPr>
        <p:grpSpPr>
          <a:xfrm>
            <a:off x="3999930" y="3429000"/>
            <a:ext cx="568635" cy="2413906"/>
            <a:chOff x="3999930" y="3429000"/>
            <a:chExt cx="568635" cy="2413906"/>
          </a:xfrm>
        </p:grpSpPr>
        <p:sp>
          <p:nvSpPr>
            <p:cNvPr id="17" name="椭圆 16">
              <a:extLst>
                <a:ext uri="{FF2B5EF4-FFF2-40B4-BE49-F238E27FC236}">
                  <a16:creationId xmlns:a16="http://schemas.microsoft.com/office/drawing/2014/main" id="{3E97F9B7-14ED-4DFF-BD19-8B2358EE4D8F}"/>
                </a:ext>
              </a:extLst>
            </p:cNvPr>
            <p:cNvSpPr/>
            <p:nvPr/>
          </p:nvSpPr>
          <p:spPr>
            <a:xfrm>
              <a:off x="3999930" y="5274271"/>
              <a:ext cx="568635" cy="568635"/>
            </a:xfrm>
            <a:prstGeom prst="ellipse">
              <a:avLst/>
            </a:prstGeom>
            <a:gradFill flip="none" rotWithShape="1">
              <a:gsLst>
                <a:gs pos="0">
                  <a:schemeClr val="bg1">
                    <a:alpha val="0"/>
                  </a:schemeClr>
                </a:gs>
                <a:gs pos="37000">
                  <a:srgbClr val="E6ECF7">
                    <a:alpha val="30000"/>
                  </a:srgbClr>
                </a:gs>
                <a:gs pos="83000">
                  <a:schemeClr val="accent5">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8" name="直接连接符 17">
              <a:extLst>
                <a:ext uri="{FF2B5EF4-FFF2-40B4-BE49-F238E27FC236}">
                  <a16:creationId xmlns:a16="http://schemas.microsoft.com/office/drawing/2014/main" id="{C8045C8A-72FE-4FD5-8FC9-1EE3FF4B96F7}"/>
                </a:ext>
              </a:extLst>
            </p:cNvPr>
            <p:cNvCxnSpPr>
              <a:cxnSpLocks/>
              <a:stCxn id="17" idx="0"/>
            </p:cNvCxnSpPr>
            <p:nvPr/>
          </p:nvCxnSpPr>
          <p:spPr>
            <a:xfrm flipH="1" flipV="1">
              <a:off x="4284247" y="3429000"/>
              <a:ext cx="1" cy="1845271"/>
            </a:xfrm>
            <a:prstGeom prst="line">
              <a:avLst/>
            </a:prstGeom>
            <a:ln w="15875">
              <a:gradFill flip="none" rotWithShape="1">
                <a:gsLst>
                  <a:gs pos="0">
                    <a:schemeClr val="bg1">
                      <a:alpha val="0"/>
                    </a:schemeClr>
                  </a:gs>
                  <a:gs pos="53000">
                    <a:srgbClr val="E6ECF7">
                      <a:alpha val="30000"/>
                    </a:srgbClr>
                  </a:gs>
                  <a:gs pos="100000">
                    <a:schemeClr val="accent5">
                      <a:lumMod val="40000"/>
                      <a:lumOff val="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92410363-727A-463E-B8A8-7B2426834422}"/>
              </a:ext>
            </a:extLst>
          </p:cNvPr>
          <p:cNvGrpSpPr/>
          <p:nvPr/>
        </p:nvGrpSpPr>
        <p:grpSpPr>
          <a:xfrm>
            <a:off x="6479337" y="1843314"/>
            <a:ext cx="568635" cy="3999592"/>
            <a:chOff x="6479337" y="1843314"/>
            <a:chExt cx="568635" cy="3999592"/>
          </a:xfrm>
        </p:grpSpPr>
        <p:sp>
          <p:nvSpPr>
            <p:cNvPr id="20" name="椭圆 19">
              <a:extLst>
                <a:ext uri="{FF2B5EF4-FFF2-40B4-BE49-F238E27FC236}">
                  <a16:creationId xmlns:a16="http://schemas.microsoft.com/office/drawing/2014/main" id="{CCD475F0-2B27-4918-B0B3-4A133189B5AE}"/>
                </a:ext>
              </a:extLst>
            </p:cNvPr>
            <p:cNvSpPr/>
            <p:nvPr/>
          </p:nvSpPr>
          <p:spPr>
            <a:xfrm>
              <a:off x="6479337" y="5274271"/>
              <a:ext cx="568635" cy="568635"/>
            </a:xfrm>
            <a:prstGeom prst="ellipse">
              <a:avLst/>
            </a:prstGeom>
            <a:gradFill flip="none" rotWithShape="1">
              <a:gsLst>
                <a:gs pos="0">
                  <a:schemeClr val="bg1">
                    <a:alpha val="0"/>
                  </a:schemeClr>
                </a:gs>
                <a:gs pos="37000">
                  <a:srgbClr val="E6ECF7">
                    <a:alpha val="30000"/>
                  </a:srgbClr>
                </a:gs>
                <a:gs pos="83000">
                  <a:schemeClr val="accent5">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直接连接符 20">
              <a:extLst>
                <a:ext uri="{FF2B5EF4-FFF2-40B4-BE49-F238E27FC236}">
                  <a16:creationId xmlns:a16="http://schemas.microsoft.com/office/drawing/2014/main" id="{44E366EA-322F-4477-AF45-CD4CE2225AF9}"/>
                </a:ext>
              </a:extLst>
            </p:cNvPr>
            <p:cNvCxnSpPr>
              <a:cxnSpLocks/>
              <a:stCxn id="20" idx="0"/>
            </p:cNvCxnSpPr>
            <p:nvPr/>
          </p:nvCxnSpPr>
          <p:spPr>
            <a:xfrm flipV="1">
              <a:off x="6763655" y="1843314"/>
              <a:ext cx="0" cy="3430957"/>
            </a:xfrm>
            <a:prstGeom prst="line">
              <a:avLst/>
            </a:prstGeom>
            <a:ln w="15875">
              <a:gradFill flip="none" rotWithShape="1">
                <a:gsLst>
                  <a:gs pos="0">
                    <a:schemeClr val="bg1">
                      <a:alpha val="0"/>
                    </a:schemeClr>
                  </a:gs>
                  <a:gs pos="53000">
                    <a:srgbClr val="E6ECF7">
                      <a:alpha val="30000"/>
                    </a:srgbClr>
                  </a:gs>
                  <a:gs pos="100000">
                    <a:schemeClr val="accent5">
                      <a:lumMod val="40000"/>
                      <a:lumOff val="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45" name="组合 44">
            <a:extLst>
              <a:ext uri="{FF2B5EF4-FFF2-40B4-BE49-F238E27FC236}">
                <a16:creationId xmlns:a16="http://schemas.microsoft.com/office/drawing/2014/main" id="{7DEB7759-B614-4E30-9766-8478078D4F8D}"/>
              </a:ext>
            </a:extLst>
          </p:cNvPr>
          <p:cNvGrpSpPr/>
          <p:nvPr/>
        </p:nvGrpSpPr>
        <p:grpSpPr>
          <a:xfrm>
            <a:off x="8958744" y="2416106"/>
            <a:ext cx="568635" cy="3431383"/>
            <a:chOff x="8958744" y="2416106"/>
            <a:chExt cx="568635" cy="3431383"/>
          </a:xfrm>
        </p:grpSpPr>
        <p:sp>
          <p:nvSpPr>
            <p:cNvPr id="23" name="椭圆 22">
              <a:extLst>
                <a:ext uri="{FF2B5EF4-FFF2-40B4-BE49-F238E27FC236}">
                  <a16:creationId xmlns:a16="http://schemas.microsoft.com/office/drawing/2014/main" id="{7EDAF229-4603-4C7F-90D0-298916E74E01}"/>
                </a:ext>
              </a:extLst>
            </p:cNvPr>
            <p:cNvSpPr/>
            <p:nvPr/>
          </p:nvSpPr>
          <p:spPr>
            <a:xfrm>
              <a:off x="8958744" y="5278854"/>
              <a:ext cx="568635" cy="568635"/>
            </a:xfrm>
            <a:prstGeom prst="ellipse">
              <a:avLst/>
            </a:prstGeom>
            <a:gradFill flip="none" rotWithShape="1">
              <a:gsLst>
                <a:gs pos="0">
                  <a:schemeClr val="bg1">
                    <a:alpha val="0"/>
                  </a:schemeClr>
                </a:gs>
                <a:gs pos="37000">
                  <a:srgbClr val="E6ECF7">
                    <a:alpha val="30000"/>
                  </a:srgbClr>
                </a:gs>
                <a:gs pos="83000">
                  <a:schemeClr val="accent5">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4" name="直接连接符 23">
              <a:extLst>
                <a:ext uri="{FF2B5EF4-FFF2-40B4-BE49-F238E27FC236}">
                  <a16:creationId xmlns:a16="http://schemas.microsoft.com/office/drawing/2014/main" id="{64078299-64CE-46CA-9E80-3072D2D641F5}"/>
                </a:ext>
              </a:extLst>
            </p:cNvPr>
            <p:cNvCxnSpPr>
              <a:cxnSpLocks/>
              <a:stCxn id="23" idx="0"/>
            </p:cNvCxnSpPr>
            <p:nvPr/>
          </p:nvCxnSpPr>
          <p:spPr>
            <a:xfrm flipV="1">
              <a:off x="9243062" y="2416106"/>
              <a:ext cx="0" cy="2862748"/>
            </a:xfrm>
            <a:prstGeom prst="line">
              <a:avLst/>
            </a:prstGeom>
            <a:ln w="15875">
              <a:gradFill flip="none" rotWithShape="1">
                <a:gsLst>
                  <a:gs pos="0">
                    <a:schemeClr val="bg1">
                      <a:alpha val="0"/>
                    </a:schemeClr>
                  </a:gs>
                  <a:gs pos="53000">
                    <a:srgbClr val="E6ECF7">
                      <a:alpha val="30000"/>
                    </a:srgbClr>
                  </a:gs>
                  <a:gs pos="100000">
                    <a:schemeClr val="accent5">
                      <a:lumMod val="40000"/>
                      <a:lumOff val="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F51B8F71-5DC3-4DBB-9EA6-542898DB7296}"/>
              </a:ext>
            </a:extLst>
          </p:cNvPr>
          <p:cNvGrpSpPr/>
          <p:nvPr/>
        </p:nvGrpSpPr>
        <p:grpSpPr>
          <a:xfrm>
            <a:off x="2037788" y="2185274"/>
            <a:ext cx="1942710" cy="1107996"/>
            <a:chOff x="2037788" y="2185274"/>
            <a:chExt cx="1942710" cy="1107996"/>
          </a:xfrm>
        </p:grpSpPr>
        <p:sp>
          <p:nvSpPr>
            <p:cNvPr id="31" name="文本框 30">
              <a:extLst>
                <a:ext uri="{FF2B5EF4-FFF2-40B4-BE49-F238E27FC236}">
                  <a16:creationId xmlns:a16="http://schemas.microsoft.com/office/drawing/2014/main" id="{3FCDD0BE-0617-4F32-858F-3E99890149EE}"/>
                </a:ext>
              </a:extLst>
            </p:cNvPr>
            <p:cNvSpPr txBox="1"/>
            <p:nvPr/>
          </p:nvSpPr>
          <p:spPr>
            <a:xfrm>
              <a:off x="2057219" y="2185274"/>
              <a:ext cx="182879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32" name="文本框 31">
              <a:extLst>
                <a:ext uri="{FF2B5EF4-FFF2-40B4-BE49-F238E27FC236}">
                  <a16:creationId xmlns:a16="http://schemas.microsoft.com/office/drawing/2014/main" id="{ABCE3F64-3F62-429E-B902-74C1FF89A721}"/>
                </a:ext>
              </a:extLst>
            </p:cNvPr>
            <p:cNvSpPr txBox="1"/>
            <p:nvPr/>
          </p:nvSpPr>
          <p:spPr>
            <a:xfrm>
              <a:off x="2037788" y="2646939"/>
              <a:ext cx="1942710" cy="646331"/>
            </a:xfrm>
            <a:prstGeom prst="rect">
              <a:avLst/>
            </a:prstGeom>
            <a:noFill/>
          </p:spPr>
          <p:txBody>
            <a:bodyPr wrap="square" rtlCol="0">
              <a:spAutoFit/>
            </a:bodyPr>
            <a:lstStyle/>
            <a:p>
              <a:pPr algn="l"/>
              <a:r>
                <a:rPr lang="zh-CN" altLang="en-US" sz="1200" dirty="0">
                  <a:solidFill>
                    <a:schemeClr val="bg1"/>
                  </a:solidFill>
                  <a:cs typeface="+mn-ea"/>
                  <a:sym typeface="+mn-lt"/>
                </a:rPr>
                <a:t>Click here to add the title content, which matches the title.</a:t>
              </a:r>
            </a:p>
          </p:txBody>
        </p:sp>
      </p:grpSp>
      <p:grpSp>
        <p:nvGrpSpPr>
          <p:cNvPr id="34" name="组合 33">
            <a:extLst>
              <a:ext uri="{FF2B5EF4-FFF2-40B4-BE49-F238E27FC236}">
                <a16:creationId xmlns:a16="http://schemas.microsoft.com/office/drawing/2014/main" id="{49DB0A3F-654E-4121-BAD7-1BC91F328CB4}"/>
              </a:ext>
            </a:extLst>
          </p:cNvPr>
          <p:cNvGrpSpPr/>
          <p:nvPr/>
        </p:nvGrpSpPr>
        <p:grpSpPr>
          <a:xfrm>
            <a:off x="4410437" y="3498454"/>
            <a:ext cx="1942710" cy="1107996"/>
            <a:chOff x="2037788" y="2185274"/>
            <a:chExt cx="1942710" cy="1107996"/>
          </a:xfrm>
        </p:grpSpPr>
        <p:sp>
          <p:nvSpPr>
            <p:cNvPr id="35" name="文本框 34">
              <a:extLst>
                <a:ext uri="{FF2B5EF4-FFF2-40B4-BE49-F238E27FC236}">
                  <a16:creationId xmlns:a16="http://schemas.microsoft.com/office/drawing/2014/main" id="{EC385085-E43E-4C19-B046-8DA0D13CF601}"/>
                </a:ext>
              </a:extLst>
            </p:cNvPr>
            <p:cNvSpPr txBox="1"/>
            <p:nvPr/>
          </p:nvSpPr>
          <p:spPr>
            <a:xfrm>
              <a:off x="2057219" y="2185274"/>
              <a:ext cx="182879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36" name="文本框 35">
              <a:extLst>
                <a:ext uri="{FF2B5EF4-FFF2-40B4-BE49-F238E27FC236}">
                  <a16:creationId xmlns:a16="http://schemas.microsoft.com/office/drawing/2014/main" id="{4F9B8399-732E-49B6-B6DF-FD2D2F67C008}"/>
                </a:ext>
              </a:extLst>
            </p:cNvPr>
            <p:cNvSpPr txBox="1"/>
            <p:nvPr/>
          </p:nvSpPr>
          <p:spPr>
            <a:xfrm>
              <a:off x="2037788" y="2646939"/>
              <a:ext cx="1942710" cy="646331"/>
            </a:xfrm>
            <a:prstGeom prst="rect">
              <a:avLst/>
            </a:prstGeom>
            <a:noFill/>
          </p:spPr>
          <p:txBody>
            <a:bodyPr wrap="square" rtlCol="0">
              <a:spAutoFit/>
            </a:bodyPr>
            <a:lstStyle/>
            <a:p>
              <a:pPr algn="l"/>
              <a:r>
                <a:rPr lang="zh-CN" altLang="en-US" sz="1200" dirty="0">
                  <a:solidFill>
                    <a:schemeClr val="bg1"/>
                  </a:solidFill>
                  <a:cs typeface="+mn-ea"/>
                  <a:sym typeface="+mn-lt"/>
                </a:rPr>
                <a:t>Click here to add the title content, which matches the title.</a:t>
              </a:r>
            </a:p>
          </p:txBody>
        </p:sp>
      </p:grpSp>
      <p:grpSp>
        <p:nvGrpSpPr>
          <p:cNvPr id="37" name="组合 36">
            <a:extLst>
              <a:ext uri="{FF2B5EF4-FFF2-40B4-BE49-F238E27FC236}">
                <a16:creationId xmlns:a16="http://schemas.microsoft.com/office/drawing/2014/main" id="{A4EE1656-AAD3-4CA9-A297-A351CFDAC1C5}"/>
              </a:ext>
            </a:extLst>
          </p:cNvPr>
          <p:cNvGrpSpPr/>
          <p:nvPr/>
        </p:nvGrpSpPr>
        <p:grpSpPr>
          <a:xfrm>
            <a:off x="6889845" y="1683649"/>
            <a:ext cx="1942710" cy="1107996"/>
            <a:chOff x="2037788" y="2185274"/>
            <a:chExt cx="1942710" cy="1107996"/>
          </a:xfrm>
        </p:grpSpPr>
        <p:sp>
          <p:nvSpPr>
            <p:cNvPr id="38" name="文本框 37">
              <a:extLst>
                <a:ext uri="{FF2B5EF4-FFF2-40B4-BE49-F238E27FC236}">
                  <a16:creationId xmlns:a16="http://schemas.microsoft.com/office/drawing/2014/main" id="{AFEA8CCF-1D2A-42EA-8751-3CCD9620CD20}"/>
                </a:ext>
              </a:extLst>
            </p:cNvPr>
            <p:cNvSpPr txBox="1"/>
            <p:nvPr/>
          </p:nvSpPr>
          <p:spPr>
            <a:xfrm>
              <a:off x="2057219" y="2185274"/>
              <a:ext cx="182879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39" name="文本框 38">
              <a:extLst>
                <a:ext uri="{FF2B5EF4-FFF2-40B4-BE49-F238E27FC236}">
                  <a16:creationId xmlns:a16="http://schemas.microsoft.com/office/drawing/2014/main" id="{B0E8E6C4-8AF2-4CAE-9EC4-9E020D752E78}"/>
                </a:ext>
              </a:extLst>
            </p:cNvPr>
            <p:cNvSpPr txBox="1"/>
            <p:nvPr/>
          </p:nvSpPr>
          <p:spPr>
            <a:xfrm>
              <a:off x="2037788" y="2646939"/>
              <a:ext cx="1942710" cy="646331"/>
            </a:xfrm>
            <a:prstGeom prst="rect">
              <a:avLst/>
            </a:prstGeom>
            <a:noFill/>
          </p:spPr>
          <p:txBody>
            <a:bodyPr wrap="square" rtlCol="0">
              <a:spAutoFit/>
            </a:bodyPr>
            <a:lstStyle/>
            <a:p>
              <a:pPr algn="l"/>
              <a:r>
                <a:rPr lang="zh-CN" altLang="en-US" sz="1200" dirty="0">
                  <a:solidFill>
                    <a:schemeClr val="bg1"/>
                  </a:solidFill>
                  <a:cs typeface="+mn-ea"/>
                  <a:sym typeface="+mn-lt"/>
                </a:rPr>
                <a:t>Click here to add the title content, which matches the title.</a:t>
              </a:r>
            </a:p>
          </p:txBody>
        </p:sp>
      </p:grpSp>
      <p:grpSp>
        <p:nvGrpSpPr>
          <p:cNvPr id="41" name="组合 40">
            <a:extLst>
              <a:ext uri="{FF2B5EF4-FFF2-40B4-BE49-F238E27FC236}">
                <a16:creationId xmlns:a16="http://schemas.microsoft.com/office/drawing/2014/main" id="{725143B7-E4A7-4077-8A9E-46DE5C7ECF65}"/>
              </a:ext>
            </a:extLst>
          </p:cNvPr>
          <p:cNvGrpSpPr/>
          <p:nvPr/>
        </p:nvGrpSpPr>
        <p:grpSpPr>
          <a:xfrm>
            <a:off x="9336071" y="2535973"/>
            <a:ext cx="1942710" cy="1107996"/>
            <a:chOff x="2037788" y="2185274"/>
            <a:chExt cx="1942710" cy="1107996"/>
          </a:xfrm>
        </p:grpSpPr>
        <p:sp>
          <p:nvSpPr>
            <p:cNvPr id="42" name="文本框 41">
              <a:extLst>
                <a:ext uri="{FF2B5EF4-FFF2-40B4-BE49-F238E27FC236}">
                  <a16:creationId xmlns:a16="http://schemas.microsoft.com/office/drawing/2014/main" id="{6699A0B2-FA5F-4251-BDCF-565DCBE45232}"/>
                </a:ext>
              </a:extLst>
            </p:cNvPr>
            <p:cNvSpPr txBox="1"/>
            <p:nvPr/>
          </p:nvSpPr>
          <p:spPr>
            <a:xfrm>
              <a:off x="2057219" y="2185274"/>
              <a:ext cx="182879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43" name="文本框 42">
              <a:extLst>
                <a:ext uri="{FF2B5EF4-FFF2-40B4-BE49-F238E27FC236}">
                  <a16:creationId xmlns:a16="http://schemas.microsoft.com/office/drawing/2014/main" id="{11DAB811-479C-46D9-8091-119B4CFB5DEA}"/>
                </a:ext>
              </a:extLst>
            </p:cNvPr>
            <p:cNvSpPr txBox="1"/>
            <p:nvPr/>
          </p:nvSpPr>
          <p:spPr>
            <a:xfrm>
              <a:off x="2037788" y="2646939"/>
              <a:ext cx="1942710" cy="646331"/>
            </a:xfrm>
            <a:prstGeom prst="rect">
              <a:avLst/>
            </a:prstGeom>
            <a:noFill/>
          </p:spPr>
          <p:txBody>
            <a:bodyPr wrap="square" rtlCol="0">
              <a:spAutoFit/>
            </a:bodyPr>
            <a:lstStyle/>
            <a:p>
              <a:pPr algn="l"/>
              <a:r>
                <a:rPr lang="zh-CN" altLang="en-US" sz="1200" dirty="0">
                  <a:solidFill>
                    <a:schemeClr val="bg1"/>
                  </a:solidFill>
                  <a:cs typeface="+mn-ea"/>
                  <a:sym typeface="+mn-lt"/>
                </a:rPr>
                <a:t>Click here to add the title content, which matches the title.</a:t>
              </a:r>
            </a:p>
          </p:txBody>
        </p:sp>
      </p:grpSp>
    </p:spTree>
    <p:custDataLst>
      <p:tags r:id="rId1"/>
    </p:custDataLst>
    <p:extLst>
      <p:ext uri="{BB962C8B-B14F-4D97-AF65-F5344CB8AC3E}">
        <p14:creationId xmlns:p14="http://schemas.microsoft.com/office/powerpoint/2010/main" val="4055283830"/>
      </p:ext>
    </p:extLst>
  </p:cSld>
  <p:clrMapOvr>
    <a:masterClrMapping/>
  </p:clrMapOvr>
  <mc:AlternateContent xmlns:mc="http://schemas.openxmlformats.org/markup-compatibility/2006" xmlns:p14="http://schemas.microsoft.com/office/powerpoint/2010/main">
    <mc:Choice Requires="p14">
      <p:transition spd="slow" p14:dur="1500" advTm="4205">
        <p:random/>
      </p:transition>
    </mc:Choice>
    <mc:Fallback xmlns:a16="http://schemas.microsoft.com/office/drawing/2014/main" xmlns:a14="http://schemas.microsoft.com/office/drawing/2010/main" xmlns="">
      <p:transition spd="slow" advTm="420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anim calcmode="lin" valueType="num">
                                      <p:cBhvr>
                                        <p:cTn id="24" dur="1000" fill="hold"/>
                                        <p:tgtEl>
                                          <p:spTgt spid="48"/>
                                        </p:tgtEl>
                                        <p:attrNameLst>
                                          <p:attrName>ppt_x</p:attrName>
                                        </p:attrNameLst>
                                      </p:cBhvr>
                                      <p:tavLst>
                                        <p:tav tm="0">
                                          <p:val>
                                            <p:strVal val="#ppt_x"/>
                                          </p:val>
                                        </p:tav>
                                        <p:tav tm="100000">
                                          <p:val>
                                            <p:strVal val="#ppt_x"/>
                                          </p:val>
                                        </p:tav>
                                      </p:tavLst>
                                    </p:anim>
                                    <p:anim calcmode="lin" valueType="num">
                                      <p:cBhvr>
                                        <p:cTn id="25" dur="1000" fill="hold"/>
                                        <p:tgtEl>
                                          <p:spTgt spid="4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8"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par>
                                <p:cTn id="49" presetID="22" presetClass="entr" presetSubtype="8"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par>
                                <p:cTn id="52" presetID="22" presetClass="entr" presetSubtype="8"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6634C64-ECD2-4B94-BC52-02C04E3A8994}"/>
              </a:ext>
            </a:extLst>
          </p:cNvPr>
          <p:cNvSpPr/>
          <p:nvPr/>
        </p:nvSpPr>
        <p:spPr>
          <a:xfrm>
            <a:off x="0" y="3429000"/>
            <a:ext cx="12192000" cy="1768292"/>
          </a:xfrm>
          <a:prstGeom prst="rect">
            <a:avLst/>
          </a:prstGeom>
          <a:solidFill>
            <a:schemeClr val="accent5">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a:extLst>
              <a:ext uri="{FF2B5EF4-FFF2-40B4-BE49-F238E27FC236}">
                <a16:creationId xmlns:a16="http://schemas.microsoft.com/office/drawing/2014/main" id="{8A6EBB41-C496-4F53-B40E-023E9CD79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623356">
            <a:off x="-689304" y="-653854"/>
            <a:ext cx="2231090" cy="2199206"/>
          </a:xfrm>
          <a:prstGeom prst="rect">
            <a:avLst/>
          </a:prstGeom>
        </p:spPr>
      </p:pic>
      <p:grpSp>
        <p:nvGrpSpPr>
          <p:cNvPr id="13" name="组合 12">
            <a:extLst>
              <a:ext uri="{FF2B5EF4-FFF2-40B4-BE49-F238E27FC236}">
                <a16:creationId xmlns:a16="http://schemas.microsoft.com/office/drawing/2014/main" id="{6C80D31B-1F79-4516-B446-94A3EE4CFEDA}"/>
              </a:ext>
            </a:extLst>
          </p:cNvPr>
          <p:cNvGrpSpPr/>
          <p:nvPr/>
        </p:nvGrpSpPr>
        <p:grpSpPr>
          <a:xfrm>
            <a:off x="1183640" y="419245"/>
            <a:ext cx="9630134" cy="737514"/>
            <a:chOff x="1168400" y="340402"/>
            <a:chExt cx="9630134" cy="737514"/>
          </a:xfrm>
        </p:grpSpPr>
        <p:sp>
          <p:nvSpPr>
            <p:cNvPr id="10" name="文本框 9">
              <a:extLst>
                <a:ext uri="{FF2B5EF4-FFF2-40B4-BE49-F238E27FC236}">
                  <a16:creationId xmlns:a16="http://schemas.microsoft.com/office/drawing/2014/main" id="{2C8B4711-8B20-4937-999C-D3450E3936AD}"/>
                </a:ext>
              </a:extLst>
            </p:cNvPr>
            <p:cNvSpPr txBox="1"/>
            <p:nvPr/>
          </p:nvSpPr>
          <p:spPr>
            <a:xfrm>
              <a:off x="1168400" y="340402"/>
              <a:ext cx="9630134" cy="523220"/>
            </a:xfrm>
            <a:prstGeom prst="rect">
              <a:avLst/>
            </a:prstGeom>
            <a:noFill/>
          </p:spPr>
          <p:txBody>
            <a:bodyPr wrap="square">
              <a:spAutoFit/>
            </a:bodyPr>
            <a:lstStyle/>
            <a:p>
              <a:r>
                <a:rPr lang="zh-CN" altLang="en-US" sz="2800" dirty="0">
                  <a:solidFill>
                    <a:schemeClr val="bg1"/>
                  </a:solidFill>
                  <a:effectLst>
                    <a:outerShdw blurRad="38100" dist="38100" dir="2700000" algn="tl">
                      <a:srgbClr val="000000">
                        <a:alpha val="43137"/>
                      </a:srgbClr>
                    </a:outerShdw>
                  </a:effectLst>
                  <a:cs typeface="+mn-ea"/>
                  <a:sym typeface="+mn-lt"/>
                </a:rPr>
                <a:t>Summary report on science and technology projects</a:t>
              </a:r>
            </a:p>
          </p:txBody>
        </p:sp>
        <p:sp>
          <p:nvSpPr>
            <p:cNvPr id="12" name="文本框 11">
              <a:extLst>
                <a:ext uri="{FF2B5EF4-FFF2-40B4-BE49-F238E27FC236}">
                  <a16:creationId xmlns:a16="http://schemas.microsoft.com/office/drawing/2014/main" id="{DD721DC2-3254-4D99-915B-E13546819332}"/>
                </a:ext>
              </a:extLst>
            </p:cNvPr>
            <p:cNvSpPr txBox="1"/>
            <p:nvPr/>
          </p:nvSpPr>
          <p:spPr>
            <a:xfrm>
              <a:off x="1168401" y="847084"/>
              <a:ext cx="470988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pic>
        <p:nvPicPr>
          <p:cNvPr id="4" name="图片 3">
            <a:extLst>
              <a:ext uri="{FF2B5EF4-FFF2-40B4-BE49-F238E27FC236}">
                <a16:creationId xmlns:a16="http://schemas.microsoft.com/office/drawing/2014/main" id="{4AE3BF2D-968A-4144-A2DF-55D489BEF6C9}"/>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9970" b="89987" l="0" r="100000"/>
                    </a14:imgEffect>
                    <a14:imgEffect>
                      <a14:saturation sat="33000"/>
                    </a14:imgEffect>
                  </a14:imgLayer>
                </a14:imgProps>
              </a:ext>
              <a:ext uri="{28A0092B-C50C-407E-A947-70E740481C1C}">
                <a14:useLocalDpi xmlns:a14="http://schemas.microsoft.com/office/drawing/2010/main"/>
              </a:ext>
            </a:extLst>
          </a:blip>
          <a:srcRect/>
          <a:stretch/>
        </p:blipFill>
        <p:spPr>
          <a:xfrm>
            <a:off x="7781415" y="-171450"/>
            <a:ext cx="3226944" cy="9582535"/>
          </a:xfrm>
          <a:prstGeom prst="rect">
            <a:avLst/>
          </a:prstGeom>
        </p:spPr>
      </p:pic>
      <p:sp>
        <p:nvSpPr>
          <p:cNvPr id="7" name="矩形 6">
            <a:extLst>
              <a:ext uri="{FF2B5EF4-FFF2-40B4-BE49-F238E27FC236}">
                <a16:creationId xmlns:a16="http://schemas.microsoft.com/office/drawing/2014/main" id="{E0570203-C7AC-4D32-B448-A3544AB38568}"/>
              </a:ext>
            </a:extLst>
          </p:cNvPr>
          <p:cNvSpPr/>
          <p:nvPr/>
        </p:nvSpPr>
        <p:spPr>
          <a:xfrm>
            <a:off x="-455903" y="3044921"/>
            <a:ext cx="2053046" cy="53671"/>
          </a:xfrm>
          <a:prstGeom prst="rect">
            <a:avLst/>
          </a:prstGeom>
          <a:gradFill flip="none" rotWithShape="1">
            <a:gsLst>
              <a:gs pos="0">
                <a:schemeClr val="bg1">
                  <a:alpha val="0"/>
                </a:schemeClr>
              </a:gs>
              <a:gs pos="53000">
                <a:srgbClr val="E6ECF7">
                  <a:alpha val="10000"/>
                </a:srgbClr>
              </a:gs>
              <a:gs pos="100000">
                <a:schemeClr val="accent5">
                  <a:lumMod val="40000"/>
                  <a:lumOff val="6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AE412B28-0DB4-4137-A791-676FA5CA95ED}"/>
              </a:ext>
            </a:extLst>
          </p:cNvPr>
          <p:cNvSpPr/>
          <p:nvPr/>
        </p:nvSpPr>
        <p:spPr>
          <a:xfrm>
            <a:off x="327639" y="1886414"/>
            <a:ext cx="2053046" cy="53671"/>
          </a:xfrm>
          <a:prstGeom prst="rect">
            <a:avLst/>
          </a:prstGeom>
          <a:gradFill flip="none" rotWithShape="1">
            <a:gsLst>
              <a:gs pos="0">
                <a:schemeClr val="bg1">
                  <a:alpha val="0"/>
                </a:schemeClr>
              </a:gs>
              <a:gs pos="53000">
                <a:srgbClr val="E6ECF7">
                  <a:alpha val="10000"/>
                </a:srgbClr>
              </a:gs>
              <a:gs pos="100000">
                <a:schemeClr val="accent5">
                  <a:lumMod val="40000"/>
                  <a:lumOff val="6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771D5F30-3A15-4301-B35A-2708B19C2E60}"/>
              </a:ext>
            </a:extLst>
          </p:cNvPr>
          <p:cNvSpPr/>
          <p:nvPr/>
        </p:nvSpPr>
        <p:spPr>
          <a:xfrm>
            <a:off x="2512061" y="2958301"/>
            <a:ext cx="2053046" cy="53671"/>
          </a:xfrm>
          <a:prstGeom prst="rect">
            <a:avLst/>
          </a:prstGeom>
          <a:gradFill flip="none" rotWithShape="1">
            <a:gsLst>
              <a:gs pos="0">
                <a:schemeClr val="bg1">
                  <a:alpha val="0"/>
                </a:schemeClr>
              </a:gs>
              <a:gs pos="53000">
                <a:srgbClr val="E6ECF7">
                  <a:alpha val="10000"/>
                </a:srgbClr>
              </a:gs>
              <a:gs pos="100000">
                <a:schemeClr val="accent5">
                  <a:lumMod val="40000"/>
                  <a:lumOff val="6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1784725C-5F71-455A-B170-B7CA4F9D2EE5}"/>
              </a:ext>
            </a:extLst>
          </p:cNvPr>
          <p:cNvSpPr/>
          <p:nvPr/>
        </p:nvSpPr>
        <p:spPr>
          <a:xfrm>
            <a:off x="2892630" y="1741674"/>
            <a:ext cx="2053046" cy="53671"/>
          </a:xfrm>
          <a:prstGeom prst="rect">
            <a:avLst/>
          </a:prstGeom>
          <a:gradFill flip="none" rotWithShape="1">
            <a:gsLst>
              <a:gs pos="0">
                <a:schemeClr val="bg1">
                  <a:alpha val="0"/>
                </a:schemeClr>
              </a:gs>
              <a:gs pos="53000">
                <a:srgbClr val="E6ECF7">
                  <a:alpha val="10000"/>
                </a:srgbClr>
              </a:gs>
              <a:gs pos="100000">
                <a:schemeClr val="accent5">
                  <a:lumMod val="40000"/>
                  <a:lumOff val="6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a:extLst>
              <a:ext uri="{FF2B5EF4-FFF2-40B4-BE49-F238E27FC236}">
                <a16:creationId xmlns:a16="http://schemas.microsoft.com/office/drawing/2014/main" id="{A3087785-C1D9-4AD8-B0D9-EF2D63AF0E9E}"/>
              </a:ext>
            </a:extLst>
          </p:cNvPr>
          <p:cNvGrpSpPr/>
          <p:nvPr/>
        </p:nvGrpSpPr>
        <p:grpSpPr>
          <a:xfrm>
            <a:off x="940491" y="1960728"/>
            <a:ext cx="6414465" cy="908913"/>
            <a:chOff x="935888" y="1892025"/>
            <a:chExt cx="6414465" cy="908913"/>
          </a:xfrm>
        </p:grpSpPr>
        <p:sp>
          <p:nvSpPr>
            <p:cNvPr id="6" name="文本框 5">
              <a:extLst>
                <a:ext uri="{FF2B5EF4-FFF2-40B4-BE49-F238E27FC236}">
                  <a16:creationId xmlns:a16="http://schemas.microsoft.com/office/drawing/2014/main" id="{EB1A4880-9B39-47D3-9D81-4C8E14138F99}"/>
                </a:ext>
              </a:extLst>
            </p:cNvPr>
            <p:cNvSpPr txBox="1"/>
            <p:nvPr/>
          </p:nvSpPr>
          <p:spPr>
            <a:xfrm>
              <a:off x="935888" y="1892025"/>
              <a:ext cx="6414465" cy="707886"/>
            </a:xfrm>
            <a:prstGeom prst="rect">
              <a:avLst/>
            </a:prstGeom>
            <a:noFill/>
          </p:spPr>
          <p:txBody>
            <a:bodyPr wrap="square" rtlCol="0">
              <a:spAutoFit/>
            </a:bodyPr>
            <a:lstStyle/>
            <a:p>
              <a:r>
                <a:rPr lang="zh-CN" altLang="en-US" sz="4000" dirty="0">
                  <a:solidFill>
                    <a:schemeClr val="bg1"/>
                  </a:solidFill>
                  <a:cs typeface="+mn-ea"/>
                  <a:sym typeface="+mn-lt"/>
                </a:rPr>
                <a:t>Science creates value</a:t>
              </a:r>
            </a:p>
          </p:txBody>
        </p:sp>
        <p:sp>
          <p:nvSpPr>
            <p:cNvPr id="8" name="文本框 7">
              <a:extLst>
                <a:ext uri="{FF2B5EF4-FFF2-40B4-BE49-F238E27FC236}">
                  <a16:creationId xmlns:a16="http://schemas.microsoft.com/office/drawing/2014/main" id="{11F8DB68-12A8-41B8-8513-205260B9A3ED}"/>
                </a:ext>
              </a:extLst>
            </p:cNvPr>
            <p:cNvSpPr txBox="1"/>
            <p:nvPr/>
          </p:nvSpPr>
          <p:spPr>
            <a:xfrm>
              <a:off x="1039374" y="2539328"/>
              <a:ext cx="3366609" cy="261610"/>
            </a:xfrm>
            <a:prstGeom prst="rect">
              <a:avLst/>
            </a:prstGeom>
            <a:noFill/>
          </p:spPr>
          <p:txBody>
            <a:bodyPr wrap="square" rtlCol="0">
              <a:spAutoFit/>
            </a:bodyPr>
            <a:lstStyle/>
            <a:p>
              <a:pPr algn="dist"/>
              <a:r>
                <a:rPr lang="en-US" altLang="zh-CN" sz="1100" dirty="0">
                  <a:solidFill>
                    <a:schemeClr val="bg1"/>
                  </a:solidFill>
                  <a:cs typeface="+mn-ea"/>
                  <a:sym typeface="+mn-lt"/>
                </a:rPr>
                <a:t>SCIENCE CREATES VALUE</a:t>
              </a:r>
              <a:endParaRPr lang="zh-CN" altLang="en-US" sz="1100" dirty="0">
                <a:solidFill>
                  <a:schemeClr val="bg1"/>
                </a:solidFill>
                <a:cs typeface="+mn-ea"/>
                <a:sym typeface="+mn-lt"/>
              </a:endParaRPr>
            </a:p>
          </p:txBody>
        </p:sp>
      </p:grpSp>
      <p:grpSp>
        <p:nvGrpSpPr>
          <p:cNvPr id="19" name="组合 18">
            <a:extLst>
              <a:ext uri="{FF2B5EF4-FFF2-40B4-BE49-F238E27FC236}">
                <a16:creationId xmlns:a16="http://schemas.microsoft.com/office/drawing/2014/main" id="{A725A862-9894-4004-A05A-643DC44960BD}"/>
              </a:ext>
            </a:extLst>
          </p:cNvPr>
          <p:cNvGrpSpPr/>
          <p:nvPr/>
        </p:nvGrpSpPr>
        <p:grpSpPr>
          <a:xfrm>
            <a:off x="748360" y="3712461"/>
            <a:ext cx="3264649" cy="985927"/>
            <a:chOff x="8388236" y="1609669"/>
            <a:chExt cx="3264649" cy="985927"/>
          </a:xfrm>
        </p:grpSpPr>
        <p:sp>
          <p:nvSpPr>
            <p:cNvPr id="20" name="文本框 19">
              <a:extLst>
                <a:ext uri="{FF2B5EF4-FFF2-40B4-BE49-F238E27FC236}">
                  <a16:creationId xmlns:a16="http://schemas.microsoft.com/office/drawing/2014/main" id="{D1E91917-0562-4971-9455-E7A3569671DB}"/>
                </a:ext>
              </a:extLst>
            </p:cNvPr>
            <p:cNvSpPr txBox="1"/>
            <p:nvPr/>
          </p:nvSpPr>
          <p:spPr>
            <a:xfrm>
              <a:off x="8388236" y="1609669"/>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1" name="文本框 20">
              <a:extLst>
                <a:ext uri="{FF2B5EF4-FFF2-40B4-BE49-F238E27FC236}">
                  <a16:creationId xmlns:a16="http://schemas.microsoft.com/office/drawing/2014/main" id="{EDADE345-D780-4399-8091-7F23544F3F85}"/>
                </a:ext>
              </a:extLst>
            </p:cNvPr>
            <p:cNvSpPr txBox="1"/>
            <p:nvPr/>
          </p:nvSpPr>
          <p:spPr>
            <a:xfrm>
              <a:off x="8388236" y="2072376"/>
              <a:ext cx="3264649" cy="523220"/>
            </a:xfrm>
            <a:prstGeom prst="rect">
              <a:avLst/>
            </a:prstGeom>
            <a:noFill/>
          </p:spPr>
          <p:txBody>
            <a:bodyPr wrap="square" rtlCol="0">
              <a:spAutoFit/>
            </a:bodyPr>
            <a:lstStyle/>
            <a:p>
              <a:pPr algn="l"/>
              <a:r>
                <a:rPr lang="zh-CN" altLang="en-US" sz="1400" dirty="0">
                  <a:solidFill>
                    <a:schemeClr val="bg1"/>
                  </a:solidFill>
                  <a:cs typeface="+mn-ea"/>
                  <a:sym typeface="+mn-lt"/>
                </a:rPr>
                <a:t>Click here to add the title content, which matches the title.</a:t>
              </a:r>
            </a:p>
          </p:txBody>
        </p:sp>
      </p:grpSp>
      <p:grpSp>
        <p:nvGrpSpPr>
          <p:cNvPr id="22" name="组合 21">
            <a:extLst>
              <a:ext uri="{FF2B5EF4-FFF2-40B4-BE49-F238E27FC236}">
                <a16:creationId xmlns:a16="http://schemas.microsoft.com/office/drawing/2014/main" id="{54D9C9E0-579A-4268-9DA5-E38391E85578}"/>
              </a:ext>
            </a:extLst>
          </p:cNvPr>
          <p:cNvGrpSpPr/>
          <p:nvPr/>
        </p:nvGrpSpPr>
        <p:grpSpPr>
          <a:xfrm>
            <a:off x="4731221" y="3712461"/>
            <a:ext cx="3264649" cy="985927"/>
            <a:chOff x="8388236" y="1609669"/>
            <a:chExt cx="3264649" cy="985927"/>
          </a:xfrm>
        </p:grpSpPr>
        <p:sp>
          <p:nvSpPr>
            <p:cNvPr id="23" name="文本框 22">
              <a:extLst>
                <a:ext uri="{FF2B5EF4-FFF2-40B4-BE49-F238E27FC236}">
                  <a16:creationId xmlns:a16="http://schemas.microsoft.com/office/drawing/2014/main" id="{60816DB3-D287-46AE-A939-F989E3B98AED}"/>
                </a:ext>
              </a:extLst>
            </p:cNvPr>
            <p:cNvSpPr txBox="1"/>
            <p:nvPr/>
          </p:nvSpPr>
          <p:spPr>
            <a:xfrm>
              <a:off x="8388236" y="1609669"/>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4" name="文本框 23">
              <a:extLst>
                <a:ext uri="{FF2B5EF4-FFF2-40B4-BE49-F238E27FC236}">
                  <a16:creationId xmlns:a16="http://schemas.microsoft.com/office/drawing/2014/main" id="{C0061F32-F486-4F42-B2D5-B70A494D0025}"/>
                </a:ext>
              </a:extLst>
            </p:cNvPr>
            <p:cNvSpPr txBox="1"/>
            <p:nvPr/>
          </p:nvSpPr>
          <p:spPr>
            <a:xfrm>
              <a:off x="8388236" y="2072376"/>
              <a:ext cx="3264649" cy="523220"/>
            </a:xfrm>
            <a:prstGeom prst="rect">
              <a:avLst/>
            </a:prstGeom>
            <a:noFill/>
          </p:spPr>
          <p:txBody>
            <a:bodyPr wrap="square" rtlCol="0">
              <a:spAutoFit/>
            </a:bodyPr>
            <a:lstStyle/>
            <a:p>
              <a:pPr algn="l"/>
              <a:r>
                <a:rPr lang="zh-CN" altLang="en-US" sz="1400" dirty="0">
                  <a:solidFill>
                    <a:schemeClr val="bg1"/>
                  </a:solidFill>
                  <a:cs typeface="+mn-ea"/>
                  <a:sym typeface="+mn-lt"/>
                </a:rPr>
                <a:t>Click here to add the title content, which matches the title.</a:t>
              </a:r>
            </a:p>
          </p:txBody>
        </p:sp>
      </p:grpSp>
      <p:sp>
        <p:nvSpPr>
          <p:cNvPr id="27" name="文本框 26">
            <a:extLst>
              <a:ext uri="{FF2B5EF4-FFF2-40B4-BE49-F238E27FC236}">
                <a16:creationId xmlns:a16="http://schemas.microsoft.com/office/drawing/2014/main" id="{D42184D7-4968-407B-98D9-F2403074EE20}"/>
              </a:ext>
            </a:extLst>
          </p:cNvPr>
          <p:cNvSpPr txBox="1"/>
          <p:nvPr/>
        </p:nvSpPr>
        <p:spPr>
          <a:xfrm>
            <a:off x="748360" y="5527700"/>
            <a:ext cx="6723446" cy="523220"/>
          </a:xfrm>
          <a:prstGeom prst="rect">
            <a:avLst/>
          </a:prstGeom>
          <a:noFill/>
        </p:spPr>
        <p:txBody>
          <a:bodyPr wrap="square" rtlCol="0">
            <a:spAutoFit/>
          </a:bodyPr>
          <a:lstStyle/>
          <a:p>
            <a:pPr algn="l"/>
            <a:r>
              <a:rPr lang="zh-CN" altLang="en-US" sz="1400" dirty="0">
                <a:solidFill>
                  <a:schemeClr val="bg1"/>
                </a:solidFill>
                <a:cs typeface="+mn-ea"/>
                <a:sym typeface="+mn-lt"/>
              </a:rPr>
              <a:t>Click here to add title content that matches the title, noting the font size and how well the text matches.</a:t>
            </a:r>
          </a:p>
        </p:txBody>
      </p:sp>
    </p:spTree>
    <p:custDataLst>
      <p:tags r:id="rId1"/>
    </p:custDataLst>
    <p:extLst>
      <p:ext uri="{BB962C8B-B14F-4D97-AF65-F5344CB8AC3E}">
        <p14:creationId xmlns:p14="http://schemas.microsoft.com/office/powerpoint/2010/main" val="2123526117"/>
      </p:ext>
    </p:extLst>
  </p:cSld>
  <p:clrMapOvr>
    <a:masterClrMapping/>
  </p:clrMapOvr>
  <mc:AlternateContent xmlns:mc="http://schemas.openxmlformats.org/markup-compatibility/2006" xmlns:p14="http://schemas.microsoft.com/office/powerpoint/2010/main">
    <mc:Choice Requires="p14">
      <p:transition spd="slow" p14:dur="1500" advTm="6322">
        <p:random/>
      </p:transition>
    </mc:Choice>
    <mc:Fallback xmlns:a16="http://schemas.microsoft.com/office/drawing/2014/main" xmlns:a14="http://schemas.microsoft.com/office/drawing/2010/main" xmlns="">
      <p:transition spd="slow" advTm="632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par>
                                <p:cTn id="53" presetID="14" presetClass="entr" presetSubtype="1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randombar(horizont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 grpId="0" animBg="1"/>
      <p:bldP spid="15" grpId="0" animBg="1"/>
      <p:bldP spid="16"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3646838-AD2D-4705-918E-6B21D8EB46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65241"/>
          </a:xfrm>
          <a:prstGeom prst="rect">
            <a:avLst/>
          </a:prstGeom>
        </p:spPr>
      </p:pic>
      <p:grpSp>
        <p:nvGrpSpPr>
          <p:cNvPr id="3" name="组合 2">
            <a:extLst>
              <a:ext uri="{FF2B5EF4-FFF2-40B4-BE49-F238E27FC236}">
                <a16:creationId xmlns:a16="http://schemas.microsoft.com/office/drawing/2014/main" id="{87BB9CFB-23EB-4979-9A85-802E63227435}"/>
              </a:ext>
            </a:extLst>
          </p:cNvPr>
          <p:cNvGrpSpPr/>
          <p:nvPr/>
        </p:nvGrpSpPr>
        <p:grpSpPr>
          <a:xfrm>
            <a:off x="613078" y="347312"/>
            <a:ext cx="4027826" cy="400110"/>
            <a:chOff x="747147" y="259246"/>
            <a:chExt cx="4027826" cy="400110"/>
          </a:xfrm>
        </p:grpSpPr>
        <p:grpSp>
          <p:nvGrpSpPr>
            <p:cNvPr id="4" name="组合 3">
              <a:extLst>
                <a:ext uri="{FF2B5EF4-FFF2-40B4-BE49-F238E27FC236}">
                  <a16:creationId xmlns:a16="http://schemas.microsoft.com/office/drawing/2014/main" id="{CE0818F9-E1C8-4A58-84D3-40221A9FA514}"/>
                </a:ext>
              </a:extLst>
            </p:cNvPr>
            <p:cNvGrpSpPr/>
            <p:nvPr/>
          </p:nvGrpSpPr>
          <p:grpSpPr>
            <a:xfrm>
              <a:off x="1547813" y="259246"/>
              <a:ext cx="3227160" cy="400110"/>
              <a:chOff x="382815" y="554975"/>
              <a:chExt cx="3227160" cy="400110"/>
            </a:xfrm>
          </p:grpSpPr>
          <p:sp>
            <p:nvSpPr>
              <p:cNvPr id="8" name="文本框 7">
                <a:extLst>
                  <a:ext uri="{FF2B5EF4-FFF2-40B4-BE49-F238E27FC236}">
                    <a16:creationId xmlns:a16="http://schemas.microsoft.com/office/drawing/2014/main" id="{43F05305-5259-4F3D-A9DF-A3D7FEECD628}"/>
                  </a:ext>
                </a:extLst>
              </p:cNvPr>
              <p:cNvSpPr txBox="1"/>
              <p:nvPr/>
            </p:nvSpPr>
            <p:spPr>
              <a:xfrm>
                <a:off x="382815" y="554975"/>
                <a:ext cx="2857500" cy="307777"/>
              </a:xfrm>
              <a:prstGeom prst="rect">
                <a:avLst/>
              </a:prstGeom>
              <a:noFill/>
            </p:spPr>
            <p:txBody>
              <a:bodyPr wrap="square" rtlCol="0">
                <a:spAutoFit/>
              </a:bodyPr>
              <a:lstStyle/>
              <a:p>
                <a:pPr algn="dist"/>
                <a:r>
                  <a:rPr lang="en-US" altLang="zh-CN" sz="1400" dirty="0">
                    <a:solidFill>
                      <a:schemeClr val="bg1"/>
                    </a:solidFill>
                    <a:cs typeface="+mn-ea"/>
                    <a:sym typeface="+mn-lt"/>
                  </a:rPr>
                  <a:t>XX</a:t>
                </a:r>
                <a:r>
                  <a:rPr lang="zh-CN" altLang="en-US" sz="1400" dirty="0">
                    <a:solidFill>
                      <a:schemeClr val="bg1"/>
                    </a:solidFill>
                    <a:cs typeface="+mn-ea"/>
                    <a:sym typeface="+mn-lt"/>
                  </a:rPr>
                  <a:t>Network Technology Co., Ltd</a:t>
                </a:r>
              </a:p>
            </p:txBody>
          </p:sp>
          <p:sp>
            <p:nvSpPr>
              <p:cNvPr id="9" name="文本框 8">
                <a:extLst>
                  <a:ext uri="{FF2B5EF4-FFF2-40B4-BE49-F238E27FC236}">
                    <a16:creationId xmlns:a16="http://schemas.microsoft.com/office/drawing/2014/main" id="{091EEE4C-5E0E-4294-94C7-3BF844B2BF06}"/>
                  </a:ext>
                </a:extLst>
              </p:cNvPr>
              <p:cNvSpPr txBox="1"/>
              <p:nvPr/>
            </p:nvSpPr>
            <p:spPr>
              <a:xfrm>
                <a:off x="382815" y="755030"/>
                <a:ext cx="3227160" cy="200055"/>
              </a:xfrm>
              <a:prstGeom prst="rect">
                <a:avLst/>
              </a:prstGeom>
              <a:noFill/>
            </p:spPr>
            <p:txBody>
              <a:bodyPr wrap="square" rtlCol="0">
                <a:spAutoFit/>
              </a:bodyPr>
              <a:lstStyle/>
              <a:p>
                <a:pPr algn="dist"/>
                <a:r>
                  <a:rPr lang="en-US" altLang="zh-CN" sz="700" dirty="0">
                    <a:solidFill>
                      <a:schemeClr val="bg1"/>
                    </a:solidFill>
                    <a:cs typeface="+mn-ea"/>
                    <a:sym typeface="+mn-lt"/>
                  </a:rPr>
                  <a:t>XX NETWORK TECHNOLOGY CO., LTD.</a:t>
                </a:r>
                <a:endParaRPr lang="zh-CN" altLang="en-US" sz="700" dirty="0">
                  <a:solidFill>
                    <a:schemeClr val="bg1"/>
                  </a:solidFill>
                  <a:cs typeface="+mn-ea"/>
                  <a:sym typeface="+mn-lt"/>
                </a:endParaRPr>
              </a:p>
            </p:txBody>
          </p:sp>
        </p:grpSp>
        <p:grpSp>
          <p:nvGrpSpPr>
            <p:cNvPr id="5" name="组合 4">
              <a:extLst>
                <a:ext uri="{FF2B5EF4-FFF2-40B4-BE49-F238E27FC236}">
                  <a16:creationId xmlns:a16="http://schemas.microsoft.com/office/drawing/2014/main" id="{DF632B0E-A221-4438-9B1B-44958D6BFC3A}"/>
                </a:ext>
              </a:extLst>
            </p:cNvPr>
            <p:cNvGrpSpPr/>
            <p:nvPr/>
          </p:nvGrpSpPr>
          <p:grpSpPr>
            <a:xfrm>
              <a:off x="747147" y="290024"/>
              <a:ext cx="774473" cy="369332"/>
              <a:chOff x="747147" y="290024"/>
              <a:chExt cx="774473" cy="369332"/>
            </a:xfrm>
          </p:grpSpPr>
          <p:sp>
            <p:nvSpPr>
              <p:cNvPr id="6" name="文本框 5">
                <a:extLst>
                  <a:ext uri="{FF2B5EF4-FFF2-40B4-BE49-F238E27FC236}">
                    <a16:creationId xmlns:a16="http://schemas.microsoft.com/office/drawing/2014/main" id="{E86B679F-7EEF-4FEC-8724-7B74ABB54571}"/>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MTX</a:t>
                </a:r>
                <a:endParaRPr lang="zh-CN" altLang="en-US" dirty="0">
                  <a:solidFill>
                    <a:schemeClr val="bg1"/>
                  </a:solidFill>
                  <a:cs typeface="+mn-ea"/>
                  <a:sym typeface="+mn-lt"/>
                </a:endParaRPr>
              </a:p>
            </p:txBody>
          </p:sp>
          <p:sp>
            <p:nvSpPr>
              <p:cNvPr id="7" name="矩形: 圆角 6">
                <a:extLst>
                  <a:ext uri="{FF2B5EF4-FFF2-40B4-BE49-F238E27FC236}">
                    <a16:creationId xmlns:a16="http://schemas.microsoft.com/office/drawing/2014/main" id="{CEA31338-ED96-4D32-8804-C79C803E3623}"/>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4" name="组合 13">
            <a:extLst>
              <a:ext uri="{FF2B5EF4-FFF2-40B4-BE49-F238E27FC236}">
                <a16:creationId xmlns:a16="http://schemas.microsoft.com/office/drawing/2014/main" id="{66E135F6-2D53-48B6-8876-8005AB0596FC}"/>
              </a:ext>
            </a:extLst>
          </p:cNvPr>
          <p:cNvGrpSpPr/>
          <p:nvPr/>
        </p:nvGrpSpPr>
        <p:grpSpPr>
          <a:xfrm>
            <a:off x="613078" y="2241225"/>
            <a:ext cx="7766670" cy="2375550"/>
            <a:chOff x="470315" y="2161785"/>
            <a:chExt cx="7766670" cy="2375550"/>
          </a:xfrm>
        </p:grpSpPr>
        <p:grpSp>
          <p:nvGrpSpPr>
            <p:cNvPr id="12" name="组合 11">
              <a:extLst>
                <a:ext uri="{FF2B5EF4-FFF2-40B4-BE49-F238E27FC236}">
                  <a16:creationId xmlns:a16="http://schemas.microsoft.com/office/drawing/2014/main" id="{B4B9B374-251B-4AE1-A2EF-6F192C7332F5}"/>
                </a:ext>
              </a:extLst>
            </p:cNvPr>
            <p:cNvGrpSpPr/>
            <p:nvPr/>
          </p:nvGrpSpPr>
          <p:grpSpPr>
            <a:xfrm>
              <a:off x="470315" y="3183118"/>
              <a:ext cx="7766670" cy="1354217"/>
              <a:chOff x="268727" y="2609400"/>
              <a:chExt cx="7766670" cy="1354217"/>
            </a:xfrm>
          </p:grpSpPr>
          <p:sp>
            <p:nvSpPr>
              <p:cNvPr id="10" name="文本框 9">
                <a:extLst>
                  <a:ext uri="{FF2B5EF4-FFF2-40B4-BE49-F238E27FC236}">
                    <a16:creationId xmlns:a16="http://schemas.microsoft.com/office/drawing/2014/main" id="{9B55AEBF-A873-42FE-8E6A-1332C5C93503}"/>
                  </a:ext>
                </a:extLst>
              </p:cNvPr>
              <p:cNvSpPr txBox="1"/>
              <p:nvPr/>
            </p:nvSpPr>
            <p:spPr>
              <a:xfrm>
                <a:off x="268727" y="2609400"/>
                <a:ext cx="7265799" cy="1015663"/>
              </a:xfrm>
              <a:prstGeom prst="rect">
                <a:avLst/>
              </a:prstGeom>
              <a:noFill/>
            </p:spPr>
            <p:txBody>
              <a:bodyPr wrap="square" rtlCol="0">
                <a:spAutoFit/>
              </a:bodyPr>
              <a:lstStyle/>
              <a:p>
                <a:r>
                  <a:rPr lang="zh-CN" altLang="en-US" sz="6000" dirty="0">
                    <a:solidFill>
                      <a:schemeClr val="bg1"/>
                    </a:solidFill>
                    <a:effectLst>
                      <a:outerShdw blurRad="38100" dist="38100" dir="2700000" algn="tl">
                        <a:srgbClr val="000000">
                          <a:alpha val="43137"/>
                        </a:srgbClr>
                      </a:outerShdw>
                    </a:effectLst>
                    <a:cs typeface="+mn-ea"/>
                    <a:sym typeface="+mn-lt"/>
                  </a:rPr>
                  <a:t>Project issues</a:t>
                </a:r>
              </a:p>
            </p:txBody>
          </p:sp>
          <p:sp>
            <p:nvSpPr>
              <p:cNvPr id="11" name="文本框 10">
                <a:extLst>
                  <a:ext uri="{FF2B5EF4-FFF2-40B4-BE49-F238E27FC236}">
                    <a16:creationId xmlns:a16="http://schemas.microsoft.com/office/drawing/2014/main" id="{F49FF831-049B-44A8-8DF3-D2AA348D5DB8}"/>
                  </a:ext>
                </a:extLst>
              </p:cNvPr>
              <p:cNvSpPr txBox="1"/>
              <p:nvPr/>
            </p:nvSpPr>
            <p:spPr>
              <a:xfrm>
                <a:off x="367110" y="3655840"/>
                <a:ext cx="7668287" cy="307777"/>
              </a:xfrm>
              <a:prstGeom prst="rect">
                <a:avLst/>
              </a:prstGeom>
              <a:noFill/>
            </p:spPr>
            <p:txBody>
              <a:bodyPr wrap="square" rtlCol="0">
                <a:spAutoFit/>
              </a:bodyPr>
              <a:lstStyle/>
              <a:p>
                <a:pPr algn="dist"/>
                <a:r>
                  <a:rPr lang="en-US" altLang="zh-CN" sz="14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sp>
          <p:nvSpPr>
            <p:cNvPr id="13" name="文本框 12">
              <a:extLst>
                <a:ext uri="{FF2B5EF4-FFF2-40B4-BE49-F238E27FC236}">
                  <a16:creationId xmlns:a16="http://schemas.microsoft.com/office/drawing/2014/main" id="{60402C09-F17D-4DD6-BC78-19C836491722}"/>
                </a:ext>
              </a:extLst>
            </p:cNvPr>
            <p:cNvSpPr txBox="1"/>
            <p:nvPr/>
          </p:nvSpPr>
          <p:spPr>
            <a:xfrm>
              <a:off x="522099" y="2161785"/>
              <a:ext cx="4234919" cy="1200329"/>
            </a:xfrm>
            <a:prstGeom prst="rect">
              <a:avLst/>
            </a:prstGeom>
            <a:noFill/>
          </p:spPr>
          <p:txBody>
            <a:bodyPr wrap="square" rtlCol="0">
              <a:spAutoFit/>
            </a:bodyPr>
            <a:lstStyle/>
            <a:p>
              <a:r>
                <a:rPr lang="en-US" altLang="zh-CN" sz="7200" dirty="0">
                  <a:solidFill>
                    <a:schemeClr val="bg1"/>
                  </a:solidFill>
                  <a:cs typeface="+mn-ea"/>
                  <a:sym typeface="+mn-lt"/>
                </a:rPr>
                <a:t>PART 02</a:t>
              </a:r>
              <a:endParaRPr lang="zh-CN" altLang="en-US" sz="7200" dirty="0">
                <a:solidFill>
                  <a:schemeClr val="bg1"/>
                </a:solidFill>
                <a:cs typeface="+mn-ea"/>
                <a:sym typeface="+mn-lt"/>
              </a:endParaRPr>
            </a:p>
          </p:txBody>
        </p:sp>
      </p:grpSp>
    </p:spTree>
    <p:custDataLst>
      <p:tags r:id="rId1"/>
    </p:custDataLst>
    <p:extLst>
      <p:ext uri="{BB962C8B-B14F-4D97-AF65-F5344CB8AC3E}">
        <p14:creationId xmlns:p14="http://schemas.microsoft.com/office/powerpoint/2010/main" val="1945026136"/>
      </p:ext>
    </p:extLst>
  </p:cSld>
  <p:clrMapOvr>
    <a:masterClrMapping/>
  </p:clrMapOvr>
  <mc:AlternateContent xmlns:mc="http://schemas.openxmlformats.org/markup-compatibility/2006" xmlns:p14="http://schemas.microsoft.com/office/powerpoint/2010/main">
    <mc:Choice Requires="p14">
      <p:transition spd="slow" p14:dur="1500" advTm="1435">
        <p:random/>
      </p:transition>
    </mc:Choice>
    <mc:Fallback xmlns:a16="http://schemas.microsoft.com/office/drawing/2014/main" xmlns:a14="http://schemas.microsoft.com/office/drawing/2010/main" xmlns="">
      <p:transition spd="slow" advTm="143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6|0.6|0.6|0.8|0.9"/>
</p:tagLst>
</file>

<file path=ppt/tags/tag10.xml><?xml version="1.0" encoding="utf-8"?>
<p:tagLst xmlns:a="http://schemas.openxmlformats.org/drawingml/2006/main" xmlns:r="http://schemas.openxmlformats.org/officeDocument/2006/relationships" xmlns:p="http://schemas.openxmlformats.org/presentationml/2006/main">
  <p:tag name="TIMING" val="|0.5|0.5|0.5|0.4|0.5|0.6|0.9"/>
</p:tagLst>
</file>

<file path=ppt/tags/tag11.xml><?xml version="1.0" encoding="utf-8"?>
<p:tagLst xmlns:a="http://schemas.openxmlformats.org/drawingml/2006/main" xmlns:r="http://schemas.openxmlformats.org/officeDocument/2006/relationships" xmlns:p="http://schemas.openxmlformats.org/presentationml/2006/main">
  <p:tag name="TIMING" val="|0.3|0.5|0.6|0.6|0.6|0.7|0.4"/>
</p:tagLst>
</file>

<file path=ppt/tags/tag12.xml><?xml version="1.0" encoding="utf-8"?>
<p:tagLst xmlns:a="http://schemas.openxmlformats.org/drawingml/2006/main" xmlns:r="http://schemas.openxmlformats.org/officeDocument/2006/relationships" xmlns:p="http://schemas.openxmlformats.org/presentationml/2006/main">
  <p:tag name="TIMING" val="|0.3|0.4|0.4|0.5|0.5"/>
</p:tagLst>
</file>

<file path=ppt/tags/tag13.xml><?xml version="1.0" encoding="utf-8"?>
<p:tagLst xmlns:a="http://schemas.openxmlformats.org/drawingml/2006/main" xmlns:r="http://schemas.openxmlformats.org/officeDocument/2006/relationships" xmlns:p="http://schemas.openxmlformats.org/presentationml/2006/main">
  <p:tag name="TIMING" val="|0.5|0.5|0.5|0.5|0.4|0.4|0.4|0.5"/>
</p:tagLst>
</file>

<file path=ppt/tags/tag14.xml><?xml version="1.0" encoding="utf-8"?>
<p:tagLst xmlns:a="http://schemas.openxmlformats.org/drawingml/2006/main" xmlns:r="http://schemas.openxmlformats.org/officeDocument/2006/relationships" xmlns:p="http://schemas.openxmlformats.org/presentationml/2006/main">
  <p:tag name="TIMING" val="|0.5|0.6|0.5|0.4|0.4"/>
</p:tagLst>
</file>

<file path=ppt/tags/tag15.xml><?xml version="1.0" encoding="utf-8"?>
<p:tagLst xmlns:a="http://schemas.openxmlformats.org/drawingml/2006/main" xmlns:r="http://schemas.openxmlformats.org/officeDocument/2006/relationships" xmlns:p="http://schemas.openxmlformats.org/presentationml/2006/main">
  <p:tag name="TIMING" val="|0.3|0.3"/>
</p:tagLst>
</file>

<file path=ppt/tags/tag16.xml><?xml version="1.0" encoding="utf-8"?>
<p:tagLst xmlns:a="http://schemas.openxmlformats.org/drawingml/2006/main" xmlns:r="http://schemas.openxmlformats.org/officeDocument/2006/relationships" xmlns:p="http://schemas.openxmlformats.org/presentationml/2006/main">
  <p:tag name="TIMING" val="|0.1|0.3|0.6|0.4|0.5|0.4|0.5|0.4"/>
</p:tagLst>
</file>

<file path=ppt/tags/tag17.xml><?xml version="1.0" encoding="utf-8"?>
<p:tagLst xmlns:a="http://schemas.openxmlformats.org/drawingml/2006/main" xmlns:r="http://schemas.openxmlformats.org/officeDocument/2006/relationships" xmlns:p="http://schemas.openxmlformats.org/presentationml/2006/main">
  <p:tag name="TIMING" val="|0.2|0.3|0.3|0.4|0.5"/>
</p:tagLst>
</file>

<file path=ppt/tags/tag18.xml><?xml version="1.0" encoding="utf-8"?>
<p:tagLst xmlns:a="http://schemas.openxmlformats.org/drawingml/2006/main" xmlns:r="http://schemas.openxmlformats.org/officeDocument/2006/relationships" xmlns:p="http://schemas.openxmlformats.org/presentationml/2006/main">
  <p:tag name="TIMING" val="|0.4|0.3|0.4|0.3|0.4|0.4|0.4|0.3|0.3"/>
</p:tagLst>
</file>

<file path=ppt/tags/tag19.xml><?xml version="1.0" encoding="utf-8"?>
<p:tagLst xmlns:a="http://schemas.openxmlformats.org/drawingml/2006/main" xmlns:r="http://schemas.openxmlformats.org/officeDocument/2006/relationships" xmlns:p="http://schemas.openxmlformats.org/presentationml/2006/main">
  <p:tag name="TIMING" val="|0.4|0.5|0.4|0.3"/>
</p:tagLst>
</file>

<file path=ppt/tags/tag2.xml><?xml version="1.0" encoding="utf-8"?>
<p:tagLst xmlns:a="http://schemas.openxmlformats.org/drawingml/2006/main" xmlns:r="http://schemas.openxmlformats.org/officeDocument/2006/relationships" xmlns:p="http://schemas.openxmlformats.org/presentationml/2006/main">
  <p:tag name="TIMING" val="|0.7|0.6|0.6"/>
</p:tagLst>
</file>

<file path=ppt/tags/tag20.xml><?xml version="1.0" encoding="utf-8"?>
<p:tagLst xmlns:a="http://schemas.openxmlformats.org/drawingml/2006/main" xmlns:r="http://schemas.openxmlformats.org/officeDocument/2006/relationships" xmlns:p="http://schemas.openxmlformats.org/presentationml/2006/main">
  <p:tag name="TIMING" val="|0.3|0.5"/>
</p:tagLst>
</file>

<file path=ppt/tags/tag21.xml><?xml version="1.0" encoding="utf-8"?>
<p:tagLst xmlns:a="http://schemas.openxmlformats.org/drawingml/2006/main" xmlns:r="http://schemas.openxmlformats.org/officeDocument/2006/relationships" xmlns:p="http://schemas.openxmlformats.org/presentationml/2006/main">
  <p:tag name="TIMING" val="|0.2|0.3|0.3|0.3|0.3|0.3|0.4"/>
</p:tagLst>
</file>

<file path=ppt/tags/tag22.xml><?xml version="1.0" encoding="utf-8"?>
<p:tagLst xmlns:a="http://schemas.openxmlformats.org/drawingml/2006/main" xmlns:r="http://schemas.openxmlformats.org/officeDocument/2006/relationships" xmlns:p="http://schemas.openxmlformats.org/presentationml/2006/main">
  <p:tag name="TIMING" val="|0.5|0.4|0.4|0.4|0.4"/>
</p:tagLst>
</file>

<file path=ppt/tags/tag23.xml><?xml version="1.0" encoding="utf-8"?>
<p:tagLst xmlns:a="http://schemas.openxmlformats.org/drawingml/2006/main" xmlns:r="http://schemas.openxmlformats.org/officeDocument/2006/relationships" xmlns:p="http://schemas.openxmlformats.org/presentationml/2006/main">
  <p:tag name="TIMING" val="|0.5|0.4|0.4|0.4|0.4"/>
</p:tagLst>
</file>

<file path=ppt/tags/tag24.xml><?xml version="1.0" encoding="utf-8"?>
<p:tagLst xmlns:a="http://schemas.openxmlformats.org/drawingml/2006/main" xmlns:r="http://schemas.openxmlformats.org/officeDocument/2006/relationships" xmlns:p="http://schemas.openxmlformats.org/presentationml/2006/main">
  <p:tag name="TIMING" val="|0.5|0.3|0.4|0.4|0.4"/>
</p:tagLst>
</file>

<file path=ppt/tags/tag25.xml><?xml version="1.0" encoding="utf-8"?>
<p:tagLst xmlns:a="http://schemas.openxmlformats.org/drawingml/2006/main" xmlns:r="http://schemas.openxmlformats.org/officeDocument/2006/relationships" xmlns:p="http://schemas.openxmlformats.org/presentationml/2006/main">
  <p:tag name="TIMING" val="|0.4|0.5|0.5|0.4|0.4|0.4"/>
</p:tagLst>
</file>

<file path=ppt/tags/tag3.xml><?xml version="1.0" encoding="utf-8"?>
<p:tagLst xmlns:a="http://schemas.openxmlformats.org/drawingml/2006/main" xmlns:r="http://schemas.openxmlformats.org/officeDocument/2006/relationships" xmlns:p="http://schemas.openxmlformats.org/presentationml/2006/main">
  <p:tag name="TIMING" val="|0.7|0.6"/>
</p:tagLst>
</file>

<file path=ppt/tags/tag4.xml><?xml version="1.0" encoding="utf-8"?>
<p:tagLst xmlns:a="http://schemas.openxmlformats.org/drawingml/2006/main" xmlns:r="http://schemas.openxmlformats.org/officeDocument/2006/relationships" xmlns:p="http://schemas.openxmlformats.org/presentationml/2006/main">
  <p:tag name="TIMING" val="|0.4|0.7|0.6|0.6|0.5|0.4|0.6|0.7|0.7|1.3"/>
</p:tagLst>
</file>

<file path=ppt/tags/tag5.xml><?xml version="1.0" encoding="utf-8"?>
<p:tagLst xmlns:a="http://schemas.openxmlformats.org/drawingml/2006/main" xmlns:r="http://schemas.openxmlformats.org/officeDocument/2006/relationships" xmlns:p="http://schemas.openxmlformats.org/presentationml/2006/main">
  <p:tag name="TIMING" val="|0.3|0.3|0.3|0.4"/>
</p:tagLst>
</file>

<file path=ppt/tags/tag6.xml><?xml version="1.0" encoding="utf-8"?>
<p:tagLst xmlns:a="http://schemas.openxmlformats.org/drawingml/2006/main" xmlns:r="http://schemas.openxmlformats.org/officeDocument/2006/relationships" xmlns:p="http://schemas.openxmlformats.org/presentationml/2006/main">
  <p:tag name="TIMING" val="|0.3|0.3|0.3|0.3"/>
</p:tagLst>
</file>

<file path=ppt/tags/tag7.xml><?xml version="1.0" encoding="utf-8"?>
<p:tagLst xmlns:a="http://schemas.openxmlformats.org/drawingml/2006/main" xmlns:r="http://schemas.openxmlformats.org/officeDocument/2006/relationships" xmlns:p="http://schemas.openxmlformats.org/presentationml/2006/main">
  <p:tag name="TIMING" val="|0.4|0.4|0.6|0.6|1"/>
</p:tagLst>
</file>

<file path=ppt/tags/tag8.xml><?xml version="1.0" encoding="utf-8"?>
<p:tagLst xmlns:a="http://schemas.openxmlformats.org/drawingml/2006/main" xmlns:r="http://schemas.openxmlformats.org/officeDocument/2006/relationships" xmlns:p="http://schemas.openxmlformats.org/presentationml/2006/main">
  <p:tag name="TIMING" val="|0.4|0.5|0.5|0.8|0.5|0.6|0.7|0.6"/>
</p:tagLst>
</file>

<file path=ppt/tags/tag9.xml><?xml version="1.0" encoding="utf-8"?>
<p:tagLst xmlns:a="http://schemas.openxmlformats.org/drawingml/2006/main" xmlns:r="http://schemas.openxmlformats.org/officeDocument/2006/relationships" xmlns:p="http://schemas.openxmlformats.org/presentationml/2006/main">
  <p:tag name="TIMING" val="|0.4|0.4"/>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m3uepl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alpha val="0"/>
              </a:schemeClr>
            </a:gs>
            <a:gs pos="37000">
              <a:srgbClr val="E6ECF7">
                <a:alpha val="30000"/>
              </a:srgbClr>
            </a:gs>
            <a:gs pos="83000">
              <a:schemeClr val="accent5">
                <a:lumMod val="40000"/>
                <a:lumOff val="60000"/>
              </a:schemeClr>
            </a:gs>
          </a:gsLst>
          <a:lin ang="81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dirty="0" smtClean="0">
            <a:solidFill>
              <a:schemeClr val="bg1"/>
            </a:solidFill>
            <a:latin typeface="字魂59号-创粗黑" panose="00000500000000000000" pitchFamily="2" charset="-122"/>
            <a:ea typeface="字魂59号-创粗黑" panose="00000500000000000000"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1701</Words>
  <Application>Microsoft Office PowerPoint</Application>
  <PresentationFormat>宽屏</PresentationFormat>
  <Paragraphs>217</Paragraphs>
  <Slides>25</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方正正黑简体</vt:lpstr>
      <vt:lpstr>微软雅黑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之灵</cp:lastModifiedBy>
  <cp:revision>131</cp:revision>
  <dcterms:created xsi:type="dcterms:W3CDTF">2021-03-27T08:19:38Z</dcterms:created>
  <dcterms:modified xsi:type="dcterms:W3CDTF">2021-09-12T06:16:40Z</dcterms:modified>
</cp:coreProperties>
</file>